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media/audio21.wav" ContentType="audio/x-wav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media/audio31.wav" ContentType="audio/x-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handoutMasterIdLst>
    <p:handoutMasterId r:id="rId38"/>
  </p:handoutMasterIdLst>
  <p:sldIdLst>
    <p:sldId id="256" r:id="rId2"/>
    <p:sldId id="258" r:id="rId3"/>
    <p:sldId id="259" r:id="rId4"/>
    <p:sldId id="263" r:id="rId5"/>
    <p:sldId id="265" r:id="rId6"/>
    <p:sldId id="266" r:id="rId7"/>
    <p:sldId id="264" r:id="rId8"/>
    <p:sldId id="260" r:id="rId9"/>
    <p:sldId id="267" r:id="rId10"/>
    <p:sldId id="270" r:id="rId11"/>
    <p:sldId id="268" r:id="rId12"/>
    <p:sldId id="269" r:id="rId13"/>
    <p:sldId id="271" r:id="rId14"/>
    <p:sldId id="261" r:id="rId15"/>
    <p:sldId id="287" r:id="rId16"/>
    <p:sldId id="290" r:id="rId17"/>
    <p:sldId id="288" r:id="rId18"/>
    <p:sldId id="289" r:id="rId19"/>
    <p:sldId id="286" r:id="rId20"/>
    <p:sldId id="273" r:id="rId21"/>
    <p:sldId id="272" r:id="rId22"/>
    <p:sldId id="274" r:id="rId23"/>
    <p:sldId id="275" r:id="rId24"/>
    <p:sldId id="276" r:id="rId25"/>
    <p:sldId id="278" r:id="rId26"/>
    <p:sldId id="277" r:id="rId27"/>
    <p:sldId id="279" r:id="rId28"/>
    <p:sldId id="280" r:id="rId29"/>
    <p:sldId id="262" r:id="rId30"/>
    <p:sldId id="281" r:id="rId31"/>
    <p:sldId id="282" r:id="rId32"/>
    <p:sldId id="283" r:id="rId33"/>
    <p:sldId id="284" r:id="rId34"/>
    <p:sldId id="285" r:id="rId35"/>
    <p:sldId id="291" r:id="rId36"/>
    <p:sldId id="257" r:id="rId3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66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02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3E3D4F"/>
    <a:srgbClr val="15C2FF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 snapToGrid="0">
      <p:cViewPr varScale="1">
        <p:scale>
          <a:sx n="63" d="100"/>
          <a:sy n="63" d="100"/>
        </p:scale>
        <p:origin x="-918" y="-102"/>
      </p:cViewPr>
      <p:guideLst>
        <p:guide orient="horz" pos="663"/>
        <p:guide pos="3840"/>
        <p:guide pos="102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2484" y="4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1C674-0332-4DE2-91BD-8B3A3A267F22}" type="datetimeFigureOut">
              <a:rPr lang="zh-CN" altLang="en-US" smtClean="0"/>
              <a:pPr/>
              <a:t>2014/11/13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BBDC2-9211-4D0A-B216-04D5A0D713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02992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teliss.blog.163.com/" TargetMode="External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Relationship Id="rId6" Type="http://schemas.openxmlformats.org/officeDocument/2006/relationships/hyperlink" Target="http://weibo.com/teliss" TargetMode="External"/><Relationship Id="rId5" Type="http://schemas.openxmlformats.org/officeDocument/2006/relationships/hyperlink" Target="http://bbs.tianya.cn/post-no20-317960-1.shtml" TargetMode="Externa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0" y="-1"/>
            <a:ext cx="48768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>
          <a:xfrm>
            <a:off x="412744" y="680477"/>
            <a:ext cx="6096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矩形 39"/>
          <p:cNvSpPr/>
          <p:nvPr/>
        </p:nvSpPr>
        <p:spPr>
          <a:xfrm>
            <a:off x="358764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矩形 40"/>
          <p:cNvSpPr/>
          <p:nvPr/>
        </p:nvSpPr>
        <p:spPr>
          <a:xfrm>
            <a:off x="333360" y="680477"/>
            <a:ext cx="1219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矩形 41"/>
          <p:cNvSpPr/>
          <p:nvPr/>
        </p:nvSpPr>
        <p:spPr>
          <a:xfrm>
            <a:off x="295691" y="680477"/>
            <a:ext cx="1219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1219200" y="4343400"/>
            <a:ext cx="103632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19200" y="2834640"/>
            <a:ext cx="103632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56" name="矩形 55"/>
          <p:cNvSpPr/>
          <p:nvPr/>
        </p:nvSpPr>
        <p:spPr>
          <a:xfrm>
            <a:off x="340388" y="5047394"/>
            <a:ext cx="97536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矩形 64"/>
          <p:cNvSpPr/>
          <p:nvPr/>
        </p:nvSpPr>
        <p:spPr>
          <a:xfrm>
            <a:off x="340388" y="4796819"/>
            <a:ext cx="97536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矩形 65"/>
          <p:cNvSpPr/>
          <p:nvPr/>
        </p:nvSpPr>
        <p:spPr>
          <a:xfrm>
            <a:off x="340388" y="4637685"/>
            <a:ext cx="97536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矩形 66"/>
          <p:cNvSpPr/>
          <p:nvPr/>
        </p:nvSpPr>
        <p:spPr>
          <a:xfrm>
            <a:off x="340388" y="4542559"/>
            <a:ext cx="97536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641600" cy="5851525"/>
          </a:xfrm>
        </p:spPr>
        <p:txBody>
          <a:bodyPr vert="eaVert" anchor="ctr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2800" y="274640"/>
            <a:ext cx="78232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Pr>
        <a:solidFill>
          <a:srgbClr val="3E3D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1942352"/>
            <a:ext cx="12192000" cy="2973296"/>
          </a:xfrm>
          <a:prstGeom prst="rect">
            <a:avLst/>
          </a:prstGeom>
          <a:pattFill prst="ltUpDiag">
            <a:fgClr>
              <a:srgbClr val="15C2FF"/>
            </a:fgClr>
            <a:bgClr>
              <a:srgbClr val="00B0F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3132417" y="4257561"/>
            <a:ext cx="6172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>
            <a:off x="3396000" y="4327411"/>
            <a:ext cx="540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>
            <a:off x="3396000" y="4187711"/>
            <a:ext cx="540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 userDrawn="1"/>
        </p:nvSpPr>
        <p:spPr>
          <a:xfrm>
            <a:off x="4080711" y="3995951"/>
            <a:ext cx="4030579" cy="523220"/>
          </a:xfrm>
          <a:prstGeom prst="rect">
            <a:avLst/>
          </a:prstGeom>
          <a:pattFill prst="ltUpDiag">
            <a:fgClr>
              <a:srgbClr val="15C2FF"/>
            </a:fgClr>
            <a:bgClr>
              <a:srgbClr val="00B0F0"/>
            </a:bgClr>
          </a:pattFill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2800" b="0" kern="1200" dirty="0" smtClean="0">
                <a:solidFill>
                  <a:srgbClr val="3E3D4F"/>
                </a:solidFill>
                <a:latin typeface="+mn-ea"/>
                <a:ea typeface="+mn-ea"/>
                <a:cs typeface="Arial" pitchFamily="34" charset="0"/>
              </a:rPr>
              <a:t>PPT</a:t>
            </a:r>
            <a:r>
              <a:rPr lang="zh-CN" altLang="en-US" sz="2800" b="0" kern="1200" dirty="0" smtClean="0">
                <a:solidFill>
                  <a:srgbClr val="3E3D4F"/>
                </a:solidFill>
                <a:latin typeface="+mn-ea"/>
                <a:ea typeface="+mn-ea"/>
                <a:cs typeface="Arial" pitchFamily="34" charset="0"/>
              </a:rPr>
              <a:t>技能分享</a:t>
            </a:r>
            <a:r>
              <a:rPr lang="zh-CN" altLang="en-US" sz="2800" b="0" dirty="0" smtClean="0">
                <a:solidFill>
                  <a:srgbClr val="3E3D4F"/>
                </a:solidFill>
                <a:latin typeface="+mn-ea"/>
                <a:ea typeface="+mn-ea"/>
                <a:cs typeface="Arial" pitchFamily="34" charset="0"/>
              </a:rPr>
              <a:t>系列之九</a:t>
            </a:r>
            <a:endParaRPr lang="en-US" altLang="zh-CN" sz="2000" b="0" dirty="0" smtClean="0">
              <a:solidFill>
                <a:srgbClr val="3E3D4F"/>
              </a:solidFill>
              <a:latin typeface="+mn-ea"/>
              <a:ea typeface="+mn-ea"/>
              <a:cs typeface="Arial" pitchFamily="34" charset="0"/>
            </a:endParaRPr>
          </a:p>
        </p:txBody>
      </p:sp>
      <p:grpSp>
        <p:nvGrpSpPr>
          <p:cNvPr id="2" name="组合 66"/>
          <p:cNvGrpSpPr/>
          <p:nvPr userDrawn="1"/>
        </p:nvGrpSpPr>
        <p:grpSpPr>
          <a:xfrm>
            <a:off x="5240152" y="5499406"/>
            <a:ext cx="1711696" cy="990138"/>
            <a:chOff x="10050199" y="4100407"/>
            <a:chExt cx="1711696" cy="990138"/>
          </a:xfrm>
        </p:grpSpPr>
        <p:sp>
          <p:nvSpPr>
            <p:cNvPr id="68" name="圆角矩形 67"/>
            <p:cNvSpPr/>
            <p:nvPr userDrawn="1"/>
          </p:nvSpPr>
          <p:spPr>
            <a:xfrm>
              <a:off x="10050199" y="4105700"/>
              <a:ext cx="1660682" cy="866686"/>
            </a:xfrm>
            <a:prstGeom prst="roundRect">
              <a:avLst>
                <a:gd name="adj" fmla="val 50000"/>
              </a:avLst>
            </a:prstGeom>
            <a:solidFill>
              <a:srgbClr val="FAFAFA">
                <a:alpha val="45098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68"/>
            <p:cNvGrpSpPr/>
            <p:nvPr userDrawn="1"/>
          </p:nvGrpSpPr>
          <p:grpSpPr>
            <a:xfrm>
              <a:off x="10231871" y="4143065"/>
              <a:ext cx="615486" cy="947480"/>
              <a:chOff x="9178925" y="1724026"/>
              <a:chExt cx="2598738" cy="4000499"/>
            </a:xfrm>
          </p:grpSpPr>
          <p:sp>
            <p:nvSpPr>
              <p:cNvPr id="72" name="Freeform 1281"/>
              <p:cNvSpPr>
                <a:spLocks/>
              </p:cNvSpPr>
              <p:nvPr/>
            </p:nvSpPr>
            <p:spPr bwMode="auto">
              <a:xfrm>
                <a:off x="10614025" y="5267325"/>
                <a:ext cx="327025" cy="457200"/>
              </a:xfrm>
              <a:custGeom>
                <a:avLst/>
                <a:gdLst>
                  <a:gd name="T0" fmla="*/ 206 w 206"/>
                  <a:gd name="T1" fmla="*/ 0 h 288"/>
                  <a:gd name="T2" fmla="*/ 146 w 206"/>
                  <a:gd name="T3" fmla="*/ 0 h 288"/>
                  <a:gd name="T4" fmla="*/ 61 w 206"/>
                  <a:gd name="T5" fmla="*/ 0 h 288"/>
                  <a:gd name="T6" fmla="*/ 0 w 206"/>
                  <a:gd name="T7" fmla="*/ 0 h 288"/>
                  <a:gd name="T8" fmla="*/ 0 w 206"/>
                  <a:gd name="T9" fmla="*/ 8 h 288"/>
                  <a:gd name="T10" fmla="*/ 61 w 206"/>
                  <a:gd name="T11" fmla="*/ 8 h 288"/>
                  <a:gd name="T12" fmla="*/ 61 w 206"/>
                  <a:gd name="T13" fmla="*/ 288 h 288"/>
                  <a:gd name="T14" fmla="*/ 61 w 206"/>
                  <a:gd name="T15" fmla="*/ 288 h 288"/>
                  <a:gd name="T16" fmla="*/ 146 w 206"/>
                  <a:gd name="T17" fmla="*/ 288 h 288"/>
                  <a:gd name="T18" fmla="*/ 146 w 206"/>
                  <a:gd name="T19" fmla="*/ 288 h 288"/>
                  <a:gd name="T20" fmla="*/ 146 w 206"/>
                  <a:gd name="T21" fmla="*/ 8 h 288"/>
                  <a:gd name="T22" fmla="*/ 206 w 206"/>
                  <a:gd name="T23" fmla="*/ 8 h 288"/>
                  <a:gd name="T24" fmla="*/ 206 w 206"/>
                  <a:gd name="T25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6" h="288">
                    <a:moveTo>
                      <a:pt x="206" y="0"/>
                    </a:moveTo>
                    <a:lnTo>
                      <a:pt x="146" y="0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61" y="8"/>
                    </a:lnTo>
                    <a:lnTo>
                      <a:pt x="61" y="288"/>
                    </a:lnTo>
                    <a:lnTo>
                      <a:pt x="61" y="288"/>
                    </a:lnTo>
                    <a:lnTo>
                      <a:pt x="146" y="288"/>
                    </a:lnTo>
                    <a:lnTo>
                      <a:pt x="146" y="288"/>
                    </a:lnTo>
                    <a:lnTo>
                      <a:pt x="146" y="8"/>
                    </a:lnTo>
                    <a:lnTo>
                      <a:pt x="206" y="8"/>
                    </a:lnTo>
                    <a:lnTo>
                      <a:pt x="20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283"/>
              <p:cNvSpPr>
                <a:spLocks/>
              </p:cNvSpPr>
              <p:nvPr/>
            </p:nvSpPr>
            <p:spPr bwMode="auto">
              <a:xfrm>
                <a:off x="10999788" y="5265738"/>
                <a:ext cx="328613" cy="458787"/>
              </a:xfrm>
              <a:custGeom>
                <a:avLst/>
                <a:gdLst>
                  <a:gd name="T0" fmla="*/ 207 w 207"/>
                  <a:gd name="T1" fmla="*/ 0 h 289"/>
                  <a:gd name="T2" fmla="*/ 85 w 207"/>
                  <a:gd name="T3" fmla="*/ 0 h 289"/>
                  <a:gd name="T4" fmla="*/ 55 w 207"/>
                  <a:gd name="T5" fmla="*/ 0 h 289"/>
                  <a:gd name="T6" fmla="*/ 0 w 207"/>
                  <a:gd name="T7" fmla="*/ 0 h 289"/>
                  <a:gd name="T8" fmla="*/ 0 w 207"/>
                  <a:gd name="T9" fmla="*/ 289 h 289"/>
                  <a:gd name="T10" fmla="*/ 55 w 207"/>
                  <a:gd name="T11" fmla="*/ 289 h 289"/>
                  <a:gd name="T12" fmla="*/ 85 w 207"/>
                  <a:gd name="T13" fmla="*/ 289 h 289"/>
                  <a:gd name="T14" fmla="*/ 207 w 207"/>
                  <a:gd name="T15" fmla="*/ 289 h 289"/>
                  <a:gd name="T16" fmla="*/ 207 w 207"/>
                  <a:gd name="T17" fmla="*/ 281 h 289"/>
                  <a:gd name="T18" fmla="*/ 85 w 207"/>
                  <a:gd name="T19" fmla="*/ 281 h 289"/>
                  <a:gd name="T20" fmla="*/ 85 w 207"/>
                  <a:gd name="T21" fmla="*/ 64 h 289"/>
                  <a:gd name="T22" fmla="*/ 161 w 207"/>
                  <a:gd name="T23" fmla="*/ 64 h 289"/>
                  <a:gd name="T24" fmla="*/ 161 w 207"/>
                  <a:gd name="T25" fmla="*/ 56 h 289"/>
                  <a:gd name="T26" fmla="*/ 85 w 207"/>
                  <a:gd name="T27" fmla="*/ 56 h 289"/>
                  <a:gd name="T28" fmla="*/ 85 w 207"/>
                  <a:gd name="T29" fmla="*/ 8 h 289"/>
                  <a:gd name="T30" fmla="*/ 207 w 207"/>
                  <a:gd name="T31" fmla="*/ 8 h 289"/>
                  <a:gd name="T32" fmla="*/ 207 w 207"/>
                  <a:gd name="T33" fmla="*/ 0 h 289"/>
                  <a:gd name="T34" fmla="*/ 207 w 207"/>
                  <a:gd name="T35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7" h="289">
                    <a:moveTo>
                      <a:pt x="207" y="0"/>
                    </a:moveTo>
                    <a:lnTo>
                      <a:pt x="85" y="0"/>
                    </a:lnTo>
                    <a:lnTo>
                      <a:pt x="55" y="0"/>
                    </a:lnTo>
                    <a:lnTo>
                      <a:pt x="0" y="0"/>
                    </a:lnTo>
                    <a:lnTo>
                      <a:pt x="0" y="289"/>
                    </a:lnTo>
                    <a:lnTo>
                      <a:pt x="55" y="289"/>
                    </a:lnTo>
                    <a:lnTo>
                      <a:pt x="85" y="289"/>
                    </a:lnTo>
                    <a:lnTo>
                      <a:pt x="207" y="289"/>
                    </a:lnTo>
                    <a:lnTo>
                      <a:pt x="207" y="281"/>
                    </a:lnTo>
                    <a:lnTo>
                      <a:pt x="85" y="281"/>
                    </a:lnTo>
                    <a:lnTo>
                      <a:pt x="85" y="64"/>
                    </a:lnTo>
                    <a:lnTo>
                      <a:pt x="161" y="64"/>
                    </a:lnTo>
                    <a:lnTo>
                      <a:pt x="161" y="56"/>
                    </a:lnTo>
                    <a:lnTo>
                      <a:pt x="85" y="56"/>
                    </a:lnTo>
                    <a:lnTo>
                      <a:pt x="85" y="8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20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284"/>
              <p:cNvSpPr>
                <a:spLocks/>
              </p:cNvSpPr>
              <p:nvPr/>
            </p:nvSpPr>
            <p:spPr bwMode="auto">
              <a:xfrm>
                <a:off x="11777663" y="5457825"/>
                <a:ext cx="0" cy="3175"/>
              </a:xfrm>
              <a:custGeom>
                <a:avLst/>
                <a:gdLst>
                  <a:gd name="T0" fmla="*/ 0 h 2"/>
                  <a:gd name="T1" fmla="*/ 1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289"/>
              <p:cNvSpPr>
                <a:spLocks/>
              </p:cNvSpPr>
              <p:nvPr/>
            </p:nvSpPr>
            <p:spPr bwMode="auto">
              <a:xfrm>
                <a:off x="10291763" y="5457825"/>
                <a:ext cx="0" cy="3175"/>
              </a:xfrm>
              <a:custGeom>
                <a:avLst/>
                <a:gdLst>
                  <a:gd name="T0" fmla="*/ 0 h 3"/>
                  <a:gd name="T1" fmla="*/ 2 h 3"/>
                  <a:gd name="T2" fmla="*/ 3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292"/>
              <p:cNvSpPr>
                <a:spLocks/>
              </p:cNvSpPr>
              <p:nvPr/>
            </p:nvSpPr>
            <p:spPr bwMode="auto">
              <a:xfrm>
                <a:off x="9178925" y="5267325"/>
                <a:ext cx="395288" cy="457200"/>
              </a:xfrm>
              <a:custGeom>
                <a:avLst/>
                <a:gdLst>
                  <a:gd name="T0" fmla="*/ 249 w 249"/>
                  <a:gd name="T1" fmla="*/ 0 h 288"/>
                  <a:gd name="T2" fmla="*/ 207 w 249"/>
                  <a:gd name="T3" fmla="*/ 0 h 288"/>
                  <a:gd name="T4" fmla="*/ 164 w 249"/>
                  <a:gd name="T5" fmla="*/ 0 h 288"/>
                  <a:gd name="T6" fmla="*/ 164 w 249"/>
                  <a:gd name="T7" fmla="*/ 55 h 288"/>
                  <a:gd name="T8" fmla="*/ 85 w 249"/>
                  <a:gd name="T9" fmla="*/ 55 h 288"/>
                  <a:gd name="T10" fmla="*/ 85 w 249"/>
                  <a:gd name="T11" fmla="*/ 0 h 288"/>
                  <a:gd name="T12" fmla="*/ 0 w 249"/>
                  <a:gd name="T13" fmla="*/ 0 h 288"/>
                  <a:gd name="T14" fmla="*/ 0 w 249"/>
                  <a:gd name="T15" fmla="*/ 288 h 288"/>
                  <a:gd name="T16" fmla="*/ 85 w 249"/>
                  <a:gd name="T17" fmla="*/ 288 h 288"/>
                  <a:gd name="T18" fmla="*/ 85 w 249"/>
                  <a:gd name="T19" fmla="*/ 64 h 288"/>
                  <a:gd name="T20" fmla="*/ 164 w 249"/>
                  <a:gd name="T21" fmla="*/ 64 h 288"/>
                  <a:gd name="T22" fmla="*/ 164 w 249"/>
                  <a:gd name="T23" fmla="*/ 288 h 288"/>
                  <a:gd name="T24" fmla="*/ 207 w 249"/>
                  <a:gd name="T25" fmla="*/ 288 h 288"/>
                  <a:gd name="T26" fmla="*/ 249 w 249"/>
                  <a:gd name="T27" fmla="*/ 288 h 288"/>
                  <a:gd name="T28" fmla="*/ 249 w 249"/>
                  <a:gd name="T29" fmla="*/ 288 h 288"/>
                  <a:gd name="T30" fmla="*/ 249 w 249"/>
                  <a:gd name="T31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9" h="288">
                    <a:moveTo>
                      <a:pt x="249" y="0"/>
                    </a:moveTo>
                    <a:lnTo>
                      <a:pt x="207" y="0"/>
                    </a:lnTo>
                    <a:lnTo>
                      <a:pt x="164" y="0"/>
                    </a:lnTo>
                    <a:lnTo>
                      <a:pt x="164" y="55"/>
                    </a:lnTo>
                    <a:lnTo>
                      <a:pt x="85" y="55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288"/>
                    </a:lnTo>
                    <a:lnTo>
                      <a:pt x="85" y="288"/>
                    </a:lnTo>
                    <a:lnTo>
                      <a:pt x="85" y="64"/>
                    </a:lnTo>
                    <a:lnTo>
                      <a:pt x="164" y="64"/>
                    </a:lnTo>
                    <a:lnTo>
                      <a:pt x="164" y="288"/>
                    </a:lnTo>
                    <a:lnTo>
                      <a:pt x="207" y="288"/>
                    </a:lnTo>
                    <a:lnTo>
                      <a:pt x="249" y="288"/>
                    </a:lnTo>
                    <a:lnTo>
                      <a:pt x="249" y="288"/>
                    </a:lnTo>
                    <a:lnTo>
                      <a:pt x="2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293"/>
              <p:cNvSpPr>
                <a:spLocks noEditPoints="1"/>
              </p:cNvSpPr>
              <p:nvPr/>
            </p:nvSpPr>
            <p:spPr bwMode="auto">
              <a:xfrm>
                <a:off x="9498013" y="3370263"/>
                <a:ext cx="1916113" cy="677862"/>
              </a:xfrm>
              <a:custGeom>
                <a:avLst/>
                <a:gdLst>
                  <a:gd name="T0" fmla="*/ 1658 w 1660"/>
                  <a:gd name="T1" fmla="*/ 103 h 587"/>
                  <a:gd name="T2" fmla="*/ 1596 w 1660"/>
                  <a:gd name="T3" fmla="*/ 68 h 587"/>
                  <a:gd name="T4" fmla="*/ 1096 w 1660"/>
                  <a:gd name="T5" fmla="*/ 39 h 587"/>
                  <a:gd name="T6" fmla="*/ 837 w 1660"/>
                  <a:gd name="T7" fmla="*/ 149 h 587"/>
                  <a:gd name="T8" fmla="*/ 823 w 1660"/>
                  <a:gd name="T9" fmla="*/ 149 h 587"/>
                  <a:gd name="T10" fmla="*/ 564 w 1660"/>
                  <a:gd name="T11" fmla="*/ 39 h 587"/>
                  <a:gd name="T12" fmla="*/ 64 w 1660"/>
                  <a:gd name="T13" fmla="*/ 68 h 587"/>
                  <a:gd name="T14" fmla="*/ 2 w 1660"/>
                  <a:gd name="T15" fmla="*/ 103 h 587"/>
                  <a:gd name="T16" fmla="*/ 27 w 1660"/>
                  <a:gd name="T17" fmla="*/ 161 h 587"/>
                  <a:gd name="T18" fmla="*/ 98 w 1660"/>
                  <a:gd name="T19" fmla="*/ 296 h 587"/>
                  <a:gd name="T20" fmla="*/ 214 w 1660"/>
                  <a:gd name="T21" fmla="*/ 541 h 587"/>
                  <a:gd name="T22" fmla="*/ 614 w 1660"/>
                  <a:gd name="T23" fmla="*/ 537 h 587"/>
                  <a:gd name="T24" fmla="*/ 828 w 1660"/>
                  <a:gd name="T25" fmla="*/ 238 h 587"/>
                  <a:gd name="T26" fmla="*/ 832 w 1660"/>
                  <a:gd name="T27" fmla="*/ 238 h 587"/>
                  <a:gd name="T28" fmla="*/ 1046 w 1660"/>
                  <a:gd name="T29" fmla="*/ 537 h 587"/>
                  <a:gd name="T30" fmla="*/ 1446 w 1660"/>
                  <a:gd name="T31" fmla="*/ 541 h 587"/>
                  <a:gd name="T32" fmla="*/ 1562 w 1660"/>
                  <a:gd name="T33" fmla="*/ 296 h 587"/>
                  <a:gd name="T34" fmla="*/ 1633 w 1660"/>
                  <a:gd name="T35" fmla="*/ 161 h 587"/>
                  <a:gd name="T36" fmla="*/ 1658 w 1660"/>
                  <a:gd name="T37" fmla="*/ 103 h 587"/>
                  <a:gd name="T38" fmla="*/ 670 w 1660"/>
                  <a:gd name="T39" fmla="*/ 341 h 587"/>
                  <a:gd name="T40" fmla="*/ 588 w 1660"/>
                  <a:gd name="T41" fmla="*/ 489 h 587"/>
                  <a:gd name="T42" fmla="*/ 411 w 1660"/>
                  <a:gd name="T43" fmla="*/ 519 h 587"/>
                  <a:gd name="T44" fmla="*/ 234 w 1660"/>
                  <a:gd name="T45" fmla="*/ 490 h 587"/>
                  <a:gd name="T46" fmla="*/ 160 w 1660"/>
                  <a:gd name="T47" fmla="*/ 316 h 587"/>
                  <a:gd name="T48" fmla="*/ 146 w 1660"/>
                  <a:gd name="T49" fmla="*/ 132 h 587"/>
                  <a:gd name="T50" fmla="*/ 405 w 1660"/>
                  <a:gd name="T51" fmla="*/ 89 h 587"/>
                  <a:gd name="T52" fmla="*/ 702 w 1660"/>
                  <a:gd name="T53" fmla="*/ 170 h 587"/>
                  <a:gd name="T54" fmla="*/ 670 w 1660"/>
                  <a:gd name="T55" fmla="*/ 341 h 587"/>
                  <a:gd name="T56" fmla="*/ 1500 w 1660"/>
                  <a:gd name="T57" fmla="*/ 316 h 587"/>
                  <a:gd name="T58" fmla="*/ 1426 w 1660"/>
                  <a:gd name="T59" fmla="*/ 490 h 587"/>
                  <a:gd name="T60" fmla="*/ 1249 w 1660"/>
                  <a:gd name="T61" fmla="*/ 519 h 587"/>
                  <a:gd name="T62" fmla="*/ 1072 w 1660"/>
                  <a:gd name="T63" fmla="*/ 489 h 587"/>
                  <a:gd name="T64" fmla="*/ 990 w 1660"/>
                  <a:gd name="T65" fmla="*/ 341 h 587"/>
                  <a:gd name="T66" fmla="*/ 958 w 1660"/>
                  <a:gd name="T67" fmla="*/ 170 h 587"/>
                  <a:gd name="T68" fmla="*/ 1255 w 1660"/>
                  <a:gd name="T69" fmla="*/ 89 h 587"/>
                  <a:gd name="T70" fmla="*/ 1514 w 1660"/>
                  <a:gd name="T71" fmla="*/ 132 h 587"/>
                  <a:gd name="T72" fmla="*/ 1500 w 1660"/>
                  <a:gd name="T73" fmla="*/ 316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60" h="587">
                    <a:moveTo>
                      <a:pt x="1658" y="103"/>
                    </a:moveTo>
                    <a:cubicBezTo>
                      <a:pt x="1658" y="71"/>
                      <a:pt x="1653" y="83"/>
                      <a:pt x="1596" y="68"/>
                    </a:cubicBezTo>
                    <a:cubicBezTo>
                      <a:pt x="1539" y="52"/>
                      <a:pt x="1364" y="0"/>
                      <a:pt x="1096" y="39"/>
                    </a:cubicBezTo>
                    <a:cubicBezTo>
                      <a:pt x="872" y="72"/>
                      <a:pt x="929" y="146"/>
                      <a:pt x="837" y="149"/>
                    </a:cubicBezTo>
                    <a:cubicBezTo>
                      <a:pt x="823" y="149"/>
                      <a:pt x="823" y="149"/>
                      <a:pt x="823" y="149"/>
                    </a:cubicBezTo>
                    <a:cubicBezTo>
                      <a:pt x="731" y="146"/>
                      <a:pt x="788" y="72"/>
                      <a:pt x="564" y="39"/>
                    </a:cubicBezTo>
                    <a:cubicBezTo>
                      <a:pt x="296" y="0"/>
                      <a:pt x="121" y="52"/>
                      <a:pt x="64" y="68"/>
                    </a:cubicBezTo>
                    <a:cubicBezTo>
                      <a:pt x="7" y="83"/>
                      <a:pt x="2" y="71"/>
                      <a:pt x="2" y="103"/>
                    </a:cubicBezTo>
                    <a:cubicBezTo>
                      <a:pt x="3" y="135"/>
                      <a:pt x="0" y="161"/>
                      <a:pt x="27" y="161"/>
                    </a:cubicBezTo>
                    <a:cubicBezTo>
                      <a:pt x="55" y="161"/>
                      <a:pt x="55" y="161"/>
                      <a:pt x="98" y="296"/>
                    </a:cubicBezTo>
                    <a:cubicBezTo>
                      <a:pt x="150" y="458"/>
                      <a:pt x="164" y="504"/>
                      <a:pt x="214" y="541"/>
                    </a:cubicBezTo>
                    <a:cubicBezTo>
                      <a:pt x="275" y="587"/>
                      <a:pt x="531" y="587"/>
                      <a:pt x="614" y="537"/>
                    </a:cubicBezTo>
                    <a:cubicBezTo>
                      <a:pt x="717" y="475"/>
                      <a:pt x="704" y="241"/>
                      <a:pt x="828" y="238"/>
                    </a:cubicBezTo>
                    <a:cubicBezTo>
                      <a:pt x="829" y="238"/>
                      <a:pt x="831" y="238"/>
                      <a:pt x="832" y="238"/>
                    </a:cubicBezTo>
                    <a:cubicBezTo>
                      <a:pt x="956" y="241"/>
                      <a:pt x="943" y="475"/>
                      <a:pt x="1046" y="537"/>
                    </a:cubicBezTo>
                    <a:cubicBezTo>
                      <a:pt x="1129" y="587"/>
                      <a:pt x="1385" y="587"/>
                      <a:pt x="1446" y="541"/>
                    </a:cubicBezTo>
                    <a:cubicBezTo>
                      <a:pt x="1496" y="504"/>
                      <a:pt x="1510" y="458"/>
                      <a:pt x="1562" y="296"/>
                    </a:cubicBezTo>
                    <a:cubicBezTo>
                      <a:pt x="1605" y="161"/>
                      <a:pt x="1605" y="161"/>
                      <a:pt x="1633" y="161"/>
                    </a:cubicBezTo>
                    <a:cubicBezTo>
                      <a:pt x="1660" y="161"/>
                      <a:pt x="1657" y="135"/>
                      <a:pt x="1658" y="103"/>
                    </a:cubicBezTo>
                    <a:close/>
                    <a:moveTo>
                      <a:pt x="670" y="341"/>
                    </a:moveTo>
                    <a:cubicBezTo>
                      <a:pt x="644" y="407"/>
                      <a:pt x="624" y="465"/>
                      <a:pt x="588" y="489"/>
                    </a:cubicBezTo>
                    <a:cubicBezTo>
                      <a:pt x="550" y="515"/>
                      <a:pt x="494" y="520"/>
                      <a:pt x="411" y="519"/>
                    </a:cubicBezTo>
                    <a:cubicBezTo>
                      <a:pt x="341" y="517"/>
                      <a:pt x="266" y="520"/>
                      <a:pt x="234" y="490"/>
                    </a:cubicBezTo>
                    <a:cubicBezTo>
                      <a:pt x="208" y="465"/>
                      <a:pt x="182" y="386"/>
                      <a:pt x="160" y="316"/>
                    </a:cubicBezTo>
                    <a:cubicBezTo>
                      <a:pt x="129" y="219"/>
                      <a:pt x="115" y="161"/>
                      <a:pt x="146" y="132"/>
                    </a:cubicBezTo>
                    <a:cubicBezTo>
                      <a:pt x="185" y="97"/>
                      <a:pt x="286" y="91"/>
                      <a:pt x="405" y="89"/>
                    </a:cubicBezTo>
                    <a:cubicBezTo>
                      <a:pt x="524" y="88"/>
                      <a:pt x="682" y="123"/>
                      <a:pt x="702" y="170"/>
                    </a:cubicBezTo>
                    <a:cubicBezTo>
                      <a:pt x="718" y="205"/>
                      <a:pt x="693" y="282"/>
                      <a:pt x="670" y="341"/>
                    </a:cubicBezTo>
                    <a:close/>
                    <a:moveTo>
                      <a:pt x="1500" y="316"/>
                    </a:moveTo>
                    <a:cubicBezTo>
                      <a:pt x="1478" y="386"/>
                      <a:pt x="1452" y="465"/>
                      <a:pt x="1426" y="490"/>
                    </a:cubicBezTo>
                    <a:cubicBezTo>
                      <a:pt x="1394" y="520"/>
                      <a:pt x="1319" y="517"/>
                      <a:pt x="1249" y="519"/>
                    </a:cubicBezTo>
                    <a:cubicBezTo>
                      <a:pt x="1166" y="520"/>
                      <a:pt x="1110" y="515"/>
                      <a:pt x="1072" y="489"/>
                    </a:cubicBezTo>
                    <a:cubicBezTo>
                      <a:pt x="1036" y="465"/>
                      <a:pt x="1016" y="407"/>
                      <a:pt x="990" y="341"/>
                    </a:cubicBezTo>
                    <a:cubicBezTo>
                      <a:pt x="967" y="282"/>
                      <a:pt x="942" y="205"/>
                      <a:pt x="958" y="170"/>
                    </a:cubicBezTo>
                    <a:cubicBezTo>
                      <a:pt x="978" y="123"/>
                      <a:pt x="1136" y="88"/>
                      <a:pt x="1255" y="89"/>
                    </a:cubicBezTo>
                    <a:cubicBezTo>
                      <a:pt x="1374" y="91"/>
                      <a:pt x="1475" y="97"/>
                      <a:pt x="1514" y="132"/>
                    </a:cubicBezTo>
                    <a:cubicBezTo>
                      <a:pt x="1546" y="161"/>
                      <a:pt x="1531" y="219"/>
                      <a:pt x="1500" y="316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294"/>
              <p:cNvSpPr>
                <a:spLocks/>
              </p:cNvSpPr>
              <p:nvPr/>
            </p:nvSpPr>
            <p:spPr bwMode="auto">
              <a:xfrm>
                <a:off x="9842500" y="4178300"/>
                <a:ext cx="622300" cy="488950"/>
              </a:xfrm>
              <a:custGeom>
                <a:avLst/>
                <a:gdLst>
                  <a:gd name="T0" fmla="*/ 0 w 538"/>
                  <a:gd name="T1" fmla="*/ 347 h 424"/>
                  <a:gd name="T2" fmla="*/ 153 w 538"/>
                  <a:gd name="T3" fmla="*/ 300 h 424"/>
                  <a:gd name="T4" fmla="*/ 342 w 538"/>
                  <a:gd name="T5" fmla="*/ 163 h 424"/>
                  <a:gd name="T6" fmla="*/ 530 w 538"/>
                  <a:gd name="T7" fmla="*/ 87 h 424"/>
                  <a:gd name="T8" fmla="*/ 407 w 538"/>
                  <a:gd name="T9" fmla="*/ 2 h 424"/>
                  <a:gd name="T10" fmla="*/ 148 w 538"/>
                  <a:gd name="T11" fmla="*/ 180 h 424"/>
                  <a:gd name="T12" fmla="*/ 82 w 538"/>
                  <a:gd name="T13" fmla="*/ 326 h 424"/>
                  <a:gd name="T14" fmla="*/ 0 w 538"/>
                  <a:gd name="T15" fmla="*/ 34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8" h="424">
                    <a:moveTo>
                      <a:pt x="0" y="347"/>
                    </a:moveTo>
                    <a:cubicBezTo>
                      <a:pt x="0" y="347"/>
                      <a:pt x="82" y="424"/>
                      <a:pt x="153" y="300"/>
                    </a:cubicBezTo>
                    <a:cubicBezTo>
                      <a:pt x="209" y="203"/>
                      <a:pt x="220" y="166"/>
                      <a:pt x="342" y="163"/>
                    </a:cubicBezTo>
                    <a:cubicBezTo>
                      <a:pt x="465" y="160"/>
                      <a:pt x="522" y="141"/>
                      <a:pt x="530" y="87"/>
                    </a:cubicBezTo>
                    <a:cubicBezTo>
                      <a:pt x="538" y="33"/>
                      <a:pt x="492" y="0"/>
                      <a:pt x="407" y="2"/>
                    </a:cubicBezTo>
                    <a:cubicBezTo>
                      <a:pt x="323" y="4"/>
                      <a:pt x="210" y="54"/>
                      <a:pt x="148" y="180"/>
                    </a:cubicBezTo>
                    <a:cubicBezTo>
                      <a:pt x="104" y="269"/>
                      <a:pt x="108" y="298"/>
                      <a:pt x="82" y="326"/>
                    </a:cubicBezTo>
                    <a:cubicBezTo>
                      <a:pt x="56" y="354"/>
                      <a:pt x="0" y="347"/>
                      <a:pt x="0" y="347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295"/>
              <p:cNvSpPr>
                <a:spLocks/>
              </p:cNvSpPr>
              <p:nvPr/>
            </p:nvSpPr>
            <p:spPr bwMode="auto">
              <a:xfrm>
                <a:off x="10447338" y="4178300"/>
                <a:ext cx="622300" cy="488950"/>
              </a:xfrm>
              <a:custGeom>
                <a:avLst/>
                <a:gdLst>
                  <a:gd name="T0" fmla="*/ 538 w 538"/>
                  <a:gd name="T1" fmla="*/ 347 h 424"/>
                  <a:gd name="T2" fmla="*/ 385 w 538"/>
                  <a:gd name="T3" fmla="*/ 300 h 424"/>
                  <a:gd name="T4" fmla="*/ 196 w 538"/>
                  <a:gd name="T5" fmla="*/ 163 h 424"/>
                  <a:gd name="T6" fmla="*/ 8 w 538"/>
                  <a:gd name="T7" fmla="*/ 87 h 424"/>
                  <a:gd name="T8" fmla="*/ 131 w 538"/>
                  <a:gd name="T9" fmla="*/ 2 h 424"/>
                  <a:gd name="T10" fmla="*/ 390 w 538"/>
                  <a:gd name="T11" fmla="*/ 180 h 424"/>
                  <a:gd name="T12" fmla="*/ 456 w 538"/>
                  <a:gd name="T13" fmla="*/ 326 h 424"/>
                  <a:gd name="T14" fmla="*/ 538 w 538"/>
                  <a:gd name="T15" fmla="*/ 34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8" h="424">
                    <a:moveTo>
                      <a:pt x="538" y="347"/>
                    </a:moveTo>
                    <a:cubicBezTo>
                      <a:pt x="538" y="347"/>
                      <a:pt x="456" y="424"/>
                      <a:pt x="385" y="300"/>
                    </a:cubicBezTo>
                    <a:cubicBezTo>
                      <a:pt x="329" y="203"/>
                      <a:pt x="318" y="166"/>
                      <a:pt x="196" y="163"/>
                    </a:cubicBezTo>
                    <a:cubicBezTo>
                      <a:pt x="74" y="160"/>
                      <a:pt x="16" y="141"/>
                      <a:pt x="8" y="87"/>
                    </a:cubicBezTo>
                    <a:cubicBezTo>
                      <a:pt x="0" y="33"/>
                      <a:pt x="46" y="0"/>
                      <a:pt x="131" y="2"/>
                    </a:cubicBezTo>
                    <a:cubicBezTo>
                      <a:pt x="215" y="4"/>
                      <a:pt x="328" y="54"/>
                      <a:pt x="390" y="180"/>
                    </a:cubicBezTo>
                    <a:cubicBezTo>
                      <a:pt x="434" y="269"/>
                      <a:pt x="430" y="298"/>
                      <a:pt x="456" y="326"/>
                    </a:cubicBezTo>
                    <a:cubicBezTo>
                      <a:pt x="482" y="354"/>
                      <a:pt x="538" y="347"/>
                      <a:pt x="538" y="347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296"/>
              <p:cNvSpPr>
                <a:spLocks/>
              </p:cNvSpPr>
              <p:nvPr/>
            </p:nvSpPr>
            <p:spPr bwMode="auto">
              <a:xfrm>
                <a:off x="9632950" y="4111625"/>
                <a:ext cx="1647825" cy="1027112"/>
              </a:xfrm>
              <a:custGeom>
                <a:avLst/>
                <a:gdLst>
                  <a:gd name="T0" fmla="*/ 1260 w 1427"/>
                  <a:gd name="T1" fmla="*/ 225 h 890"/>
                  <a:gd name="T2" fmla="*/ 1018 w 1427"/>
                  <a:gd name="T3" fmla="*/ 547 h 890"/>
                  <a:gd name="T4" fmla="*/ 792 w 1427"/>
                  <a:gd name="T5" fmla="*/ 416 h 890"/>
                  <a:gd name="T6" fmla="*/ 713 w 1427"/>
                  <a:gd name="T7" fmla="*/ 375 h 890"/>
                  <a:gd name="T8" fmla="*/ 634 w 1427"/>
                  <a:gd name="T9" fmla="*/ 416 h 890"/>
                  <a:gd name="T10" fmla="*/ 408 w 1427"/>
                  <a:gd name="T11" fmla="*/ 547 h 890"/>
                  <a:gd name="T12" fmla="*/ 166 w 1427"/>
                  <a:gd name="T13" fmla="*/ 225 h 890"/>
                  <a:gd name="T14" fmla="*/ 0 w 1427"/>
                  <a:gd name="T15" fmla="*/ 0 h 890"/>
                  <a:gd name="T16" fmla="*/ 90 w 1427"/>
                  <a:gd name="T17" fmla="*/ 446 h 890"/>
                  <a:gd name="T18" fmla="*/ 462 w 1427"/>
                  <a:gd name="T19" fmla="*/ 788 h 890"/>
                  <a:gd name="T20" fmla="*/ 713 w 1427"/>
                  <a:gd name="T21" fmla="*/ 880 h 890"/>
                  <a:gd name="T22" fmla="*/ 964 w 1427"/>
                  <a:gd name="T23" fmla="*/ 788 h 890"/>
                  <a:gd name="T24" fmla="*/ 1336 w 1427"/>
                  <a:gd name="T25" fmla="*/ 446 h 890"/>
                  <a:gd name="T26" fmla="*/ 1427 w 1427"/>
                  <a:gd name="T27" fmla="*/ 0 h 890"/>
                  <a:gd name="T28" fmla="*/ 1260 w 1427"/>
                  <a:gd name="T29" fmla="*/ 225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27" h="890">
                    <a:moveTo>
                      <a:pt x="1260" y="225"/>
                    </a:moveTo>
                    <a:cubicBezTo>
                      <a:pt x="1249" y="317"/>
                      <a:pt x="1157" y="492"/>
                      <a:pt x="1018" y="547"/>
                    </a:cubicBezTo>
                    <a:cubicBezTo>
                      <a:pt x="879" y="602"/>
                      <a:pt x="841" y="467"/>
                      <a:pt x="792" y="416"/>
                    </a:cubicBezTo>
                    <a:cubicBezTo>
                      <a:pt x="753" y="376"/>
                      <a:pt x="724" y="374"/>
                      <a:pt x="713" y="375"/>
                    </a:cubicBezTo>
                    <a:cubicBezTo>
                      <a:pt x="702" y="374"/>
                      <a:pt x="673" y="376"/>
                      <a:pt x="634" y="416"/>
                    </a:cubicBezTo>
                    <a:cubicBezTo>
                      <a:pt x="585" y="467"/>
                      <a:pt x="547" y="602"/>
                      <a:pt x="408" y="547"/>
                    </a:cubicBezTo>
                    <a:cubicBezTo>
                      <a:pt x="269" y="492"/>
                      <a:pt x="177" y="317"/>
                      <a:pt x="166" y="225"/>
                    </a:cubicBezTo>
                    <a:cubicBezTo>
                      <a:pt x="143" y="32"/>
                      <a:pt x="0" y="0"/>
                      <a:pt x="0" y="0"/>
                    </a:cubicBezTo>
                    <a:cubicBezTo>
                      <a:pt x="0" y="0"/>
                      <a:pt x="41" y="368"/>
                      <a:pt x="90" y="446"/>
                    </a:cubicBezTo>
                    <a:cubicBezTo>
                      <a:pt x="139" y="523"/>
                      <a:pt x="332" y="684"/>
                      <a:pt x="462" y="788"/>
                    </a:cubicBezTo>
                    <a:cubicBezTo>
                      <a:pt x="590" y="890"/>
                      <a:pt x="643" y="880"/>
                      <a:pt x="713" y="880"/>
                    </a:cubicBezTo>
                    <a:cubicBezTo>
                      <a:pt x="783" y="880"/>
                      <a:pt x="836" y="890"/>
                      <a:pt x="964" y="788"/>
                    </a:cubicBezTo>
                    <a:cubicBezTo>
                      <a:pt x="1095" y="684"/>
                      <a:pt x="1287" y="523"/>
                      <a:pt x="1336" y="446"/>
                    </a:cubicBezTo>
                    <a:cubicBezTo>
                      <a:pt x="1385" y="368"/>
                      <a:pt x="1427" y="0"/>
                      <a:pt x="1427" y="0"/>
                    </a:cubicBezTo>
                    <a:cubicBezTo>
                      <a:pt x="1427" y="0"/>
                      <a:pt x="1284" y="32"/>
                      <a:pt x="1260" y="225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Oval 1297"/>
              <p:cNvSpPr>
                <a:spLocks noChangeArrowheads="1"/>
              </p:cNvSpPr>
              <p:nvPr/>
            </p:nvSpPr>
            <p:spPr bwMode="auto">
              <a:xfrm>
                <a:off x="9197975" y="2443163"/>
                <a:ext cx="2516188" cy="909637"/>
              </a:xfrm>
              <a:prstGeom prst="ellipse">
                <a:avLst/>
              </a:pr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1298"/>
              <p:cNvSpPr>
                <a:spLocks/>
              </p:cNvSpPr>
              <p:nvPr/>
            </p:nvSpPr>
            <p:spPr bwMode="auto">
              <a:xfrm>
                <a:off x="9628188" y="1724026"/>
                <a:ext cx="1655763" cy="1004887"/>
              </a:xfrm>
              <a:custGeom>
                <a:avLst/>
                <a:gdLst>
                  <a:gd name="T0" fmla="*/ 1430 w 1434"/>
                  <a:gd name="T1" fmla="*/ 673 h 870"/>
                  <a:gd name="T2" fmla="*/ 1430 w 1434"/>
                  <a:gd name="T3" fmla="*/ 672 h 870"/>
                  <a:gd name="T4" fmla="*/ 1429 w 1434"/>
                  <a:gd name="T5" fmla="*/ 671 h 870"/>
                  <a:gd name="T6" fmla="*/ 1156 w 1434"/>
                  <a:gd name="T7" fmla="*/ 95 h 870"/>
                  <a:gd name="T8" fmla="*/ 743 w 1434"/>
                  <a:gd name="T9" fmla="*/ 202 h 870"/>
                  <a:gd name="T10" fmla="*/ 394 w 1434"/>
                  <a:gd name="T11" fmla="*/ 52 h 870"/>
                  <a:gd name="T12" fmla="*/ 4 w 1434"/>
                  <a:gd name="T13" fmla="*/ 672 h 870"/>
                  <a:gd name="T14" fmla="*/ 4 w 1434"/>
                  <a:gd name="T15" fmla="*/ 672 h 870"/>
                  <a:gd name="T16" fmla="*/ 0 w 1434"/>
                  <a:gd name="T17" fmla="*/ 691 h 870"/>
                  <a:gd name="T18" fmla="*/ 60 w 1434"/>
                  <a:gd name="T19" fmla="*/ 762 h 870"/>
                  <a:gd name="T20" fmla="*/ 717 w 1434"/>
                  <a:gd name="T21" fmla="*/ 870 h 870"/>
                  <a:gd name="T22" fmla="*/ 1374 w 1434"/>
                  <a:gd name="T23" fmla="*/ 762 h 870"/>
                  <a:gd name="T24" fmla="*/ 1434 w 1434"/>
                  <a:gd name="T25" fmla="*/ 691 h 870"/>
                  <a:gd name="T26" fmla="*/ 1430 w 1434"/>
                  <a:gd name="T27" fmla="*/ 673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34" h="870">
                    <a:moveTo>
                      <a:pt x="1430" y="673"/>
                    </a:moveTo>
                    <a:cubicBezTo>
                      <a:pt x="1430" y="672"/>
                      <a:pt x="1430" y="672"/>
                      <a:pt x="1430" y="672"/>
                    </a:cubicBezTo>
                    <a:cubicBezTo>
                      <a:pt x="1429" y="671"/>
                      <a:pt x="1429" y="671"/>
                      <a:pt x="1429" y="671"/>
                    </a:cubicBezTo>
                    <a:cubicBezTo>
                      <a:pt x="1429" y="671"/>
                      <a:pt x="1245" y="189"/>
                      <a:pt x="1156" y="95"/>
                    </a:cubicBezTo>
                    <a:cubicBezTo>
                      <a:pt x="1067" y="0"/>
                      <a:pt x="934" y="156"/>
                      <a:pt x="743" y="202"/>
                    </a:cubicBezTo>
                    <a:cubicBezTo>
                      <a:pt x="606" y="234"/>
                      <a:pt x="550" y="74"/>
                      <a:pt x="394" y="52"/>
                    </a:cubicBezTo>
                    <a:cubicBezTo>
                      <a:pt x="262" y="34"/>
                      <a:pt x="14" y="646"/>
                      <a:pt x="4" y="672"/>
                    </a:cubicBezTo>
                    <a:cubicBezTo>
                      <a:pt x="4" y="672"/>
                      <a:pt x="4" y="672"/>
                      <a:pt x="4" y="672"/>
                    </a:cubicBezTo>
                    <a:cubicBezTo>
                      <a:pt x="1" y="678"/>
                      <a:pt x="0" y="684"/>
                      <a:pt x="0" y="691"/>
                    </a:cubicBezTo>
                    <a:cubicBezTo>
                      <a:pt x="0" y="716"/>
                      <a:pt x="22" y="740"/>
                      <a:pt x="60" y="762"/>
                    </a:cubicBezTo>
                    <a:cubicBezTo>
                      <a:pt x="171" y="826"/>
                      <a:pt x="423" y="870"/>
                      <a:pt x="717" y="870"/>
                    </a:cubicBezTo>
                    <a:cubicBezTo>
                      <a:pt x="1011" y="870"/>
                      <a:pt x="1263" y="826"/>
                      <a:pt x="1374" y="762"/>
                    </a:cubicBezTo>
                    <a:cubicBezTo>
                      <a:pt x="1412" y="740"/>
                      <a:pt x="1434" y="716"/>
                      <a:pt x="1434" y="691"/>
                    </a:cubicBezTo>
                    <a:cubicBezTo>
                      <a:pt x="1434" y="685"/>
                      <a:pt x="1433" y="679"/>
                      <a:pt x="1430" y="673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1299"/>
              <p:cNvSpPr>
                <a:spLocks/>
              </p:cNvSpPr>
              <p:nvPr/>
            </p:nvSpPr>
            <p:spPr bwMode="auto">
              <a:xfrm>
                <a:off x="9612313" y="2509838"/>
                <a:ext cx="25400" cy="44450"/>
              </a:xfrm>
              <a:custGeom>
                <a:avLst/>
                <a:gdLst>
                  <a:gd name="T0" fmla="*/ 13 w 22"/>
                  <a:gd name="T1" fmla="*/ 11 h 39"/>
                  <a:gd name="T2" fmla="*/ 14 w 22"/>
                  <a:gd name="T3" fmla="*/ 0 h 39"/>
                  <a:gd name="T4" fmla="*/ 14 w 22"/>
                  <a:gd name="T5" fmla="*/ 0 h 39"/>
                  <a:gd name="T6" fmla="*/ 0 w 22"/>
                  <a:gd name="T7" fmla="*/ 37 h 39"/>
                  <a:gd name="T8" fmla="*/ 22 w 22"/>
                  <a:gd name="T9" fmla="*/ 39 h 39"/>
                  <a:gd name="T10" fmla="*/ 13 w 22"/>
                  <a:gd name="T11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9">
                    <a:moveTo>
                      <a:pt x="13" y="11"/>
                    </a:moveTo>
                    <a:cubicBezTo>
                      <a:pt x="13" y="7"/>
                      <a:pt x="14" y="3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16" y="30"/>
                      <a:pt x="13" y="20"/>
                      <a:pt x="13" y="11"/>
                    </a:cubicBez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1300"/>
              <p:cNvSpPr>
                <a:spLocks/>
              </p:cNvSpPr>
              <p:nvPr/>
            </p:nvSpPr>
            <p:spPr bwMode="auto">
              <a:xfrm>
                <a:off x="9939338" y="2970213"/>
                <a:ext cx="411163" cy="38100"/>
              </a:xfrm>
              <a:custGeom>
                <a:avLst/>
                <a:gdLst>
                  <a:gd name="T0" fmla="*/ 0 w 355"/>
                  <a:gd name="T1" fmla="*/ 1 h 33"/>
                  <a:gd name="T2" fmla="*/ 250 w 355"/>
                  <a:gd name="T3" fmla="*/ 33 h 33"/>
                  <a:gd name="T4" fmla="*/ 355 w 355"/>
                  <a:gd name="T5" fmla="*/ 0 h 33"/>
                  <a:gd name="T6" fmla="*/ 0 w 355"/>
                  <a:gd name="T7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5" h="33">
                    <a:moveTo>
                      <a:pt x="0" y="1"/>
                    </a:moveTo>
                    <a:cubicBezTo>
                      <a:pt x="75" y="16"/>
                      <a:pt x="159" y="27"/>
                      <a:pt x="250" y="33"/>
                    </a:cubicBezTo>
                    <a:cubicBezTo>
                      <a:pt x="355" y="0"/>
                      <a:pt x="355" y="0"/>
                      <a:pt x="355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1301"/>
              <p:cNvSpPr>
                <a:spLocks/>
              </p:cNvSpPr>
              <p:nvPr/>
            </p:nvSpPr>
            <p:spPr bwMode="auto">
              <a:xfrm>
                <a:off x="9629775" y="2500313"/>
                <a:ext cx="3175" cy="9525"/>
              </a:xfrm>
              <a:custGeom>
                <a:avLst/>
                <a:gdLst>
                  <a:gd name="T0" fmla="*/ 3 w 3"/>
                  <a:gd name="T1" fmla="*/ 0 h 8"/>
                  <a:gd name="T2" fmla="*/ 3 w 3"/>
                  <a:gd name="T3" fmla="*/ 1 h 8"/>
                  <a:gd name="T4" fmla="*/ 0 w 3"/>
                  <a:gd name="T5" fmla="*/ 8 h 8"/>
                  <a:gd name="T6" fmla="*/ 0 w 3"/>
                  <a:gd name="T7" fmla="*/ 8 h 8"/>
                  <a:gd name="T8" fmla="*/ 3 w 3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5"/>
                      <a:pt x="2" y="3"/>
                      <a:pt x="3" y="0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1302"/>
              <p:cNvSpPr>
                <a:spLocks/>
              </p:cNvSpPr>
              <p:nvPr/>
            </p:nvSpPr>
            <p:spPr bwMode="auto">
              <a:xfrm>
                <a:off x="10534650" y="2841625"/>
                <a:ext cx="485775" cy="128587"/>
              </a:xfrm>
              <a:custGeom>
                <a:avLst/>
                <a:gdLst>
                  <a:gd name="T0" fmla="*/ 0 w 421"/>
                  <a:gd name="T1" fmla="*/ 86 h 112"/>
                  <a:gd name="T2" fmla="*/ 382 w 421"/>
                  <a:gd name="T3" fmla="*/ 112 h 112"/>
                  <a:gd name="T4" fmla="*/ 421 w 421"/>
                  <a:gd name="T5" fmla="*/ 104 h 112"/>
                  <a:gd name="T6" fmla="*/ 320 w 421"/>
                  <a:gd name="T7" fmla="*/ 0 h 112"/>
                  <a:gd name="T8" fmla="*/ 0 w 421"/>
                  <a:gd name="T9" fmla="*/ 8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1" h="112">
                    <a:moveTo>
                      <a:pt x="0" y="86"/>
                    </a:moveTo>
                    <a:cubicBezTo>
                      <a:pt x="382" y="112"/>
                      <a:pt x="382" y="112"/>
                      <a:pt x="382" y="112"/>
                    </a:cubicBezTo>
                    <a:cubicBezTo>
                      <a:pt x="395" y="109"/>
                      <a:pt x="408" y="107"/>
                      <a:pt x="421" y="104"/>
                    </a:cubicBezTo>
                    <a:cubicBezTo>
                      <a:pt x="320" y="0"/>
                      <a:pt x="320" y="0"/>
                      <a:pt x="320" y="0"/>
                    </a:cubicBez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303"/>
              <p:cNvSpPr>
                <a:spLocks/>
              </p:cNvSpPr>
              <p:nvPr/>
            </p:nvSpPr>
            <p:spPr bwMode="auto">
              <a:xfrm>
                <a:off x="10244138" y="2722563"/>
                <a:ext cx="180975" cy="47625"/>
              </a:xfrm>
              <a:custGeom>
                <a:avLst/>
                <a:gdLst>
                  <a:gd name="T0" fmla="*/ 156 w 156"/>
                  <a:gd name="T1" fmla="*/ 6 h 42"/>
                  <a:gd name="T2" fmla="*/ 0 w 156"/>
                  <a:gd name="T3" fmla="*/ 0 h 42"/>
                  <a:gd name="T4" fmla="*/ 11 w 156"/>
                  <a:gd name="T5" fmla="*/ 42 h 42"/>
                  <a:gd name="T6" fmla="*/ 156 w 156"/>
                  <a:gd name="T7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42">
                    <a:moveTo>
                      <a:pt x="156" y="6"/>
                    </a:moveTo>
                    <a:cubicBezTo>
                      <a:pt x="102" y="5"/>
                      <a:pt x="50" y="3"/>
                      <a:pt x="0" y="0"/>
                    </a:cubicBezTo>
                    <a:cubicBezTo>
                      <a:pt x="11" y="42"/>
                      <a:pt x="11" y="42"/>
                      <a:pt x="11" y="42"/>
                    </a:cubicBezTo>
                    <a:lnTo>
                      <a:pt x="156" y="6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1304"/>
              <p:cNvSpPr>
                <a:spLocks/>
              </p:cNvSpPr>
              <p:nvPr/>
            </p:nvSpPr>
            <p:spPr bwMode="auto">
              <a:xfrm>
                <a:off x="10256838" y="2728913"/>
                <a:ext cx="244475" cy="60325"/>
              </a:xfrm>
              <a:custGeom>
                <a:avLst/>
                <a:gdLst>
                  <a:gd name="T0" fmla="*/ 144 w 211"/>
                  <a:gd name="T1" fmla="*/ 52 h 52"/>
                  <a:gd name="T2" fmla="*/ 211 w 211"/>
                  <a:gd name="T3" fmla="*/ 0 h 52"/>
                  <a:gd name="T4" fmla="*/ 172 w 211"/>
                  <a:gd name="T5" fmla="*/ 0 h 52"/>
                  <a:gd name="T6" fmla="*/ 145 w 211"/>
                  <a:gd name="T7" fmla="*/ 0 h 52"/>
                  <a:gd name="T8" fmla="*/ 0 w 211"/>
                  <a:gd name="T9" fmla="*/ 36 h 52"/>
                  <a:gd name="T10" fmla="*/ 144 w 211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1" h="52">
                    <a:moveTo>
                      <a:pt x="144" y="52"/>
                    </a:moveTo>
                    <a:cubicBezTo>
                      <a:pt x="211" y="0"/>
                      <a:pt x="211" y="0"/>
                      <a:pt x="211" y="0"/>
                    </a:cubicBezTo>
                    <a:cubicBezTo>
                      <a:pt x="198" y="0"/>
                      <a:pt x="185" y="0"/>
                      <a:pt x="172" y="0"/>
                    </a:cubicBezTo>
                    <a:cubicBezTo>
                      <a:pt x="163" y="0"/>
                      <a:pt x="154" y="0"/>
                      <a:pt x="145" y="0"/>
                    </a:cubicBezTo>
                    <a:cubicBezTo>
                      <a:pt x="0" y="36"/>
                      <a:pt x="0" y="36"/>
                      <a:pt x="0" y="36"/>
                    </a:cubicBezTo>
                    <a:lnTo>
                      <a:pt x="144" y="52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1305"/>
              <p:cNvSpPr>
                <a:spLocks/>
              </p:cNvSpPr>
              <p:nvPr/>
            </p:nvSpPr>
            <p:spPr bwMode="auto">
              <a:xfrm>
                <a:off x="9812338" y="2651125"/>
                <a:ext cx="1588" cy="1587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1306"/>
              <p:cNvSpPr>
                <a:spLocks/>
              </p:cNvSpPr>
              <p:nvPr/>
            </p:nvSpPr>
            <p:spPr bwMode="auto">
              <a:xfrm>
                <a:off x="9602788" y="2552700"/>
                <a:ext cx="158750" cy="80962"/>
              </a:xfrm>
              <a:custGeom>
                <a:avLst/>
                <a:gdLst>
                  <a:gd name="T0" fmla="*/ 82 w 137"/>
                  <a:gd name="T1" fmla="*/ 45 h 71"/>
                  <a:gd name="T2" fmla="*/ 31 w 137"/>
                  <a:gd name="T3" fmla="*/ 2 h 71"/>
                  <a:gd name="T4" fmla="*/ 9 w 137"/>
                  <a:gd name="T5" fmla="*/ 0 h 71"/>
                  <a:gd name="T6" fmla="*/ 0 w 137"/>
                  <a:gd name="T7" fmla="*/ 23 h 71"/>
                  <a:gd name="T8" fmla="*/ 137 w 137"/>
                  <a:gd name="T9" fmla="*/ 71 h 71"/>
                  <a:gd name="T10" fmla="*/ 82 w 137"/>
                  <a:gd name="T11" fmla="*/ 4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" h="71">
                    <a:moveTo>
                      <a:pt x="82" y="45"/>
                    </a:moveTo>
                    <a:cubicBezTo>
                      <a:pt x="58" y="32"/>
                      <a:pt x="41" y="17"/>
                      <a:pt x="31" y="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37" y="71"/>
                      <a:pt x="137" y="71"/>
                      <a:pt x="137" y="71"/>
                    </a:cubicBezTo>
                    <a:cubicBezTo>
                      <a:pt x="116" y="63"/>
                      <a:pt x="98" y="54"/>
                      <a:pt x="82" y="45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307"/>
              <p:cNvSpPr>
                <a:spLocks/>
              </p:cNvSpPr>
              <p:nvPr/>
            </p:nvSpPr>
            <p:spPr bwMode="auto">
              <a:xfrm>
                <a:off x="9540875" y="2579688"/>
                <a:ext cx="273050" cy="247650"/>
              </a:xfrm>
              <a:custGeom>
                <a:avLst/>
                <a:gdLst>
                  <a:gd name="T0" fmla="*/ 234 w 236"/>
                  <a:gd name="T1" fmla="*/ 63 h 215"/>
                  <a:gd name="T2" fmla="*/ 190 w 236"/>
                  <a:gd name="T3" fmla="*/ 48 h 215"/>
                  <a:gd name="T4" fmla="*/ 53 w 236"/>
                  <a:gd name="T5" fmla="*/ 0 h 215"/>
                  <a:gd name="T6" fmla="*/ 5 w 236"/>
                  <a:gd name="T7" fmla="*/ 124 h 215"/>
                  <a:gd name="T8" fmla="*/ 4 w 236"/>
                  <a:gd name="T9" fmla="*/ 128 h 215"/>
                  <a:gd name="T10" fmla="*/ 3 w 236"/>
                  <a:gd name="T11" fmla="*/ 130 h 215"/>
                  <a:gd name="T12" fmla="*/ 3 w 236"/>
                  <a:gd name="T13" fmla="*/ 130 h 215"/>
                  <a:gd name="T14" fmla="*/ 0 w 236"/>
                  <a:gd name="T15" fmla="*/ 150 h 215"/>
                  <a:gd name="T16" fmla="*/ 32 w 236"/>
                  <a:gd name="T17" fmla="*/ 215 h 215"/>
                  <a:gd name="T18" fmla="*/ 236 w 236"/>
                  <a:gd name="T19" fmla="*/ 64 h 215"/>
                  <a:gd name="T20" fmla="*/ 234 w 236"/>
                  <a:gd name="T21" fmla="*/ 63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215">
                    <a:moveTo>
                      <a:pt x="234" y="63"/>
                    </a:moveTo>
                    <a:cubicBezTo>
                      <a:pt x="218" y="58"/>
                      <a:pt x="204" y="53"/>
                      <a:pt x="190" y="4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3" y="130"/>
                      <a:pt x="3" y="130"/>
                      <a:pt x="3" y="130"/>
                    </a:cubicBezTo>
                    <a:cubicBezTo>
                      <a:pt x="3" y="130"/>
                      <a:pt x="3" y="130"/>
                      <a:pt x="3" y="130"/>
                    </a:cubicBezTo>
                    <a:cubicBezTo>
                      <a:pt x="1" y="137"/>
                      <a:pt x="0" y="144"/>
                      <a:pt x="0" y="150"/>
                    </a:cubicBezTo>
                    <a:cubicBezTo>
                      <a:pt x="0" y="173"/>
                      <a:pt x="11" y="194"/>
                      <a:pt x="32" y="215"/>
                    </a:cubicBezTo>
                    <a:cubicBezTo>
                      <a:pt x="236" y="64"/>
                      <a:pt x="236" y="64"/>
                      <a:pt x="236" y="64"/>
                    </a:cubicBezTo>
                    <a:lnTo>
                      <a:pt x="234" y="63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308"/>
              <p:cNvSpPr>
                <a:spLocks/>
              </p:cNvSpPr>
              <p:nvPr/>
            </p:nvSpPr>
            <p:spPr bwMode="auto">
              <a:xfrm>
                <a:off x="10534650" y="2940050"/>
                <a:ext cx="441325" cy="58737"/>
              </a:xfrm>
              <a:custGeom>
                <a:avLst/>
                <a:gdLst>
                  <a:gd name="T0" fmla="*/ 217 w 382"/>
                  <a:gd name="T1" fmla="*/ 51 h 51"/>
                  <a:gd name="T2" fmla="*/ 382 w 382"/>
                  <a:gd name="T3" fmla="*/ 26 h 51"/>
                  <a:gd name="T4" fmla="*/ 0 w 382"/>
                  <a:gd name="T5" fmla="*/ 0 h 51"/>
                  <a:gd name="T6" fmla="*/ 217 w 38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2" h="51">
                    <a:moveTo>
                      <a:pt x="217" y="51"/>
                    </a:moveTo>
                    <a:cubicBezTo>
                      <a:pt x="276" y="45"/>
                      <a:pt x="331" y="36"/>
                      <a:pt x="382" y="2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17" y="51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309"/>
              <p:cNvSpPr>
                <a:spLocks/>
              </p:cNvSpPr>
              <p:nvPr/>
            </p:nvSpPr>
            <p:spPr bwMode="auto">
              <a:xfrm>
                <a:off x="10256838" y="2770188"/>
                <a:ext cx="166688" cy="38100"/>
              </a:xfrm>
              <a:custGeom>
                <a:avLst/>
                <a:gdLst>
                  <a:gd name="T0" fmla="*/ 105 w 105"/>
                  <a:gd name="T1" fmla="*/ 12 h 24"/>
                  <a:gd name="T2" fmla="*/ 0 w 105"/>
                  <a:gd name="T3" fmla="*/ 0 h 24"/>
                  <a:gd name="T4" fmla="*/ 82 w 105"/>
                  <a:gd name="T5" fmla="*/ 24 h 24"/>
                  <a:gd name="T6" fmla="*/ 105 w 105"/>
                  <a:gd name="T7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24">
                    <a:moveTo>
                      <a:pt x="105" y="12"/>
                    </a:moveTo>
                    <a:lnTo>
                      <a:pt x="0" y="0"/>
                    </a:lnTo>
                    <a:lnTo>
                      <a:pt x="82" y="24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310"/>
              <p:cNvSpPr>
                <a:spLocks/>
              </p:cNvSpPr>
              <p:nvPr/>
            </p:nvSpPr>
            <p:spPr bwMode="auto">
              <a:xfrm>
                <a:off x="10350500" y="2808288"/>
                <a:ext cx="184150" cy="161925"/>
              </a:xfrm>
              <a:custGeom>
                <a:avLst/>
                <a:gdLst>
                  <a:gd name="T0" fmla="*/ 0 w 116"/>
                  <a:gd name="T1" fmla="*/ 102 h 102"/>
                  <a:gd name="T2" fmla="*/ 116 w 116"/>
                  <a:gd name="T3" fmla="*/ 83 h 102"/>
                  <a:gd name="T4" fmla="*/ 23 w 116"/>
                  <a:gd name="T5" fmla="*/ 0 h 102"/>
                  <a:gd name="T6" fmla="*/ 0 w 116"/>
                  <a:gd name="T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" h="102">
                    <a:moveTo>
                      <a:pt x="0" y="102"/>
                    </a:moveTo>
                    <a:lnTo>
                      <a:pt x="116" y="83"/>
                    </a:lnTo>
                    <a:lnTo>
                      <a:pt x="23" y="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311"/>
              <p:cNvSpPr>
                <a:spLocks/>
              </p:cNvSpPr>
              <p:nvPr/>
            </p:nvSpPr>
            <p:spPr bwMode="auto">
              <a:xfrm>
                <a:off x="10387013" y="2789238"/>
                <a:ext cx="147638" cy="150812"/>
              </a:xfrm>
              <a:custGeom>
                <a:avLst/>
                <a:gdLst>
                  <a:gd name="T0" fmla="*/ 0 w 93"/>
                  <a:gd name="T1" fmla="*/ 12 h 95"/>
                  <a:gd name="T2" fmla="*/ 93 w 93"/>
                  <a:gd name="T3" fmla="*/ 95 h 95"/>
                  <a:gd name="T4" fmla="*/ 23 w 93"/>
                  <a:gd name="T5" fmla="*/ 0 h 95"/>
                  <a:gd name="T6" fmla="*/ 0 w 93"/>
                  <a:gd name="T7" fmla="*/ 1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3" h="95">
                    <a:moveTo>
                      <a:pt x="0" y="12"/>
                    </a:moveTo>
                    <a:lnTo>
                      <a:pt x="93" y="95"/>
                    </a:lnTo>
                    <a:lnTo>
                      <a:pt x="23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Rectangle 1312"/>
              <p:cNvSpPr>
                <a:spLocks noChangeArrowheads="1"/>
              </p:cNvSpPr>
              <p:nvPr/>
            </p:nvSpPr>
            <p:spPr bwMode="auto">
              <a:xfrm>
                <a:off x="9813925" y="2652713"/>
                <a:ext cx="1588" cy="158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1313"/>
              <p:cNvSpPr>
                <a:spLocks/>
              </p:cNvSpPr>
              <p:nvPr/>
            </p:nvSpPr>
            <p:spPr bwMode="auto">
              <a:xfrm>
                <a:off x="9840913" y="2789238"/>
                <a:ext cx="509588" cy="182562"/>
              </a:xfrm>
              <a:custGeom>
                <a:avLst/>
                <a:gdLst>
                  <a:gd name="T0" fmla="*/ 153 w 441"/>
                  <a:gd name="T1" fmla="*/ 0 h 158"/>
                  <a:gd name="T2" fmla="*/ 0 w 441"/>
                  <a:gd name="T3" fmla="*/ 138 h 158"/>
                  <a:gd name="T4" fmla="*/ 86 w 441"/>
                  <a:gd name="T5" fmla="*/ 158 h 158"/>
                  <a:gd name="T6" fmla="*/ 441 w 441"/>
                  <a:gd name="T7" fmla="*/ 157 h 158"/>
                  <a:gd name="T8" fmla="*/ 153 w 441"/>
                  <a:gd name="T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158">
                    <a:moveTo>
                      <a:pt x="153" y="0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27" y="145"/>
                      <a:pt x="56" y="152"/>
                      <a:pt x="86" y="158"/>
                    </a:cubicBezTo>
                    <a:cubicBezTo>
                      <a:pt x="441" y="157"/>
                      <a:pt x="441" y="157"/>
                      <a:pt x="441" y="157"/>
                    </a:cubicBez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1314"/>
              <p:cNvSpPr>
                <a:spLocks/>
              </p:cNvSpPr>
              <p:nvPr/>
            </p:nvSpPr>
            <p:spPr bwMode="auto">
              <a:xfrm>
                <a:off x="9813925" y="2652713"/>
                <a:ext cx="307975" cy="136525"/>
              </a:xfrm>
              <a:custGeom>
                <a:avLst/>
                <a:gdLst>
                  <a:gd name="T0" fmla="*/ 176 w 267"/>
                  <a:gd name="T1" fmla="*/ 118 h 118"/>
                  <a:gd name="T2" fmla="*/ 267 w 267"/>
                  <a:gd name="T3" fmla="*/ 51 h 118"/>
                  <a:gd name="T4" fmla="*/ 1 w 267"/>
                  <a:gd name="T5" fmla="*/ 0 h 118"/>
                  <a:gd name="T6" fmla="*/ 0 w 267"/>
                  <a:gd name="T7" fmla="*/ 0 h 118"/>
                  <a:gd name="T8" fmla="*/ 176 w 267"/>
                  <a:gd name="T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7" h="118">
                    <a:moveTo>
                      <a:pt x="176" y="118"/>
                    </a:moveTo>
                    <a:cubicBezTo>
                      <a:pt x="267" y="51"/>
                      <a:pt x="267" y="51"/>
                      <a:pt x="267" y="51"/>
                    </a:cubicBezTo>
                    <a:cubicBezTo>
                      <a:pt x="163" y="39"/>
                      <a:pt x="72" y="22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76" y="118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1315"/>
              <p:cNvSpPr>
                <a:spLocks/>
              </p:cNvSpPr>
              <p:nvPr/>
            </p:nvSpPr>
            <p:spPr bwMode="auto">
              <a:xfrm>
                <a:off x="10017125" y="2711450"/>
                <a:ext cx="239713" cy="77787"/>
              </a:xfrm>
              <a:custGeom>
                <a:avLst/>
                <a:gdLst>
                  <a:gd name="T0" fmla="*/ 208 w 208"/>
                  <a:gd name="T1" fmla="*/ 51 h 67"/>
                  <a:gd name="T2" fmla="*/ 197 w 208"/>
                  <a:gd name="T3" fmla="*/ 9 h 67"/>
                  <a:gd name="T4" fmla="*/ 91 w 208"/>
                  <a:gd name="T5" fmla="*/ 0 h 67"/>
                  <a:gd name="T6" fmla="*/ 0 w 208"/>
                  <a:gd name="T7" fmla="*/ 67 h 67"/>
                  <a:gd name="T8" fmla="*/ 208 w 208"/>
                  <a:gd name="T9" fmla="*/ 5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67">
                    <a:moveTo>
                      <a:pt x="208" y="51"/>
                    </a:moveTo>
                    <a:cubicBezTo>
                      <a:pt x="197" y="9"/>
                      <a:pt x="197" y="9"/>
                      <a:pt x="197" y="9"/>
                    </a:cubicBezTo>
                    <a:cubicBezTo>
                      <a:pt x="160" y="7"/>
                      <a:pt x="125" y="4"/>
                      <a:pt x="91" y="0"/>
                    </a:cubicBezTo>
                    <a:cubicBezTo>
                      <a:pt x="0" y="67"/>
                      <a:pt x="0" y="67"/>
                      <a:pt x="0" y="67"/>
                    </a:cubicBezTo>
                    <a:lnTo>
                      <a:pt x="208" y="51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1316"/>
              <p:cNvSpPr>
                <a:spLocks/>
              </p:cNvSpPr>
              <p:nvPr/>
            </p:nvSpPr>
            <p:spPr bwMode="auto">
              <a:xfrm>
                <a:off x="10017125" y="2770188"/>
                <a:ext cx="369888" cy="38100"/>
              </a:xfrm>
              <a:custGeom>
                <a:avLst/>
                <a:gdLst>
                  <a:gd name="T0" fmla="*/ 151 w 233"/>
                  <a:gd name="T1" fmla="*/ 0 h 24"/>
                  <a:gd name="T2" fmla="*/ 0 w 233"/>
                  <a:gd name="T3" fmla="*/ 12 h 24"/>
                  <a:gd name="T4" fmla="*/ 233 w 233"/>
                  <a:gd name="T5" fmla="*/ 24 h 24"/>
                  <a:gd name="T6" fmla="*/ 151 w 233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24">
                    <a:moveTo>
                      <a:pt x="151" y="0"/>
                    </a:moveTo>
                    <a:lnTo>
                      <a:pt x="0" y="12"/>
                    </a:lnTo>
                    <a:lnTo>
                      <a:pt x="233" y="24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1317"/>
              <p:cNvSpPr>
                <a:spLocks/>
              </p:cNvSpPr>
              <p:nvPr/>
            </p:nvSpPr>
            <p:spPr bwMode="auto">
              <a:xfrm>
                <a:off x="10017125" y="2789238"/>
                <a:ext cx="369888" cy="180975"/>
              </a:xfrm>
              <a:custGeom>
                <a:avLst/>
                <a:gdLst>
                  <a:gd name="T0" fmla="*/ 0 w 233"/>
                  <a:gd name="T1" fmla="*/ 0 h 114"/>
                  <a:gd name="T2" fmla="*/ 210 w 233"/>
                  <a:gd name="T3" fmla="*/ 114 h 114"/>
                  <a:gd name="T4" fmla="*/ 233 w 233"/>
                  <a:gd name="T5" fmla="*/ 12 h 114"/>
                  <a:gd name="T6" fmla="*/ 0 w 233"/>
                  <a:gd name="T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114">
                    <a:moveTo>
                      <a:pt x="0" y="0"/>
                    </a:moveTo>
                    <a:lnTo>
                      <a:pt x="210" y="114"/>
                    </a:lnTo>
                    <a:lnTo>
                      <a:pt x="23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1318"/>
              <p:cNvSpPr>
                <a:spLocks/>
              </p:cNvSpPr>
              <p:nvPr/>
            </p:nvSpPr>
            <p:spPr bwMode="auto">
              <a:xfrm>
                <a:off x="9821863" y="2789238"/>
                <a:ext cx="195263" cy="158750"/>
              </a:xfrm>
              <a:custGeom>
                <a:avLst/>
                <a:gdLst>
                  <a:gd name="T0" fmla="*/ 25 w 169"/>
                  <a:gd name="T1" fmla="*/ 45 h 138"/>
                  <a:gd name="T2" fmla="*/ 0 w 169"/>
                  <a:gd name="T3" fmla="*/ 134 h 138"/>
                  <a:gd name="T4" fmla="*/ 16 w 169"/>
                  <a:gd name="T5" fmla="*/ 138 h 138"/>
                  <a:gd name="T6" fmla="*/ 169 w 169"/>
                  <a:gd name="T7" fmla="*/ 0 h 138"/>
                  <a:gd name="T8" fmla="*/ 25 w 169"/>
                  <a:gd name="T9" fmla="*/ 4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138">
                    <a:moveTo>
                      <a:pt x="25" y="45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5" y="135"/>
                      <a:pt x="11" y="136"/>
                      <a:pt x="16" y="138"/>
                    </a:cubicBezTo>
                    <a:cubicBezTo>
                      <a:pt x="169" y="0"/>
                      <a:pt x="169" y="0"/>
                      <a:pt x="169" y="0"/>
                    </a:cubicBezTo>
                    <a:lnTo>
                      <a:pt x="25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1319"/>
              <p:cNvSpPr>
                <a:spLocks/>
              </p:cNvSpPr>
              <p:nvPr/>
            </p:nvSpPr>
            <p:spPr bwMode="auto">
              <a:xfrm>
                <a:off x="9813925" y="2652713"/>
                <a:ext cx="203200" cy="188912"/>
              </a:xfrm>
              <a:custGeom>
                <a:avLst/>
                <a:gdLst>
                  <a:gd name="T0" fmla="*/ 23 w 128"/>
                  <a:gd name="T1" fmla="*/ 119 h 119"/>
                  <a:gd name="T2" fmla="*/ 128 w 128"/>
                  <a:gd name="T3" fmla="*/ 86 h 119"/>
                  <a:gd name="T4" fmla="*/ 0 w 128"/>
                  <a:gd name="T5" fmla="*/ 0 h 119"/>
                  <a:gd name="T6" fmla="*/ 23 w 128"/>
                  <a:gd name="T7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" h="119">
                    <a:moveTo>
                      <a:pt x="23" y="119"/>
                    </a:moveTo>
                    <a:lnTo>
                      <a:pt x="128" y="86"/>
                    </a:lnTo>
                    <a:lnTo>
                      <a:pt x="0" y="0"/>
                    </a:lnTo>
                    <a:lnTo>
                      <a:pt x="23" y="119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320"/>
              <p:cNvSpPr>
                <a:spLocks/>
              </p:cNvSpPr>
              <p:nvPr/>
            </p:nvSpPr>
            <p:spPr bwMode="auto">
              <a:xfrm>
                <a:off x="9642475" y="2841625"/>
                <a:ext cx="207963" cy="103187"/>
              </a:xfrm>
              <a:custGeom>
                <a:avLst/>
                <a:gdLst>
                  <a:gd name="T0" fmla="*/ 0 w 181"/>
                  <a:gd name="T1" fmla="*/ 28 h 89"/>
                  <a:gd name="T2" fmla="*/ 156 w 181"/>
                  <a:gd name="T3" fmla="*/ 89 h 89"/>
                  <a:gd name="T4" fmla="*/ 181 w 181"/>
                  <a:gd name="T5" fmla="*/ 0 h 89"/>
                  <a:gd name="T6" fmla="*/ 0 w 181"/>
                  <a:gd name="T7" fmla="*/ 2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1" h="89">
                    <a:moveTo>
                      <a:pt x="0" y="28"/>
                    </a:moveTo>
                    <a:cubicBezTo>
                      <a:pt x="41" y="51"/>
                      <a:pt x="93" y="71"/>
                      <a:pt x="156" y="89"/>
                    </a:cubicBezTo>
                    <a:cubicBezTo>
                      <a:pt x="181" y="0"/>
                      <a:pt x="181" y="0"/>
                      <a:pt x="181" y="0"/>
                    </a:cubicBez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321"/>
              <p:cNvSpPr>
                <a:spLocks/>
              </p:cNvSpPr>
              <p:nvPr/>
            </p:nvSpPr>
            <p:spPr bwMode="auto">
              <a:xfrm>
                <a:off x="9578975" y="2652713"/>
                <a:ext cx="271463" cy="220662"/>
              </a:xfrm>
              <a:custGeom>
                <a:avLst/>
                <a:gdLst>
                  <a:gd name="T0" fmla="*/ 204 w 236"/>
                  <a:gd name="T1" fmla="*/ 0 h 191"/>
                  <a:gd name="T2" fmla="*/ 0 w 236"/>
                  <a:gd name="T3" fmla="*/ 151 h 191"/>
                  <a:gd name="T4" fmla="*/ 55 w 236"/>
                  <a:gd name="T5" fmla="*/ 191 h 191"/>
                  <a:gd name="T6" fmla="*/ 236 w 236"/>
                  <a:gd name="T7" fmla="*/ 163 h 191"/>
                  <a:gd name="T8" fmla="*/ 204 w 236"/>
                  <a:gd name="T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191">
                    <a:moveTo>
                      <a:pt x="20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4" y="165"/>
                      <a:pt x="33" y="178"/>
                      <a:pt x="55" y="191"/>
                    </a:cubicBezTo>
                    <a:cubicBezTo>
                      <a:pt x="236" y="163"/>
                      <a:pt x="236" y="163"/>
                      <a:pt x="236" y="163"/>
                    </a:cubicBezTo>
                    <a:lnTo>
                      <a:pt x="204" y="0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322"/>
              <p:cNvSpPr>
                <a:spLocks/>
              </p:cNvSpPr>
              <p:nvPr/>
            </p:nvSpPr>
            <p:spPr bwMode="auto">
              <a:xfrm>
                <a:off x="10228263" y="2970213"/>
                <a:ext cx="220663" cy="47625"/>
              </a:xfrm>
              <a:custGeom>
                <a:avLst/>
                <a:gdLst>
                  <a:gd name="T0" fmla="*/ 0 w 191"/>
                  <a:gd name="T1" fmla="*/ 33 h 41"/>
                  <a:gd name="T2" fmla="*/ 191 w 191"/>
                  <a:gd name="T3" fmla="*/ 41 h 41"/>
                  <a:gd name="T4" fmla="*/ 105 w 191"/>
                  <a:gd name="T5" fmla="*/ 0 h 41"/>
                  <a:gd name="T6" fmla="*/ 0 w 191"/>
                  <a:gd name="T7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1" h="41">
                    <a:moveTo>
                      <a:pt x="0" y="33"/>
                    </a:moveTo>
                    <a:cubicBezTo>
                      <a:pt x="61" y="38"/>
                      <a:pt x="125" y="40"/>
                      <a:pt x="191" y="41"/>
                    </a:cubicBezTo>
                    <a:cubicBezTo>
                      <a:pt x="105" y="0"/>
                      <a:pt x="105" y="0"/>
                      <a:pt x="105" y="0"/>
                    </a:cubicBez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323"/>
              <p:cNvSpPr>
                <a:spLocks/>
              </p:cNvSpPr>
              <p:nvPr/>
            </p:nvSpPr>
            <p:spPr bwMode="auto">
              <a:xfrm>
                <a:off x="10350500" y="2940050"/>
                <a:ext cx="184150" cy="77787"/>
              </a:xfrm>
              <a:custGeom>
                <a:avLst/>
                <a:gdLst>
                  <a:gd name="T0" fmla="*/ 0 w 160"/>
                  <a:gd name="T1" fmla="*/ 26 h 67"/>
                  <a:gd name="T2" fmla="*/ 86 w 160"/>
                  <a:gd name="T3" fmla="*/ 67 h 67"/>
                  <a:gd name="T4" fmla="*/ 92 w 160"/>
                  <a:gd name="T5" fmla="*/ 67 h 67"/>
                  <a:gd name="T6" fmla="*/ 136 w 160"/>
                  <a:gd name="T7" fmla="*/ 66 h 67"/>
                  <a:gd name="T8" fmla="*/ 160 w 160"/>
                  <a:gd name="T9" fmla="*/ 0 h 67"/>
                  <a:gd name="T10" fmla="*/ 0 w 160"/>
                  <a:gd name="T11" fmla="*/ 2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0" h="67">
                    <a:moveTo>
                      <a:pt x="0" y="26"/>
                    </a:moveTo>
                    <a:cubicBezTo>
                      <a:pt x="86" y="67"/>
                      <a:pt x="86" y="67"/>
                      <a:pt x="86" y="67"/>
                    </a:cubicBezTo>
                    <a:cubicBezTo>
                      <a:pt x="88" y="67"/>
                      <a:pt x="90" y="67"/>
                      <a:pt x="92" y="67"/>
                    </a:cubicBezTo>
                    <a:cubicBezTo>
                      <a:pt x="107" y="67"/>
                      <a:pt x="121" y="66"/>
                      <a:pt x="136" y="66"/>
                    </a:cubicBezTo>
                    <a:cubicBezTo>
                      <a:pt x="160" y="0"/>
                      <a:pt x="160" y="0"/>
                      <a:pt x="160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1324"/>
              <p:cNvSpPr>
                <a:spLocks/>
              </p:cNvSpPr>
              <p:nvPr/>
            </p:nvSpPr>
            <p:spPr bwMode="auto">
              <a:xfrm>
                <a:off x="10507663" y="2940050"/>
                <a:ext cx="277813" cy="76200"/>
              </a:xfrm>
              <a:custGeom>
                <a:avLst/>
                <a:gdLst>
                  <a:gd name="T0" fmla="*/ 0 w 241"/>
                  <a:gd name="T1" fmla="*/ 66 h 66"/>
                  <a:gd name="T2" fmla="*/ 241 w 241"/>
                  <a:gd name="T3" fmla="*/ 51 h 66"/>
                  <a:gd name="T4" fmla="*/ 24 w 241"/>
                  <a:gd name="T5" fmla="*/ 0 h 66"/>
                  <a:gd name="T6" fmla="*/ 0 w 241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" h="66">
                    <a:moveTo>
                      <a:pt x="0" y="66"/>
                    </a:moveTo>
                    <a:cubicBezTo>
                      <a:pt x="84" y="65"/>
                      <a:pt x="165" y="60"/>
                      <a:pt x="241" y="51"/>
                    </a:cubicBezTo>
                    <a:cubicBezTo>
                      <a:pt x="24" y="0"/>
                      <a:pt x="24" y="0"/>
                      <a:pt x="24" y="0"/>
                    </a:cubicBez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325"/>
              <p:cNvSpPr>
                <a:spLocks/>
              </p:cNvSpPr>
              <p:nvPr/>
            </p:nvSpPr>
            <p:spPr bwMode="auto">
              <a:xfrm>
                <a:off x="10904538" y="2841625"/>
                <a:ext cx="358775" cy="119062"/>
              </a:xfrm>
              <a:custGeom>
                <a:avLst/>
                <a:gdLst>
                  <a:gd name="T0" fmla="*/ 101 w 311"/>
                  <a:gd name="T1" fmla="*/ 104 h 104"/>
                  <a:gd name="T2" fmla="*/ 311 w 311"/>
                  <a:gd name="T3" fmla="*/ 31 h 104"/>
                  <a:gd name="T4" fmla="*/ 0 w 311"/>
                  <a:gd name="T5" fmla="*/ 0 h 104"/>
                  <a:gd name="T6" fmla="*/ 101 w 311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104">
                    <a:moveTo>
                      <a:pt x="101" y="104"/>
                    </a:moveTo>
                    <a:cubicBezTo>
                      <a:pt x="188" y="84"/>
                      <a:pt x="259" y="59"/>
                      <a:pt x="311" y="3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01" y="104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326"/>
              <p:cNvSpPr>
                <a:spLocks/>
              </p:cNvSpPr>
              <p:nvPr/>
            </p:nvSpPr>
            <p:spPr bwMode="auto">
              <a:xfrm>
                <a:off x="11264900" y="2535238"/>
                <a:ext cx="106363" cy="315912"/>
              </a:xfrm>
              <a:custGeom>
                <a:avLst/>
                <a:gdLst>
                  <a:gd name="T0" fmla="*/ 0 w 91"/>
                  <a:gd name="T1" fmla="*/ 26 h 273"/>
                  <a:gd name="T2" fmla="*/ 36 w 91"/>
                  <a:gd name="T3" fmla="*/ 273 h 273"/>
                  <a:gd name="T4" fmla="*/ 91 w 91"/>
                  <a:gd name="T5" fmla="*/ 188 h 273"/>
                  <a:gd name="T6" fmla="*/ 86 w 91"/>
                  <a:gd name="T7" fmla="*/ 162 h 273"/>
                  <a:gd name="T8" fmla="*/ 86 w 91"/>
                  <a:gd name="T9" fmla="*/ 162 h 273"/>
                  <a:gd name="T10" fmla="*/ 36 w 91"/>
                  <a:gd name="T11" fmla="*/ 33 h 273"/>
                  <a:gd name="T12" fmla="*/ 14 w 91"/>
                  <a:gd name="T13" fmla="*/ 0 h 273"/>
                  <a:gd name="T14" fmla="*/ 0 w 91"/>
                  <a:gd name="T15" fmla="*/ 26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273">
                    <a:moveTo>
                      <a:pt x="0" y="26"/>
                    </a:moveTo>
                    <a:cubicBezTo>
                      <a:pt x="36" y="273"/>
                      <a:pt x="36" y="273"/>
                      <a:pt x="36" y="273"/>
                    </a:cubicBezTo>
                    <a:cubicBezTo>
                      <a:pt x="71" y="247"/>
                      <a:pt x="91" y="218"/>
                      <a:pt x="91" y="188"/>
                    </a:cubicBezTo>
                    <a:cubicBezTo>
                      <a:pt x="91" y="179"/>
                      <a:pt x="89" y="171"/>
                      <a:pt x="86" y="162"/>
                    </a:cubicBezTo>
                    <a:cubicBezTo>
                      <a:pt x="86" y="162"/>
                      <a:pt x="86" y="162"/>
                      <a:pt x="86" y="162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2" y="9"/>
                      <a:pt x="7" y="18"/>
                      <a:pt x="0" y="26"/>
                    </a:cubicBez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1327"/>
              <p:cNvSpPr>
                <a:spLocks/>
              </p:cNvSpPr>
              <p:nvPr/>
            </p:nvSpPr>
            <p:spPr bwMode="auto">
              <a:xfrm>
                <a:off x="10904538" y="2565400"/>
                <a:ext cx="403225" cy="311150"/>
              </a:xfrm>
              <a:custGeom>
                <a:avLst/>
                <a:gdLst>
                  <a:gd name="T0" fmla="*/ 269 w 349"/>
                  <a:gd name="T1" fmla="*/ 34 h 270"/>
                  <a:gd name="T2" fmla="*/ 165 w 349"/>
                  <a:gd name="T3" fmla="*/ 77 h 270"/>
                  <a:gd name="T4" fmla="*/ 0 w 349"/>
                  <a:gd name="T5" fmla="*/ 239 h 270"/>
                  <a:gd name="T6" fmla="*/ 311 w 349"/>
                  <a:gd name="T7" fmla="*/ 270 h 270"/>
                  <a:gd name="T8" fmla="*/ 349 w 349"/>
                  <a:gd name="T9" fmla="*/ 247 h 270"/>
                  <a:gd name="T10" fmla="*/ 313 w 349"/>
                  <a:gd name="T11" fmla="*/ 0 h 270"/>
                  <a:gd name="T12" fmla="*/ 269 w 349"/>
                  <a:gd name="T13" fmla="*/ 34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9" h="270">
                    <a:moveTo>
                      <a:pt x="269" y="34"/>
                    </a:moveTo>
                    <a:cubicBezTo>
                      <a:pt x="242" y="50"/>
                      <a:pt x="207" y="64"/>
                      <a:pt x="165" y="7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11" y="270"/>
                      <a:pt x="311" y="270"/>
                      <a:pt x="311" y="270"/>
                    </a:cubicBezTo>
                    <a:cubicBezTo>
                      <a:pt x="325" y="262"/>
                      <a:pt x="338" y="255"/>
                      <a:pt x="349" y="247"/>
                    </a:cubicBezTo>
                    <a:cubicBezTo>
                      <a:pt x="313" y="0"/>
                      <a:pt x="313" y="0"/>
                      <a:pt x="313" y="0"/>
                    </a:cubicBezTo>
                    <a:cubicBezTo>
                      <a:pt x="303" y="12"/>
                      <a:pt x="288" y="23"/>
                      <a:pt x="269" y="34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Rectangle 1328"/>
              <p:cNvSpPr>
                <a:spLocks noChangeArrowheads="1"/>
              </p:cNvSpPr>
              <p:nvPr/>
            </p:nvSpPr>
            <p:spPr bwMode="auto">
              <a:xfrm>
                <a:off x="9813925" y="2652713"/>
                <a:ext cx="1588" cy="1587"/>
              </a:xfrm>
              <a:prstGeom prst="rect">
                <a:avLst/>
              </a:pr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1329"/>
              <p:cNvSpPr>
                <a:spLocks/>
              </p:cNvSpPr>
              <p:nvPr/>
            </p:nvSpPr>
            <p:spPr bwMode="auto">
              <a:xfrm>
                <a:off x="9813925" y="2652713"/>
                <a:ext cx="1588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1330"/>
              <p:cNvSpPr>
                <a:spLocks/>
              </p:cNvSpPr>
              <p:nvPr/>
            </p:nvSpPr>
            <p:spPr bwMode="auto">
              <a:xfrm>
                <a:off x="10423525" y="2789238"/>
                <a:ext cx="369888" cy="150812"/>
              </a:xfrm>
              <a:custGeom>
                <a:avLst/>
                <a:gdLst>
                  <a:gd name="T0" fmla="*/ 0 w 233"/>
                  <a:gd name="T1" fmla="*/ 0 h 95"/>
                  <a:gd name="T2" fmla="*/ 70 w 233"/>
                  <a:gd name="T3" fmla="*/ 95 h 95"/>
                  <a:gd name="T4" fmla="*/ 233 w 233"/>
                  <a:gd name="T5" fmla="*/ 13 h 95"/>
                  <a:gd name="T6" fmla="*/ 0 w 233"/>
                  <a:gd name="T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95">
                    <a:moveTo>
                      <a:pt x="0" y="0"/>
                    </a:moveTo>
                    <a:lnTo>
                      <a:pt x="70" y="95"/>
                    </a:lnTo>
                    <a:lnTo>
                      <a:pt x="23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331"/>
              <p:cNvSpPr>
                <a:spLocks/>
              </p:cNvSpPr>
              <p:nvPr/>
            </p:nvSpPr>
            <p:spPr bwMode="auto">
              <a:xfrm>
                <a:off x="10423525" y="2727325"/>
                <a:ext cx="369888" cy="82550"/>
              </a:xfrm>
              <a:custGeom>
                <a:avLst/>
                <a:gdLst>
                  <a:gd name="T0" fmla="*/ 320 w 320"/>
                  <a:gd name="T1" fmla="*/ 72 h 72"/>
                  <a:gd name="T2" fmla="*/ 148 w 320"/>
                  <a:gd name="T3" fmla="*/ 0 h 72"/>
                  <a:gd name="T4" fmla="*/ 67 w 320"/>
                  <a:gd name="T5" fmla="*/ 2 h 72"/>
                  <a:gd name="T6" fmla="*/ 0 w 320"/>
                  <a:gd name="T7" fmla="*/ 54 h 72"/>
                  <a:gd name="T8" fmla="*/ 320 w 320"/>
                  <a:gd name="T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72">
                    <a:moveTo>
                      <a:pt x="320" y="72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21" y="1"/>
                      <a:pt x="94" y="1"/>
                      <a:pt x="67" y="2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320" y="72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1332"/>
              <p:cNvSpPr>
                <a:spLocks/>
              </p:cNvSpPr>
              <p:nvPr/>
            </p:nvSpPr>
            <p:spPr bwMode="auto">
              <a:xfrm>
                <a:off x="10534650" y="2809875"/>
                <a:ext cx="369888" cy="130175"/>
              </a:xfrm>
              <a:custGeom>
                <a:avLst/>
                <a:gdLst>
                  <a:gd name="T0" fmla="*/ 0 w 233"/>
                  <a:gd name="T1" fmla="*/ 82 h 82"/>
                  <a:gd name="T2" fmla="*/ 233 w 233"/>
                  <a:gd name="T3" fmla="*/ 20 h 82"/>
                  <a:gd name="T4" fmla="*/ 163 w 233"/>
                  <a:gd name="T5" fmla="*/ 0 h 82"/>
                  <a:gd name="T6" fmla="*/ 0 w 233"/>
                  <a:gd name="T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82">
                    <a:moveTo>
                      <a:pt x="0" y="82"/>
                    </a:moveTo>
                    <a:lnTo>
                      <a:pt x="233" y="20"/>
                    </a:lnTo>
                    <a:lnTo>
                      <a:pt x="16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1333"/>
              <p:cNvSpPr>
                <a:spLocks/>
              </p:cNvSpPr>
              <p:nvPr/>
            </p:nvSpPr>
            <p:spPr bwMode="auto">
              <a:xfrm>
                <a:off x="10594975" y="2709863"/>
                <a:ext cx="206375" cy="100012"/>
              </a:xfrm>
              <a:custGeom>
                <a:avLst/>
                <a:gdLst>
                  <a:gd name="T0" fmla="*/ 179 w 179"/>
                  <a:gd name="T1" fmla="*/ 0 h 86"/>
                  <a:gd name="T2" fmla="*/ 0 w 179"/>
                  <a:gd name="T3" fmla="*/ 14 h 86"/>
                  <a:gd name="T4" fmla="*/ 172 w 179"/>
                  <a:gd name="T5" fmla="*/ 86 h 86"/>
                  <a:gd name="T6" fmla="*/ 179 w 179"/>
                  <a:gd name="T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9" h="86">
                    <a:moveTo>
                      <a:pt x="179" y="0"/>
                    </a:moveTo>
                    <a:cubicBezTo>
                      <a:pt x="123" y="6"/>
                      <a:pt x="63" y="11"/>
                      <a:pt x="0" y="14"/>
                    </a:cubicBezTo>
                    <a:cubicBezTo>
                      <a:pt x="172" y="86"/>
                      <a:pt x="172" y="86"/>
                      <a:pt x="172" y="86"/>
                    </a:cubicBez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1334"/>
              <p:cNvSpPr>
                <a:spLocks/>
              </p:cNvSpPr>
              <p:nvPr/>
            </p:nvSpPr>
            <p:spPr bwMode="auto">
              <a:xfrm>
                <a:off x="10793413" y="2681288"/>
                <a:ext cx="188913" cy="128587"/>
              </a:xfrm>
              <a:custGeom>
                <a:avLst/>
                <a:gdLst>
                  <a:gd name="T0" fmla="*/ 163 w 163"/>
                  <a:gd name="T1" fmla="*/ 0 h 111"/>
                  <a:gd name="T2" fmla="*/ 7 w 163"/>
                  <a:gd name="T3" fmla="*/ 25 h 111"/>
                  <a:gd name="T4" fmla="*/ 0 w 163"/>
                  <a:gd name="T5" fmla="*/ 111 h 111"/>
                  <a:gd name="T6" fmla="*/ 163 w 163"/>
                  <a:gd name="T7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111">
                    <a:moveTo>
                      <a:pt x="163" y="0"/>
                    </a:moveTo>
                    <a:cubicBezTo>
                      <a:pt x="116" y="10"/>
                      <a:pt x="63" y="18"/>
                      <a:pt x="7" y="25"/>
                    </a:cubicBezTo>
                    <a:cubicBezTo>
                      <a:pt x="0" y="111"/>
                      <a:pt x="0" y="111"/>
                      <a:pt x="0" y="111"/>
                    </a:cubicBez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1335"/>
              <p:cNvSpPr>
                <a:spLocks/>
              </p:cNvSpPr>
              <p:nvPr/>
            </p:nvSpPr>
            <p:spPr bwMode="auto">
              <a:xfrm>
                <a:off x="10793413" y="2654300"/>
                <a:ext cx="301625" cy="187325"/>
              </a:xfrm>
              <a:custGeom>
                <a:avLst/>
                <a:gdLst>
                  <a:gd name="T0" fmla="*/ 96 w 261"/>
                  <a:gd name="T1" fmla="*/ 162 h 162"/>
                  <a:gd name="T2" fmla="*/ 261 w 261"/>
                  <a:gd name="T3" fmla="*/ 0 h 162"/>
                  <a:gd name="T4" fmla="*/ 163 w 261"/>
                  <a:gd name="T5" fmla="*/ 24 h 162"/>
                  <a:gd name="T6" fmla="*/ 0 w 261"/>
                  <a:gd name="T7" fmla="*/ 135 h 162"/>
                  <a:gd name="T8" fmla="*/ 96 w 261"/>
                  <a:gd name="T9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" h="162">
                    <a:moveTo>
                      <a:pt x="96" y="162"/>
                    </a:moveTo>
                    <a:cubicBezTo>
                      <a:pt x="261" y="0"/>
                      <a:pt x="261" y="0"/>
                      <a:pt x="261" y="0"/>
                    </a:cubicBezTo>
                    <a:cubicBezTo>
                      <a:pt x="232" y="9"/>
                      <a:pt x="199" y="17"/>
                      <a:pt x="163" y="24"/>
                    </a:cubicBezTo>
                    <a:cubicBezTo>
                      <a:pt x="0" y="135"/>
                      <a:pt x="0" y="135"/>
                      <a:pt x="0" y="135"/>
                    </a:cubicBezTo>
                    <a:lnTo>
                      <a:pt x="96" y="1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1336"/>
              <p:cNvSpPr>
                <a:spLocks/>
              </p:cNvSpPr>
              <p:nvPr/>
            </p:nvSpPr>
            <p:spPr bwMode="auto">
              <a:xfrm>
                <a:off x="11279188" y="2501900"/>
                <a:ext cx="28575" cy="71437"/>
              </a:xfrm>
              <a:custGeom>
                <a:avLst/>
                <a:gdLst>
                  <a:gd name="T0" fmla="*/ 4 w 24"/>
                  <a:gd name="T1" fmla="*/ 18 h 62"/>
                  <a:gd name="T2" fmla="*/ 2 w 24"/>
                  <a:gd name="T3" fmla="*/ 29 h 62"/>
                  <a:gd name="T4" fmla="*/ 24 w 24"/>
                  <a:gd name="T5" fmla="*/ 62 h 62"/>
                  <a:gd name="T6" fmla="*/ 0 w 24"/>
                  <a:gd name="T7" fmla="*/ 0 h 62"/>
                  <a:gd name="T8" fmla="*/ 4 w 24"/>
                  <a:gd name="T9" fmla="*/ 1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2">
                    <a:moveTo>
                      <a:pt x="4" y="18"/>
                    </a:moveTo>
                    <a:cubicBezTo>
                      <a:pt x="4" y="21"/>
                      <a:pt x="3" y="25"/>
                      <a:pt x="2" y="29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4" y="12"/>
                      <a:pt x="4" y="18"/>
                    </a:cubicBez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0" name="Freeform 60"/>
            <p:cNvSpPr>
              <a:spLocks/>
            </p:cNvSpPr>
            <p:nvPr userDrawn="1"/>
          </p:nvSpPr>
          <p:spPr bwMode="auto">
            <a:xfrm flipH="1">
              <a:off x="10875818" y="4100407"/>
              <a:ext cx="872836" cy="87197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128 h 128"/>
                <a:gd name="T8" fmla="*/ 128 w 128"/>
                <a:gd name="T9" fmla="*/ 64 h 128"/>
                <a:gd name="T10" fmla="*/ 64 w 128"/>
                <a:gd name="T1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8" y="64"/>
                    <a:pt x="128" y="64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</a:path>
              </a:pathLst>
            </a:custGeom>
            <a:pattFill prst="ltUpDiag">
              <a:fgClr>
                <a:srgbClr val="15C2FF"/>
              </a:fgClr>
              <a:bgClr>
                <a:srgbClr val="00B0F0"/>
              </a:bgClr>
            </a:pattFill>
            <a:ln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71" name="矩形 70"/>
            <p:cNvSpPr/>
            <p:nvPr userDrawn="1"/>
          </p:nvSpPr>
          <p:spPr>
            <a:xfrm>
              <a:off x="10788660" y="4249204"/>
              <a:ext cx="97323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布衣公子</a:t>
              </a:r>
            </a:p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作品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1794711" y="2272404"/>
            <a:ext cx="8602579" cy="156966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zh-CN" sz="9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PPT</a:t>
            </a:r>
            <a:r>
              <a:rPr lang="zh-CN" altLang="en-US" sz="9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快速制作</a:t>
            </a:r>
            <a:endParaRPr lang="en-US" altLang="zh-CN" sz="9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8165292"/>
      </p:ext>
    </p:extLst>
  </p:cSld>
  <p:clrMapOvr>
    <a:masterClrMapping/>
  </p:clrMapOvr>
  <p:transition>
    <p:newsflash/>
    <p:sndAc>
      <p:stSnd>
        <p:snd r:embed="rId1" name="breez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幻灯片">
    <p:bg>
      <p:bgPr>
        <a:solidFill>
          <a:srgbClr val="3E3D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5"/>
          <p:cNvSpPr txBox="1"/>
          <p:nvPr userDrawn="1"/>
        </p:nvSpPr>
        <p:spPr>
          <a:xfrm>
            <a:off x="1489887" y="2586391"/>
            <a:ext cx="2375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gency FB" panose="020B0503020202020204" pitchFamily="34" charset="0"/>
                <a:ea typeface="Adobe 宋体 Std L" pitchFamily="18" charset="-122"/>
              </a:rPr>
              <a:t>Contents Page</a:t>
            </a:r>
            <a:endParaRPr lang="zh-CN" altLang="en-US" sz="3200" dirty="0">
              <a:solidFill>
                <a:schemeClr val="bg1"/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14" name="文本框 13"/>
          <p:cNvSpPr txBox="1"/>
          <p:nvPr userDrawn="1"/>
        </p:nvSpPr>
        <p:spPr>
          <a:xfrm>
            <a:off x="1489887" y="1700808"/>
            <a:ext cx="23750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b="1" dirty="0" smtClean="0">
                <a:solidFill>
                  <a:schemeClr val="bg1"/>
                </a:solidFill>
                <a:ea typeface="微软雅黑"/>
              </a:rPr>
              <a:t>目录页</a:t>
            </a:r>
            <a:endParaRPr lang="zh-CN" altLang="en-US" sz="5000" b="1" dirty="0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4245609" y="0"/>
            <a:ext cx="794639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4008080" y="0"/>
            <a:ext cx="9436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5"/>
          <p:cNvSpPr txBox="1"/>
          <p:nvPr userDrawn="1"/>
        </p:nvSpPr>
        <p:spPr>
          <a:xfrm>
            <a:off x="5358428" y="4081635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04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快捷的操作技巧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6"/>
          <p:cNvSpPr txBox="1"/>
          <p:nvPr userDrawn="1"/>
        </p:nvSpPr>
        <p:spPr>
          <a:xfrm>
            <a:off x="5358428" y="1849387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清晰的内容设定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0"/>
          <p:cNvSpPr txBox="1"/>
          <p:nvPr userDrawn="1"/>
        </p:nvSpPr>
        <p:spPr>
          <a:xfrm>
            <a:off x="5358428" y="2593470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02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巧妙的母版设计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1"/>
          <p:cNvSpPr txBox="1"/>
          <p:nvPr userDrawn="1"/>
        </p:nvSpPr>
        <p:spPr>
          <a:xfrm>
            <a:off x="5358428" y="3337553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03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简单的展示思路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5"/>
          <p:cNvSpPr txBox="1"/>
          <p:nvPr userDrawn="1"/>
        </p:nvSpPr>
        <p:spPr>
          <a:xfrm>
            <a:off x="5358428" y="4825717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05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快速的资源获取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026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flip dir="r"/>
        <p:sndAc>
          <p:stSnd>
            <p:snd r:embed="rId3" name="type.wav"/>
          </p:stSnd>
        </p:sndAc>
      </p:transition>
    </mc:Choice>
    <mc:Fallback>
      <p:transition spd="med">
        <p:fade/>
        <p:sndAc>
          <p:stSnd>
            <p:snd r:embed="rId1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标题幻灯片">
    <p:bg>
      <p:bgPr>
        <a:solidFill>
          <a:srgbClr val="3E3D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245609" y="0"/>
            <a:ext cx="794639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4008080" y="0"/>
            <a:ext cx="9436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5"/>
          <p:cNvSpPr txBox="1"/>
          <p:nvPr userDrawn="1"/>
        </p:nvSpPr>
        <p:spPr>
          <a:xfrm>
            <a:off x="1489887" y="2586391"/>
            <a:ext cx="2375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gency FB" panose="020B0503020202020204" pitchFamily="34" charset="0"/>
                <a:ea typeface="Adobe 宋体 Std L" pitchFamily="18" charset="-122"/>
              </a:rPr>
              <a:t>Transition Page</a:t>
            </a:r>
          </a:p>
        </p:txBody>
      </p:sp>
      <p:sp>
        <p:nvSpPr>
          <p:cNvPr id="7" name="文本框 52"/>
          <p:cNvSpPr txBox="1"/>
          <p:nvPr userDrawn="1"/>
        </p:nvSpPr>
        <p:spPr>
          <a:xfrm>
            <a:off x="1489887" y="1700808"/>
            <a:ext cx="23750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b="1" dirty="0" smtClean="0">
                <a:solidFill>
                  <a:schemeClr val="bg1"/>
                </a:solidFill>
                <a:ea typeface="微软雅黑"/>
              </a:rPr>
              <a:t>过渡页</a:t>
            </a:r>
          </a:p>
        </p:txBody>
      </p:sp>
      <p:sp>
        <p:nvSpPr>
          <p:cNvPr id="12" name="TextBox 5"/>
          <p:cNvSpPr txBox="1"/>
          <p:nvPr userDrawn="1"/>
        </p:nvSpPr>
        <p:spPr>
          <a:xfrm>
            <a:off x="5358428" y="4081635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04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快捷的操作技巧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6"/>
          <p:cNvSpPr txBox="1"/>
          <p:nvPr userDrawn="1"/>
        </p:nvSpPr>
        <p:spPr>
          <a:xfrm>
            <a:off x="5358428" y="1849387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清晰的内容设定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0"/>
          <p:cNvSpPr txBox="1"/>
          <p:nvPr userDrawn="1"/>
        </p:nvSpPr>
        <p:spPr>
          <a:xfrm>
            <a:off x="5358428" y="2593470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02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巧妙的母版设计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1"/>
          <p:cNvSpPr txBox="1"/>
          <p:nvPr userDrawn="1"/>
        </p:nvSpPr>
        <p:spPr>
          <a:xfrm>
            <a:off x="5358428" y="3337553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03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简单的展示思路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5"/>
          <p:cNvSpPr txBox="1"/>
          <p:nvPr userDrawn="1"/>
        </p:nvSpPr>
        <p:spPr>
          <a:xfrm>
            <a:off x="5358428" y="4825717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05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快速的资源获取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085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  <p:sndAc>
          <p:stSnd>
            <p:snd r:embed="rId3" name="hammer.wav"/>
          </p:stSnd>
        </p:sndAc>
      </p:transition>
    </mc:Choice>
    <mc:Fallback>
      <p:transition spd="med">
        <p:fade/>
        <p:sndAc>
          <p:stSnd>
            <p:snd r:embed="rId1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410598" y="133589"/>
            <a:ext cx="120801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01</a:t>
            </a:r>
          </a:p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内容设定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866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410598" y="133589"/>
            <a:ext cx="120801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02</a:t>
            </a:r>
          </a:p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母版设计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5515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d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410598" y="133589"/>
            <a:ext cx="120801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03</a:t>
            </a:r>
          </a:p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展示思路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6115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d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410598" y="133589"/>
            <a:ext cx="120801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04</a:t>
            </a:r>
          </a:p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操作技巧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8264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r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410598" y="133589"/>
            <a:ext cx="120801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05</a:t>
            </a:r>
          </a:p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资源获取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5521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u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 userDrawn="1"/>
        </p:nvSpPr>
        <p:spPr>
          <a:xfrm>
            <a:off x="11459842" y="6297928"/>
            <a:ext cx="359813" cy="360000"/>
          </a:xfrm>
          <a:prstGeom prst="ellipse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5"/>
          <p:cNvSpPr txBox="1"/>
          <p:nvPr userDrawn="1"/>
        </p:nvSpPr>
        <p:spPr>
          <a:xfrm>
            <a:off x="11314703" y="6308651"/>
            <a:ext cx="650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6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r>
              <a:rPr lang="zh-CN" altLang="en-US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 userDrawn="1"/>
        </p:nvGrpSpPr>
        <p:grpSpPr>
          <a:xfrm>
            <a:off x="1938050" y="2049180"/>
            <a:ext cx="2116920" cy="2116920"/>
            <a:chOff x="8171208" y="363766"/>
            <a:chExt cx="2116920" cy="2116920"/>
          </a:xfrm>
        </p:grpSpPr>
        <p:sp>
          <p:nvSpPr>
            <p:cNvPr id="21" name="椭圆 20"/>
            <p:cNvSpPr/>
            <p:nvPr userDrawn="1"/>
          </p:nvSpPr>
          <p:spPr>
            <a:xfrm>
              <a:off x="8171208" y="363766"/>
              <a:ext cx="2116920" cy="2116920"/>
            </a:xfrm>
            <a:prstGeom prst="ellipse">
              <a:avLst/>
            </a:prstGeom>
            <a:solidFill>
              <a:srgbClr val="F2F2F2"/>
            </a:solidFill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 userDrawn="1"/>
          </p:nvGrpSpPr>
          <p:grpSpPr>
            <a:xfrm>
              <a:off x="8633063" y="643857"/>
              <a:ext cx="1193210" cy="1836829"/>
              <a:chOff x="9178925" y="1724026"/>
              <a:chExt cx="2598738" cy="4000499"/>
            </a:xfrm>
          </p:grpSpPr>
          <p:sp>
            <p:nvSpPr>
              <p:cNvPr id="23" name="Freeform 1281"/>
              <p:cNvSpPr>
                <a:spLocks/>
              </p:cNvSpPr>
              <p:nvPr/>
            </p:nvSpPr>
            <p:spPr bwMode="auto">
              <a:xfrm>
                <a:off x="10614025" y="5267325"/>
                <a:ext cx="327025" cy="457200"/>
              </a:xfrm>
              <a:custGeom>
                <a:avLst/>
                <a:gdLst>
                  <a:gd name="T0" fmla="*/ 206 w 206"/>
                  <a:gd name="T1" fmla="*/ 0 h 288"/>
                  <a:gd name="T2" fmla="*/ 146 w 206"/>
                  <a:gd name="T3" fmla="*/ 0 h 288"/>
                  <a:gd name="T4" fmla="*/ 61 w 206"/>
                  <a:gd name="T5" fmla="*/ 0 h 288"/>
                  <a:gd name="T6" fmla="*/ 0 w 206"/>
                  <a:gd name="T7" fmla="*/ 0 h 288"/>
                  <a:gd name="T8" fmla="*/ 0 w 206"/>
                  <a:gd name="T9" fmla="*/ 8 h 288"/>
                  <a:gd name="T10" fmla="*/ 61 w 206"/>
                  <a:gd name="T11" fmla="*/ 8 h 288"/>
                  <a:gd name="T12" fmla="*/ 61 w 206"/>
                  <a:gd name="T13" fmla="*/ 288 h 288"/>
                  <a:gd name="T14" fmla="*/ 61 w 206"/>
                  <a:gd name="T15" fmla="*/ 288 h 288"/>
                  <a:gd name="T16" fmla="*/ 146 w 206"/>
                  <a:gd name="T17" fmla="*/ 288 h 288"/>
                  <a:gd name="T18" fmla="*/ 146 w 206"/>
                  <a:gd name="T19" fmla="*/ 288 h 288"/>
                  <a:gd name="T20" fmla="*/ 146 w 206"/>
                  <a:gd name="T21" fmla="*/ 8 h 288"/>
                  <a:gd name="T22" fmla="*/ 206 w 206"/>
                  <a:gd name="T23" fmla="*/ 8 h 288"/>
                  <a:gd name="T24" fmla="*/ 206 w 206"/>
                  <a:gd name="T25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6" h="288">
                    <a:moveTo>
                      <a:pt x="206" y="0"/>
                    </a:moveTo>
                    <a:lnTo>
                      <a:pt x="146" y="0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61" y="8"/>
                    </a:lnTo>
                    <a:lnTo>
                      <a:pt x="61" y="288"/>
                    </a:lnTo>
                    <a:lnTo>
                      <a:pt x="61" y="288"/>
                    </a:lnTo>
                    <a:lnTo>
                      <a:pt x="146" y="288"/>
                    </a:lnTo>
                    <a:lnTo>
                      <a:pt x="146" y="288"/>
                    </a:lnTo>
                    <a:lnTo>
                      <a:pt x="146" y="8"/>
                    </a:lnTo>
                    <a:lnTo>
                      <a:pt x="206" y="8"/>
                    </a:lnTo>
                    <a:lnTo>
                      <a:pt x="20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283"/>
              <p:cNvSpPr>
                <a:spLocks/>
              </p:cNvSpPr>
              <p:nvPr/>
            </p:nvSpPr>
            <p:spPr bwMode="auto">
              <a:xfrm>
                <a:off x="10999788" y="5265738"/>
                <a:ext cx="328613" cy="458787"/>
              </a:xfrm>
              <a:custGeom>
                <a:avLst/>
                <a:gdLst>
                  <a:gd name="T0" fmla="*/ 207 w 207"/>
                  <a:gd name="T1" fmla="*/ 0 h 289"/>
                  <a:gd name="T2" fmla="*/ 85 w 207"/>
                  <a:gd name="T3" fmla="*/ 0 h 289"/>
                  <a:gd name="T4" fmla="*/ 55 w 207"/>
                  <a:gd name="T5" fmla="*/ 0 h 289"/>
                  <a:gd name="T6" fmla="*/ 0 w 207"/>
                  <a:gd name="T7" fmla="*/ 0 h 289"/>
                  <a:gd name="T8" fmla="*/ 0 w 207"/>
                  <a:gd name="T9" fmla="*/ 289 h 289"/>
                  <a:gd name="T10" fmla="*/ 55 w 207"/>
                  <a:gd name="T11" fmla="*/ 289 h 289"/>
                  <a:gd name="T12" fmla="*/ 85 w 207"/>
                  <a:gd name="T13" fmla="*/ 289 h 289"/>
                  <a:gd name="T14" fmla="*/ 207 w 207"/>
                  <a:gd name="T15" fmla="*/ 289 h 289"/>
                  <a:gd name="T16" fmla="*/ 207 w 207"/>
                  <a:gd name="T17" fmla="*/ 281 h 289"/>
                  <a:gd name="T18" fmla="*/ 85 w 207"/>
                  <a:gd name="T19" fmla="*/ 281 h 289"/>
                  <a:gd name="T20" fmla="*/ 85 w 207"/>
                  <a:gd name="T21" fmla="*/ 64 h 289"/>
                  <a:gd name="T22" fmla="*/ 161 w 207"/>
                  <a:gd name="T23" fmla="*/ 64 h 289"/>
                  <a:gd name="T24" fmla="*/ 161 w 207"/>
                  <a:gd name="T25" fmla="*/ 56 h 289"/>
                  <a:gd name="T26" fmla="*/ 85 w 207"/>
                  <a:gd name="T27" fmla="*/ 56 h 289"/>
                  <a:gd name="T28" fmla="*/ 85 w 207"/>
                  <a:gd name="T29" fmla="*/ 8 h 289"/>
                  <a:gd name="T30" fmla="*/ 207 w 207"/>
                  <a:gd name="T31" fmla="*/ 8 h 289"/>
                  <a:gd name="T32" fmla="*/ 207 w 207"/>
                  <a:gd name="T33" fmla="*/ 0 h 289"/>
                  <a:gd name="T34" fmla="*/ 207 w 207"/>
                  <a:gd name="T35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7" h="289">
                    <a:moveTo>
                      <a:pt x="207" y="0"/>
                    </a:moveTo>
                    <a:lnTo>
                      <a:pt x="85" y="0"/>
                    </a:lnTo>
                    <a:lnTo>
                      <a:pt x="55" y="0"/>
                    </a:lnTo>
                    <a:lnTo>
                      <a:pt x="0" y="0"/>
                    </a:lnTo>
                    <a:lnTo>
                      <a:pt x="0" y="289"/>
                    </a:lnTo>
                    <a:lnTo>
                      <a:pt x="55" y="289"/>
                    </a:lnTo>
                    <a:lnTo>
                      <a:pt x="85" y="289"/>
                    </a:lnTo>
                    <a:lnTo>
                      <a:pt x="207" y="289"/>
                    </a:lnTo>
                    <a:lnTo>
                      <a:pt x="207" y="281"/>
                    </a:lnTo>
                    <a:lnTo>
                      <a:pt x="85" y="281"/>
                    </a:lnTo>
                    <a:lnTo>
                      <a:pt x="85" y="64"/>
                    </a:lnTo>
                    <a:lnTo>
                      <a:pt x="161" y="64"/>
                    </a:lnTo>
                    <a:lnTo>
                      <a:pt x="161" y="56"/>
                    </a:lnTo>
                    <a:lnTo>
                      <a:pt x="85" y="56"/>
                    </a:lnTo>
                    <a:lnTo>
                      <a:pt x="85" y="8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20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284"/>
              <p:cNvSpPr>
                <a:spLocks/>
              </p:cNvSpPr>
              <p:nvPr/>
            </p:nvSpPr>
            <p:spPr bwMode="auto">
              <a:xfrm>
                <a:off x="11777663" y="5457825"/>
                <a:ext cx="0" cy="3175"/>
              </a:xfrm>
              <a:custGeom>
                <a:avLst/>
                <a:gdLst>
                  <a:gd name="T0" fmla="*/ 0 h 2"/>
                  <a:gd name="T1" fmla="*/ 1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289"/>
              <p:cNvSpPr>
                <a:spLocks/>
              </p:cNvSpPr>
              <p:nvPr/>
            </p:nvSpPr>
            <p:spPr bwMode="auto">
              <a:xfrm>
                <a:off x="10291763" y="5457825"/>
                <a:ext cx="0" cy="3175"/>
              </a:xfrm>
              <a:custGeom>
                <a:avLst/>
                <a:gdLst>
                  <a:gd name="T0" fmla="*/ 0 h 3"/>
                  <a:gd name="T1" fmla="*/ 2 h 3"/>
                  <a:gd name="T2" fmla="*/ 3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292"/>
              <p:cNvSpPr>
                <a:spLocks/>
              </p:cNvSpPr>
              <p:nvPr/>
            </p:nvSpPr>
            <p:spPr bwMode="auto">
              <a:xfrm>
                <a:off x="9178925" y="5267325"/>
                <a:ext cx="395288" cy="457200"/>
              </a:xfrm>
              <a:custGeom>
                <a:avLst/>
                <a:gdLst>
                  <a:gd name="T0" fmla="*/ 249 w 249"/>
                  <a:gd name="T1" fmla="*/ 0 h 288"/>
                  <a:gd name="T2" fmla="*/ 207 w 249"/>
                  <a:gd name="T3" fmla="*/ 0 h 288"/>
                  <a:gd name="T4" fmla="*/ 164 w 249"/>
                  <a:gd name="T5" fmla="*/ 0 h 288"/>
                  <a:gd name="T6" fmla="*/ 164 w 249"/>
                  <a:gd name="T7" fmla="*/ 55 h 288"/>
                  <a:gd name="T8" fmla="*/ 85 w 249"/>
                  <a:gd name="T9" fmla="*/ 55 h 288"/>
                  <a:gd name="T10" fmla="*/ 85 w 249"/>
                  <a:gd name="T11" fmla="*/ 0 h 288"/>
                  <a:gd name="T12" fmla="*/ 0 w 249"/>
                  <a:gd name="T13" fmla="*/ 0 h 288"/>
                  <a:gd name="T14" fmla="*/ 0 w 249"/>
                  <a:gd name="T15" fmla="*/ 288 h 288"/>
                  <a:gd name="T16" fmla="*/ 85 w 249"/>
                  <a:gd name="T17" fmla="*/ 288 h 288"/>
                  <a:gd name="T18" fmla="*/ 85 w 249"/>
                  <a:gd name="T19" fmla="*/ 64 h 288"/>
                  <a:gd name="T20" fmla="*/ 164 w 249"/>
                  <a:gd name="T21" fmla="*/ 64 h 288"/>
                  <a:gd name="T22" fmla="*/ 164 w 249"/>
                  <a:gd name="T23" fmla="*/ 288 h 288"/>
                  <a:gd name="T24" fmla="*/ 207 w 249"/>
                  <a:gd name="T25" fmla="*/ 288 h 288"/>
                  <a:gd name="T26" fmla="*/ 249 w 249"/>
                  <a:gd name="T27" fmla="*/ 288 h 288"/>
                  <a:gd name="T28" fmla="*/ 249 w 249"/>
                  <a:gd name="T29" fmla="*/ 288 h 288"/>
                  <a:gd name="T30" fmla="*/ 249 w 249"/>
                  <a:gd name="T31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9" h="288">
                    <a:moveTo>
                      <a:pt x="249" y="0"/>
                    </a:moveTo>
                    <a:lnTo>
                      <a:pt x="207" y="0"/>
                    </a:lnTo>
                    <a:lnTo>
                      <a:pt x="164" y="0"/>
                    </a:lnTo>
                    <a:lnTo>
                      <a:pt x="164" y="55"/>
                    </a:lnTo>
                    <a:lnTo>
                      <a:pt x="85" y="55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288"/>
                    </a:lnTo>
                    <a:lnTo>
                      <a:pt x="85" y="288"/>
                    </a:lnTo>
                    <a:lnTo>
                      <a:pt x="85" y="64"/>
                    </a:lnTo>
                    <a:lnTo>
                      <a:pt x="164" y="64"/>
                    </a:lnTo>
                    <a:lnTo>
                      <a:pt x="164" y="288"/>
                    </a:lnTo>
                    <a:lnTo>
                      <a:pt x="207" y="288"/>
                    </a:lnTo>
                    <a:lnTo>
                      <a:pt x="249" y="288"/>
                    </a:lnTo>
                    <a:lnTo>
                      <a:pt x="249" y="288"/>
                    </a:lnTo>
                    <a:lnTo>
                      <a:pt x="2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293"/>
              <p:cNvSpPr>
                <a:spLocks noEditPoints="1"/>
              </p:cNvSpPr>
              <p:nvPr/>
            </p:nvSpPr>
            <p:spPr bwMode="auto">
              <a:xfrm>
                <a:off x="9498013" y="3370263"/>
                <a:ext cx="1916113" cy="677862"/>
              </a:xfrm>
              <a:custGeom>
                <a:avLst/>
                <a:gdLst>
                  <a:gd name="T0" fmla="*/ 1658 w 1660"/>
                  <a:gd name="T1" fmla="*/ 103 h 587"/>
                  <a:gd name="T2" fmla="*/ 1596 w 1660"/>
                  <a:gd name="T3" fmla="*/ 68 h 587"/>
                  <a:gd name="T4" fmla="*/ 1096 w 1660"/>
                  <a:gd name="T5" fmla="*/ 39 h 587"/>
                  <a:gd name="T6" fmla="*/ 837 w 1660"/>
                  <a:gd name="T7" fmla="*/ 149 h 587"/>
                  <a:gd name="T8" fmla="*/ 823 w 1660"/>
                  <a:gd name="T9" fmla="*/ 149 h 587"/>
                  <a:gd name="T10" fmla="*/ 564 w 1660"/>
                  <a:gd name="T11" fmla="*/ 39 h 587"/>
                  <a:gd name="T12" fmla="*/ 64 w 1660"/>
                  <a:gd name="T13" fmla="*/ 68 h 587"/>
                  <a:gd name="T14" fmla="*/ 2 w 1660"/>
                  <a:gd name="T15" fmla="*/ 103 h 587"/>
                  <a:gd name="T16" fmla="*/ 27 w 1660"/>
                  <a:gd name="T17" fmla="*/ 161 h 587"/>
                  <a:gd name="T18" fmla="*/ 98 w 1660"/>
                  <a:gd name="T19" fmla="*/ 296 h 587"/>
                  <a:gd name="T20" fmla="*/ 214 w 1660"/>
                  <a:gd name="T21" fmla="*/ 541 h 587"/>
                  <a:gd name="T22" fmla="*/ 614 w 1660"/>
                  <a:gd name="T23" fmla="*/ 537 h 587"/>
                  <a:gd name="T24" fmla="*/ 828 w 1660"/>
                  <a:gd name="T25" fmla="*/ 238 h 587"/>
                  <a:gd name="T26" fmla="*/ 832 w 1660"/>
                  <a:gd name="T27" fmla="*/ 238 h 587"/>
                  <a:gd name="T28" fmla="*/ 1046 w 1660"/>
                  <a:gd name="T29" fmla="*/ 537 h 587"/>
                  <a:gd name="T30" fmla="*/ 1446 w 1660"/>
                  <a:gd name="T31" fmla="*/ 541 h 587"/>
                  <a:gd name="T32" fmla="*/ 1562 w 1660"/>
                  <a:gd name="T33" fmla="*/ 296 h 587"/>
                  <a:gd name="T34" fmla="*/ 1633 w 1660"/>
                  <a:gd name="T35" fmla="*/ 161 h 587"/>
                  <a:gd name="T36" fmla="*/ 1658 w 1660"/>
                  <a:gd name="T37" fmla="*/ 103 h 587"/>
                  <a:gd name="T38" fmla="*/ 670 w 1660"/>
                  <a:gd name="T39" fmla="*/ 341 h 587"/>
                  <a:gd name="T40" fmla="*/ 588 w 1660"/>
                  <a:gd name="T41" fmla="*/ 489 h 587"/>
                  <a:gd name="T42" fmla="*/ 411 w 1660"/>
                  <a:gd name="T43" fmla="*/ 519 h 587"/>
                  <a:gd name="T44" fmla="*/ 234 w 1660"/>
                  <a:gd name="T45" fmla="*/ 490 h 587"/>
                  <a:gd name="T46" fmla="*/ 160 w 1660"/>
                  <a:gd name="T47" fmla="*/ 316 h 587"/>
                  <a:gd name="T48" fmla="*/ 146 w 1660"/>
                  <a:gd name="T49" fmla="*/ 132 h 587"/>
                  <a:gd name="T50" fmla="*/ 405 w 1660"/>
                  <a:gd name="T51" fmla="*/ 89 h 587"/>
                  <a:gd name="T52" fmla="*/ 702 w 1660"/>
                  <a:gd name="T53" fmla="*/ 170 h 587"/>
                  <a:gd name="T54" fmla="*/ 670 w 1660"/>
                  <a:gd name="T55" fmla="*/ 341 h 587"/>
                  <a:gd name="T56" fmla="*/ 1500 w 1660"/>
                  <a:gd name="T57" fmla="*/ 316 h 587"/>
                  <a:gd name="T58" fmla="*/ 1426 w 1660"/>
                  <a:gd name="T59" fmla="*/ 490 h 587"/>
                  <a:gd name="T60" fmla="*/ 1249 w 1660"/>
                  <a:gd name="T61" fmla="*/ 519 h 587"/>
                  <a:gd name="T62" fmla="*/ 1072 w 1660"/>
                  <a:gd name="T63" fmla="*/ 489 h 587"/>
                  <a:gd name="T64" fmla="*/ 990 w 1660"/>
                  <a:gd name="T65" fmla="*/ 341 h 587"/>
                  <a:gd name="T66" fmla="*/ 958 w 1660"/>
                  <a:gd name="T67" fmla="*/ 170 h 587"/>
                  <a:gd name="T68" fmla="*/ 1255 w 1660"/>
                  <a:gd name="T69" fmla="*/ 89 h 587"/>
                  <a:gd name="T70" fmla="*/ 1514 w 1660"/>
                  <a:gd name="T71" fmla="*/ 132 h 587"/>
                  <a:gd name="T72" fmla="*/ 1500 w 1660"/>
                  <a:gd name="T73" fmla="*/ 316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60" h="587">
                    <a:moveTo>
                      <a:pt x="1658" y="103"/>
                    </a:moveTo>
                    <a:cubicBezTo>
                      <a:pt x="1658" y="71"/>
                      <a:pt x="1653" y="83"/>
                      <a:pt x="1596" y="68"/>
                    </a:cubicBezTo>
                    <a:cubicBezTo>
                      <a:pt x="1539" y="52"/>
                      <a:pt x="1364" y="0"/>
                      <a:pt x="1096" y="39"/>
                    </a:cubicBezTo>
                    <a:cubicBezTo>
                      <a:pt x="872" y="72"/>
                      <a:pt x="929" y="146"/>
                      <a:pt x="837" y="149"/>
                    </a:cubicBezTo>
                    <a:cubicBezTo>
                      <a:pt x="823" y="149"/>
                      <a:pt x="823" y="149"/>
                      <a:pt x="823" y="149"/>
                    </a:cubicBezTo>
                    <a:cubicBezTo>
                      <a:pt x="731" y="146"/>
                      <a:pt x="788" y="72"/>
                      <a:pt x="564" y="39"/>
                    </a:cubicBezTo>
                    <a:cubicBezTo>
                      <a:pt x="296" y="0"/>
                      <a:pt x="121" y="52"/>
                      <a:pt x="64" y="68"/>
                    </a:cubicBezTo>
                    <a:cubicBezTo>
                      <a:pt x="7" y="83"/>
                      <a:pt x="2" y="71"/>
                      <a:pt x="2" y="103"/>
                    </a:cubicBezTo>
                    <a:cubicBezTo>
                      <a:pt x="3" y="135"/>
                      <a:pt x="0" y="161"/>
                      <a:pt x="27" y="161"/>
                    </a:cubicBezTo>
                    <a:cubicBezTo>
                      <a:pt x="55" y="161"/>
                      <a:pt x="55" y="161"/>
                      <a:pt x="98" y="296"/>
                    </a:cubicBezTo>
                    <a:cubicBezTo>
                      <a:pt x="150" y="458"/>
                      <a:pt x="164" y="504"/>
                      <a:pt x="214" y="541"/>
                    </a:cubicBezTo>
                    <a:cubicBezTo>
                      <a:pt x="275" y="587"/>
                      <a:pt x="531" y="587"/>
                      <a:pt x="614" y="537"/>
                    </a:cubicBezTo>
                    <a:cubicBezTo>
                      <a:pt x="717" y="475"/>
                      <a:pt x="704" y="241"/>
                      <a:pt x="828" y="238"/>
                    </a:cubicBezTo>
                    <a:cubicBezTo>
                      <a:pt x="829" y="238"/>
                      <a:pt x="831" y="238"/>
                      <a:pt x="832" y="238"/>
                    </a:cubicBezTo>
                    <a:cubicBezTo>
                      <a:pt x="956" y="241"/>
                      <a:pt x="943" y="475"/>
                      <a:pt x="1046" y="537"/>
                    </a:cubicBezTo>
                    <a:cubicBezTo>
                      <a:pt x="1129" y="587"/>
                      <a:pt x="1385" y="587"/>
                      <a:pt x="1446" y="541"/>
                    </a:cubicBezTo>
                    <a:cubicBezTo>
                      <a:pt x="1496" y="504"/>
                      <a:pt x="1510" y="458"/>
                      <a:pt x="1562" y="296"/>
                    </a:cubicBezTo>
                    <a:cubicBezTo>
                      <a:pt x="1605" y="161"/>
                      <a:pt x="1605" y="161"/>
                      <a:pt x="1633" y="161"/>
                    </a:cubicBezTo>
                    <a:cubicBezTo>
                      <a:pt x="1660" y="161"/>
                      <a:pt x="1657" y="135"/>
                      <a:pt x="1658" y="103"/>
                    </a:cubicBezTo>
                    <a:close/>
                    <a:moveTo>
                      <a:pt x="670" y="341"/>
                    </a:moveTo>
                    <a:cubicBezTo>
                      <a:pt x="644" y="407"/>
                      <a:pt x="624" y="465"/>
                      <a:pt x="588" y="489"/>
                    </a:cubicBezTo>
                    <a:cubicBezTo>
                      <a:pt x="550" y="515"/>
                      <a:pt x="494" y="520"/>
                      <a:pt x="411" y="519"/>
                    </a:cubicBezTo>
                    <a:cubicBezTo>
                      <a:pt x="341" y="517"/>
                      <a:pt x="266" y="520"/>
                      <a:pt x="234" y="490"/>
                    </a:cubicBezTo>
                    <a:cubicBezTo>
                      <a:pt x="208" y="465"/>
                      <a:pt x="182" y="386"/>
                      <a:pt x="160" y="316"/>
                    </a:cubicBezTo>
                    <a:cubicBezTo>
                      <a:pt x="129" y="219"/>
                      <a:pt x="115" y="161"/>
                      <a:pt x="146" y="132"/>
                    </a:cubicBezTo>
                    <a:cubicBezTo>
                      <a:pt x="185" y="97"/>
                      <a:pt x="286" y="91"/>
                      <a:pt x="405" y="89"/>
                    </a:cubicBezTo>
                    <a:cubicBezTo>
                      <a:pt x="524" y="88"/>
                      <a:pt x="682" y="123"/>
                      <a:pt x="702" y="170"/>
                    </a:cubicBezTo>
                    <a:cubicBezTo>
                      <a:pt x="718" y="205"/>
                      <a:pt x="693" y="282"/>
                      <a:pt x="670" y="341"/>
                    </a:cubicBezTo>
                    <a:close/>
                    <a:moveTo>
                      <a:pt x="1500" y="316"/>
                    </a:moveTo>
                    <a:cubicBezTo>
                      <a:pt x="1478" y="386"/>
                      <a:pt x="1452" y="465"/>
                      <a:pt x="1426" y="490"/>
                    </a:cubicBezTo>
                    <a:cubicBezTo>
                      <a:pt x="1394" y="520"/>
                      <a:pt x="1319" y="517"/>
                      <a:pt x="1249" y="519"/>
                    </a:cubicBezTo>
                    <a:cubicBezTo>
                      <a:pt x="1166" y="520"/>
                      <a:pt x="1110" y="515"/>
                      <a:pt x="1072" y="489"/>
                    </a:cubicBezTo>
                    <a:cubicBezTo>
                      <a:pt x="1036" y="465"/>
                      <a:pt x="1016" y="407"/>
                      <a:pt x="990" y="341"/>
                    </a:cubicBezTo>
                    <a:cubicBezTo>
                      <a:pt x="967" y="282"/>
                      <a:pt x="942" y="205"/>
                      <a:pt x="958" y="170"/>
                    </a:cubicBezTo>
                    <a:cubicBezTo>
                      <a:pt x="978" y="123"/>
                      <a:pt x="1136" y="88"/>
                      <a:pt x="1255" y="89"/>
                    </a:cubicBezTo>
                    <a:cubicBezTo>
                      <a:pt x="1374" y="91"/>
                      <a:pt x="1475" y="97"/>
                      <a:pt x="1514" y="132"/>
                    </a:cubicBezTo>
                    <a:cubicBezTo>
                      <a:pt x="1546" y="161"/>
                      <a:pt x="1531" y="219"/>
                      <a:pt x="1500" y="316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294"/>
              <p:cNvSpPr>
                <a:spLocks/>
              </p:cNvSpPr>
              <p:nvPr/>
            </p:nvSpPr>
            <p:spPr bwMode="auto">
              <a:xfrm>
                <a:off x="9842500" y="4178300"/>
                <a:ext cx="622300" cy="488950"/>
              </a:xfrm>
              <a:custGeom>
                <a:avLst/>
                <a:gdLst>
                  <a:gd name="T0" fmla="*/ 0 w 538"/>
                  <a:gd name="T1" fmla="*/ 347 h 424"/>
                  <a:gd name="T2" fmla="*/ 153 w 538"/>
                  <a:gd name="T3" fmla="*/ 300 h 424"/>
                  <a:gd name="T4" fmla="*/ 342 w 538"/>
                  <a:gd name="T5" fmla="*/ 163 h 424"/>
                  <a:gd name="T6" fmla="*/ 530 w 538"/>
                  <a:gd name="T7" fmla="*/ 87 h 424"/>
                  <a:gd name="T8" fmla="*/ 407 w 538"/>
                  <a:gd name="T9" fmla="*/ 2 h 424"/>
                  <a:gd name="T10" fmla="*/ 148 w 538"/>
                  <a:gd name="T11" fmla="*/ 180 h 424"/>
                  <a:gd name="T12" fmla="*/ 82 w 538"/>
                  <a:gd name="T13" fmla="*/ 326 h 424"/>
                  <a:gd name="T14" fmla="*/ 0 w 538"/>
                  <a:gd name="T15" fmla="*/ 34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8" h="424">
                    <a:moveTo>
                      <a:pt x="0" y="347"/>
                    </a:moveTo>
                    <a:cubicBezTo>
                      <a:pt x="0" y="347"/>
                      <a:pt x="82" y="424"/>
                      <a:pt x="153" y="300"/>
                    </a:cubicBezTo>
                    <a:cubicBezTo>
                      <a:pt x="209" y="203"/>
                      <a:pt x="220" y="166"/>
                      <a:pt x="342" y="163"/>
                    </a:cubicBezTo>
                    <a:cubicBezTo>
                      <a:pt x="465" y="160"/>
                      <a:pt x="522" y="141"/>
                      <a:pt x="530" y="87"/>
                    </a:cubicBezTo>
                    <a:cubicBezTo>
                      <a:pt x="538" y="33"/>
                      <a:pt x="492" y="0"/>
                      <a:pt x="407" y="2"/>
                    </a:cubicBezTo>
                    <a:cubicBezTo>
                      <a:pt x="323" y="4"/>
                      <a:pt x="210" y="54"/>
                      <a:pt x="148" y="180"/>
                    </a:cubicBezTo>
                    <a:cubicBezTo>
                      <a:pt x="104" y="269"/>
                      <a:pt x="108" y="298"/>
                      <a:pt x="82" y="326"/>
                    </a:cubicBezTo>
                    <a:cubicBezTo>
                      <a:pt x="56" y="354"/>
                      <a:pt x="0" y="347"/>
                      <a:pt x="0" y="347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295"/>
              <p:cNvSpPr>
                <a:spLocks/>
              </p:cNvSpPr>
              <p:nvPr/>
            </p:nvSpPr>
            <p:spPr bwMode="auto">
              <a:xfrm>
                <a:off x="10447338" y="4178300"/>
                <a:ext cx="622300" cy="488950"/>
              </a:xfrm>
              <a:custGeom>
                <a:avLst/>
                <a:gdLst>
                  <a:gd name="T0" fmla="*/ 538 w 538"/>
                  <a:gd name="T1" fmla="*/ 347 h 424"/>
                  <a:gd name="T2" fmla="*/ 385 w 538"/>
                  <a:gd name="T3" fmla="*/ 300 h 424"/>
                  <a:gd name="T4" fmla="*/ 196 w 538"/>
                  <a:gd name="T5" fmla="*/ 163 h 424"/>
                  <a:gd name="T6" fmla="*/ 8 w 538"/>
                  <a:gd name="T7" fmla="*/ 87 h 424"/>
                  <a:gd name="T8" fmla="*/ 131 w 538"/>
                  <a:gd name="T9" fmla="*/ 2 h 424"/>
                  <a:gd name="T10" fmla="*/ 390 w 538"/>
                  <a:gd name="T11" fmla="*/ 180 h 424"/>
                  <a:gd name="T12" fmla="*/ 456 w 538"/>
                  <a:gd name="T13" fmla="*/ 326 h 424"/>
                  <a:gd name="T14" fmla="*/ 538 w 538"/>
                  <a:gd name="T15" fmla="*/ 34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8" h="424">
                    <a:moveTo>
                      <a:pt x="538" y="347"/>
                    </a:moveTo>
                    <a:cubicBezTo>
                      <a:pt x="538" y="347"/>
                      <a:pt x="456" y="424"/>
                      <a:pt x="385" y="300"/>
                    </a:cubicBezTo>
                    <a:cubicBezTo>
                      <a:pt x="329" y="203"/>
                      <a:pt x="318" y="166"/>
                      <a:pt x="196" y="163"/>
                    </a:cubicBezTo>
                    <a:cubicBezTo>
                      <a:pt x="74" y="160"/>
                      <a:pt x="16" y="141"/>
                      <a:pt x="8" y="87"/>
                    </a:cubicBezTo>
                    <a:cubicBezTo>
                      <a:pt x="0" y="33"/>
                      <a:pt x="46" y="0"/>
                      <a:pt x="131" y="2"/>
                    </a:cubicBezTo>
                    <a:cubicBezTo>
                      <a:pt x="215" y="4"/>
                      <a:pt x="328" y="54"/>
                      <a:pt x="390" y="180"/>
                    </a:cubicBezTo>
                    <a:cubicBezTo>
                      <a:pt x="434" y="269"/>
                      <a:pt x="430" y="298"/>
                      <a:pt x="456" y="326"/>
                    </a:cubicBezTo>
                    <a:cubicBezTo>
                      <a:pt x="482" y="354"/>
                      <a:pt x="538" y="347"/>
                      <a:pt x="538" y="347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296"/>
              <p:cNvSpPr>
                <a:spLocks/>
              </p:cNvSpPr>
              <p:nvPr/>
            </p:nvSpPr>
            <p:spPr bwMode="auto">
              <a:xfrm>
                <a:off x="9632950" y="4111625"/>
                <a:ext cx="1647825" cy="1027112"/>
              </a:xfrm>
              <a:custGeom>
                <a:avLst/>
                <a:gdLst>
                  <a:gd name="T0" fmla="*/ 1260 w 1427"/>
                  <a:gd name="T1" fmla="*/ 225 h 890"/>
                  <a:gd name="T2" fmla="*/ 1018 w 1427"/>
                  <a:gd name="T3" fmla="*/ 547 h 890"/>
                  <a:gd name="T4" fmla="*/ 792 w 1427"/>
                  <a:gd name="T5" fmla="*/ 416 h 890"/>
                  <a:gd name="T6" fmla="*/ 713 w 1427"/>
                  <a:gd name="T7" fmla="*/ 375 h 890"/>
                  <a:gd name="T8" fmla="*/ 634 w 1427"/>
                  <a:gd name="T9" fmla="*/ 416 h 890"/>
                  <a:gd name="T10" fmla="*/ 408 w 1427"/>
                  <a:gd name="T11" fmla="*/ 547 h 890"/>
                  <a:gd name="T12" fmla="*/ 166 w 1427"/>
                  <a:gd name="T13" fmla="*/ 225 h 890"/>
                  <a:gd name="T14" fmla="*/ 0 w 1427"/>
                  <a:gd name="T15" fmla="*/ 0 h 890"/>
                  <a:gd name="T16" fmla="*/ 90 w 1427"/>
                  <a:gd name="T17" fmla="*/ 446 h 890"/>
                  <a:gd name="T18" fmla="*/ 462 w 1427"/>
                  <a:gd name="T19" fmla="*/ 788 h 890"/>
                  <a:gd name="T20" fmla="*/ 713 w 1427"/>
                  <a:gd name="T21" fmla="*/ 880 h 890"/>
                  <a:gd name="T22" fmla="*/ 964 w 1427"/>
                  <a:gd name="T23" fmla="*/ 788 h 890"/>
                  <a:gd name="T24" fmla="*/ 1336 w 1427"/>
                  <a:gd name="T25" fmla="*/ 446 h 890"/>
                  <a:gd name="T26" fmla="*/ 1427 w 1427"/>
                  <a:gd name="T27" fmla="*/ 0 h 890"/>
                  <a:gd name="T28" fmla="*/ 1260 w 1427"/>
                  <a:gd name="T29" fmla="*/ 225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27" h="890">
                    <a:moveTo>
                      <a:pt x="1260" y="225"/>
                    </a:moveTo>
                    <a:cubicBezTo>
                      <a:pt x="1249" y="317"/>
                      <a:pt x="1157" y="492"/>
                      <a:pt x="1018" y="547"/>
                    </a:cubicBezTo>
                    <a:cubicBezTo>
                      <a:pt x="879" y="602"/>
                      <a:pt x="841" y="467"/>
                      <a:pt x="792" y="416"/>
                    </a:cubicBezTo>
                    <a:cubicBezTo>
                      <a:pt x="753" y="376"/>
                      <a:pt x="724" y="374"/>
                      <a:pt x="713" y="375"/>
                    </a:cubicBezTo>
                    <a:cubicBezTo>
                      <a:pt x="702" y="374"/>
                      <a:pt x="673" y="376"/>
                      <a:pt x="634" y="416"/>
                    </a:cubicBezTo>
                    <a:cubicBezTo>
                      <a:pt x="585" y="467"/>
                      <a:pt x="547" y="602"/>
                      <a:pt x="408" y="547"/>
                    </a:cubicBezTo>
                    <a:cubicBezTo>
                      <a:pt x="269" y="492"/>
                      <a:pt x="177" y="317"/>
                      <a:pt x="166" y="225"/>
                    </a:cubicBezTo>
                    <a:cubicBezTo>
                      <a:pt x="143" y="32"/>
                      <a:pt x="0" y="0"/>
                      <a:pt x="0" y="0"/>
                    </a:cubicBezTo>
                    <a:cubicBezTo>
                      <a:pt x="0" y="0"/>
                      <a:pt x="41" y="368"/>
                      <a:pt x="90" y="446"/>
                    </a:cubicBezTo>
                    <a:cubicBezTo>
                      <a:pt x="139" y="523"/>
                      <a:pt x="332" y="684"/>
                      <a:pt x="462" y="788"/>
                    </a:cubicBezTo>
                    <a:cubicBezTo>
                      <a:pt x="590" y="890"/>
                      <a:pt x="643" y="880"/>
                      <a:pt x="713" y="880"/>
                    </a:cubicBezTo>
                    <a:cubicBezTo>
                      <a:pt x="783" y="880"/>
                      <a:pt x="836" y="890"/>
                      <a:pt x="964" y="788"/>
                    </a:cubicBezTo>
                    <a:cubicBezTo>
                      <a:pt x="1095" y="684"/>
                      <a:pt x="1287" y="523"/>
                      <a:pt x="1336" y="446"/>
                    </a:cubicBezTo>
                    <a:cubicBezTo>
                      <a:pt x="1385" y="368"/>
                      <a:pt x="1427" y="0"/>
                      <a:pt x="1427" y="0"/>
                    </a:cubicBezTo>
                    <a:cubicBezTo>
                      <a:pt x="1427" y="0"/>
                      <a:pt x="1284" y="32"/>
                      <a:pt x="1260" y="225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Oval 1297"/>
              <p:cNvSpPr>
                <a:spLocks noChangeArrowheads="1"/>
              </p:cNvSpPr>
              <p:nvPr/>
            </p:nvSpPr>
            <p:spPr bwMode="auto">
              <a:xfrm>
                <a:off x="9197975" y="2443163"/>
                <a:ext cx="2516188" cy="909637"/>
              </a:xfrm>
              <a:prstGeom prst="ellipse">
                <a:avLst/>
              </a:pr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298"/>
              <p:cNvSpPr>
                <a:spLocks/>
              </p:cNvSpPr>
              <p:nvPr/>
            </p:nvSpPr>
            <p:spPr bwMode="auto">
              <a:xfrm>
                <a:off x="9628188" y="1724026"/>
                <a:ext cx="1655763" cy="1004887"/>
              </a:xfrm>
              <a:custGeom>
                <a:avLst/>
                <a:gdLst>
                  <a:gd name="T0" fmla="*/ 1430 w 1434"/>
                  <a:gd name="T1" fmla="*/ 673 h 870"/>
                  <a:gd name="T2" fmla="*/ 1430 w 1434"/>
                  <a:gd name="T3" fmla="*/ 672 h 870"/>
                  <a:gd name="T4" fmla="*/ 1429 w 1434"/>
                  <a:gd name="T5" fmla="*/ 671 h 870"/>
                  <a:gd name="T6" fmla="*/ 1156 w 1434"/>
                  <a:gd name="T7" fmla="*/ 95 h 870"/>
                  <a:gd name="T8" fmla="*/ 743 w 1434"/>
                  <a:gd name="T9" fmla="*/ 202 h 870"/>
                  <a:gd name="T10" fmla="*/ 394 w 1434"/>
                  <a:gd name="T11" fmla="*/ 52 h 870"/>
                  <a:gd name="T12" fmla="*/ 4 w 1434"/>
                  <a:gd name="T13" fmla="*/ 672 h 870"/>
                  <a:gd name="T14" fmla="*/ 4 w 1434"/>
                  <a:gd name="T15" fmla="*/ 672 h 870"/>
                  <a:gd name="T16" fmla="*/ 0 w 1434"/>
                  <a:gd name="T17" fmla="*/ 691 h 870"/>
                  <a:gd name="T18" fmla="*/ 60 w 1434"/>
                  <a:gd name="T19" fmla="*/ 762 h 870"/>
                  <a:gd name="T20" fmla="*/ 717 w 1434"/>
                  <a:gd name="T21" fmla="*/ 870 h 870"/>
                  <a:gd name="T22" fmla="*/ 1374 w 1434"/>
                  <a:gd name="T23" fmla="*/ 762 h 870"/>
                  <a:gd name="T24" fmla="*/ 1434 w 1434"/>
                  <a:gd name="T25" fmla="*/ 691 h 870"/>
                  <a:gd name="T26" fmla="*/ 1430 w 1434"/>
                  <a:gd name="T27" fmla="*/ 673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34" h="870">
                    <a:moveTo>
                      <a:pt x="1430" y="673"/>
                    </a:moveTo>
                    <a:cubicBezTo>
                      <a:pt x="1430" y="672"/>
                      <a:pt x="1430" y="672"/>
                      <a:pt x="1430" y="672"/>
                    </a:cubicBezTo>
                    <a:cubicBezTo>
                      <a:pt x="1429" y="671"/>
                      <a:pt x="1429" y="671"/>
                      <a:pt x="1429" y="671"/>
                    </a:cubicBezTo>
                    <a:cubicBezTo>
                      <a:pt x="1429" y="671"/>
                      <a:pt x="1245" y="189"/>
                      <a:pt x="1156" y="95"/>
                    </a:cubicBezTo>
                    <a:cubicBezTo>
                      <a:pt x="1067" y="0"/>
                      <a:pt x="934" y="156"/>
                      <a:pt x="743" y="202"/>
                    </a:cubicBezTo>
                    <a:cubicBezTo>
                      <a:pt x="606" y="234"/>
                      <a:pt x="550" y="74"/>
                      <a:pt x="394" y="52"/>
                    </a:cubicBezTo>
                    <a:cubicBezTo>
                      <a:pt x="262" y="34"/>
                      <a:pt x="14" y="646"/>
                      <a:pt x="4" y="672"/>
                    </a:cubicBezTo>
                    <a:cubicBezTo>
                      <a:pt x="4" y="672"/>
                      <a:pt x="4" y="672"/>
                      <a:pt x="4" y="672"/>
                    </a:cubicBezTo>
                    <a:cubicBezTo>
                      <a:pt x="1" y="678"/>
                      <a:pt x="0" y="684"/>
                      <a:pt x="0" y="691"/>
                    </a:cubicBezTo>
                    <a:cubicBezTo>
                      <a:pt x="0" y="716"/>
                      <a:pt x="22" y="740"/>
                      <a:pt x="60" y="762"/>
                    </a:cubicBezTo>
                    <a:cubicBezTo>
                      <a:pt x="171" y="826"/>
                      <a:pt x="423" y="870"/>
                      <a:pt x="717" y="870"/>
                    </a:cubicBezTo>
                    <a:cubicBezTo>
                      <a:pt x="1011" y="870"/>
                      <a:pt x="1263" y="826"/>
                      <a:pt x="1374" y="762"/>
                    </a:cubicBezTo>
                    <a:cubicBezTo>
                      <a:pt x="1412" y="740"/>
                      <a:pt x="1434" y="716"/>
                      <a:pt x="1434" y="691"/>
                    </a:cubicBezTo>
                    <a:cubicBezTo>
                      <a:pt x="1434" y="685"/>
                      <a:pt x="1433" y="679"/>
                      <a:pt x="1430" y="673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299"/>
              <p:cNvSpPr>
                <a:spLocks/>
              </p:cNvSpPr>
              <p:nvPr/>
            </p:nvSpPr>
            <p:spPr bwMode="auto">
              <a:xfrm>
                <a:off x="9612313" y="2509838"/>
                <a:ext cx="25400" cy="44450"/>
              </a:xfrm>
              <a:custGeom>
                <a:avLst/>
                <a:gdLst>
                  <a:gd name="T0" fmla="*/ 13 w 22"/>
                  <a:gd name="T1" fmla="*/ 11 h 39"/>
                  <a:gd name="T2" fmla="*/ 14 w 22"/>
                  <a:gd name="T3" fmla="*/ 0 h 39"/>
                  <a:gd name="T4" fmla="*/ 14 w 22"/>
                  <a:gd name="T5" fmla="*/ 0 h 39"/>
                  <a:gd name="T6" fmla="*/ 0 w 22"/>
                  <a:gd name="T7" fmla="*/ 37 h 39"/>
                  <a:gd name="T8" fmla="*/ 22 w 22"/>
                  <a:gd name="T9" fmla="*/ 39 h 39"/>
                  <a:gd name="T10" fmla="*/ 13 w 22"/>
                  <a:gd name="T11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9">
                    <a:moveTo>
                      <a:pt x="13" y="11"/>
                    </a:moveTo>
                    <a:cubicBezTo>
                      <a:pt x="13" y="7"/>
                      <a:pt x="14" y="3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16" y="30"/>
                      <a:pt x="13" y="20"/>
                      <a:pt x="13" y="11"/>
                    </a:cubicBez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300"/>
              <p:cNvSpPr>
                <a:spLocks/>
              </p:cNvSpPr>
              <p:nvPr/>
            </p:nvSpPr>
            <p:spPr bwMode="auto">
              <a:xfrm>
                <a:off x="9939338" y="2970213"/>
                <a:ext cx="411163" cy="38100"/>
              </a:xfrm>
              <a:custGeom>
                <a:avLst/>
                <a:gdLst>
                  <a:gd name="T0" fmla="*/ 0 w 355"/>
                  <a:gd name="T1" fmla="*/ 1 h 33"/>
                  <a:gd name="T2" fmla="*/ 250 w 355"/>
                  <a:gd name="T3" fmla="*/ 33 h 33"/>
                  <a:gd name="T4" fmla="*/ 355 w 355"/>
                  <a:gd name="T5" fmla="*/ 0 h 33"/>
                  <a:gd name="T6" fmla="*/ 0 w 355"/>
                  <a:gd name="T7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5" h="33">
                    <a:moveTo>
                      <a:pt x="0" y="1"/>
                    </a:moveTo>
                    <a:cubicBezTo>
                      <a:pt x="75" y="16"/>
                      <a:pt x="159" y="27"/>
                      <a:pt x="250" y="33"/>
                    </a:cubicBezTo>
                    <a:cubicBezTo>
                      <a:pt x="355" y="0"/>
                      <a:pt x="355" y="0"/>
                      <a:pt x="355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301"/>
              <p:cNvSpPr>
                <a:spLocks/>
              </p:cNvSpPr>
              <p:nvPr/>
            </p:nvSpPr>
            <p:spPr bwMode="auto">
              <a:xfrm>
                <a:off x="9629775" y="2500313"/>
                <a:ext cx="3175" cy="9525"/>
              </a:xfrm>
              <a:custGeom>
                <a:avLst/>
                <a:gdLst>
                  <a:gd name="T0" fmla="*/ 3 w 3"/>
                  <a:gd name="T1" fmla="*/ 0 h 8"/>
                  <a:gd name="T2" fmla="*/ 3 w 3"/>
                  <a:gd name="T3" fmla="*/ 1 h 8"/>
                  <a:gd name="T4" fmla="*/ 0 w 3"/>
                  <a:gd name="T5" fmla="*/ 8 h 8"/>
                  <a:gd name="T6" fmla="*/ 0 w 3"/>
                  <a:gd name="T7" fmla="*/ 8 h 8"/>
                  <a:gd name="T8" fmla="*/ 3 w 3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5"/>
                      <a:pt x="2" y="3"/>
                      <a:pt x="3" y="0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302"/>
              <p:cNvSpPr>
                <a:spLocks/>
              </p:cNvSpPr>
              <p:nvPr/>
            </p:nvSpPr>
            <p:spPr bwMode="auto">
              <a:xfrm>
                <a:off x="10534650" y="2841625"/>
                <a:ext cx="485775" cy="128587"/>
              </a:xfrm>
              <a:custGeom>
                <a:avLst/>
                <a:gdLst>
                  <a:gd name="T0" fmla="*/ 0 w 421"/>
                  <a:gd name="T1" fmla="*/ 86 h 112"/>
                  <a:gd name="T2" fmla="*/ 382 w 421"/>
                  <a:gd name="T3" fmla="*/ 112 h 112"/>
                  <a:gd name="T4" fmla="*/ 421 w 421"/>
                  <a:gd name="T5" fmla="*/ 104 h 112"/>
                  <a:gd name="T6" fmla="*/ 320 w 421"/>
                  <a:gd name="T7" fmla="*/ 0 h 112"/>
                  <a:gd name="T8" fmla="*/ 0 w 421"/>
                  <a:gd name="T9" fmla="*/ 8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1" h="112">
                    <a:moveTo>
                      <a:pt x="0" y="86"/>
                    </a:moveTo>
                    <a:cubicBezTo>
                      <a:pt x="382" y="112"/>
                      <a:pt x="382" y="112"/>
                      <a:pt x="382" y="112"/>
                    </a:cubicBezTo>
                    <a:cubicBezTo>
                      <a:pt x="395" y="109"/>
                      <a:pt x="408" y="107"/>
                      <a:pt x="421" y="104"/>
                    </a:cubicBezTo>
                    <a:cubicBezTo>
                      <a:pt x="320" y="0"/>
                      <a:pt x="320" y="0"/>
                      <a:pt x="320" y="0"/>
                    </a:cubicBez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303"/>
              <p:cNvSpPr>
                <a:spLocks/>
              </p:cNvSpPr>
              <p:nvPr/>
            </p:nvSpPr>
            <p:spPr bwMode="auto">
              <a:xfrm>
                <a:off x="10244138" y="2722563"/>
                <a:ext cx="180975" cy="47625"/>
              </a:xfrm>
              <a:custGeom>
                <a:avLst/>
                <a:gdLst>
                  <a:gd name="T0" fmla="*/ 156 w 156"/>
                  <a:gd name="T1" fmla="*/ 6 h 42"/>
                  <a:gd name="T2" fmla="*/ 0 w 156"/>
                  <a:gd name="T3" fmla="*/ 0 h 42"/>
                  <a:gd name="T4" fmla="*/ 11 w 156"/>
                  <a:gd name="T5" fmla="*/ 42 h 42"/>
                  <a:gd name="T6" fmla="*/ 156 w 156"/>
                  <a:gd name="T7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42">
                    <a:moveTo>
                      <a:pt x="156" y="6"/>
                    </a:moveTo>
                    <a:cubicBezTo>
                      <a:pt x="102" y="5"/>
                      <a:pt x="50" y="3"/>
                      <a:pt x="0" y="0"/>
                    </a:cubicBezTo>
                    <a:cubicBezTo>
                      <a:pt x="11" y="42"/>
                      <a:pt x="11" y="42"/>
                      <a:pt x="11" y="42"/>
                    </a:cubicBezTo>
                    <a:lnTo>
                      <a:pt x="156" y="6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304"/>
              <p:cNvSpPr>
                <a:spLocks/>
              </p:cNvSpPr>
              <p:nvPr/>
            </p:nvSpPr>
            <p:spPr bwMode="auto">
              <a:xfrm>
                <a:off x="10256838" y="2728913"/>
                <a:ext cx="244475" cy="60325"/>
              </a:xfrm>
              <a:custGeom>
                <a:avLst/>
                <a:gdLst>
                  <a:gd name="T0" fmla="*/ 144 w 211"/>
                  <a:gd name="T1" fmla="*/ 52 h 52"/>
                  <a:gd name="T2" fmla="*/ 211 w 211"/>
                  <a:gd name="T3" fmla="*/ 0 h 52"/>
                  <a:gd name="T4" fmla="*/ 172 w 211"/>
                  <a:gd name="T5" fmla="*/ 0 h 52"/>
                  <a:gd name="T6" fmla="*/ 145 w 211"/>
                  <a:gd name="T7" fmla="*/ 0 h 52"/>
                  <a:gd name="T8" fmla="*/ 0 w 211"/>
                  <a:gd name="T9" fmla="*/ 36 h 52"/>
                  <a:gd name="T10" fmla="*/ 144 w 211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1" h="52">
                    <a:moveTo>
                      <a:pt x="144" y="52"/>
                    </a:moveTo>
                    <a:cubicBezTo>
                      <a:pt x="211" y="0"/>
                      <a:pt x="211" y="0"/>
                      <a:pt x="211" y="0"/>
                    </a:cubicBezTo>
                    <a:cubicBezTo>
                      <a:pt x="198" y="0"/>
                      <a:pt x="185" y="0"/>
                      <a:pt x="172" y="0"/>
                    </a:cubicBezTo>
                    <a:cubicBezTo>
                      <a:pt x="163" y="0"/>
                      <a:pt x="154" y="0"/>
                      <a:pt x="145" y="0"/>
                    </a:cubicBezTo>
                    <a:cubicBezTo>
                      <a:pt x="0" y="36"/>
                      <a:pt x="0" y="36"/>
                      <a:pt x="0" y="36"/>
                    </a:cubicBezTo>
                    <a:lnTo>
                      <a:pt x="144" y="52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305"/>
              <p:cNvSpPr>
                <a:spLocks/>
              </p:cNvSpPr>
              <p:nvPr/>
            </p:nvSpPr>
            <p:spPr bwMode="auto">
              <a:xfrm>
                <a:off x="9812338" y="2651125"/>
                <a:ext cx="1588" cy="1587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306"/>
              <p:cNvSpPr>
                <a:spLocks/>
              </p:cNvSpPr>
              <p:nvPr/>
            </p:nvSpPr>
            <p:spPr bwMode="auto">
              <a:xfrm>
                <a:off x="9602788" y="2552700"/>
                <a:ext cx="158750" cy="80962"/>
              </a:xfrm>
              <a:custGeom>
                <a:avLst/>
                <a:gdLst>
                  <a:gd name="T0" fmla="*/ 82 w 137"/>
                  <a:gd name="T1" fmla="*/ 45 h 71"/>
                  <a:gd name="T2" fmla="*/ 31 w 137"/>
                  <a:gd name="T3" fmla="*/ 2 h 71"/>
                  <a:gd name="T4" fmla="*/ 9 w 137"/>
                  <a:gd name="T5" fmla="*/ 0 h 71"/>
                  <a:gd name="T6" fmla="*/ 0 w 137"/>
                  <a:gd name="T7" fmla="*/ 23 h 71"/>
                  <a:gd name="T8" fmla="*/ 137 w 137"/>
                  <a:gd name="T9" fmla="*/ 71 h 71"/>
                  <a:gd name="T10" fmla="*/ 82 w 137"/>
                  <a:gd name="T11" fmla="*/ 4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" h="71">
                    <a:moveTo>
                      <a:pt x="82" y="45"/>
                    </a:moveTo>
                    <a:cubicBezTo>
                      <a:pt x="58" y="32"/>
                      <a:pt x="41" y="17"/>
                      <a:pt x="31" y="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37" y="71"/>
                      <a:pt x="137" y="71"/>
                      <a:pt x="137" y="71"/>
                    </a:cubicBezTo>
                    <a:cubicBezTo>
                      <a:pt x="116" y="63"/>
                      <a:pt x="98" y="54"/>
                      <a:pt x="82" y="45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307"/>
              <p:cNvSpPr>
                <a:spLocks/>
              </p:cNvSpPr>
              <p:nvPr/>
            </p:nvSpPr>
            <p:spPr bwMode="auto">
              <a:xfrm>
                <a:off x="9540875" y="2579688"/>
                <a:ext cx="273050" cy="247650"/>
              </a:xfrm>
              <a:custGeom>
                <a:avLst/>
                <a:gdLst>
                  <a:gd name="T0" fmla="*/ 234 w 236"/>
                  <a:gd name="T1" fmla="*/ 63 h 215"/>
                  <a:gd name="T2" fmla="*/ 190 w 236"/>
                  <a:gd name="T3" fmla="*/ 48 h 215"/>
                  <a:gd name="T4" fmla="*/ 53 w 236"/>
                  <a:gd name="T5" fmla="*/ 0 h 215"/>
                  <a:gd name="T6" fmla="*/ 5 w 236"/>
                  <a:gd name="T7" fmla="*/ 124 h 215"/>
                  <a:gd name="T8" fmla="*/ 4 w 236"/>
                  <a:gd name="T9" fmla="*/ 128 h 215"/>
                  <a:gd name="T10" fmla="*/ 3 w 236"/>
                  <a:gd name="T11" fmla="*/ 130 h 215"/>
                  <a:gd name="T12" fmla="*/ 3 w 236"/>
                  <a:gd name="T13" fmla="*/ 130 h 215"/>
                  <a:gd name="T14" fmla="*/ 0 w 236"/>
                  <a:gd name="T15" fmla="*/ 150 h 215"/>
                  <a:gd name="T16" fmla="*/ 32 w 236"/>
                  <a:gd name="T17" fmla="*/ 215 h 215"/>
                  <a:gd name="T18" fmla="*/ 236 w 236"/>
                  <a:gd name="T19" fmla="*/ 64 h 215"/>
                  <a:gd name="T20" fmla="*/ 234 w 236"/>
                  <a:gd name="T21" fmla="*/ 63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215">
                    <a:moveTo>
                      <a:pt x="234" y="63"/>
                    </a:moveTo>
                    <a:cubicBezTo>
                      <a:pt x="218" y="58"/>
                      <a:pt x="204" y="53"/>
                      <a:pt x="190" y="4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3" y="130"/>
                      <a:pt x="3" y="130"/>
                      <a:pt x="3" y="130"/>
                    </a:cubicBezTo>
                    <a:cubicBezTo>
                      <a:pt x="3" y="130"/>
                      <a:pt x="3" y="130"/>
                      <a:pt x="3" y="130"/>
                    </a:cubicBezTo>
                    <a:cubicBezTo>
                      <a:pt x="1" y="137"/>
                      <a:pt x="0" y="144"/>
                      <a:pt x="0" y="150"/>
                    </a:cubicBezTo>
                    <a:cubicBezTo>
                      <a:pt x="0" y="173"/>
                      <a:pt x="11" y="194"/>
                      <a:pt x="32" y="215"/>
                    </a:cubicBezTo>
                    <a:cubicBezTo>
                      <a:pt x="236" y="64"/>
                      <a:pt x="236" y="64"/>
                      <a:pt x="236" y="64"/>
                    </a:cubicBezTo>
                    <a:lnTo>
                      <a:pt x="234" y="63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308"/>
              <p:cNvSpPr>
                <a:spLocks/>
              </p:cNvSpPr>
              <p:nvPr/>
            </p:nvSpPr>
            <p:spPr bwMode="auto">
              <a:xfrm>
                <a:off x="10534650" y="2940050"/>
                <a:ext cx="441325" cy="58737"/>
              </a:xfrm>
              <a:custGeom>
                <a:avLst/>
                <a:gdLst>
                  <a:gd name="T0" fmla="*/ 217 w 382"/>
                  <a:gd name="T1" fmla="*/ 51 h 51"/>
                  <a:gd name="T2" fmla="*/ 382 w 382"/>
                  <a:gd name="T3" fmla="*/ 26 h 51"/>
                  <a:gd name="T4" fmla="*/ 0 w 382"/>
                  <a:gd name="T5" fmla="*/ 0 h 51"/>
                  <a:gd name="T6" fmla="*/ 217 w 38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2" h="51">
                    <a:moveTo>
                      <a:pt x="217" y="51"/>
                    </a:moveTo>
                    <a:cubicBezTo>
                      <a:pt x="276" y="45"/>
                      <a:pt x="331" y="36"/>
                      <a:pt x="382" y="2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17" y="51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309"/>
              <p:cNvSpPr>
                <a:spLocks/>
              </p:cNvSpPr>
              <p:nvPr/>
            </p:nvSpPr>
            <p:spPr bwMode="auto">
              <a:xfrm>
                <a:off x="10256838" y="2770188"/>
                <a:ext cx="166688" cy="38100"/>
              </a:xfrm>
              <a:custGeom>
                <a:avLst/>
                <a:gdLst>
                  <a:gd name="T0" fmla="*/ 105 w 105"/>
                  <a:gd name="T1" fmla="*/ 12 h 24"/>
                  <a:gd name="T2" fmla="*/ 0 w 105"/>
                  <a:gd name="T3" fmla="*/ 0 h 24"/>
                  <a:gd name="T4" fmla="*/ 82 w 105"/>
                  <a:gd name="T5" fmla="*/ 24 h 24"/>
                  <a:gd name="T6" fmla="*/ 105 w 105"/>
                  <a:gd name="T7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24">
                    <a:moveTo>
                      <a:pt x="105" y="12"/>
                    </a:moveTo>
                    <a:lnTo>
                      <a:pt x="0" y="0"/>
                    </a:lnTo>
                    <a:lnTo>
                      <a:pt x="82" y="24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310"/>
              <p:cNvSpPr>
                <a:spLocks/>
              </p:cNvSpPr>
              <p:nvPr/>
            </p:nvSpPr>
            <p:spPr bwMode="auto">
              <a:xfrm>
                <a:off x="10350500" y="2808288"/>
                <a:ext cx="184150" cy="161925"/>
              </a:xfrm>
              <a:custGeom>
                <a:avLst/>
                <a:gdLst>
                  <a:gd name="T0" fmla="*/ 0 w 116"/>
                  <a:gd name="T1" fmla="*/ 102 h 102"/>
                  <a:gd name="T2" fmla="*/ 116 w 116"/>
                  <a:gd name="T3" fmla="*/ 83 h 102"/>
                  <a:gd name="T4" fmla="*/ 23 w 116"/>
                  <a:gd name="T5" fmla="*/ 0 h 102"/>
                  <a:gd name="T6" fmla="*/ 0 w 116"/>
                  <a:gd name="T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" h="102">
                    <a:moveTo>
                      <a:pt x="0" y="102"/>
                    </a:moveTo>
                    <a:lnTo>
                      <a:pt x="116" y="83"/>
                    </a:lnTo>
                    <a:lnTo>
                      <a:pt x="23" y="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311"/>
              <p:cNvSpPr>
                <a:spLocks/>
              </p:cNvSpPr>
              <p:nvPr/>
            </p:nvSpPr>
            <p:spPr bwMode="auto">
              <a:xfrm>
                <a:off x="10387013" y="2789238"/>
                <a:ext cx="147638" cy="150812"/>
              </a:xfrm>
              <a:custGeom>
                <a:avLst/>
                <a:gdLst>
                  <a:gd name="T0" fmla="*/ 0 w 93"/>
                  <a:gd name="T1" fmla="*/ 12 h 95"/>
                  <a:gd name="T2" fmla="*/ 93 w 93"/>
                  <a:gd name="T3" fmla="*/ 95 h 95"/>
                  <a:gd name="T4" fmla="*/ 23 w 93"/>
                  <a:gd name="T5" fmla="*/ 0 h 95"/>
                  <a:gd name="T6" fmla="*/ 0 w 93"/>
                  <a:gd name="T7" fmla="*/ 1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3" h="95">
                    <a:moveTo>
                      <a:pt x="0" y="12"/>
                    </a:moveTo>
                    <a:lnTo>
                      <a:pt x="93" y="95"/>
                    </a:lnTo>
                    <a:lnTo>
                      <a:pt x="23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Rectangle 1312"/>
              <p:cNvSpPr>
                <a:spLocks noChangeArrowheads="1"/>
              </p:cNvSpPr>
              <p:nvPr/>
            </p:nvSpPr>
            <p:spPr bwMode="auto">
              <a:xfrm>
                <a:off x="9813925" y="2652713"/>
                <a:ext cx="1588" cy="158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313"/>
              <p:cNvSpPr>
                <a:spLocks/>
              </p:cNvSpPr>
              <p:nvPr/>
            </p:nvSpPr>
            <p:spPr bwMode="auto">
              <a:xfrm>
                <a:off x="9840913" y="2789238"/>
                <a:ext cx="509588" cy="182562"/>
              </a:xfrm>
              <a:custGeom>
                <a:avLst/>
                <a:gdLst>
                  <a:gd name="T0" fmla="*/ 153 w 441"/>
                  <a:gd name="T1" fmla="*/ 0 h 158"/>
                  <a:gd name="T2" fmla="*/ 0 w 441"/>
                  <a:gd name="T3" fmla="*/ 138 h 158"/>
                  <a:gd name="T4" fmla="*/ 86 w 441"/>
                  <a:gd name="T5" fmla="*/ 158 h 158"/>
                  <a:gd name="T6" fmla="*/ 441 w 441"/>
                  <a:gd name="T7" fmla="*/ 157 h 158"/>
                  <a:gd name="T8" fmla="*/ 153 w 441"/>
                  <a:gd name="T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158">
                    <a:moveTo>
                      <a:pt x="153" y="0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27" y="145"/>
                      <a:pt x="56" y="152"/>
                      <a:pt x="86" y="158"/>
                    </a:cubicBezTo>
                    <a:cubicBezTo>
                      <a:pt x="441" y="157"/>
                      <a:pt x="441" y="157"/>
                      <a:pt x="441" y="157"/>
                    </a:cubicBez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314"/>
              <p:cNvSpPr>
                <a:spLocks/>
              </p:cNvSpPr>
              <p:nvPr/>
            </p:nvSpPr>
            <p:spPr bwMode="auto">
              <a:xfrm>
                <a:off x="9813925" y="2652713"/>
                <a:ext cx="307975" cy="136525"/>
              </a:xfrm>
              <a:custGeom>
                <a:avLst/>
                <a:gdLst>
                  <a:gd name="T0" fmla="*/ 176 w 267"/>
                  <a:gd name="T1" fmla="*/ 118 h 118"/>
                  <a:gd name="T2" fmla="*/ 267 w 267"/>
                  <a:gd name="T3" fmla="*/ 51 h 118"/>
                  <a:gd name="T4" fmla="*/ 1 w 267"/>
                  <a:gd name="T5" fmla="*/ 0 h 118"/>
                  <a:gd name="T6" fmla="*/ 0 w 267"/>
                  <a:gd name="T7" fmla="*/ 0 h 118"/>
                  <a:gd name="T8" fmla="*/ 176 w 267"/>
                  <a:gd name="T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7" h="118">
                    <a:moveTo>
                      <a:pt x="176" y="118"/>
                    </a:moveTo>
                    <a:cubicBezTo>
                      <a:pt x="267" y="51"/>
                      <a:pt x="267" y="51"/>
                      <a:pt x="267" y="51"/>
                    </a:cubicBezTo>
                    <a:cubicBezTo>
                      <a:pt x="163" y="39"/>
                      <a:pt x="72" y="22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76" y="118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15"/>
              <p:cNvSpPr>
                <a:spLocks/>
              </p:cNvSpPr>
              <p:nvPr/>
            </p:nvSpPr>
            <p:spPr bwMode="auto">
              <a:xfrm>
                <a:off x="10017125" y="2711450"/>
                <a:ext cx="239713" cy="77787"/>
              </a:xfrm>
              <a:custGeom>
                <a:avLst/>
                <a:gdLst>
                  <a:gd name="T0" fmla="*/ 208 w 208"/>
                  <a:gd name="T1" fmla="*/ 51 h 67"/>
                  <a:gd name="T2" fmla="*/ 197 w 208"/>
                  <a:gd name="T3" fmla="*/ 9 h 67"/>
                  <a:gd name="T4" fmla="*/ 91 w 208"/>
                  <a:gd name="T5" fmla="*/ 0 h 67"/>
                  <a:gd name="T6" fmla="*/ 0 w 208"/>
                  <a:gd name="T7" fmla="*/ 67 h 67"/>
                  <a:gd name="T8" fmla="*/ 208 w 208"/>
                  <a:gd name="T9" fmla="*/ 5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67">
                    <a:moveTo>
                      <a:pt x="208" y="51"/>
                    </a:moveTo>
                    <a:cubicBezTo>
                      <a:pt x="197" y="9"/>
                      <a:pt x="197" y="9"/>
                      <a:pt x="197" y="9"/>
                    </a:cubicBezTo>
                    <a:cubicBezTo>
                      <a:pt x="160" y="7"/>
                      <a:pt x="125" y="4"/>
                      <a:pt x="91" y="0"/>
                    </a:cubicBezTo>
                    <a:cubicBezTo>
                      <a:pt x="0" y="67"/>
                      <a:pt x="0" y="67"/>
                      <a:pt x="0" y="67"/>
                    </a:cubicBezTo>
                    <a:lnTo>
                      <a:pt x="208" y="51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316"/>
              <p:cNvSpPr>
                <a:spLocks/>
              </p:cNvSpPr>
              <p:nvPr/>
            </p:nvSpPr>
            <p:spPr bwMode="auto">
              <a:xfrm>
                <a:off x="10017125" y="2770188"/>
                <a:ext cx="369888" cy="38100"/>
              </a:xfrm>
              <a:custGeom>
                <a:avLst/>
                <a:gdLst>
                  <a:gd name="T0" fmla="*/ 151 w 233"/>
                  <a:gd name="T1" fmla="*/ 0 h 24"/>
                  <a:gd name="T2" fmla="*/ 0 w 233"/>
                  <a:gd name="T3" fmla="*/ 12 h 24"/>
                  <a:gd name="T4" fmla="*/ 233 w 233"/>
                  <a:gd name="T5" fmla="*/ 24 h 24"/>
                  <a:gd name="T6" fmla="*/ 151 w 233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24">
                    <a:moveTo>
                      <a:pt x="151" y="0"/>
                    </a:moveTo>
                    <a:lnTo>
                      <a:pt x="0" y="12"/>
                    </a:lnTo>
                    <a:lnTo>
                      <a:pt x="233" y="24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317"/>
              <p:cNvSpPr>
                <a:spLocks/>
              </p:cNvSpPr>
              <p:nvPr/>
            </p:nvSpPr>
            <p:spPr bwMode="auto">
              <a:xfrm>
                <a:off x="10017125" y="2789238"/>
                <a:ext cx="369888" cy="180975"/>
              </a:xfrm>
              <a:custGeom>
                <a:avLst/>
                <a:gdLst>
                  <a:gd name="T0" fmla="*/ 0 w 233"/>
                  <a:gd name="T1" fmla="*/ 0 h 114"/>
                  <a:gd name="T2" fmla="*/ 210 w 233"/>
                  <a:gd name="T3" fmla="*/ 114 h 114"/>
                  <a:gd name="T4" fmla="*/ 233 w 233"/>
                  <a:gd name="T5" fmla="*/ 12 h 114"/>
                  <a:gd name="T6" fmla="*/ 0 w 233"/>
                  <a:gd name="T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114">
                    <a:moveTo>
                      <a:pt x="0" y="0"/>
                    </a:moveTo>
                    <a:lnTo>
                      <a:pt x="210" y="114"/>
                    </a:lnTo>
                    <a:lnTo>
                      <a:pt x="23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318"/>
              <p:cNvSpPr>
                <a:spLocks/>
              </p:cNvSpPr>
              <p:nvPr/>
            </p:nvSpPr>
            <p:spPr bwMode="auto">
              <a:xfrm>
                <a:off x="9821863" y="2789238"/>
                <a:ext cx="195263" cy="158750"/>
              </a:xfrm>
              <a:custGeom>
                <a:avLst/>
                <a:gdLst>
                  <a:gd name="T0" fmla="*/ 25 w 169"/>
                  <a:gd name="T1" fmla="*/ 45 h 138"/>
                  <a:gd name="T2" fmla="*/ 0 w 169"/>
                  <a:gd name="T3" fmla="*/ 134 h 138"/>
                  <a:gd name="T4" fmla="*/ 16 w 169"/>
                  <a:gd name="T5" fmla="*/ 138 h 138"/>
                  <a:gd name="T6" fmla="*/ 169 w 169"/>
                  <a:gd name="T7" fmla="*/ 0 h 138"/>
                  <a:gd name="T8" fmla="*/ 25 w 169"/>
                  <a:gd name="T9" fmla="*/ 4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138">
                    <a:moveTo>
                      <a:pt x="25" y="45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5" y="135"/>
                      <a:pt x="11" y="136"/>
                      <a:pt x="16" y="138"/>
                    </a:cubicBezTo>
                    <a:cubicBezTo>
                      <a:pt x="169" y="0"/>
                      <a:pt x="169" y="0"/>
                      <a:pt x="169" y="0"/>
                    </a:cubicBezTo>
                    <a:lnTo>
                      <a:pt x="25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319"/>
              <p:cNvSpPr>
                <a:spLocks/>
              </p:cNvSpPr>
              <p:nvPr/>
            </p:nvSpPr>
            <p:spPr bwMode="auto">
              <a:xfrm>
                <a:off x="9813925" y="2652713"/>
                <a:ext cx="203200" cy="188912"/>
              </a:xfrm>
              <a:custGeom>
                <a:avLst/>
                <a:gdLst>
                  <a:gd name="T0" fmla="*/ 23 w 128"/>
                  <a:gd name="T1" fmla="*/ 119 h 119"/>
                  <a:gd name="T2" fmla="*/ 128 w 128"/>
                  <a:gd name="T3" fmla="*/ 86 h 119"/>
                  <a:gd name="T4" fmla="*/ 0 w 128"/>
                  <a:gd name="T5" fmla="*/ 0 h 119"/>
                  <a:gd name="T6" fmla="*/ 23 w 128"/>
                  <a:gd name="T7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" h="119">
                    <a:moveTo>
                      <a:pt x="23" y="119"/>
                    </a:moveTo>
                    <a:lnTo>
                      <a:pt x="128" y="86"/>
                    </a:lnTo>
                    <a:lnTo>
                      <a:pt x="0" y="0"/>
                    </a:lnTo>
                    <a:lnTo>
                      <a:pt x="23" y="119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320"/>
              <p:cNvSpPr>
                <a:spLocks/>
              </p:cNvSpPr>
              <p:nvPr/>
            </p:nvSpPr>
            <p:spPr bwMode="auto">
              <a:xfrm>
                <a:off x="9642475" y="2841625"/>
                <a:ext cx="207963" cy="103187"/>
              </a:xfrm>
              <a:custGeom>
                <a:avLst/>
                <a:gdLst>
                  <a:gd name="T0" fmla="*/ 0 w 181"/>
                  <a:gd name="T1" fmla="*/ 28 h 89"/>
                  <a:gd name="T2" fmla="*/ 156 w 181"/>
                  <a:gd name="T3" fmla="*/ 89 h 89"/>
                  <a:gd name="T4" fmla="*/ 181 w 181"/>
                  <a:gd name="T5" fmla="*/ 0 h 89"/>
                  <a:gd name="T6" fmla="*/ 0 w 181"/>
                  <a:gd name="T7" fmla="*/ 2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1" h="89">
                    <a:moveTo>
                      <a:pt x="0" y="28"/>
                    </a:moveTo>
                    <a:cubicBezTo>
                      <a:pt x="41" y="51"/>
                      <a:pt x="93" y="71"/>
                      <a:pt x="156" y="89"/>
                    </a:cubicBezTo>
                    <a:cubicBezTo>
                      <a:pt x="181" y="0"/>
                      <a:pt x="181" y="0"/>
                      <a:pt x="181" y="0"/>
                    </a:cubicBez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321"/>
              <p:cNvSpPr>
                <a:spLocks/>
              </p:cNvSpPr>
              <p:nvPr/>
            </p:nvSpPr>
            <p:spPr bwMode="auto">
              <a:xfrm>
                <a:off x="9578975" y="2652713"/>
                <a:ext cx="271463" cy="220662"/>
              </a:xfrm>
              <a:custGeom>
                <a:avLst/>
                <a:gdLst>
                  <a:gd name="T0" fmla="*/ 204 w 236"/>
                  <a:gd name="T1" fmla="*/ 0 h 191"/>
                  <a:gd name="T2" fmla="*/ 0 w 236"/>
                  <a:gd name="T3" fmla="*/ 151 h 191"/>
                  <a:gd name="T4" fmla="*/ 55 w 236"/>
                  <a:gd name="T5" fmla="*/ 191 h 191"/>
                  <a:gd name="T6" fmla="*/ 236 w 236"/>
                  <a:gd name="T7" fmla="*/ 163 h 191"/>
                  <a:gd name="T8" fmla="*/ 204 w 236"/>
                  <a:gd name="T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191">
                    <a:moveTo>
                      <a:pt x="20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4" y="165"/>
                      <a:pt x="33" y="178"/>
                      <a:pt x="55" y="191"/>
                    </a:cubicBezTo>
                    <a:cubicBezTo>
                      <a:pt x="236" y="163"/>
                      <a:pt x="236" y="163"/>
                      <a:pt x="236" y="163"/>
                    </a:cubicBezTo>
                    <a:lnTo>
                      <a:pt x="204" y="0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322"/>
              <p:cNvSpPr>
                <a:spLocks/>
              </p:cNvSpPr>
              <p:nvPr/>
            </p:nvSpPr>
            <p:spPr bwMode="auto">
              <a:xfrm>
                <a:off x="10228263" y="2970213"/>
                <a:ext cx="220663" cy="47625"/>
              </a:xfrm>
              <a:custGeom>
                <a:avLst/>
                <a:gdLst>
                  <a:gd name="T0" fmla="*/ 0 w 191"/>
                  <a:gd name="T1" fmla="*/ 33 h 41"/>
                  <a:gd name="T2" fmla="*/ 191 w 191"/>
                  <a:gd name="T3" fmla="*/ 41 h 41"/>
                  <a:gd name="T4" fmla="*/ 105 w 191"/>
                  <a:gd name="T5" fmla="*/ 0 h 41"/>
                  <a:gd name="T6" fmla="*/ 0 w 191"/>
                  <a:gd name="T7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1" h="41">
                    <a:moveTo>
                      <a:pt x="0" y="33"/>
                    </a:moveTo>
                    <a:cubicBezTo>
                      <a:pt x="61" y="38"/>
                      <a:pt x="125" y="40"/>
                      <a:pt x="191" y="41"/>
                    </a:cubicBezTo>
                    <a:cubicBezTo>
                      <a:pt x="105" y="0"/>
                      <a:pt x="105" y="0"/>
                      <a:pt x="105" y="0"/>
                    </a:cubicBez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23"/>
              <p:cNvSpPr>
                <a:spLocks/>
              </p:cNvSpPr>
              <p:nvPr/>
            </p:nvSpPr>
            <p:spPr bwMode="auto">
              <a:xfrm>
                <a:off x="10350500" y="2940050"/>
                <a:ext cx="184150" cy="77787"/>
              </a:xfrm>
              <a:custGeom>
                <a:avLst/>
                <a:gdLst>
                  <a:gd name="T0" fmla="*/ 0 w 160"/>
                  <a:gd name="T1" fmla="*/ 26 h 67"/>
                  <a:gd name="T2" fmla="*/ 86 w 160"/>
                  <a:gd name="T3" fmla="*/ 67 h 67"/>
                  <a:gd name="T4" fmla="*/ 92 w 160"/>
                  <a:gd name="T5" fmla="*/ 67 h 67"/>
                  <a:gd name="T6" fmla="*/ 136 w 160"/>
                  <a:gd name="T7" fmla="*/ 66 h 67"/>
                  <a:gd name="T8" fmla="*/ 160 w 160"/>
                  <a:gd name="T9" fmla="*/ 0 h 67"/>
                  <a:gd name="T10" fmla="*/ 0 w 160"/>
                  <a:gd name="T11" fmla="*/ 2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0" h="67">
                    <a:moveTo>
                      <a:pt x="0" y="26"/>
                    </a:moveTo>
                    <a:cubicBezTo>
                      <a:pt x="86" y="67"/>
                      <a:pt x="86" y="67"/>
                      <a:pt x="86" y="67"/>
                    </a:cubicBezTo>
                    <a:cubicBezTo>
                      <a:pt x="88" y="67"/>
                      <a:pt x="90" y="67"/>
                      <a:pt x="92" y="67"/>
                    </a:cubicBezTo>
                    <a:cubicBezTo>
                      <a:pt x="107" y="67"/>
                      <a:pt x="121" y="66"/>
                      <a:pt x="136" y="66"/>
                    </a:cubicBezTo>
                    <a:cubicBezTo>
                      <a:pt x="160" y="0"/>
                      <a:pt x="160" y="0"/>
                      <a:pt x="160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324"/>
              <p:cNvSpPr>
                <a:spLocks/>
              </p:cNvSpPr>
              <p:nvPr/>
            </p:nvSpPr>
            <p:spPr bwMode="auto">
              <a:xfrm>
                <a:off x="10507663" y="2940050"/>
                <a:ext cx="277813" cy="76200"/>
              </a:xfrm>
              <a:custGeom>
                <a:avLst/>
                <a:gdLst>
                  <a:gd name="T0" fmla="*/ 0 w 241"/>
                  <a:gd name="T1" fmla="*/ 66 h 66"/>
                  <a:gd name="T2" fmla="*/ 241 w 241"/>
                  <a:gd name="T3" fmla="*/ 51 h 66"/>
                  <a:gd name="T4" fmla="*/ 24 w 241"/>
                  <a:gd name="T5" fmla="*/ 0 h 66"/>
                  <a:gd name="T6" fmla="*/ 0 w 241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" h="66">
                    <a:moveTo>
                      <a:pt x="0" y="66"/>
                    </a:moveTo>
                    <a:cubicBezTo>
                      <a:pt x="84" y="65"/>
                      <a:pt x="165" y="60"/>
                      <a:pt x="241" y="51"/>
                    </a:cubicBezTo>
                    <a:cubicBezTo>
                      <a:pt x="24" y="0"/>
                      <a:pt x="24" y="0"/>
                      <a:pt x="24" y="0"/>
                    </a:cubicBez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325"/>
              <p:cNvSpPr>
                <a:spLocks/>
              </p:cNvSpPr>
              <p:nvPr/>
            </p:nvSpPr>
            <p:spPr bwMode="auto">
              <a:xfrm>
                <a:off x="10904538" y="2841625"/>
                <a:ext cx="358775" cy="119062"/>
              </a:xfrm>
              <a:custGeom>
                <a:avLst/>
                <a:gdLst>
                  <a:gd name="T0" fmla="*/ 101 w 311"/>
                  <a:gd name="T1" fmla="*/ 104 h 104"/>
                  <a:gd name="T2" fmla="*/ 311 w 311"/>
                  <a:gd name="T3" fmla="*/ 31 h 104"/>
                  <a:gd name="T4" fmla="*/ 0 w 311"/>
                  <a:gd name="T5" fmla="*/ 0 h 104"/>
                  <a:gd name="T6" fmla="*/ 101 w 311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104">
                    <a:moveTo>
                      <a:pt x="101" y="104"/>
                    </a:moveTo>
                    <a:cubicBezTo>
                      <a:pt x="188" y="84"/>
                      <a:pt x="259" y="59"/>
                      <a:pt x="311" y="3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01" y="104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326"/>
              <p:cNvSpPr>
                <a:spLocks/>
              </p:cNvSpPr>
              <p:nvPr/>
            </p:nvSpPr>
            <p:spPr bwMode="auto">
              <a:xfrm>
                <a:off x="11264900" y="2535238"/>
                <a:ext cx="106363" cy="315912"/>
              </a:xfrm>
              <a:custGeom>
                <a:avLst/>
                <a:gdLst>
                  <a:gd name="T0" fmla="*/ 0 w 91"/>
                  <a:gd name="T1" fmla="*/ 26 h 273"/>
                  <a:gd name="T2" fmla="*/ 36 w 91"/>
                  <a:gd name="T3" fmla="*/ 273 h 273"/>
                  <a:gd name="T4" fmla="*/ 91 w 91"/>
                  <a:gd name="T5" fmla="*/ 188 h 273"/>
                  <a:gd name="T6" fmla="*/ 86 w 91"/>
                  <a:gd name="T7" fmla="*/ 162 h 273"/>
                  <a:gd name="T8" fmla="*/ 86 w 91"/>
                  <a:gd name="T9" fmla="*/ 162 h 273"/>
                  <a:gd name="T10" fmla="*/ 36 w 91"/>
                  <a:gd name="T11" fmla="*/ 33 h 273"/>
                  <a:gd name="T12" fmla="*/ 14 w 91"/>
                  <a:gd name="T13" fmla="*/ 0 h 273"/>
                  <a:gd name="T14" fmla="*/ 0 w 91"/>
                  <a:gd name="T15" fmla="*/ 26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273">
                    <a:moveTo>
                      <a:pt x="0" y="26"/>
                    </a:moveTo>
                    <a:cubicBezTo>
                      <a:pt x="36" y="273"/>
                      <a:pt x="36" y="273"/>
                      <a:pt x="36" y="273"/>
                    </a:cubicBezTo>
                    <a:cubicBezTo>
                      <a:pt x="71" y="247"/>
                      <a:pt x="91" y="218"/>
                      <a:pt x="91" y="188"/>
                    </a:cubicBezTo>
                    <a:cubicBezTo>
                      <a:pt x="91" y="179"/>
                      <a:pt x="89" y="171"/>
                      <a:pt x="86" y="162"/>
                    </a:cubicBezTo>
                    <a:cubicBezTo>
                      <a:pt x="86" y="162"/>
                      <a:pt x="86" y="162"/>
                      <a:pt x="86" y="162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2" y="9"/>
                      <a:pt x="7" y="18"/>
                      <a:pt x="0" y="26"/>
                    </a:cubicBez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327"/>
              <p:cNvSpPr>
                <a:spLocks/>
              </p:cNvSpPr>
              <p:nvPr/>
            </p:nvSpPr>
            <p:spPr bwMode="auto">
              <a:xfrm>
                <a:off x="10904538" y="2565400"/>
                <a:ext cx="403225" cy="311150"/>
              </a:xfrm>
              <a:custGeom>
                <a:avLst/>
                <a:gdLst>
                  <a:gd name="T0" fmla="*/ 269 w 349"/>
                  <a:gd name="T1" fmla="*/ 34 h 270"/>
                  <a:gd name="T2" fmla="*/ 165 w 349"/>
                  <a:gd name="T3" fmla="*/ 77 h 270"/>
                  <a:gd name="T4" fmla="*/ 0 w 349"/>
                  <a:gd name="T5" fmla="*/ 239 h 270"/>
                  <a:gd name="T6" fmla="*/ 311 w 349"/>
                  <a:gd name="T7" fmla="*/ 270 h 270"/>
                  <a:gd name="T8" fmla="*/ 349 w 349"/>
                  <a:gd name="T9" fmla="*/ 247 h 270"/>
                  <a:gd name="T10" fmla="*/ 313 w 349"/>
                  <a:gd name="T11" fmla="*/ 0 h 270"/>
                  <a:gd name="T12" fmla="*/ 269 w 349"/>
                  <a:gd name="T13" fmla="*/ 34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9" h="270">
                    <a:moveTo>
                      <a:pt x="269" y="34"/>
                    </a:moveTo>
                    <a:cubicBezTo>
                      <a:pt x="242" y="50"/>
                      <a:pt x="207" y="64"/>
                      <a:pt x="165" y="7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11" y="270"/>
                      <a:pt x="311" y="270"/>
                      <a:pt x="311" y="270"/>
                    </a:cubicBezTo>
                    <a:cubicBezTo>
                      <a:pt x="325" y="262"/>
                      <a:pt x="338" y="255"/>
                      <a:pt x="349" y="247"/>
                    </a:cubicBezTo>
                    <a:cubicBezTo>
                      <a:pt x="313" y="0"/>
                      <a:pt x="313" y="0"/>
                      <a:pt x="313" y="0"/>
                    </a:cubicBezTo>
                    <a:cubicBezTo>
                      <a:pt x="303" y="12"/>
                      <a:pt x="288" y="23"/>
                      <a:pt x="269" y="34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Rectangle 1328"/>
              <p:cNvSpPr>
                <a:spLocks noChangeArrowheads="1"/>
              </p:cNvSpPr>
              <p:nvPr/>
            </p:nvSpPr>
            <p:spPr bwMode="auto">
              <a:xfrm>
                <a:off x="9813925" y="2652713"/>
                <a:ext cx="1588" cy="1587"/>
              </a:xfrm>
              <a:prstGeom prst="rect">
                <a:avLst/>
              </a:pr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329"/>
              <p:cNvSpPr>
                <a:spLocks/>
              </p:cNvSpPr>
              <p:nvPr/>
            </p:nvSpPr>
            <p:spPr bwMode="auto">
              <a:xfrm>
                <a:off x="9813925" y="2652713"/>
                <a:ext cx="1588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1330"/>
              <p:cNvSpPr>
                <a:spLocks/>
              </p:cNvSpPr>
              <p:nvPr/>
            </p:nvSpPr>
            <p:spPr bwMode="auto">
              <a:xfrm>
                <a:off x="10423525" y="2789238"/>
                <a:ext cx="369888" cy="150812"/>
              </a:xfrm>
              <a:custGeom>
                <a:avLst/>
                <a:gdLst>
                  <a:gd name="T0" fmla="*/ 0 w 233"/>
                  <a:gd name="T1" fmla="*/ 0 h 95"/>
                  <a:gd name="T2" fmla="*/ 70 w 233"/>
                  <a:gd name="T3" fmla="*/ 95 h 95"/>
                  <a:gd name="T4" fmla="*/ 233 w 233"/>
                  <a:gd name="T5" fmla="*/ 13 h 95"/>
                  <a:gd name="T6" fmla="*/ 0 w 233"/>
                  <a:gd name="T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95">
                    <a:moveTo>
                      <a:pt x="0" y="0"/>
                    </a:moveTo>
                    <a:lnTo>
                      <a:pt x="70" y="95"/>
                    </a:lnTo>
                    <a:lnTo>
                      <a:pt x="23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331"/>
              <p:cNvSpPr>
                <a:spLocks/>
              </p:cNvSpPr>
              <p:nvPr/>
            </p:nvSpPr>
            <p:spPr bwMode="auto">
              <a:xfrm>
                <a:off x="10423525" y="2727325"/>
                <a:ext cx="369888" cy="82550"/>
              </a:xfrm>
              <a:custGeom>
                <a:avLst/>
                <a:gdLst>
                  <a:gd name="T0" fmla="*/ 320 w 320"/>
                  <a:gd name="T1" fmla="*/ 72 h 72"/>
                  <a:gd name="T2" fmla="*/ 148 w 320"/>
                  <a:gd name="T3" fmla="*/ 0 h 72"/>
                  <a:gd name="T4" fmla="*/ 67 w 320"/>
                  <a:gd name="T5" fmla="*/ 2 h 72"/>
                  <a:gd name="T6" fmla="*/ 0 w 320"/>
                  <a:gd name="T7" fmla="*/ 54 h 72"/>
                  <a:gd name="T8" fmla="*/ 320 w 320"/>
                  <a:gd name="T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72">
                    <a:moveTo>
                      <a:pt x="320" y="72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21" y="1"/>
                      <a:pt x="94" y="1"/>
                      <a:pt x="67" y="2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320" y="72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1332"/>
              <p:cNvSpPr>
                <a:spLocks/>
              </p:cNvSpPr>
              <p:nvPr/>
            </p:nvSpPr>
            <p:spPr bwMode="auto">
              <a:xfrm>
                <a:off x="10534650" y="2809875"/>
                <a:ext cx="369888" cy="130175"/>
              </a:xfrm>
              <a:custGeom>
                <a:avLst/>
                <a:gdLst>
                  <a:gd name="T0" fmla="*/ 0 w 233"/>
                  <a:gd name="T1" fmla="*/ 82 h 82"/>
                  <a:gd name="T2" fmla="*/ 233 w 233"/>
                  <a:gd name="T3" fmla="*/ 20 h 82"/>
                  <a:gd name="T4" fmla="*/ 163 w 233"/>
                  <a:gd name="T5" fmla="*/ 0 h 82"/>
                  <a:gd name="T6" fmla="*/ 0 w 233"/>
                  <a:gd name="T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82">
                    <a:moveTo>
                      <a:pt x="0" y="82"/>
                    </a:moveTo>
                    <a:lnTo>
                      <a:pt x="233" y="20"/>
                    </a:lnTo>
                    <a:lnTo>
                      <a:pt x="16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333"/>
              <p:cNvSpPr>
                <a:spLocks/>
              </p:cNvSpPr>
              <p:nvPr/>
            </p:nvSpPr>
            <p:spPr bwMode="auto">
              <a:xfrm>
                <a:off x="10594975" y="2709863"/>
                <a:ext cx="206375" cy="100012"/>
              </a:xfrm>
              <a:custGeom>
                <a:avLst/>
                <a:gdLst>
                  <a:gd name="T0" fmla="*/ 179 w 179"/>
                  <a:gd name="T1" fmla="*/ 0 h 86"/>
                  <a:gd name="T2" fmla="*/ 0 w 179"/>
                  <a:gd name="T3" fmla="*/ 14 h 86"/>
                  <a:gd name="T4" fmla="*/ 172 w 179"/>
                  <a:gd name="T5" fmla="*/ 86 h 86"/>
                  <a:gd name="T6" fmla="*/ 179 w 179"/>
                  <a:gd name="T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9" h="86">
                    <a:moveTo>
                      <a:pt x="179" y="0"/>
                    </a:moveTo>
                    <a:cubicBezTo>
                      <a:pt x="123" y="6"/>
                      <a:pt x="63" y="11"/>
                      <a:pt x="0" y="14"/>
                    </a:cubicBezTo>
                    <a:cubicBezTo>
                      <a:pt x="172" y="86"/>
                      <a:pt x="172" y="86"/>
                      <a:pt x="172" y="86"/>
                    </a:cubicBez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1334"/>
              <p:cNvSpPr>
                <a:spLocks/>
              </p:cNvSpPr>
              <p:nvPr/>
            </p:nvSpPr>
            <p:spPr bwMode="auto">
              <a:xfrm>
                <a:off x="10793413" y="2681288"/>
                <a:ext cx="188913" cy="128587"/>
              </a:xfrm>
              <a:custGeom>
                <a:avLst/>
                <a:gdLst>
                  <a:gd name="T0" fmla="*/ 163 w 163"/>
                  <a:gd name="T1" fmla="*/ 0 h 111"/>
                  <a:gd name="T2" fmla="*/ 7 w 163"/>
                  <a:gd name="T3" fmla="*/ 25 h 111"/>
                  <a:gd name="T4" fmla="*/ 0 w 163"/>
                  <a:gd name="T5" fmla="*/ 111 h 111"/>
                  <a:gd name="T6" fmla="*/ 163 w 163"/>
                  <a:gd name="T7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111">
                    <a:moveTo>
                      <a:pt x="163" y="0"/>
                    </a:moveTo>
                    <a:cubicBezTo>
                      <a:pt x="116" y="10"/>
                      <a:pt x="63" y="18"/>
                      <a:pt x="7" y="25"/>
                    </a:cubicBezTo>
                    <a:cubicBezTo>
                      <a:pt x="0" y="111"/>
                      <a:pt x="0" y="111"/>
                      <a:pt x="0" y="111"/>
                    </a:cubicBez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1335"/>
              <p:cNvSpPr>
                <a:spLocks/>
              </p:cNvSpPr>
              <p:nvPr/>
            </p:nvSpPr>
            <p:spPr bwMode="auto">
              <a:xfrm>
                <a:off x="10793413" y="2654300"/>
                <a:ext cx="301625" cy="187325"/>
              </a:xfrm>
              <a:custGeom>
                <a:avLst/>
                <a:gdLst>
                  <a:gd name="T0" fmla="*/ 96 w 261"/>
                  <a:gd name="T1" fmla="*/ 162 h 162"/>
                  <a:gd name="T2" fmla="*/ 261 w 261"/>
                  <a:gd name="T3" fmla="*/ 0 h 162"/>
                  <a:gd name="T4" fmla="*/ 163 w 261"/>
                  <a:gd name="T5" fmla="*/ 24 h 162"/>
                  <a:gd name="T6" fmla="*/ 0 w 261"/>
                  <a:gd name="T7" fmla="*/ 135 h 162"/>
                  <a:gd name="T8" fmla="*/ 96 w 261"/>
                  <a:gd name="T9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" h="162">
                    <a:moveTo>
                      <a:pt x="96" y="162"/>
                    </a:moveTo>
                    <a:cubicBezTo>
                      <a:pt x="261" y="0"/>
                      <a:pt x="261" y="0"/>
                      <a:pt x="261" y="0"/>
                    </a:cubicBezTo>
                    <a:cubicBezTo>
                      <a:pt x="232" y="9"/>
                      <a:pt x="199" y="17"/>
                      <a:pt x="163" y="24"/>
                    </a:cubicBezTo>
                    <a:cubicBezTo>
                      <a:pt x="0" y="135"/>
                      <a:pt x="0" y="135"/>
                      <a:pt x="0" y="135"/>
                    </a:cubicBezTo>
                    <a:lnTo>
                      <a:pt x="96" y="1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1336"/>
              <p:cNvSpPr>
                <a:spLocks/>
              </p:cNvSpPr>
              <p:nvPr/>
            </p:nvSpPr>
            <p:spPr bwMode="auto">
              <a:xfrm>
                <a:off x="11279188" y="2501900"/>
                <a:ext cx="28575" cy="71437"/>
              </a:xfrm>
              <a:custGeom>
                <a:avLst/>
                <a:gdLst>
                  <a:gd name="T0" fmla="*/ 4 w 24"/>
                  <a:gd name="T1" fmla="*/ 18 h 62"/>
                  <a:gd name="T2" fmla="*/ 2 w 24"/>
                  <a:gd name="T3" fmla="*/ 29 h 62"/>
                  <a:gd name="T4" fmla="*/ 24 w 24"/>
                  <a:gd name="T5" fmla="*/ 62 h 62"/>
                  <a:gd name="T6" fmla="*/ 0 w 24"/>
                  <a:gd name="T7" fmla="*/ 0 h 62"/>
                  <a:gd name="T8" fmla="*/ 4 w 24"/>
                  <a:gd name="T9" fmla="*/ 1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2">
                    <a:moveTo>
                      <a:pt x="4" y="18"/>
                    </a:moveTo>
                    <a:cubicBezTo>
                      <a:pt x="4" y="21"/>
                      <a:pt x="3" y="25"/>
                      <a:pt x="2" y="29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4" y="12"/>
                      <a:pt x="4" y="18"/>
                    </a:cubicBez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72" name="任意多边形 71"/>
          <p:cNvSpPr/>
          <p:nvPr userDrawn="1"/>
        </p:nvSpPr>
        <p:spPr>
          <a:xfrm>
            <a:off x="1831787" y="3897135"/>
            <a:ext cx="2329447" cy="482046"/>
          </a:xfrm>
          <a:custGeom>
            <a:avLst/>
            <a:gdLst>
              <a:gd name="connsiteX0" fmla="*/ 0 w 2541974"/>
              <a:gd name="connsiteY0" fmla="*/ 0 h 636814"/>
              <a:gd name="connsiteX1" fmla="*/ 2541974 w 2541974"/>
              <a:gd name="connsiteY1" fmla="*/ 0 h 636814"/>
              <a:gd name="connsiteX2" fmla="*/ 2372921 w 2541974"/>
              <a:gd name="connsiteY2" fmla="*/ 318407 h 636814"/>
              <a:gd name="connsiteX3" fmla="*/ 2541974 w 2541974"/>
              <a:gd name="connsiteY3" fmla="*/ 636814 h 636814"/>
              <a:gd name="connsiteX4" fmla="*/ 0 w 2541974"/>
              <a:gd name="connsiteY4" fmla="*/ 636814 h 636814"/>
              <a:gd name="connsiteX5" fmla="*/ 168950 w 2541974"/>
              <a:gd name="connsiteY5" fmla="*/ 318407 h 636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1974" h="636814">
                <a:moveTo>
                  <a:pt x="0" y="0"/>
                </a:moveTo>
                <a:lnTo>
                  <a:pt x="2541974" y="0"/>
                </a:lnTo>
                <a:lnTo>
                  <a:pt x="2372921" y="318407"/>
                </a:lnTo>
                <a:lnTo>
                  <a:pt x="2541974" y="636814"/>
                </a:lnTo>
                <a:lnTo>
                  <a:pt x="0" y="636814"/>
                </a:lnTo>
                <a:lnTo>
                  <a:pt x="168950" y="318407"/>
                </a:lnTo>
                <a:close/>
              </a:path>
            </a:pathLst>
          </a:custGeom>
          <a:pattFill prst="ltUpDiag">
            <a:fgClr>
              <a:srgbClr val="15C2FF"/>
            </a:fgClr>
            <a:bgClr>
              <a:srgbClr val="00B0F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布衣公子作品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3" name="图片 7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11356" y="1754600"/>
            <a:ext cx="3265288" cy="326528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4" name="文本框 2"/>
          <p:cNvSpPr txBox="1"/>
          <p:nvPr userDrawn="1"/>
        </p:nvSpPr>
        <p:spPr>
          <a:xfrm>
            <a:off x="6442364" y="862014"/>
            <a:ext cx="540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关注布衣公众号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Segoe UI Semilight" panose="020B0402040204020203" pitchFamily="34" charset="0"/>
              </a:rPr>
              <a:t>（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Segoe UI Semilight" panose="020B0402040204020203" pitchFamily="34" charset="0"/>
              </a:rPr>
              <a:t>HR-PPT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Segoe UI Semilight" panose="020B0402040204020203" pitchFamily="34" charset="0"/>
              </a:rPr>
              <a:t>），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第一时间获得最新作品下载地址，分享布衣知识管理成果，获知网络课程开课详情。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75" name="矩形 74">
            <a:hlinkClick r:id="rId5"/>
          </p:cNvPr>
          <p:cNvSpPr/>
          <p:nvPr userDrawn="1"/>
        </p:nvSpPr>
        <p:spPr>
          <a:xfrm>
            <a:off x="7103318" y="5872022"/>
            <a:ext cx="4369405" cy="378862"/>
          </a:xfrm>
          <a:prstGeom prst="rect">
            <a:avLst/>
          </a:prstGeom>
          <a:noFill/>
        </p:spPr>
        <p:txBody>
          <a:bodyPr wrap="square" lIns="91417" tIns="45708" rIns="91417" bIns="45708">
            <a:spAutoFit/>
          </a:bodyPr>
          <a:lstStyle/>
          <a:p>
            <a:pPr defTabSz="1218892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 Semilight" panose="020B0402040204020203" pitchFamily="34" charset="0"/>
              </a:rPr>
              <a:t>http://bbs.tianya.cn/post-no20-317960-1.shtml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76" name="文本框 75"/>
          <p:cNvSpPr txBox="1"/>
          <p:nvPr userDrawn="1"/>
        </p:nvSpPr>
        <p:spPr>
          <a:xfrm>
            <a:off x="7103318" y="5565728"/>
            <a:ext cx="4369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布衣文字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《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我的黄金十年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》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阅读入口：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77" name="Text Box 54"/>
          <p:cNvSpPr txBox="1">
            <a:spLocks noChangeArrowheads="1"/>
          </p:cNvSpPr>
          <p:nvPr userDrawn="1"/>
        </p:nvSpPr>
        <p:spPr bwMode="auto">
          <a:xfrm>
            <a:off x="1779942" y="5015456"/>
            <a:ext cx="3569111" cy="35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1800" kern="1200" dirty="0">
                <a:solidFill>
                  <a:srgbClr val="F3EFE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11020228@qq.com</a:t>
            </a:r>
          </a:p>
        </p:txBody>
      </p:sp>
      <p:sp>
        <p:nvSpPr>
          <p:cNvPr id="78" name="TextBox 10">
            <a:hlinkClick r:id="rId6"/>
          </p:cNvPr>
          <p:cNvSpPr>
            <a:spLocks noChangeArrowheads="1"/>
          </p:cNvSpPr>
          <p:nvPr userDrawn="1"/>
        </p:nvSpPr>
        <p:spPr bwMode="auto">
          <a:xfrm>
            <a:off x="1779942" y="5869825"/>
            <a:ext cx="35691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3EFE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  <a:sym typeface="Arial" pitchFamily="34" charset="0"/>
              </a:rPr>
              <a:t>http://weibo.com/teliss</a:t>
            </a:r>
          </a:p>
        </p:txBody>
      </p:sp>
      <p:sp>
        <p:nvSpPr>
          <p:cNvPr id="79" name="Text Box 54">
            <a:hlinkClick r:id="rId7"/>
          </p:cNvPr>
          <p:cNvSpPr txBox="1">
            <a:spLocks noChangeArrowheads="1"/>
          </p:cNvSpPr>
          <p:nvPr userDrawn="1"/>
        </p:nvSpPr>
        <p:spPr bwMode="auto">
          <a:xfrm>
            <a:off x="1779942" y="5442641"/>
            <a:ext cx="3569111" cy="35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1800" kern="1200" dirty="0" smtClean="0">
                <a:solidFill>
                  <a:srgbClr val="F3EFE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http://teliss.blog.163.com</a:t>
            </a:r>
            <a:endParaRPr lang="en-US" altLang="zh-CN" sz="1800" kern="1200" dirty="0">
              <a:solidFill>
                <a:srgbClr val="F3EFE5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80" name="组合 79"/>
          <p:cNvGrpSpPr>
            <a:grpSpLocks noChangeAspect="1"/>
          </p:cNvGrpSpPr>
          <p:nvPr userDrawn="1"/>
        </p:nvGrpSpPr>
        <p:grpSpPr>
          <a:xfrm>
            <a:off x="700813" y="949889"/>
            <a:ext cx="4809488" cy="504000"/>
            <a:chOff x="1120776" y="1179513"/>
            <a:chExt cx="3908425" cy="409575"/>
          </a:xfrm>
          <a:solidFill>
            <a:srgbClr val="F3EFE5"/>
          </a:solidFill>
        </p:grpSpPr>
        <p:sp>
          <p:nvSpPr>
            <p:cNvPr id="81" name="Freeform 14"/>
            <p:cNvSpPr>
              <a:spLocks noEditPoints="1"/>
            </p:cNvSpPr>
            <p:nvPr userDrawn="1"/>
          </p:nvSpPr>
          <p:spPr bwMode="auto">
            <a:xfrm>
              <a:off x="1120776" y="1179513"/>
              <a:ext cx="403225" cy="393700"/>
            </a:xfrm>
            <a:custGeom>
              <a:avLst/>
              <a:gdLst>
                <a:gd name="T0" fmla="*/ 16 w 220"/>
                <a:gd name="T1" fmla="*/ 87 h 214"/>
                <a:gd name="T2" fmla="*/ 0 w 220"/>
                <a:gd name="T3" fmla="*/ 68 h 214"/>
                <a:gd name="T4" fmla="*/ 41 w 220"/>
                <a:gd name="T5" fmla="*/ 167 h 214"/>
                <a:gd name="T6" fmla="*/ 58 w 220"/>
                <a:gd name="T7" fmla="*/ 177 h 214"/>
                <a:gd name="T8" fmla="*/ 24 w 220"/>
                <a:gd name="T9" fmla="*/ 49 h 214"/>
                <a:gd name="T10" fmla="*/ 32 w 220"/>
                <a:gd name="T11" fmla="*/ 2 h 214"/>
                <a:gd name="T12" fmla="*/ 24 w 220"/>
                <a:gd name="T13" fmla="*/ 49 h 214"/>
                <a:gd name="T14" fmla="*/ 51 w 220"/>
                <a:gd name="T15" fmla="*/ 125 h 214"/>
                <a:gd name="T16" fmla="*/ 61 w 220"/>
                <a:gd name="T17" fmla="*/ 18 h 214"/>
                <a:gd name="T18" fmla="*/ 88 w 220"/>
                <a:gd name="T19" fmla="*/ 0 h 214"/>
                <a:gd name="T20" fmla="*/ 115 w 220"/>
                <a:gd name="T21" fmla="*/ 5 h 214"/>
                <a:gd name="T22" fmla="*/ 138 w 220"/>
                <a:gd name="T23" fmla="*/ 18 h 214"/>
                <a:gd name="T24" fmla="*/ 111 w 220"/>
                <a:gd name="T25" fmla="*/ 214 h 214"/>
                <a:gd name="T26" fmla="*/ 94 w 220"/>
                <a:gd name="T27" fmla="*/ 196 h 214"/>
                <a:gd name="T28" fmla="*/ 115 w 220"/>
                <a:gd name="T29" fmla="*/ 186 h 214"/>
                <a:gd name="T30" fmla="*/ 49 w 220"/>
                <a:gd name="T31" fmla="*/ 208 h 214"/>
                <a:gd name="T32" fmla="*/ 93 w 220"/>
                <a:gd name="T33" fmla="*/ 143 h 214"/>
                <a:gd name="T34" fmla="*/ 84 w 220"/>
                <a:gd name="T35" fmla="*/ 36 h 214"/>
                <a:gd name="T36" fmla="*/ 115 w 220"/>
                <a:gd name="T37" fmla="*/ 54 h 214"/>
                <a:gd name="T38" fmla="*/ 84 w 220"/>
                <a:gd name="T39" fmla="*/ 36 h 214"/>
                <a:gd name="T40" fmla="*/ 84 w 220"/>
                <a:gd name="T41" fmla="*/ 90 h 214"/>
                <a:gd name="T42" fmla="*/ 115 w 220"/>
                <a:gd name="T43" fmla="*/ 71 h 214"/>
                <a:gd name="T44" fmla="*/ 84 w 220"/>
                <a:gd name="T45" fmla="*/ 106 h 214"/>
                <a:gd name="T46" fmla="*/ 115 w 220"/>
                <a:gd name="T47" fmla="*/ 125 h 214"/>
                <a:gd name="T48" fmla="*/ 84 w 220"/>
                <a:gd name="T49" fmla="*/ 106 h 214"/>
                <a:gd name="T50" fmla="*/ 144 w 220"/>
                <a:gd name="T51" fmla="*/ 79 h 214"/>
                <a:gd name="T52" fmla="*/ 176 w 220"/>
                <a:gd name="T53" fmla="*/ 140 h 214"/>
                <a:gd name="T54" fmla="*/ 145 w 220"/>
                <a:gd name="T55" fmla="*/ 58 h 214"/>
                <a:gd name="T56" fmla="*/ 180 w 220"/>
                <a:gd name="T57" fmla="*/ 39 h 214"/>
                <a:gd name="T58" fmla="*/ 206 w 220"/>
                <a:gd name="T59" fmla="*/ 1 h 214"/>
                <a:gd name="T60" fmla="*/ 220 w 220"/>
                <a:gd name="T61" fmla="*/ 39 h 214"/>
                <a:gd name="T62" fmla="*/ 206 w 220"/>
                <a:gd name="T63" fmla="*/ 58 h 214"/>
                <a:gd name="T64" fmla="*/ 177 w 220"/>
                <a:gd name="T65" fmla="*/ 214 h 214"/>
                <a:gd name="T66" fmla="*/ 157 w 220"/>
                <a:gd name="T67" fmla="*/ 194 h 214"/>
                <a:gd name="T68" fmla="*/ 180 w 220"/>
                <a:gd name="T69" fmla="*/ 184 h 214"/>
                <a:gd name="T70" fmla="*/ 145 w 220"/>
                <a:gd name="T71" fmla="*/ 5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0" h="214">
                  <a:moveTo>
                    <a:pt x="16" y="203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47" y="164"/>
                    <a:pt x="53" y="161"/>
                    <a:pt x="58" y="15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47" y="188"/>
                    <a:pt x="33" y="196"/>
                    <a:pt x="16" y="203"/>
                  </a:cubicBezTo>
                  <a:close/>
                  <a:moveTo>
                    <a:pt x="24" y="49"/>
                  </a:moveTo>
                  <a:cubicBezTo>
                    <a:pt x="22" y="36"/>
                    <a:pt x="17" y="20"/>
                    <a:pt x="9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40" y="17"/>
                    <a:pt x="45" y="33"/>
                    <a:pt x="48" y="49"/>
                  </a:cubicBezTo>
                  <a:lnTo>
                    <a:pt x="24" y="49"/>
                  </a:lnTo>
                  <a:close/>
                  <a:moveTo>
                    <a:pt x="51" y="143"/>
                  </a:moveTo>
                  <a:cubicBezTo>
                    <a:pt x="51" y="125"/>
                    <a:pt x="51" y="125"/>
                    <a:pt x="51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6" y="13"/>
                    <a:pt x="88" y="7"/>
                    <a:pt x="8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5" y="1"/>
                    <a:pt x="115" y="3"/>
                    <a:pt x="115" y="5"/>
                  </a:cubicBezTo>
                  <a:cubicBezTo>
                    <a:pt x="113" y="11"/>
                    <a:pt x="112" y="15"/>
                    <a:pt x="111" y="18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188"/>
                    <a:pt x="138" y="188"/>
                    <a:pt x="138" y="188"/>
                  </a:cubicBezTo>
                  <a:cubicBezTo>
                    <a:pt x="139" y="206"/>
                    <a:pt x="130" y="214"/>
                    <a:pt x="111" y="214"/>
                  </a:cubicBezTo>
                  <a:cubicBezTo>
                    <a:pt x="94" y="214"/>
                    <a:pt x="94" y="214"/>
                    <a:pt x="94" y="214"/>
                  </a:cubicBezTo>
                  <a:cubicBezTo>
                    <a:pt x="94" y="196"/>
                    <a:pt x="94" y="196"/>
                    <a:pt x="94" y="196"/>
                  </a:cubicBezTo>
                  <a:cubicBezTo>
                    <a:pt x="105" y="196"/>
                    <a:pt x="105" y="196"/>
                    <a:pt x="105" y="196"/>
                  </a:cubicBezTo>
                  <a:cubicBezTo>
                    <a:pt x="112" y="196"/>
                    <a:pt x="115" y="193"/>
                    <a:pt x="115" y="186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04" y="175"/>
                    <a:pt x="82" y="195"/>
                    <a:pt x="49" y="208"/>
                  </a:cubicBezTo>
                  <a:cubicBezTo>
                    <a:pt x="49" y="192"/>
                    <a:pt x="49" y="192"/>
                    <a:pt x="49" y="192"/>
                  </a:cubicBezTo>
                  <a:cubicBezTo>
                    <a:pt x="70" y="178"/>
                    <a:pt x="85" y="162"/>
                    <a:pt x="93" y="143"/>
                  </a:cubicBezTo>
                  <a:lnTo>
                    <a:pt x="51" y="143"/>
                  </a:lnTo>
                  <a:close/>
                  <a:moveTo>
                    <a:pt x="84" y="36"/>
                  </a:moveTo>
                  <a:cubicBezTo>
                    <a:pt x="84" y="54"/>
                    <a:pt x="84" y="54"/>
                    <a:pt x="84" y="54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5" y="36"/>
                    <a:pt x="115" y="36"/>
                    <a:pt x="115" y="36"/>
                  </a:cubicBezTo>
                  <a:lnTo>
                    <a:pt x="84" y="36"/>
                  </a:lnTo>
                  <a:close/>
                  <a:moveTo>
                    <a:pt x="84" y="71"/>
                  </a:moveTo>
                  <a:cubicBezTo>
                    <a:pt x="84" y="90"/>
                    <a:pt x="84" y="90"/>
                    <a:pt x="84" y="90"/>
                  </a:cubicBezTo>
                  <a:cubicBezTo>
                    <a:pt x="115" y="90"/>
                    <a:pt x="115" y="90"/>
                    <a:pt x="115" y="90"/>
                  </a:cubicBezTo>
                  <a:cubicBezTo>
                    <a:pt x="115" y="71"/>
                    <a:pt x="115" y="71"/>
                    <a:pt x="115" y="71"/>
                  </a:cubicBezTo>
                  <a:lnTo>
                    <a:pt x="84" y="71"/>
                  </a:lnTo>
                  <a:close/>
                  <a:moveTo>
                    <a:pt x="84" y="106"/>
                  </a:moveTo>
                  <a:cubicBezTo>
                    <a:pt x="84" y="125"/>
                    <a:pt x="84" y="125"/>
                    <a:pt x="84" y="125"/>
                  </a:cubicBezTo>
                  <a:cubicBezTo>
                    <a:pt x="115" y="125"/>
                    <a:pt x="115" y="125"/>
                    <a:pt x="115" y="125"/>
                  </a:cubicBezTo>
                  <a:cubicBezTo>
                    <a:pt x="115" y="106"/>
                    <a:pt x="115" y="106"/>
                    <a:pt x="115" y="106"/>
                  </a:cubicBezTo>
                  <a:lnTo>
                    <a:pt x="84" y="106"/>
                  </a:lnTo>
                  <a:close/>
                  <a:moveTo>
                    <a:pt x="155" y="140"/>
                  </a:moveTo>
                  <a:cubicBezTo>
                    <a:pt x="154" y="126"/>
                    <a:pt x="150" y="105"/>
                    <a:pt x="144" y="79"/>
                  </a:cubicBezTo>
                  <a:cubicBezTo>
                    <a:pt x="162" y="79"/>
                    <a:pt x="162" y="79"/>
                    <a:pt x="162" y="79"/>
                  </a:cubicBezTo>
                  <a:cubicBezTo>
                    <a:pt x="169" y="101"/>
                    <a:pt x="174" y="122"/>
                    <a:pt x="176" y="140"/>
                  </a:cubicBezTo>
                  <a:lnTo>
                    <a:pt x="155" y="140"/>
                  </a:lnTo>
                  <a:close/>
                  <a:moveTo>
                    <a:pt x="145" y="58"/>
                  </a:moveTo>
                  <a:cubicBezTo>
                    <a:pt x="145" y="39"/>
                    <a:pt x="145" y="39"/>
                    <a:pt x="145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20" y="39"/>
                    <a:pt x="220" y="39"/>
                    <a:pt x="220" y="39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204"/>
                    <a:pt x="196" y="214"/>
                    <a:pt x="177" y="214"/>
                  </a:cubicBezTo>
                  <a:cubicBezTo>
                    <a:pt x="157" y="214"/>
                    <a:pt x="157" y="214"/>
                    <a:pt x="157" y="214"/>
                  </a:cubicBezTo>
                  <a:cubicBezTo>
                    <a:pt x="157" y="194"/>
                    <a:pt x="157" y="194"/>
                    <a:pt x="157" y="194"/>
                  </a:cubicBezTo>
                  <a:cubicBezTo>
                    <a:pt x="169" y="194"/>
                    <a:pt x="169" y="194"/>
                    <a:pt x="169" y="194"/>
                  </a:cubicBezTo>
                  <a:cubicBezTo>
                    <a:pt x="177" y="194"/>
                    <a:pt x="181" y="191"/>
                    <a:pt x="180" y="184"/>
                  </a:cubicBezTo>
                  <a:cubicBezTo>
                    <a:pt x="180" y="58"/>
                    <a:pt x="180" y="58"/>
                    <a:pt x="180" y="58"/>
                  </a:cubicBezTo>
                  <a:lnTo>
                    <a:pt x="145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5"/>
            <p:cNvSpPr>
              <a:spLocks noEditPoints="1"/>
            </p:cNvSpPr>
            <p:nvPr userDrawn="1"/>
          </p:nvSpPr>
          <p:spPr bwMode="auto">
            <a:xfrm>
              <a:off x="1560513" y="1179513"/>
              <a:ext cx="401638" cy="393700"/>
            </a:xfrm>
            <a:custGeom>
              <a:avLst/>
              <a:gdLst>
                <a:gd name="T0" fmla="*/ 16 w 220"/>
                <a:gd name="T1" fmla="*/ 87 h 214"/>
                <a:gd name="T2" fmla="*/ 0 w 220"/>
                <a:gd name="T3" fmla="*/ 68 h 214"/>
                <a:gd name="T4" fmla="*/ 41 w 220"/>
                <a:gd name="T5" fmla="*/ 167 h 214"/>
                <a:gd name="T6" fmla="*/ 58 w 220"/>
                <a:gd name="T7" fmla="*/ 177 h 214"/>
                <a:gd name="T8" fmla="*/ 24 w 220"/>
                <a:gd name="T9" fmla="*/ 49 h 214"/>
                <a:gd name="T10" fmla="*/ 32 w 220"/>
                <a:gd name="T11" fmla="*/ 2 h 214"/>
                <a:gd name="T12" fmla="*/ 24 w 220"/>
                <a:gd name="T13" fmla="*/ 49 h 214"/>
                <a:gd name="T14" fmla="*/ 51 w 220"/>
                <a:gd name="T15" fmla="*/ 125 h 214"/>
                <a:gd name="T16" fmla="*/ 61 w 220"/>
                <a:gd name="T17" fmla="*/ 18 h 214"/>
                <a:gd name="T18" fmla="*/ 88 w 220"/>
                <a:gd name="T19" fmla="*/ 0 h 214"/>
                <a:gd name="T20" fmla="*/ 115 w 220"/>
                <a:gd name="T21" fmla="*/ 5 h 214"/>
                <a:gd name="T22" fmla="*/ 138 w 220"/>
                <a:gd name="T23" fmla="*/ 18 h 214"/>
                <a:gd name="T24" fmla="*/ 111 w 220"/>
                <a:gd name="T25" fmla="*/ 214 h 214"/>
                <a:gd name="T26" fmla="*/ 94 w 220"/>
                <a:gd name="T27" fmla="*/ 196 h 214"/>
                <a:gd name="T28" fmla="*/ 115 w 220"/>
                <a:gd name="T29" fmla="*/ 186 h 214"/>
                <a:gd name="T30" fmla="*/ 49 w 220"/>
                <a:gd name="T31" fmla="*/ 208 h 214"/>
                <a:gd name="T32" fmla="*/ 93 w 220"/>
                <a:gd name="T33" fmla="*/ 143 h 214"/>
                <a:gd name="T34" fmla="*/ 84 w 220"/>
                <a:gd name="T35" fmla="*/ 36 h 214"/>
                <a:gd name="T36" fmla="*/ 115 w 220"/>
                <a:gd name="T37" fmla="*/ 54 h 214"/>
                <a:gd name="T38" fmla="*/ 84 w 220"/>
                <a:gd name="T39" fmla="*/ 36 h 214"/>
                <a:gd name="T40" fmla="*/ 84 w 220"/>
                <a:gd name="T41" fmla="*/ 90 h 214"/>
                <a:gd name="T42" fmla="*/ 115 w 220"/>
                <a:gd name="T43" fmla="*/ 71 h 214"/>
                <a:gd name="T44" fmla="*/ 84 w 220"/>
                <a:gd name="T45" fmla="*/ 106 h 214"/>
                <a:gd name="T46" fmla="*/ 115 w 220"/>
                <a:gd name="T47" fmla="*/ 125 h 214"/>
                <a:gd name="T48" fmla="*/ 84 w 220"/>
                <a:gd name="T49" fmla="*/ 106 h 214"/>
                <a:gd name="T50" fmla="*/ 144 w 220"/>
                <a:gd name="T51" fmla="*/ 79 h 214"/>
                <a:gd name="T52" fmla="*/ 176 w 220"/>
                <a:gd name="T53" fmla="*/ 140 h 214"/>
                <a:gd name="T54" fmla="*/ 145 w 220"/>
                <a:gd name="T55" fmla="*/ 58 h 214"/>
                <a:gd name="T56" fmla="*/ 180 w 220"/>
                <a:gd name="T57" fmla="*/ 39 h 214"/>
                <a:gd name="T58" fmla="*/ 206 w 220"/>
                <a:gd name="T59" fmla="*/ 1 h 214"/>
                <a:gd name="T60" fmla="*/ 220 w 220"/>
                <a:gd name="T61" fmla="*/ 39 h 214"/>
                <a:gd name="T62" fmla="*/ 206 w 220"/>
                <a:gd name="T63" fmla="*/ 58 h 214"/>
                <a:gd name="T64" fmla="*/ 177 w 220"/>
                <a:gd name="T65" fmla="*/ 214 h 214"/>
                <a:gd name="T66" fmla="*/ 157 w 220"/>
                <a:gd name="T67" fmla="*/ 194 h 214"/>
                <a:gd name="T68" fmla="*/ 180 w 220"/>
                <a:gd name="T69" fmla="*/ 184 h 214"/>
                <a:gd name="T70" fmla="*/ 145 w 220"/>
                <a:gd name="T71" fmla="*/ 5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0" h="214">
                  <a:moveTo>
                    <a:pt x="16" y="203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47" y="164"/>
                    <a:pt x="53" y="161"/>
                    <a:pt x="58" y="15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47" y="188"/>
                    <a:pt x="33" y="196"/>
                    <a:pt x="16" y="203"/>
                  </a:cubicBezTo>
                  <a:close/>
                  <a:moveTo>
                    <a:pt x="24" y="49"/>
                  </a:moveTo>
                  <a:cubicBezTo>
                    <a:pt x="22" y="36"/>
                    <a:pt x="17" y="20"/>
                    <a:pt x="9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40" y="17"/>
                    <a:pt x="45" y="33"/>
                    <a:pt x="48" y="49"/>
                  </a:cubicBezTo>
                  <a:lnTo>
                    <a:pt x="24" y="49"/>
                  </a:lnTo>
                  <a:close/>
                  <a:moveTo>
                    <a:pt x="51" y="143"/>
                  </a:moveTo>
                  <a:cubicBezTo>
                    <a:pt x="51" y="125"/>
                    <a:pt x="51" y="125"/>
                    <a:pt x="51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6" y="13"/>
                    <a:pt x="88" y="7"/>
                    <a:pt x="8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5" y="1"/>
                    <a:pt x="115" y="3"/>
                    <a:pt x="115" y="5"/>
                  </a:cubicBezTo>
                  <a:cubicBezTo>
                    <a:pt x="113" y="11"/>
                    <a:pt x="112" y="15"/>
                    <a:pt x="111" y="18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188"/>
                    <a:pt x="138" y="188"/>
                    <a:pt x="138" y="188"/>
                  </a:cubicBezTo>
                  <a:cubicBezTo>
                    <a:pt x="139" y="206"/>
                    <a:pt x="130" y="214"/>
                    <a:pt x="111" y="214"/>
                  </a:cubicBezTo>
                  <a:cubicBezTo>
                    <a:pt x="94" y="214"/>
                    <a:pt x="94" y="214"/>
                    <a:pt x="94" y="214"/>
                  </a:cubicBezTo>
                  <a:cubicBezTo>
                    <a:pt x="94" y="196"/>
                    <a:pt x="94" y="196"/>
                    <a:pt x="94" y="196"/>
                  </a:cubicBezTo>
                  <a:cubicBezTo>
                    <a:pt x="105" y="196"/>
                    <a:pt x="105" y="196"/>
                    <a:pt x="105" y="196"/>
                  </a:cubicBezTo>
                  <a:cubicBezTo>
                    <a:pt x="112" y="196"/>
                    <a:pt x="115" y="193"/>
                    <a:pt x="115" y="186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04" y="175"/>
                    <a:pt x="82" y="195"/>
                    <a:pt x="49" y="208"/>
                  </a:cubicBezTo>
                  <a:cubicBezTo>
                    <a:pt x="49" y="192"/>
                    <a:pt x="49" y="192"/>
                    <a:pt x="49" y="192"/>
                  </a:cubicBezTo>
                  <a:cubicBezTo>
                    <a:pt x="70" y="178"/>
                    <a:pt x="85" y="162"/>
                    <a:pt x="93" y="143"/>
                  </a:cubicBezTo>
                  <a:lnTo>
                    <a:pt x="51" y="143"/>
                  </a:lnTo>
                  <a:close/>
                  <a:moveTo>
                    <a:pt x="84" y="36"/>
                  </a:moveTo>
                  <a:cubicBezTo>
                    <a:pt x="84" y="54"/>
                    <a:pt x="84" y="54"/>
                    <a:pt x="84" y="54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5" y="36"/>
                    <a:pt x="115" y="36"/>
                    <a:pt x="115" y="36"/>
                  </a:cubicBezTo>
                  <a:lnTo>
                    <a:pt x="84" y="36"/>
                  </a:lnTo>
                  <a:close/>
                  <a:moveTo>
                    <a:pt x="84" y="71"/>
                  </a:moveTo>
                  <a:cubicBezTo>
                    <a:pt x="84" y="90"/>
                    <a:pt x="84" y="90"/>
                    <a:pt x="84" y="90"/>
                  </a:cubicBezTo>
                  <a:cubicBezTo>
                    <a:pt x="115" y="90"/>
                    <a:pt x="115" y="90"/>
                    <a:pt x="115" y="90"/>
                  </a:cubicBezTo>
                  <a:cubicBezTo>
                    <a:pt x="115" y="71"/>
                    <a:pt x="115" y="71"/>
                    <a:pt x="115" y="71"/>
                  </a:cubicBezTo>
                  <a:lnTo>
                    <a:pt x="84" y="71"/>
                  </a:lnTo>
                  <a:close/>
                  <a:moveTo>
                    <a:pt x="84" y="106"/>
                  </a:moveTo>
                  <a:cubicBezTo>
                    <a:pt x="84" y="125"/>
                    <a:pt x="84" y="125"/>
                    <a:pt x="84" y="125"/>
                  </a:cubicBezTo>
                  <a:cubicBezTo>
                    <a:pt x="115" y="125"/>
                    <a:pt x="115" y="125"/>
                    <a:pt x="115" y="125"/>
                  </a:cubicBezTo>
                  <a:cubicBezTo>
                    <a:pt x="115" y="106"/>
                    <a:pt x="115" y="106"/>
                    <a:pt x="115" y="106"/>
                  </a:cubicBezTo>
                  <a:lnTo>
                    <a:pt x="84" y="106"/>
                  </a:lnTo>
                  <a:close/>
                  <a:moveTo>
                    <a:pt x="155" y="140"/>
                  </a:moveTo>
                  <a:cubicBezTo>
                    <a:pt x="154" y="126"/>
                    <a:pt x="150" y="105"/>
                    <a:pt x="144" y="79"/>
                  </a:cubicBezTo>
                  <a:cubicBezTo>
                    <a:pt x="162" y="79"/>
                    <a:pt x="162" y="79"/>
                    <a:pt x="162" y="79"/>
                  </a:cubicBezTo>
                  <a:cubicBezTo>
                    <a:pt x="169" y="101"/>
                    <a:pt x="174" y="122"/>
                    <a:pt x="176" y="140"/>
                  </a:cubicBezTo>
                  <a:lnTo>
                    <a:pt x="155" y="140"/>
                  </a:lnTo>
                  <a:close/>
                  <a:moveTo>
                    <a:pt x="145" y="58"/>
                  </a:moveTo>
                  <a:cubicBezTo>
                    <a:pt x="145" y="39"/>
                    <a:pt x="145" y="39"/>
                    <a:pt x="145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20" y="39"/>
                    <a:pt x="220" y="39"/>
                    <a:pt x="220" y="39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204"/>
                    <a:pt x="196" y="214"/>
                    <a:pt x="177" y="214"/>
                  </a:cubicBezTo>
                  <a:cubicBezTo>
                    <a:pt x="157" y="214"/>
                    <a:pt x="157" y="214"/>
                    <a:pt x="157" y="214"/>
                  </a:cubicBezTo>
                  <a:cubicBezTo>
                    <a:pt x="157" y="194"/>
                    <a:pt x="157" y="194"/>
                    <a:pt x="157" y="194"/>
                  </a:cubicBezTo>
                  <a:cubicBezTo>
                    <a:pt x="169" y="194"/>
                    <a:pt x="169" y="194"/>
                    <a:pt x="169" y="194"/>
                  </a:cubicBezTo>
                  <a:cubicBezTo>
                    <a:pt x="177" y="194"/>
                    <a:pt x="181" y="191"/>
                    <a:pt x="180" y="184"/>
                  </a:cubicBezTo>
                  <a:cubicBezTo>
                    <a:pt x="180" y="58"/>
                    <a:pt x="180" y="58"/>
                    <a:pt x="180" y="58"/>
                  </a:cubicBezTo>
                  <a:lnTo>
                    <a:pt x="145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6"/>
            <p:cNvSpPr>
              <a:spLocks noEditPoints="1"/>
            </p:cNvSpPr>
            <p:nvPr userDrawn="1"/>
          </p:nvSpPr>
          <p:spPr bwMode="auto">
            <a:xfrm>
              <a:off x="2017713" y="1181100"/>
              <a:ext cx="382588" cy="395288"/>
            </a:xfrm>
            <a:custGeom>
              <a:avLst/>
              <a:gdLst>
                <a:gd name="T0" fmla="*/ 0 w 209"/>
                <a:gd name="T1" fmla="*/ 176 h 215"/>
                <a:gd name="T2" fmla="*/ 0 w 209"/>
                <a:gd name="T3" fmla="*/ 24 h 215"/>
                <a:gd name="T4" fmla="*/ 25 w 209"/>
                <a:gd name="T5" fmla="*/ 24 h 215"/>
                <a:gd name="T6" fmla="*/ 25 w 209"/>
                <a:gd name="T7" fmla="*/ 147 h 215"/>
                <a:gd name="T8" fmla="*/ 43 w 209"/>
                <a:gd name="T9" fmla="*/ 143 h 215"/>
                <a:gd name="T10" fmla="*/ 46 w 209"/>
                <a:gd name="T11" fmla="*/ 142 h 215"/>
                <a:gd name="T12" fmla="*/ 46 w 209"/>
                <a:gd name="T13" fmla="*/ 0 h 215"/>
                <a:gd name="T14" fmla="*/ 72 w 209"/>
                <a:gd name="T15" fmla="*/ 0 h 215"/>
                <a:gd name="T16" fmla="*/ 72 w 209"/>
                <a:gd name="T17" fmla="*/ 214 h 215"/>
                <a:gd name="T18" fmla="*/ 46 w 209"/>
                <a:gd name="T19" fmla="*/ 214 h 215"/>
                <a:gd name="T20" fmla="*/ 46 w 209"/>
                <a:gd name="T21" fmla="*/ 165 h 215"/>
                <a:gd name="T22" fmla="*/ 0 w 209"/>
                <a:gd name="T23" fmla="*/ 176 h 215"/>
                <a:gd name="T24" fmla="*/ 78 w 209"/>
                <a:gd name="T25" fmla="*/ 83 h 215"/>
                <a:gd name="T26" fmla="*/ 78 w 209"/>
                <a:gd name="T27" fmla="*/ 64 h 215"/>
                <a:gd name="T28" fmla="*/ 108 w 209"/>
                <a:gd name="T29" fmla="*/ 0 h 215"/>
                <a:gd name="T30" fmla="*/ 137 w 209"/>
                <a:gd name="T31" fmla="*/ 0 h 215"/>
                <a:gd name="T32" fmla="*/ 132 w 209"/>
                <a:gd name="T33" fmla="*/ 25 h 215"/>
                <a:gd name="T34" fmla="*/ 209 w 209"/>
                <a:gd name="T35" fmla="*/ 25 h 215"/>
                <a:gd name="T36" fmla="*/ 209 w 209"/>
                <a:gd name="T37" fmla="*/ 45 h 215"/>
                <a:gd name="T38" fmla="*/ 189 w 209"/>
                <a:gd name="T39" fmla="*/ 45 h 215"/>
                <a:gd name="T40" fmla="*/ 158 w 209"/>
                <a:gd name="T41" fmla="*/ 159 h 215"/>
                <a:gd name="T42" fmla="*/ 207 w 209"/>
                <a:gd name="T43" fmla="*/ 195 h 215"/>
                <a:gd name="T44" fmla="*/ 207 w 209"/>
                <a:gd name="T45" fmla="*/ 215 h 215"/>
                <a:gd name="T46" fmla="*/ 143 w 209"/>
                <a:gd name="T47" fmla="*/ 176 h 215"/>
                <a:gd name="T48" fmla="*/ 81 w 209"/>
                <a:gd name="T49" fmla="*/ 215 h 215"/>
                <a:gd name="T50" fmla="*/ 81 w 209"/>
                <a:gd name="T51" fmla="*/ 196 h 215"/>
                <a:gd name="T52" fmla="*/ 128 w 209"/>
                <a:gd name="T53" fmla="*/ 159 h 215"/>
                <a:gd name="T54" fmla="*/ 93 w 209"/>
                <a:gd name="T55" fmla="*/ 76 h 215"/>
                <a:gd name="T56" fmla="*/ 84 w 209"/>
                <a:gd name="T57" fmla="*/ 80 h 215"/>
                <a:gd name="T58" fmla="*/ 78 w 209"/>
                <a:gd name="T59" fmla="*/ 83 h 215"/>
                <a:gd name="T60" fmla="*/ 120 w 209"/>
                <a:gd name="T61" fmla="*/ 66 h 215"/>
                <a:gd name="T62" fmla="*/ 143 w 209"/>
                <a:gd name="T63" fmla="*/ 138 h 215"/>
                <a:gd name="T64" fmla="*/ 162 w 209"/>
                <a:gd name="T65" fmla="*/ 45 h 215"/>
                <a:gd name="T66" fmla="*/ 123 w 209"/>
                <a:gd name="T67" fmla="*/ 45 h 215"/>
                <a:gd name="T68" fmla="*/ 106 w 209"/>
                <a:gd name="T69" fmla="*/ 66 h 215"/>
                <a:gd name="T70" fmla="*/ 120 w 209"/>
                <a:gd name="T71" fmla="*/ 6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" h="215">
                  <a:moveTo>
                    <a:pt x="0" y="176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30" y="146"/>
                    <a:pt x="36" y="145"/>
                    <a:pt x="43" y="143"/>
                  </a:cubicBezTo>
                  <a:cubicBezTo>
                    <a:pt x="42" y="143"/>
                    <a:pt x="43" y="143"/>
                    <a:pt x="46" y="14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214"/>
                    <a:pt x="72" y="214"/>
                    <a:pt x="72" y="214"/>
                  </a:cubicBezTo>
                  <a:cubicBezTo>
                    <a:pt x="46" y="214"/>
                    <a:pt x="46" y="214"/>
                    <a:pt x="46" y="214"/>
                  </a:cubicBezTo>
                  <a:cubicBezTo>
                    <a:pt x="46" y="165"/>
                    <a:pt x="46" y="165"/>
                    <a:pt x="46" y="165"/>
                  </a:cubicBezTo>
                  <a:cubicBezTo>
                    <a:pt x="32" y="170"/>
                    <a:pt x="16" y="173"/>
                    <a:pt x="0" y="176"/>
                  </a:cubicBezTo>
                  <a:close/>
                  <a:moveTo>
                    <a:pt x="78" y="83"/>
                  </a:moveTo>
                  <a:cubicBezTo>
                    <a:pt x="78" y="64"/>
                    <a:pt x="78" y="64"/>
                    <a:pt x="78" y="64"/>
                  </a:cubicBezTo>
                  <a:cubicBezTo>
                    <a:pt x="96" y="49"/>
                    <a:pt x="106" y="28"/>
                    <a:pt x="108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6" y="9"/>
                    <a:pt x="134" y="18"/>
                    <a:pt x="132" y="25"/>
                  </a:cubicBezTo>
                  <a:cubicBezTo>
                    <a:pt x="209" y="25"/>
                    <a:pt x="209" y="25"/>
                    <a:pt x="209" y="25"/>
                  </a:cubicBezTo>
                  <a:cubicBezTo>
                    <a:pt x="209" y="45"/>
                    <a:pt x="209" y="45"/>
                    <a:pt x="209" y="45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8" y="95"/>
                    <a:pt x="178" y="133"/>
                    <a:pt x="158" y="159"/>
                  </a:cubicBezTo>
                  <a:cubicBezTo>
                    <a:pt x="172" y="174"/>
                    <a:pt x="189" y="186"/>
                    <a:pt x="207" y="195"/>
                  </a:cubicBezTo>
                  <a:cubicBezTo>
                    <a:pt x="207" y="215"/>
                    <a:pt x="207" y="215"/>
                    <a:pt x="207" y="215"/>
                  </a:cubicBezTo>
                  <a:cubicBezTo>
                    <a:pt x="179" y="203"/>
                    <a:pt x="158" y="190"/>
                    <a:pt x="143" y="176"/>
                  </a:cubicBezTo>
                  <a:cubicBezTo>
                    <a:pt x="130" y="188"/>
                    <a:pt x="110" y="201"/>
                    <a:pt x="81" y="215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100" y="184"/>
                    <a:pt x="116" y="172"/>
                    <a:pt x="128" y="159"/>
                  </a:cubicBezTo>
                  <a:cubicBezTo>
                    <a:pt x="112" y="138"/>
                    <a:pt x="101" y="110"/>
                    <a:pt x="93" y="76"/>
                  </a:cubicBezTo>
                  <a:cubicBezTo>
                    <a:pt x="91" y="77"/>
                    <a:pt x="88" y="78"/>
                    <a:pt x="84" y="80"/>
                  </a:cubicBezTo>
                  <a:cubicBezTo>
                    <a:pt x="81" y="82"/>
                    <a:pt x="80" y="83"/>
                    <a:pt x="78" y="83"/>
                  </a:cubicBezTo>
                  <a:close/>
                  <a:moveTo>
                    <a:pt x="120" y="66"/>
                  </a:moveTo>
                  <a:cubicBezTo>
                    <a:pt x="124" y="96"/>
                    <a:pt x="132" y="119"/>
                    <a:pt x="143" y="138"/>
                  </a:cubicBezTo>
                  <a:cubicBezTo>
                    <a:pt x="155" y="116"/>
                    <a:pt x="161" y="85"/>
                    <a:pt x="162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18" y="53"/>
                    <a:pt x="112" y="60"/>
                    <a:pt x="106" y="66"/>
                  </a:cubicBezTo>
                  <a:lnTo>
                    <a:pt x="120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7"/>
            <p:cNvSpPr>
              <a:spLocks noEditPoints="1"/>
            </p:cNvSpPr>
            <p:nvPr userDrawn="1"/>
          </p:nvSpPr>
          <p:spPr bwMode="auto">
            <a:xfrm>
              <a:off x="2443163" y="1184275"/>
              <a:ext cx="398463" cy="384175"/>
            </a:xfrm>
            <a:custGeom>
              <a:avLst/>
              <a:gdLst>
                <a:gd name="T0" fmla="*/ 10 w 217"/>
                <a:gd name="T1" fmla="*/ 23 h 209"/>
                <a:gd name="T2" fmla="*/ 10 w 217"/>
                <a:gd name="T3" fmla="*/ 6 h 209"/>
                <a:gd name="T4" fmla="*/ 130 w 217"/>
                <a:gd name="T5" fmla="*/ 6 h 209"/>
                <a:gd name="T6" fmla="*/ 203 w 217"/>
                <a:gd name="T7" fmla="*/ 0 h 209"/>
                <a:gd name="T8" fmla="*/ 203 w 217"/>
                <a:gd name="T9" fmla="*/ 17 h 209"/>
                <a:gd name="T10" fmla="*/ 137 w 217"/>
                <a:gd name="T11" fmla="*/ 23 h 209"/>
                <a:gd name="T12" fmla="*/ 117 w 217"/>
                <a:gd name="T13" fmla="*/ 23 h 209"/>
                <a:gd name="T14" fmla="*/ 115 w 217"/>
                <a:gd name="T15" fmla="*/ 30 h 209"/>
                <a:gd name="T16" fmla="*/ 113 w 217"/>
                <a:gd name="T17" fmla="*/ 38 h 209"/>
                <a:gd name="T18" fmla="*/ 200 w 217"/>
                <a:gd name="T19" fmla="*/ 38 h 209"/>
                <a:gd name="T20" fmla="*/ 200 w 217"/>
                <a:gd name="T21" fmla="*/ 54 h 209"/>
                <a:gd name="T22" fmla="*/ 106 w 217"/>
                <a:gd name="T23" fmla="*/ 54 h 209"/>
                <a:gd name="T24" fmla="*/ 98 w 217"/>
                <a:gd name="T25" fmla="*/ 70 h 209"/>
                <a:gd name="T26" fmla="*/ 217 w 217"/>
                <a:gd name="T27" fmla="*/ 70 h 209"/>
                <a:gd name="T28" fmla="*/ 217 w 217"/>
                <a:gd name="T29" fmla="*/ 87 h 209"/>
                <a:gd name="T30" fmla="*/ 85 w 217"/>
                <a:gd name="T31" fmla="*/ 87 h 209"/>
                <a:gd name="T32" fmla="*/ 70 w 217"/>
                <a:gd name="T33" fmla="*/ 102 h 209"/>
                <a:gd name="T34" fmla="*/ 194 w 217"/>
                <a:gd name="T35" fmla="*/ 102 h 209"/>
                <a:gd name="T36" fmla="*/ 194 w 217"/>
                <a:gd name="T37" fmla="*/ 179 h 209"/>
                <a:gd name="T38" fmla="*/ 161 w 217"/>
                <a:gd name="T39" fmla="*/ 209 h 209"/>
                <a:gd name="T40" fmla="*/ 38 w 217"/>
                <a:gd name="T41" fmla="*/ 209 h 209"/>
                <a:gd name="T42" fmla="*/ 38 w 217"/>
                <a:gd name="T43" fmla="*/ 125 h 209"/>
                <a:gd name="T44" fmla="*/ 0 w 217"/>
                <a:gd name="T45" fmla="*/ 145 h 209"/>
                <a:gd name="T46" fmla="*/ 0 w 217"/>
                <a:gd name="T47" fmla="*/ 126 h 209"/>
                <a:gd name="T48" fmla="*/ 53 w 217"/>
                <a:gd name="T49" fmla="*/ 87 h 209"/>
                <a:gd name="T50" fmla="*/ 0 w 217"/>
                <a:gd name="T51" fmla="*/ 87 h 209"/>
                <a:gd name="T52" fmla="*/ 0 w 217"/>
                <a:gd name="T53" fmla="*/ 70 h 209"/>
                <a:gd name="T54" fmla="*/ 66 w 217"/>
                <a:gd name="T55" fmla="*/ 70 h 209"/>
                <a:gd name="T56" fmla="*/ 74 w 217"/>
                <a:gd name="T57" fmla="*/ 54 h 209"/>
                <a:gd name="T58" fmla="*/ 15 w 217"/>
                <a:gd name="T59" fmla="*/ 54 h 209"/>
                <a:gd name="T60" fmla="*/ 15 w 217"/>
                <a:gd name="T61" fmla="*/ 38 h 209"/>
                <a:gd name="T62" fmla="*/ 82 w 217"/>
                <a:gd name="T63" fmla="*/ 38 h 209"/>
                <a:gd name="T64" fmla="*/ 86 w 217"/>
                <a:gd name="T65" fmla="*/ 23 h 209"/>
                <a:gd name="T66" fmla="*/ 10 w 217"/>
                <a:gd name="T67" fmla="*/ 23 h 209"/>
                <a:gd name="T68" fmla="*/ 67 w 217"/>
                <a:gd name="T69" fmla="*/ 118 h 209"/>
                <a:gd name="T70" fmla="*/ 67 w 217"/>
                <a:gd name="T71" fmla="*/ 134 h 209"/>
                <a:gd name="T72" fmla="*/ 166 w 217"/>
                <a:gd name="T73" fmla="*/ 134 h 209"/>
                <a:gd name="T74" fmla="*/ 166 w 217"/>
                <a:gd name="T75" fmla="*/ 118 h 209"/>
                <a:gd name="T76" fmla="*/ 67 w 217"/>
                <a:gd name="T77" fmla="*/ 118 h 209"/>
                <a:gd name="T78" fmla="*/ 67 w 217"/>
                <a:gd name="T79" fmla="*/ 148 h 209"/>
                <a:gd name="T80" fmla="*/ 67 w 217"/>
                <a:gd name="T81" fmla="*/ 164 h 209"/>
                <a:gd name="T82" fmla="*/ 166 w 217"/>
                <a:gd name="T83" fmla="*/ 164 h 209"/>
                <a:gd name="T84" fmla="*/ 166 w 217"/>
                <a:gd name="T85" fmla="*/ 148 h 209"/>
                <a:gd name="T86" fmla="*/ 67 w 217"/>
                <a:gd name="T87" fmla="*/ 148 h 209"/>
                <a:gd name="T88" fmla="*/ 67 w 217"/>
                <a:gd name="T89" fmla="*/ 192 h 209"/>
                <a:gd name="T90" fmla="*/ 152 w 217"/>
                <a:gd name="T91" fmla="*/ 192 h 209"/>
                <a:gd name="T92" fmla="*/ 166 w 217"/>
                <a:gd name="T93" fmla="*/ 179 h 209"/>
                <a:gd name="T94" fmla="*/ 166 w 217"/>
                <a:gd name="T95" fmla="*/ 178 h 209"/>
                <a:gd name="T96" fmla="*/ 67 w 217"/>
                <a:gd name="T97" fmla="*/ 178 h 209"/>
                <a:gd name="T98" fmla="*/ 67 w 217"/>
                <a:gd name="T99" fmla="*/ 19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7" h="209">
                  <a:moveTo>
                    <a:pt x="10" y="2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53" y="7"/>
                    <a:pt x="177" y="5"/>
                    <a:pt x="203" y="0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85" y="21"/>
                    <a:pt x="163" y="23"/>
                    <a:pt x="137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7" y="25"/>
                    <a:pt x="116" y="27"/>
                    <a:pt x="115" y="30"/>
                  </a:cubicBezTo>
                  <a:cubicBezTo>
                    <a:pt x="114" y="33"/>
                    <a:pt x="113" y="36"/>
                    <a:pt x="113" y="38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54"/>
                    <a:pt x="200" y="54"/>
                    <a:pt x="200" y="54"/>
                  </a:cubicBezTo>
                  <a:cubicBezTo>
                    <a:pt x="106" y="54"/>
                    <a:pt x="106" y="54"/>
                    <a:pt x="106" y="54"/>
                  </a:cubicBezTo>
                  <a:cubicBezTo>
                    <a:pt x="103" y="60"/>
                    <a:pt x="101" y="65"/>
                    <a:pt x="98" y="70"/>
                  </a:cubicBezTo>
                  <a:cubicBezTo>
                    <a:pt x="217" y="70"/>
                    <a:pt x="217" y="70"/>
                    <a:pt x="217" y="70"/>
                  </a:cubicBezTo>
                  <a:cubicBezTo>
                    <a:pt x="217" y="87"/>
                    <a:pt x="217" y="87"/>
                    <a:pt x="217" y="87"/>
                  </a:cubicBezTo>
                  <a:cubicBezTo>
                    <a:pt x="85" y="87"/>
                    <a:pt x="85" y="87"/>
                    <a:pt x="85" y="87"/>
                  </a:cubicBezTo>
                  <a:cubicBezTo>
                    <a:pt x="81" y="92"/>
                    <a:pt x="76" y="97"/>
                    <a:pt x="70" y="102"/>
                  </a:cubicBezTo>
                  <a:cubicBezTo>
                    <a:pt x="194" y="102"/>
                    <a:pt x="194" y="102"/>
                    <a:pt x="194" y="102"/>
                  </a:cubicBezTo>
                  <a:cubicBezTo>
                    <a:pt x="194" y="179"/>
                    <a:pt x="194" y="179"/>
                    <a:pt x="194" y="179"/>
                  </a:cubicBezTo>
                  <a:cubicBezTo>
                    <a:pt x="195" y="199"/>
                    <a:pt x="184" y="209"/>
                    <a:pt x="161" y="209"/>
                  </a:cubicBezTo>
                  <a:cubicBezTo>
                    <a:pt x="38" y="209"/>
                    <a:pt x="38" y="209"/>
                    <a:pt x="38" y="209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28" y="131"/>
                    <a:pt x="15" y="138"/>
                    <a:pt x="0" y="145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23" y="114"/>
                    <a:pt x="41" y="101"/>
                    <a:pt x="53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9" y="65"/>
                    <a:pt x="72" y="60"/>
                    <a:pt x="74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6" y="23"/>
                    <a:pt x="86" y="23"/>
                    <a:pt x="86" y="23"/>
                  </a:cubicBezTo>
                  <a:lnTo>
                    <a:pt x="10" y="23"/>
                  </a:lnTo>
                  <a:close/>
                  <a:moveTo>
                    <a:pt x="67" y="118"/>
                  </a:moveTo>
                  <a:cubicBezTo>
                    <a:pt x="67" y="134"/>
                    <a:pt x="67" y="134"/>
                    <a:pt x="67" y="134"/>
                  </a:cubicBezTo>
                  <a:cubicBezTo>
                    <a:pt x="166" y="134"/>
                    <a:pt x="166" y="134"/>
                    <a:pt x="166" y="134"/>
                  </a:cubicBezTo>
                  <a:cubicBezTo>
                    <a:pt x="166" y="118"/>
                    <a:pt x="166" y="118"/>
                    <a:pt x="166" y="118"/>
                  </a:cubicBezTo>
                  <a:lnTo>
                    <a:pt x="67" y="118"/>
                  </a:lnTo>
                  <a:close/>
                  <a:moveTo>
                    <a:pt x="67" y="148"/>
                  </a:moveTo>
                  <a:cubicBezTo>
                    <a:pt x="67" y="164"/>
                    <a:pt x="67" y="164"/>
                    <a:pt x="67" y="164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48"/>
                    <a:pt x="166" y="148"/>
                    <a:pt x="166" y="148"/>
                  </a:cubicBezTo>
                  <a:lnTo>
                    <a:pt x="67" y="148"/>
                  </a:lnTo>
                  <a:close/>
                  <a:moveTo>
                    <a:pt x="67" y="192"/>
                  </a:moveTo>
                  <a:cubicBezTo>
                    <a:pt x="152" y="192"/>
                    <a:pt x="152" y="192"/>
                    <a:pt x="152" y="192"/>
                  </a:cubicBezTo>
                  <a:cubicBezTo>
                    <a:pt x="161" y="192"/>
                    <a:pt x="166" y="187"/>
                    <a:pt x="166" y="179"/>
                  </a:cubicBezTo>
                  <a:cubicBezTo>
                    <a:pt x="166" y="178"/>
                    <a:pt x="166" y="178"/>
                    <a:pt x="166" y="178"/>
                  </a:cubicBezTo>
                  <a:cubicBezTo>
                    <a:pt x="67" y="178"/>
                    <a:pt x="67" y="178"/>
                    <a:pt x="67" y="178"/>
                  </a:cubicBezTo>
                  <a:lnTo>
                    <a:pt x="67" y="1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8"/>
            <p:cNvSpPr>
              <a:spLocks/>
            </p:cNvSpPr>
            <p:nvPr userDrawn="1"/>
          </p:nvSpPr>
          <p:spPr bwMode="auto">
            <a:xfrm>
              <a:off x="2938463" y="1441450"/>
              <a:ext cx="65088" cy="147638"/>
            </a:xfrm>
            <a:custGeom>
              <a:avLst/>
              <a:gdLst>
                <a:gd name="T0" fmla="*/ 0 w 36"/>
                <a:gd name="T1" fmla="*/ 80 h 80"/>
                <a:gd name="T2" fmla="*/ 0 w 36"/>
                <a:gd name="T3" fmla="*/ 67 h 80"/>
                <a:gd name="T4" fmla="*/ 21 w 36"/>
                <a:gd name="T5" fmla="*/ 31 h 80"/>
                <a:gd name="T6" fmla="*/ 5 w 36"/>
                <a:gd name="T7" fmla="*/ 31 h 80"/>
                <a:gd name="T8" fmla="*/ 5 w 36"/>
                <a:gd name="T9" fmla="*/ 0 h 80"/>
                <a:gd name="T10" fmla="*/ 35 w 36"/>
                <a:gd name="T11" fmla="*/ 0 h 80"/>
                <a:gd name="T12" fmla="*/ 35 w 36"/>
                <a:gd name="T13" fmla="*/ 27 h 80"/>
                <a:gd name="T14" fmla="*/ 0 w 36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80">
                  <a:moveTo>
                    <a:pt x="0" y="8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13" y="57"/>
                    <a:pt x="20" y="46"/>
                    <a:pt x="21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50"/>
                    <a:pt x="24" y="6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9"/>
            <p:cNvSpPr>
              <a:spLocks noEditPoints="1"/>
            </p:cNvSpPr>
            <p:nvPr userDrawn="1"/>
          </p:nvSpPr>
          <p:spPr bwMode="auto">
            <a:xfrm>
              <a:off x="3317876" y="1179513"/>
              <a:ext cx="401638" cy="395288"/>
            </a:xfrm>
            <a:custGeom>
              <a:avLst/>
              <a:gdLst>
                <a:gd name="T0" fmla="*/ 18 w 219"/>
                <a:gd name="T1" fmla="*/ 212 h 215"/>
                <a:gd name="T2" fmla="*/ 18 w 219"/>
                <a:gd name="T3" fmla="*/ 87 h 215"/>
                <a:gd name="T4" fmla="*/ 0 w 219"/>
                <a:gd name="T5" fmla="*/ 87 h 215"/>
                <a:gd name="T6" fmla="*/ 0 w 219"/>
                <a:gd name="T7" fmla="*/ 67 h 215"/>
                <a:gd name="T8" fmla="*/ 46 w 219"/>
                <a:gd name="T9" fmla="*/ 67 h 215"/>
                <a:gd name="T10" fmla="*/ 46 w 219"/>
                <a:gd name="T11" fmla="*/ 175 h 215"/>
                <a:gd name="T12" fmla="*/ 64 w 219"/>
                <a:gd name="T13" fmla="*/ 165 h 215"/>
                <a:gd name="T14" fmla="*/ 64 w 219"/>
                <a:gd name="T15" fmla="*/ 186 h 215"/>
                <a:gd name="T16" fmla="*/ 18 w 219"/>
                <a:gd name="T17" fmla="*/ 212 h 215"/>
                <a:gd name="T18" fmla="*/ 24 w 219"/>
                <a:gd name="T19" fmla="*/ 49 h 215"/>
                <a:gd name="T20" fmla="*/ 6 w 219"/>
                <a:gd name="T21" fmla="*/ 4 h 215"/>
                <a:gd name="T22" fmla="*/ 33 w 219"/>
                <a:gd name="T23" fmla="*/ 4 h 215"/>
                <a:gd name="T24" fmla="*/ 52 w 219"/>
                <a:gd name="T25" fmla="*/ 49 h 215"/>
                <a:gd name="T26" fmla="*/ 24 w 219"/>
                <a:gd name="T27" fmla="*/ 49 h 215"/>
                <a:gd name="T28" fmla="*/ 65 w 219"/>
                <a:gd name="T29" fmla="*/ 28 h 215"/>
                <a:gd name="T30" fmla="*/ 65 w 219"/>
                <a:gd name="T31" fmla="*/ 12 h 215"/>
                <a:gd name="T32" fmla="*/ 124 w 219"/>
                <a:gd name="T33" fmla="*/ 12 h 215"/>
                <a:gd name="T34" fmla="*/ 124 w 219"/>
                <a:gd name="T35" fmla="*/ 0 h 215"/>
                <a:gd name="T36" fmla="*/ 152 w 219"/>
                <a:gd name="T37" fmla="*/ 0 h 215"/>
                <a:gd name="T38" fmla="*/ 152 w 219"/>
                <a:gd name="T39" fmla="*/ 12 h 215"/>
                <a:gd name="T40" fmla="*/ 215 w 219"/>
                <a:gd name="T41" fmla="*/ 12 h 215"/>
                <a:gd name="T42" fmla="*/ 215 w 219"/>
                <a:gd name="T43" fmla="*/ 28 h 215"/>
                <a:gd name="T44" fmla="*/ 152 w 219"/>
                <a:gd name="T45" fmla="*/ 28 h 215"/>
                <a:gd name="T46" fmla="*/ 152 w 219"/>
                <a:gd name="T47" fmla="*/ 42 h 215"/>
                <a:gd name="T48" fmla="*/ 208 w 219"/>
                <a:gd name="T49" fmla="*/ 42 h 215"/>
                <a:gd name="T50" fmla="*/ 208 w 219"/>
                <a:gd name="T51" fmla="*/ 58 h 215"/>
                <a:gd name="T52" fmla="*/ 152 w 219"/>
                <a:gd name="T53" fmla="*/ 58 h 215"/>
                <a:gd name="T54" fmla="*/ 152 w 219"/>
                <a:gd name="T55" fmla="*/ 74 h 215"/>
                <a:gd name="T56" fmla="*/ 219 w 219"/>
                <a:gd name="T57" fmla="*/ 74 h 215"/>
                <a:gd name="T58" fmla="*/ 219 w 219"/>
                <a:gd name="T59" fmla="*/ 90 h 215"/>
                <a:gd name="T60" fmla="*/ 59 w 219"/>
                <a:gd name="T61" fmla="*/ 90 h 215"/>
                <a:gd name="T62" fmla="*/ 59 w 219"/>
                <a:gd name="T63" fmla="*/ 74 h 215"/>
                <a:gd name="T64" fmla="*/ 124 w 219"/>
                <a:gd name="T65" fmla="*/ 74 h 215"/>
                <a:gd name="T66" fmla="*/ 124 w 219"/>
                <a:gd name="T67" fmla="*/ 58 h 215"/>
                <a:gd name="T68" fmla="*/ 69 w 219"/>
                <a:gd name="T69" fmla="*/ 58 h 215"/>
                <a:gd name="T70" fmla="*/ 69 w 219"/>
                <a:gd name="T71" fmla="*/ 42 h 215"/>
                <a:gd name="T72" fmla="*/ 124 w 219"/>
                <a:gd name="T73" fmla="*/ 42 h 215"/>
                <a:gd name="T74" fmla="*/ 124 w 219"/>
                <a:gd name="T75" fmla="*/ 28 h 215"/>
                <a:gd name="T76" fmla="*/ 65 w 219"/>
                <a:gd name="T77" fmla="*/ 28 h 215"/>
                <a:gd name="T78" fmla="*/ 73 w 219"/>
                <a:gd name="T79" fmla="*/ 215 h 215"/>
                <a:gd name="T80" fmla="*/ 73 w 219"/>
                <a:gd name="T81" fmla="*/ 101 h 215"/>
                <a:gd name="T82" fmla="*/ 204 w 219"/>
                <a:gd name="T83" fmla="*/ 101 h 215"/>
                <a:gd name="T84" fmla="*/ 204 w 219"/>
                <a:gd name="T85" fmla="*/ 185 h 215"/>
                <a:gd name="T86" fmla="*/ 176 w 219"/>
                <a:gd name="T87" fmla="*/ 214 h 215"/>
                <a:gd name="T88" fmla="*/ 156 w 219"/>
                <a:gd name="T89" fmla="*/ 214 h 215"/>
                <a:gd name="T90" fmla="*/ 156 w 219"/>
                <a:gd name="T91" fmla="*/ 196 h 215"/>
                <a:gd name="T92" fmla="*/ 164 w 219"/>
                <a:gd name="T93" fmla="*/ 196 h 215"/>
                <a:gd name="T94" fmla="*/ 176 w 219"/>
                <a:gd name="T95" fmla="*/ 185 h 215"/>
                <a:gd name="T96" fmla="*/ 176 w 219"/>
                <a:gd name="T97" fmla="*/ 180 h 215"/>
                <a:gd name="T98" fmla="*/ 100 w 219"/>
                <a:gd name="T99" fmla="*/ 180 h 215"/>
                <a:gd name="T100" fmla="*/ 100 w 219"/>
                <a:gd name="T101" fmla="*/ 215 h 215"/>
                <a:gd name="T102" fmla="*/ 73 w 219"/>
                <a:gd name="T103" fmla="*/ 215 h 215"/>
                <a:gd name="T104" fmla="*/ 100 w 219"/>
                <a:gd name="T105" fmla="*/ 118 h 215"/>
                <a:gd name="T106" fmla="*/ 100 w 219"/>
                <a:gd name="T107" fmla="*/ 134 h 215"/>
                <a:gd name="T108" fmla="*/ 176 w 219"/>
                <a:gd name="T109" fmla="*/ 134 h 215"/>
                <a:gd name="T110" fmla="*/ 176 w 219"/>
                <a:gd name="T111" fmla="*/ 118 h 215"/>
                <a:gd name="T112" fmla="*/ 100 w 219"/>
                <a:gd name="T113" fmla="*/ 118 h 215"/>
                <a:gd name="T114" fmla="*/ 100 w 219"/>
                <a:gd name="T115" fmla="*/ 149 h 215"/>
                <a:gd name="T116" fmla="*/ 100 w 219"/>
                <a:gd name="T117" fmla="*/ 164 h 215"/>
                <a:gd name="T118" fmla="*/ 176 w 219"/>
                <a:gd name="T119" fmla="*/ 164 h 215"/>
                <a:gd name="T120" fmla="*/ 176 w 219"/>
                <a:gd name="T121" fmla="*/ 149 h 215"/>
                <a:gd name="T122" fmla="*/ 100 w 219"/>
                <a:gd name="T123" fmla="*/ 14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9" h="215">
                  <a:moveTo>
                    <a:pt x="18" y="212"/>
                  </a:moveTo>
                  <a:cubicBezTo>
                    <a:pt x="18" y="87"/>
                    <a:pt x="18" y="87"/>
                    <a:pt x="18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175"/>
                    <a:pt x="46" y="175"/>
                    <a:pt x="46" y="175"/>
                  </a:cubicBezTo>
                  <a:cubicBezTo>
                    <a:pt x="52" y="173"/>
                    <a:pt x="58" y="169"/>
                    <a:pt x="64" y="165"/>
                  </a:cubicBezTo>
                  <a:cubicBezTo>
                    <a:pt x="64" y="186"/>
                    <a:pt x="64" y="186"/>
                    <a:pt x="64" y="186"/>
                  </a:cubicBezTo>
                  <a:cubicBezTo>
                    <a:pt x="51" y="197"/>
                    <a:pt x="35" y="205"/>
                    <a:pt x="18" y="212"/>
                  </a:cubicBezTo>
                  <a:close/>
                  <a:moveTo>
                    <a:pt x="24" y="49"/>
                  </a:moveTo>
                  <a:cubicBezTo>
                    <a:pt x="20" y="34"/>
                    <a:pt x="15" y="19"/>
                    <a:pt x="6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41" y="17"/>
                    <a:pt x="47" y="32"/>
                    <a:pt x="52" y="49"/>
                  </a:cubicBezTo>
                  <a:lnTo>
                    <a:pt x="24" y="49"/>
                  </a:lnTo>
                  <a:close/>
                  <a:moveTo>
                    <a:pt x="65" y="28"/>
                  </a:moveTo>
                  <a:cubicBezTo>
                    <a:pt x="65" y="12"/>
                    <a:pt x="65" y="12"/>
                    <a:pt x="65" y="12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208" y="42"/>
                    <a:pt x="208" y="42"/>
                    <a:pt x="208" y="42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152" y="58"/>
                    <a:pt x="152" y="58"/>
                    <a:pt x="152" y="58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219" y="74"/>
                    <a:pt x="219" y="74"/>
                    <a:pt x="219" y="74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58"/>
                    <a:pt x="124" y="58"/>
                    <a:pt x="124" y="58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4" y="28"/>
                    <a:pt x="124" y="28"/>
                    <a:pt x="124" y="28"/>
                  </a:cubicBezTo>
                  <a:lnTo>
                    <a:pt x="65" y="28"/>
                  </a:lnTo>
                  <a:close/>
                  <a:moveTo>
                    <a:pt x="73" y="215"/>
                  </a:moveTo>
                  <a:cubicBezTo>
                    <a:pt x="73" y="101"/>
                    <a:pt x="73" y="101"/>
                    <a:pt x="73" y="101"/>
                  </a:cubicBezTo>
                  <a:cubicBezTo>
                    <a:pt x="204" y="101"/>
                    <a:pt x="204" y="101"/>
                    <a:pt x="204" y="101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4" y="205"/>
                    <a:pt x="195" y="215"/>
                    <a:pt x="176" y="214"/>
                  </a:cubicBezTo>
                  <a:cubicBezTo>
                    <a:pt x="156" y="214"/>
                    <a:pt x="156" y="214"/>
                    <a:pt x="156" y="214"/>
                  </a:cubicBezTo>
                  <a:cubicBezTo>
                    <a:pt x="156" y="196"/>
                    <a:pt x="156" y="196"/>
                    <a:pt x="156" y="196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73" y="196"/>
                    <a:pt x="177" y="193"/>
                    <a:pt x="176" y="185"/>
                  </a:cubicBezTo>
                  <a:cubicBezTo>
                    <a:pt x="176" y="180"/>
                    <a:pt x="176" y="180"/>
                    <a:pt x="176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215"/>
                    <a:pt x="100" y="215"/>
                    <a:pt x="100" y="215"/>
                  </a:cubicBezTo>
                  <a:lnTo>
                    <a:pt x="73" y="215"/>
                  </a:lnTo>
                  <a:close/>
                  <a:moveTo>
                    <a:pt x="100" y="118"/>
                  </a:moveTo>
                  <a:cubicBezTo>
                    <a:pt x="100" y="134"/>
                    <a:pt x="100" y="134"/>
                    <a:pt x="100" y="134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76" y="118"/>
                    <a:pt x="176" y="118"/>
                    <a:pt x="176" y="118"/>
                  </a:cubicBezTo>
                  <a:lnTo>
                    <a:pt x="100" y="118"/>
                  </a:lnTo>
                  <a:close/>
                  <a:moveTo>
                    <a:pt x="100" y="149"/>
                  </a:moveTo>
                  <a:cubicBezTo>
                    <a:pt x="100" y="164"/>
                    <a:pt x="100" y="164"/>
                    <a:pt x="100" y="164"/>
                  </a:cubicBezTo>
                  <a:cubicBezTo>
                    <a:pt x="176" y="164"/>
                    <a:pt x="176" y="164"/>
                    <a:pt x="176" y="164"/>
                  </a:cubicBezTo>
                  <a:cubicBezTo>
                    <a:pt x="176" y="149"/>
                    <a:pt x="176" y="149"/>
                    <a:pt x="176" y="149"/>
                  </a:cubicBezTo>
                  <a:lnTo>
                    <a:pt x="100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0"/>
            <p:cNvSpPr>
              <a:spLocks noEditPoints="1"/>
            </p:cNvSpPr>
            <p:nvPr userDrawn="1"/>
          </p:nvSpPr>
          <p:spPr bwMode="auto">
            <a:xfrm>
              <a:off x="3765551" y="1181100"/>
              <a:ext cx="374650" cy="395288"/>
            </a:xfrm>
            <a:custGeom>
              <a:avLst/>
              <a:gdLst>
                <a:gd name="T0" fmla="*/ 13 w 205"/>
                <a:gd name="T1" fmla="*/ 153 h 215"/>
                <a:gd name="T2" fmla="*/ 13 w 205"/>
                <a:gd name="T3" fmla="*/ 136 h 215"/>
                <a:gd name="T4" fmla="*/ 84 w 205"/>
                <a:gd name="T5" fmla="*/ 97 h 215"/>
                <a:gd name="T6" fmla="*/ 1 w 205"/>
                <a:gd name="T7" fmla="*/ 114 h 215"/>
                <a:gd name="T8" fmla="*/ 1 w 205"/>
                <a:gd name="T9" fmla="*/ 95 h 215"/>
                <a:gd name="T10" fmla="*/ 79 w 205"/>
                <a:gd name="T11" fmla="*/ 77 h 215"/>
                <a:gd name="T12" fmla="*/ 36 w 205"/>
                <a:gd name="T13" fmla="*/ 65 h 215"/>
                <a:gd name="T14" fmla="*/ 36 w 205"/>
                <a:gd name="T15" fmla="*/ 52 h 215"/>
                <a:gd name="T16" fmla="*/ 4 w 205"/>
                <a:gd name="T17" fmla="*/ 60 h 215"/>
                <a:gd name="T18" fmla="*/ 4 w 205"/>
                <a:gd name="T19" fmla="*/ 44 h 215"/>
                <a:gd name="T20" fmla="*/ 73 w 205"/>
                <a:gd name="T21" fmla="*/ 0 h 215"/>
                <a:gd name="T22" fmla="*/ 107 w 205"/>
                <a:gd name="T23" fmla="*/ 0 h 215"/>
                <a:gd name="T24" fmla="*/ 102 w 205"/>
                <a:gd name="T25" fmla="*/ 6 h 215"/>
                <a:gd name="T26" fmla="*/ 96 w 205"/>
                <a:gd name="T27" fmla="*/ 14 h 215"/>
                <a:gd name="T28" fmla="*/ 196 w 205"/>
                <a:gd name="T29" fmla="*/ 14 h 215"/>
                <a:gd name="T30" fmla="*/ 196 w 205"/>
                <a:gd name="T31" fmla="*/ 33 h 215"/>
                <a:gd name="T32" fmla="*/ 107 w 205"/>
                <a:gd name="T33" fmla="*/ 91 h 215"/>
                <a:gd name="T34" fmla="*/ 126 w 205"/>
                <a:gd name="T35" fmla="*/ 91 h 215"/>
                <a:gd name="T36" fmla="*/ 114 w 205"/>
                <a:gd name="T37" fmla="*/ 105 h 215"/>
                <a:gd name="T38" fmla="*/ 205 w 205"/>
                <a:gd name="T39" fmla="*/ 105 h 215"/>
                <a:gd name="T40" fmla="*/ 205 w 205"/>
                <a:gd name="T41" fmla="*/ 124 h 215"/>
                <a:gd name="T42" fmla="*/ 0 w 205"/>
                <a:gd name="T43" fmla="*/ 215 h 215"/>
                <a:gd name="T44" fmla="*/ 0 w 205"/>
                <a:gd name="T45" fmla="*/ 197 h 215"/>
                <a:gd name="T46" fmla="*/ 96 w 205"/>
                <a:gd name="T47" fmla="*/ 172 h 215"/>
                <a:gd name="T48" fmla="*/ 45 w 205"/>
                <a:gd name="T49" fmla="*/ 157 h 215"/>
                <a:gd name="T50" fmla="*/ 45 w 205"/>
                <a:gd name="T51" fmla="*/ 145 h 215"/>
                <a:gd name="T52" fmla="*/ 13 w 205"/>
                <a:gd name="T53" fmla="*/ 153 h 215"/>
                <a:gd name="T54" fmla="*/ 156 w 205"/>
                <a:gd name="T55" fmla="*/ 33 h 215"/>
                <a:gd name="T56" fmla="*/ 76 w 205"/>
                <a:gd name="T57" fmla="*/ 33 h 215"/>
                <a:gd name="T58" fmla="*/ 50 w 205"/>
                <a:gd name="T59" fmla="*/ 48 h 215"/>
                <a:gd name="T60" fmla="*/ 102 w 205"/>
                <a:gd name="T61" fmla="*/ 61 h 215"/>
                <a:gd name="T62" fmla="*/ 102 w 205"/>
                <a:gd name="T63" fmla="*/ 67 h 215"/>
                <a:gd name="T64" fmla="*/ 156 w 205"/>
                <a:gd name="T65" fmla="*/ 33 h 215"/>
                <a:gd name="T66" fmla="*/ 164 w 205"/>
                <a:gd name="T67" fmla="*/ 124 h 215"/>
                <a:gd name="T68" fmla="*/ 92 w 205"/>
                <a:gd name="T69" fmla="*/ 124 h 215"/>
                <a:gd name="T70" fmla="*/ 59 w 205"/>
                <a:gd name="T71" fmla="*/ 140 h 215"/>
                <a:gd name="T72" fmla="*/ 113 w 205"/>
                <a:gd name="T73" fmla="*/ 154 h 215"/>
                <a:gd name="T74" fmla="*/ 113 w 205"/>
                <a:gd name="T75" fmla="*/ 164 h 215"/>
                <a:gd name="T76" fmla="*/ 164 w 205"/>
                <a:gd name="T77" fmla="*/ 12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5" h="215">
                  <a:moveTo>
                    <a:pt x="13" y="153"/>
                  </a:moveTo>
                  <a:cubicBezTo>
                    <a:pt x="13" y="136"/>
                    <a:pt x="13" y="136"/>
                    <a:pt x="13" y="136"/>
                  </a:cubicBezTo>
                  <a:cubicBezTo>
                    <a:pt x="46" y="126"/>
                    <a:pt x="69" y="113"/>
                    <a:pt x="84" y="97"/>
                  </a:cubicBezTo>
                  <a:cubicBezTo>
                    <a:pt x="66" y="103"/>
                    <a:pt x="38" y="109"/>
                    <a:pt x="1" y="114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33" y="90"/>
                    <a:pt x="59" y="83"/>
                    <a:pt x="79" y="77"/>
                  </a:cubicBezTo>
                  <a:cubicBezTo>
                    <a:pt x="69" y="72"/>
                    <a:pt x="54" y="68"/>
                    <a:pt x="36" y="65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26" y="55"/>
                    <a:pt x="16" y="58"/>
                    <a:pt x="4" y="6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5" y="35"/>
                    <a:pt x="58" y="20"/>
                    <a:pt x="73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6" y="1"/>
                    <a:pt x="104" y="3"/>
                    <a:pt x="102" y="6"/>
                  </a:cubicBezTo>
                  <a:cubicBezTo>
                    <a:pt x="100" y="9"/>
                    <a:pt x="98" y="12"/>
                    <a:pt x="96" y="14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70" y="60"/>
                    <a:pt x="141" y="79"/>
                    <a:pt x="107" y="91"/>
                  </a:cubicBezTo>
                  <a:cubicBezTo>
                    <a:pt x="126" y="91"/>
                    <a:pt x="126" y="91"/>
                    <a:pt x="126" y="91"/>
                  </a:cubicBezTo>
                  <a:cubicBezTo>
                    <a:pt x="122" y="95"/>
                    <a:pt x="118" y="100"/>
                    <a:pt x="114" y="105"/>
                  </a:cubicBezTo>
                  <a:cubicBezTo>
                    <a:pt x="205" y="105"/>
                    <a:pt x="205" y="105"/>
                    <a:pt x="205" y="105"/>
                  </a:cubicBezTo>
                  <a:cubicBezTo>
                    <a:pt x="205" y="124"/>
                    <a:pt x="205" y="124"/>
                    <a:pt x="205" y="124"/>
                  </a:cubicBezTo>
                  <a:cubicBezTo>
                    <a:pt x="164" y="175"/>
                    <a:pt x="96" y="205"/>
                    <a:pt x="0" y="215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7" y="192"/>
                    <a:pt x="69" y="184"/>
                    <a:pt x="96" y="172"/>
                  </a:cubicBezTo>
                  <a:cubicBezTo>
                    <a:pt x="79" y="166"/>
                    <a:pt x="62" y="161"/>
                    <a:pt x="45" y="157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36" y="148"/>
                    <a:pt x="25" y="151"/>
                    <a:pt x="13" y="153"/>
                  </a:cubicBezTo>
                  <a:close/>
                  <a:moveTo>
                    <a:pt x="156" y="33"/>
                  </a:moveTo>
                  <a:cubicBezTo>
                    <a:pt x="76" y="33"/>
                    <a:pt x="76" y="33"/>
                    <a:pt x="76" y="33"/>
                  </a:cubicBezTo>
                  <a:cubicBezTo>
                    <a:pt x="68" y="39"/>
                    <a:pt x="60" y="44"/>
                    <a:pt x="50" y="48"/>
                  </a:cubicBezTo>
                  <a:cubicBezTo>
                    <a:pt x="68" y="50"/>
                    <a:pt x="86" y="54"/>
                    <a:pt x="102" y="61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118" y="61"/>
                    <a:pt x="136" y="50"/>
                    <a:pt x="156" y="33"/>
                  </a:cubicBezTo>
                  <a:close/>
                  <a:moveTo>
                    <a:pt x="164" y="124"/>
                  </a:moveTo>
                  <a:cubicBezTo>
                    <a:pt x="92" y="124"/>
                    <a:pt x="92" y="124"/>
                    <a:pt x="92" y="124"/>
                  </a:cubicBezTo>
                  <a:cubicBezTo>
                    <a:pt x="82" y="131"/>
                    <a:pt x="71" y="136"/>
                    <a:pt x="59" y="140"/>
                  </a:cubicBezTo>
                  <a:cubicBezTo>
                    <a:pt x="80" y="143"/>
                    <a:pt x="98" y="148"/>
                    <a:pt x="113" y="154"/>
                  </a:cubicBezTo>
                  <a:cubicBezTo>
                    <a:pt x="113" y="164"/>
                    <a:pt x="113" y="164"/>
                    <a:pt x="113" y="164"/>
                  </a:cubicBezTo>
                  <a:cubicBezTo>
                    <a:pt x="130" y="154"/>
                    <a:pt x="147" y="141"/>
                    <a:pt x="164" y="1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1"/>
            <p:cNvSpPr>
              <a:spLocks noEditPoints="1"/>
            </p:cNvSpPr>
            <p:nvPr userDrawn="1"/>
          </p:nvSpPr>
          <p:spPr bwMode="auto">
            <a:xfrm>
              <a:off x="4195763" y="1179513"/>
              <a:ext cx="393700" cy="393700"/>
            </a:xfrm>
            <a:custGeom>
              <a:avLst/>
              <a:gdLst>
                <a:gd name="T0" fmla="*/ 3 w 216"/>
                <a:gd name="T1" fmla="*/ 53 h 214"/>
                <a:gd name="T2" fmla="*/ 3 w 216"/>
                <a:gd name="T3" fmla="*/ 34 h 214"/>
                <a:gd name="T4" fmla="*/ 26 w 216"/>
                <a:gd name="T5" fmla="*/ 34 h 214"/>
                <a:gd name="T6" fmla="*/ 26 w 216"/>
                <a:gd name="T7" fmla="*/ 1 h 214"/>
                <a:gd name="T8" fmla="*/ 54 w 216"/>
                <a:gd name="T9" fmla="*/ 1 h 214"/>
                <a:gd name="T10" fmla="*/ 54 w 216"/>
                <a:gd name="T11" fmla="*/ 34 h 214"/>
                <a:gd name="T12" fmla="*/ 73 w 216"/>
                <a:gd name="T13" fmla="*/ 34 h 214"/>
                <a:gd name="T14" fmla="*/ 73 w 216"/>
                <a:gd name="T15" fmla="*/ 53 h 214"/>
                <a:gd name="T16" fmla="*/ 54 w 216"/>
                <a:gd name="T17" fmla="*/ 53 h 214"/>
                <a:gd name="T18" fmla="*/ 54 w 216"/>
                <a:gd name="T19" fmla="*/ 98 h 214"/>
                <a:gd name="T20" fmla="*/ 74 w 216"/>
                <a:gd name="T21" fmla="*/ 91 h 214"/>
                <a:gd name="T22" fmla="*/ 74 w 216"/>
                <a:gd name="T23" fmla="*/ 110 h 214"/>
                <a:gd name="T24" fmla="*/ 54 w 216"/>
                <a:gd name="T25" fmla="*/ 120 h 214"/>
                <a:gd name="T26" fmla="*/ 54 w 216"/>
                <a:gd name="T27" fmla="*/ 187 h 214"/>
                <a:gd name="T28" fmla="*/ 25 w 216"/>
                <a:gd name="T29" fmla="*/ 214 h 214"/>
                <a:gd name="T30" fmla="*/ 7 w 216"/>
                <a:gd name="T31" fmla="*/ 214 h 214"/>
                <a:gd name="T32" fmla="*/ 7 w 216"/>
                <a:gd name="T33" fmla="*/ 195 h 214"/>
                <a:gd name="T34" fmla="*/ 14 w 216"/>
                <a:gd name="T35" fmla="*/ 195 h 214"/>
                <a:gd name="T36" fmla="*/ 26 w 216"/>
                <a:gd name="T37" fmla="*/ 185 h 214"/>
                <a:gd name="T38" fmla="*/ 26 w 216"/>
                <a:gd name="T39" fmla="*/ 128 h 214"/>
                <a:gd name="T40" fmla="*/ 11 w 216"/>
                <a:gd name="T41" fmla="*/ 131 h 214"/>
                <a:gd name="T42" fmla="*/ 0 w 216"/>
                <a:gd name="T43" fmla="*/ 133 h 214"/>
                <a:gd name="T44" fmla="*/ 0 w 216"/>
                <a:gd name="T45" fmla="*/ 109 h 214"/>
                <a:gd name="T46" fmla="*/ 26 w 216"/>
                <a:gd name="T47" fmla="*/ 105 h 214"/>
                <a:gd name="T48" fmla="*/ 26 w 216"/>
                <a:gd name="T49" fmla="*/ 53 h 214"/>
                <a:gd name="T50" fmla="*/ 3 w 216"/>
                <a:gd name="T51" fmla="*/ 53 h 214"/>
                <a:gd name="T52" fmla="*/ 114 w 216"/>
                <a:gd name="T53" fmla="*/ 84 h 214"/>
                <a:gd name="T54" fmla="*/ 83 w 216"/>
                <a:gd name="T55" fmla="*/ 52 h 214"/>
                <a:gd name="T56" fmla="*/ 83 w 216"/>
                <a:gd name="T57" fmla="*/ 0 h 214"/>
                <a:gd name="T58" fmla="*/ 112 w 216"/>
                <a:gd name="T59" fmla="*/ 0 h 214"/>
                <a:gd name="T60" fmla="*/ 112 w 216"/>
                <a:gd name="T61" fmla="*/ 31 h 214"/>
                <a:gd name="T62" fmla="*/ 177 w 216"/>
                <a:gd name="T63" fmla="*/ 5 h 214"/>
                <a:gd name="T64" fmla="*/ 212 w 216"/>
                <a:gd name="T65" fmla="*/ 5 h 214"/>
                <a:gd name="T66" fmla="*/ 112 w 216"/>
                <a:gd name="T67" fmla="*/ 47 h 214"/>
                <a:gd name="T68" fmla="*/ 112 w 216"/>
                <a:gd name="T69" fmla="*/ 48 h 214"/>
                <a:gd name="T70" fmla="*/ 127 w 216"/>
                <a:gd name="T71" fmla="*/ 64 h 214"/>
                <a:gd name="T72" fmla="*/ 179 w 216"/>
                <a:gd name="T73" fmla="*/ 64 h 214"/>
                <a:gd name="T74" fmla="*/ 192 w 216"/>
                <a:gd name="T75" fmla="*/ 50 h 214"/>
                <a:gd name="T76" fmla="*/ 192 w 216"/>
                <a:gd name="T77" fmla="*/ 44 h 214"/>
                <a:gd name="T78" fmla="*/ 216 w 216"/>
                <a:gd name="T79" fmla="*/ 44 h 214"/>
                <a:gd name="T80" fmla="*/ 216 w 216"/>
                <a:gd name="T81" fmla="*/ 55 h 214"/>
                <a:gd name="T82" fmla="*/ 187 w 216"/>
                <a:gd name="T83" fmla="*/ 84 h 214"/>
                <a:gd name="T84" fmla="*/ 114 w 216"/>
                <a:gd name="T85" fmla="*/ 84 h 214"/>
                <a:gd name="T86" fmla="*/ 84 w 216"/>
                <a:gd name="T87" fmla="*/ 211 h 214"/>
                <a:gd name="T88" fmla="*/ 84 w 216"/>
                <a:gd name="T89" fmla="*/ 99 h 214"/>
                <a:gd name="T90" fmla="*/ 207 w 216"/>
                <a:gd name="T91" fmla="*/ 99 h 214"/>
                <a:gd name="T92" fmla="*/ 207 w 216"/>
                <a:gd name="T93" fmla="*/ 179 h 214"/>
                <a:gd name="T94" fmla="*/ 175 w 216"/>
                <a:gd name="T95" fmla="*/ 211 h 214"/>
                <a:gd name="T96" fmla="*/ 84 w 216"/>
                <a:gd name="T97" fmla="*/ 211 h 214"/>
                <a:gd name="T98" fmla="*/ 112 w 216"/>
                <a:gd name="T99" fmla="*/ 119 h 214"/>
                <a:gd name="T100" fmla="*/ 112 w 216"/>
                <a:gd name="T101" fmla="*/ 145 h 214"/>
                <a:gd name="T102" fmla="*/ 179 w 216"/>
                <a:gd name="T103" fmla="*/ 145 h 214"/>
                <a:gd name="T104" fmla="*/ 179 w 216"/>
                <a:gd name="T105" fmla="*/ 119 h 214"/>
                <a:gd name="T106" fmla="*/ 112 w 216"/>
                <a:gd name="T107" fmla="*/ 119 h 214"/>
                <a:gd name="T108" fmla="*/ 112 w 216"/>
                <a:gd name="T109" fmla="*/ 193 h 214"/>
                <a:gd name="T110" fmla="*/ 165 w 216"/>
                <a:gd name="T111" fmla="*/ 193 h 214"/>
                <a:gd name="T112" fmla="*/ 179 w 216"/>
                <a:gd name="T113" fmla="*/ 178 h 214"/>
                <a:gd name="T114" fmla="*/ 179 w 216"/>
                <a:gd name="T115" fmla="*/ 164 h 214"/>
                <a:gd name="T116" fmla="*/ 112 w 216"/>
                <a:gd name="T117" fmla="*/ 164 h 214"/>
                <a:gd name="T118" fmla="*/ 112 w 216"/>
                <a:gd name="T119" fmla="*/ 19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6" h="214">
                  <a:moveTo>
                    <a:pt x="3" y="53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0" y="96"/>
                    <a:pt x="67" y="94"/>
                    <a:pt x="74" y="91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67" y="114"/>
                    <a:pt x="60" y="117"/>
                    <a:pt x="54" y="120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54" y="205"/>
                    <a:pt x="44" y="214"/>
                    <a:pt x="25" y="214"/>
                  </a:cubicBezTo>
                  <a:cubicBezTo>
                    <a:pt x="7" y="214"/>
                    <a:pt x="7" y="214"/>
                    <a:pt x="7" y="214"/>
                  </a:cubicBezTo>
                  <a:cubicBezTo>
                    <a:pt x="7" y="195"/>
                    <a:pt x="7" y="195"/>
                    <a:pt x="7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22" y="195"/>
                    <a:pt x="26" y="192"/>
                    <a:pt x="26" y="185"/>
                  </a:cubicBezTo>
                  <a:cubicBezTo>
                    <a:pt x="26" y="128"/>
                    <a:pt x="26" y="128"/>
                    <a:pt x="26" y="128"/>
                  </a:cubicBezTo>
                  <a:cubicBezTo>
                    <a:pt x="22" y="129"/>
                    <a:pt x="17" y="130"/>
                    <a:pt x="11" y="131"/>
                  </a:cubicBezTo>
                  <a:cubicBezTo>
                    <a:pt x="6" y="132"/>
                    <a:pt x="3" y="132"/>
                    <a:pt x="0" y="133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8" y="107"/>
                    <a:pt x="16" y="106"/>
                    <a:pt x="26" y="105"/>
                  </a:cubicBezTo>
                  <a:cubicBezTo>
                    <a:pt x="26" y="53"/>
                    <a:pt x="26" y="53"/>
                    <a:pt x="26" y="53"/>
                  </a:cubicBezTo>
                  <a:lnTo>
                    <a:pt x="3" y="53"/>
                  </a:lnTo>
                  <a:close/>
                  <a:moveTo>
                    <a:pt x="114" y="84"/>
                  </a:moveTo>
                  <a:cubicBezTo>
                    <a:pt x="92" y="85"/>
                    <a:pt x="82" y="74"/>
                    <a:pt x="83" y="52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31"/>
                    <a:pt x="112" y="31"/>
                    <a:pt x="112" y="31"/>
                  </a:cubicBezTo>
                  <a:cubicBezTo>
                    <a:pt x="144" y="28"/>
                    <a:pt x="166" y="19"/>
                    <a:pt x="177" y="5"/>
                  </a:cubicBezTo>
                  <a:cubicBezTo>
                    <a:pt x="212" y="5"/>
                    <a:pt x="212" y="5"/>
                    <a:pt x="212" y="5"/>
                  </a:cubicBezTo>
                  <a:cubicBezTo>
                    <a:pt x="196" y="32"/>
                    <a:pt x="162" y="45"/>
                    <a:pt x="112" y="47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59"/>
                    <a:pt x="117" y="65"/>
                    <a:pt x="127" y="64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89" y="65"/>
                    <a:pt x="193" y="60"/>
                    <a:pt x="192" y="50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216" y="44"/>
                    <a:pt x="216" y="44"/>
                    <a:pt x="216" y="44"/>
                  </a:cubicBezTo>
                  <a:cubicBezTo>
                    <a:pt x="216" y="55"/>
                    <a:pt x="216" y="55"/>
                    <a:pt x="216" y="55"/>
                  </a:cubicBezTo>
                  <a:cubicBezTo>
                    <a:pt x="216" y="75"/>
                    <a:pt x="207" y="85"/>
                    <a:pt x="187" y="84"/>
                  </a:cubicBezTo>
                  <a:lnTo>
                    <a:pt x="114" y="84"/>
                  </a:lnTo>
                  <a:close/>
                  <a:moveTo>
                    <a:pt x="84" y="211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207" y="99"/>
                    <a:pt x="207" y="99"/>
                    <a:pt x="207" y="99"/>
                  </a:cubicBezTo>
                  <a:cubicBezTo>
                    <a:pt x="207" y="179"/>
                    <a:pt x="207" y="179"/>
                    <a:pt x="207" y="179"/>
                  </a:cubicBezTo>
                  <a:cubicBezTo>
                    <a:pt x="208" y="201"/>
                    <a:pt x="197" y="211"/>
                    <a:pt x="175" y="211"/>
                  </a:cubicBezTo>
                  <a:lnTo>
                    <a:pt x="84" y="211"/>
                  </a:lnTo>
                  <a:close/>
                  <a:moveTo>
                    <a:pt x="112" y="119"/>
                  </a:moveTo>
                  <a:cubicBezTo>
                    <a:pt x="112" y="145"/>
                    <a:pt x="112" y="145"/>
                    <a:pt x="112" y="145"/>
                  </a:cubicBezTo>
                  <a:cubicBezTo>
                    <a:pt x="179" y="145"/>
                    <a:pt x="179" y="145"/>
                    <a:pt x="179" y="145"/>
                  </a:cubicBezTo>
                  <a:cubicBezTo>
                    <a:pt x="179" y="119"/>
                    <a:pt x="179" y="119"/>
                    <a:pt x="179" y="119"/>
                  </a:cubicBezTo>
                  <a:lnTo>
                    <a:pt x="112" y="119"/>
                  </a:lnTo>
                  <a:close/>
                  <a:moveTo>
                    <a:pt x="112" y="193"/>
                  </a:moveTo>
                  <a:cubicBezTo>
                    <a:pt x="165" y="193"/>
                    <a:pt x="165" y="193"/>
                    <a:pt x="165" y="193"/>
                  </a:cubicBezTo>
                  <a:cubicBezTo>
                    <a:pt x="175" y="193"/>
                    <a:pt x="180" y="188"/>
                    <a:pt x="179" y="178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12" y="164"/>
                    <a:pt x="112" y="164"/>
                    <a:pt x="112" y="164"/>
                  </a:cubicBezTo>
                  <a:lnTo>
                    <a:pt x="112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2"/>
            <p:cNvSpPr>
              <a:spLocks noEditPoints="1"/>
            </p:cNvSpPr>
            <p:nvPr userDrawn="1"/>
          </p:nvSpPr>
          <p:spPr bwMode="auto">
            <a:xfrm>
              <a:off x="4645026" y="1179513"/>
              <a:ext cx="384175" cy="388938"/>
            </a:xfrm>
            <a:custGeom>
              <a:avLst/>
              <a:gdLst>
                <a:gd name="T0" fmla="*/ 0 w 210"/>
                <a:gd name="T1" fmla="*/ 212 h 212"/>
                <a:gd name="T2" fmla="*/ 12 w 210"/>
                <a:gd name="T3" fmla="*/ 161 h 212"/>
                <a:gd name="T4" fmla="*/ 38 w 210"/>
                <a:gd name="T5" fmla="*/ 161 h 212"/>
                <a:gd name="T6" fmla="*/ 28 w 210"/>
                <a:gd name="T7" fmla="*/ 212 h 212"/>
                <a:gd name="T8" fmla="*/ 0 w 210"/>
                <a:gd name="T9" fmla="*/ 212 h 212"/>
                <a:gd name="T10" fmla="*/ 19 w 210"/>
                <a:gd name="T11" fmla="*/ 149 h 212"/>
                <a:gd name="T12" fmla="*/ 19 w 210"/>
                <a:gd name="T13" fmla="*/ 64 h 212"/>
                <a:gd name="T14" fmla="*/ 84 w 210"/>
                <a:gd name="T15" fmla="*/ 64 h 212"/>
                <a:gd name="T16" fmla="*/ 84 w 210"/>
                <a:gd name="T17" fmla="*/ 0 h 212"/>
                <a:gd name="T18" fmla="*/ 115 w 210"/>
                <a:gd name="T19" fmla="*/ 0 h 212"/>
                <a:gd name="T20" fmla="*/ 115 w 210"/>
                <a:gd name="T21" fmla="*/ 20 h 212"/>
                <a:gd name="T22" fmla="*/ 210 w 210"/>
                <a:gd name="T23" fmla="*/ 20 h 212"/>
                <a:gd name="T24" fmla="*/ 210 w 210"/>
                <a:gd name="T25" fmla="*/ 40 h 212"/>
                <a:gd name="T26" fmla="*/ 115 w 210"/>
                <a:gd name="T27" fmla="*/ 40 h 212"/>
                <a:gd name="T28" fmla="*/ 115 w 210"/>
                <a:gd name="T29" fmla="*/ 64 h 212"/>
                <a:gd name="T30" fmla="*/ 191 w 210"/>
                <a:gd name="T31" fmla="*/ 64 h 212"/>
                <a:gd name="T32" fmla="*/ 191 w 210"/>
                <a:gd name="T33" fmla="*/ 113 h 212"/>
                <a:gd name="T34" fmla="*/ 158 w 210"/>
                <a:gd name="T35" fmla="*/ 149 h 212"/>
                <a:gd name="T36" fmla="*/ 19 w 210"/>
                <a:gd name="T37" fmla="*/ 149 h 212"/>
                <a:gd name="T38" fmla="*/ 49 w 210"/>
                <a:gd name="T39" fmla="*/ 128 h 212"/>
                <a:gd name="T40" fmla="*/ 147 w 210"/>
                <a:gd name="T41" fmla="*/ 128 h 212"/>
                <a:gd name="T42" fmla="*/ 162 w 210"/>
                <a:gd name="T43" fmla="*/ 112 h 212"/>
                <a:gd name="T44" fmla="*/ 162 w 210"/>
                <a:gd name="T45" fmla="*/ 85 h 212"/>
                <a:gd name="T46" fmla="*/ 49 w 210"/>
                <a:gd name="T47" fmla="*/ 85 h 212"/>
                <a:gd name="T48" fmla="*/ 49 w 210"/>
                <a:gd name="T49" fmla="*/ 128 h 212"/>
                <a:gd name="T50" fmla="*/ 67 w 210"/>
                <a:gd name="T51" fmla="*/ 212 h 212"/>
                <a:gd name="T52" fmla="*/ 60 w 210"/>
                <a:gd name="T53" fmla="*/ 161 h 212"/>
                <a:gd name="T54" fmla="*/ 86 w 210"/>
                <a:gd name="T55" fmla="*/ 161 h 212"/>
                <a:gd name="T56" fmla="*/ 95 w 210"/>
                <a:gd name="T57" fmla="*/ 212 h 212"/>
                <a:gd name="T58" fmla="*/ 67 w 210"/>
                <a:gd name="T59" fmla="*/ 212 h 212"/>
                <a:gd name="T60" fmla="*/ 125 w 210"/>
                <a:gd name="T61" fmla="*/ 212 h 212"/>
                <a:gd name="T62" fmla="*/ 115 w 210"/>
                <a:gd name="T63" fmla="*/ 161 h 212"/>
                <a:gd name="T64" fmla="*/ 140 w 210"/>
                <a:gd name="T65" fmla="*/ 161 h 212"/>
                <a:gd name="T66" fmla="*/ 153 w 210"/>
                <a:gd name="T67" fmla="*/ 212 h 212"/>
                <a:gd name="T68" fmla="*/ 125 w 210"/>
                <a:gd name="T69" fmla="*/ 212 h 212"/>
                <a:gd name="T70" fmla="*/ 181 w 210"/>
                <a:gd name="T71" fmla="*/ 212 h 212"/>
                <a:gd name="T72" fmla="*/ 170 w 210"/>
                <a:gd name="T73" fmla="*/ 161 h 212"/>
                <a:gd name="T74" fmla="*/ 196 w 210"/>
                <a:gd name="T75" fmla="*/ 161 h 212"/>
                <a:gd name="T76" fmla="*/ 210 w 210"/>
                <a:gd name="T77" fmla="*/ 212 h 212"/>
                <a:gd name="T78" fmla="*/ 181 w 210"/>
                <a:gd name="T79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0" h="212">
                  <a:moveTo>
                    <a:pt x="0" y="212"/>
                  </a:moveTo>
                  <a:cubicBezTo>
                    <a:pt x="1" y="199"/>
                    <a:pt x="5" y="182"/>
                    <a:pt x="12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3" y="178"/>
                    <a:pt x="30" y="195"/>
                    <a:pt x="28" y="212"/>
                  </a:cubicBezTo>
                  <a:lnTo>
                    <a:pt x="0" y="212"/>
                  </a:lnTo>
                  <a:close/>
                  <a:moveTo>
                    <a:pt x="19" y="149"/>
                  </a:moveTo>
                  <a:cubicBezTo>
                    <a:pt x="19" y="64"/>
                    <a:pt x="19" y="64"/>
                    <a:pt x="19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210" y="20"/>
                    <a:pt x="210" y="20"/>
                    <a:pt x="210" y="20"/>
                  </a:cubicBezTo>
                  <a:cubicBezTo>
                    <a:pt x="210" y="40"/>
                    <a:pt x="210" y="40"/>
                    <a:pt x="210" y="40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91" y="64"/>
                    <a:pt x="191" y="64"/>
                    <a:pt x="191" y="64"/>
                  </a:cubicBezTo>
                  <a:cubicBezTo>
                    <a:pt x="191" y="113"/>
                    <a:pt x="191" y="113"/>
                    <a:pt x="191" y="113"/>
                  </a:cubicBezTo>
                  <a:cubicBezTo>
                    <a:pt x="192" y="138"/>
                    <a:pt x="181" y="149"/>
                    <a:pt x="158" y="149"/>
                  </a:cubicBezTo>
                  <a:lnTo>
                    <a:pt x="19" y="149"/>
                  </a:lnTo>
                  <a:close/>
                  <a:moveTo>
                    <a:pt x="49" y="128"/>
                  </a:moveTo>
                  <a:cubicBezTo>
                    <a:pt x="147" y="128"/>
                    <a:pt x="147" y="128"/>
                    <a:pt x="147" y="128"/>
                  </a:cubicBezTo>
                  <a:cubicBezTo>
                    <a:pt x="157" y="128"/>
                    <a:pt x="162" y="123"/>
                    <a:pt x="162" y="112"/>
                  </a:cubicBezTo>
                  <a:cubicBezTo>
                    <a:pt x="162" y="85"/>
                    <a:pt x="162" y="85"/>
                    <a:pt x="162" y="85"/>
                  </a:cubicBezTo>
                  <a:cubicBezTo>
                    <a:pt x="49" y="85"/>
                    <a:pt x="49" y="85"/>
                    <a:pt x="49" y="85"/>
                  </a:cubicBezTo>
                  <a:lnTo>
                    <a:pt x="49" y="128"/>
                  </a:lnTo>
                  <a:close/>
                  <a:moveTo>
                    <a:pt x="67" y="212"/>
                  </a:moveTo>
                  <a:cubicBezTo>
                    <a:pt x="67" y="195"/>
                    <a:pt x="64" y="179"/>
                    <a:pt x="60" y="161"/>
                  </a:cubicBezTo>
                  <a:cubicBezTo>
                    <a:pt x="86" y="161"/>
                    <a:pt x="86" y="161"/>
                    <a:pt x="86" y="161"/>
                  </a:cubicBezTo>
                  <a:cubicBezTo>
                    <a:pt x="91" y="179"/>
                    <a:pt x="94" y="195"/>
                    <a:pt x="95" y="212"/>
                  </a:cubicBezTo>
                  <a:lnTo>
                    <a:pt x="67" y="212"/>
                  </a:lnTo>
                  <a:close/>
                  <a:moveTo>
                    <a:pt x="125" y="212"/>
                  </a:moveTo>
                  <a:cubicBezTo>
                    <a:pt x="123" y="196"/>
                    <a:pt x="120" y="179"/>
                    <a:pt x="115" y="161"/>
                  </a:cubicBezTo>
                  <a:cubicBezTo>
                    <a:pt x="140" y="161"/>
                    <a:pt x="140" y="161"/>
                    <a:pt x="140" y="161"/>
                  </a:cubicBezTo>
                  <a:cubicBezTo>
                    <a:pt x="147" y="179"/>
                    <a:pt x="151" y="195"/>
                    <a:pt x="153" y="212"/>
                  </a:cubicBezTo>
                  <a:lnTo>
                    <a:pt x="125" y="212"/>
                  </a:lnTo>
                  <a:close/>
                  <a:moveTo>
                    <a:pt x="181" y="212"/>
                  </a:moveTo>
                  <a:cubicBezTo>
                    <a:pt x="180" y="198"/>
                    <a:pt x="176" y="181"/>
                    <a:pt x="170" y="161"/>
                  </a:cubicBezTo>
                  <a:cubicBezTo>
                    <a:pt x="196" y="161"/>
                    <a:pt x="196" y="161"/>
                    <a:pt x="196" y="161"/>
                  </a:cubicBezTo>
                  <a:cubicBezTo>
                    <a:pt x="203" y="179"/>
                    <a:pt x="207" y="195"/>
                    <a:pt x="210" y="212"/>
                  </a:cubicBezTo>
                  <a:lnTo>
                    <a:pt x="181" y="2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" name="Freeform 148"/>
          <p:cNvSpPr>
            <a:spLocks noChangeAspect="1" noEditPoints="1"/>
          </p:cNvSpPr>
          <p:nvPr userDrawn="1"/>
        </p:nvSpPr>
        <p:spPr bwMode="auto">
          <a:xfrm rot="6764112">
            <a:off x="6789367" y="5629217"/>
            <a:ext cx="288000" cy="303535"/>
          </a:xfrm>
          <a:custGeom>
            <a:avLst/>
            <a:gdLst>
              <a:gd name="T0" fmla="*/ 32 w 193"/>
              <a:gd name="T1" fmla="*/ 24 h 204"/>
              <a:gd name="T2" fmla="*/ 73 w 193"/>
              <a:gd name="T3" fmla="*/ 81 h 204"/>
              <a:gd name="T4" fmla="*/ 68 w 193"/>
              <a:gd name="T5" fmla="*/ 60 h 204"/>
              <a:gd name="T6" fmla="*/ 75 w 193"/>
              <a:gd name="T7" fmla="*/ 47 h 204"/>
              <a:gd name="T8" fmla="*/ 92 w 193"/>
              <a:gd name="T9" fmla="*/ 58 h 204"/>
              <a:gd name="T10" fmla="*/ 99 w 193"/>
              <a:gd name="T11" fmla="*/ 56 h 204"/>
              <a:gd name="T12" fmla="*/ 100 w 193"/>
              <a:gd name="T13" fmla="*/ 42 h 204"/>
              <a:gd name="T14" fmla="*/ 117 w 193"/>
              <a:gd name="T15" fmla="*/ 44 h 204"/>
              <a:gd name="T16" fmla="*/ 119 w 193"/>
              <a:gd name="T17" fmla="*/ 48 h 204"/>
              <a:gd name="T18" fmla="*/ 125 w 193"/>
              <a:gd name="T19" fmla="*/ 57 h 204"/>
              <a:gd name="T20" fmla="*/ 126 w 193"/>
              <a:gd name="T21" fmla="*/ 53 h 204"/>
              <a:gd name="T22" fmla="*/ 137 w 193"/>
              <a:gd name="T23" fmla="*/ 47 h 204"/>
              <a:gd name="T24" fmla="*/ 161 w 193"/>
              <a:gd name="T25" fmla="*/ 132 h 204"/>
              <a:gd name="T26" fmla="*/ 121 w 193"/>
              <a:gd name="T27" fmla="*/ 185 h 204"/>
              <a:gd name="T28" fmla="*/ 76 w 193"/>
              <a:gd name="T29" fmla="*/ 151 h 204"/>
              <a:gd name="T30" fmla="*/ 21 w 193"/>
              <a:gd name="T31" fmla="*/ 131 h 204"/>
              <a:gd name="T32" fmla="*/ 34 w 193"/>
              <a:gd name="T33" fmla="*/ 122 h 204"/>
              <a:gd name="T34" fmla="*/ 64 w 193"/>
              <a:gd name="T35" fmla="*/ 125 h 204"/>
              <a:gd name="T36" fmla="*/ 17 w 193"/>
              <a:gd name="T37" fmla="*/ 33 h 204"/>
              <a:gd name="T38" fmla="*/ 20 w 193"/>
              <a:gd name="T39" fmla="*/ 19 h 204"/>
              <a:gd name="T40" fmla="*/ 12 w 193"/>
              <a:gd name="T41" fmla="*/ 7 h 204"/>
              <a:gd name="T42" fmla="*/ 6 w 193"/>
              <a:gd name="T43" fmla="*/ 40 h 204"/>
              <a:gd name="T44" fmla="*/ 45 w 193"/>
              <a:gd name="T45" fmla="*/ 109 h 204"/>
              <a:gd name="T46" fmla="*/ 19 w 193"/>
              <a:gd name="T47" fmla="*/ 111 h 204"/>
              <a:gd name="T48" fmla="*/ 27 w 193"/>
              <a:gd name="T49" fmla="*/ 157 h 204"/>
              <a:gd name="T50" fmla="*/ 99 w 193"/>
              <a:gd name="T51" fmla="*/ 175 h 204"/>
              <a:gd name="T52" fmla="*/ 116 w 193"/>
              <a:gd name="T53" fmla="*/ 204 h 204"/>
              <a:gd name="T54" fmla="*/ 181 w 193"/>
              <a:gd name="T55" fmla="*/ 166 h 204"/>
              <a:gd name="T56" fmla="*/ 186 w 193"/>
              <a:gd name="T57" fmla="*/ 147 h 204"/>
              <a:gd name="T58" fmla="*/ 161 w 193"/>
              <a:gd name="T59" fmla="*/ 61 h 204"/>
              <a:gd name="T60" fmla="*/ 161 w 193"/>
              <a:gd name="T61" fmla="*/ 60 h 204"/>
              <a:gd name="T62" fmla="*/ 155 w 193"/>
              <a:gd name="T63" fmla="*/ 44 h 204"/>
              <a:gd name="T64" fmla="*/ 128 w 193"/>
              <a:gd name="T65" fmla="*/ 33 h 204"/>
              <a:gd name="T66" fmla="*/ 93 w 193"/>
              <a:gd name="T67" fmla="*/ 30 h 204"/>
              <a:gd name="T68" fmla="*/ 68 w 193"/>
              <a:gd name="T69" fmla="*/ 35 h 204"/>
              <a:gd name="T70" fmla="*/ 59 w 193"/>
              <a:gd name="T71" fmla="*/ 41 h 204"/>
              <a:gd name="T72" fmla="*/ 44 w 193"/>
              <a:gd name="T73" fmla="*/ 16 h 204"/>
              <a:gd name="T74" fmla="*/ 13 w 193"/>
              <a:gd name="T75" fmla="*/ 7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204">
                <a:moveTo>
                  <a:pt x="20" y="19"/>
                </a:moveTo>
                <a:cubicBezTo>
                  <a:pt x="25" y="16"/>
                  <a:pt x="29" y="19"/>
                  <a:pt x="32" y="24"/>
                </a:cubicBezTo>
                <a:cubicBezTo>
                  <a:pt x="32" y="24"/>
                  <a:pt x="65" y="79"/>
                  <a:pt x="65" y="80"/>
                </a:cubicBezTo>
                <a:cubicBezTo>
                  <a:pt x="67" y="83"/>
                  <a:pt x="71" y="82"/>
                  <a:pt x="73" y="81"/>
                </a:cubicBezTo>
                <a:cubicBezTo>
                  <a:pt x="75" y="79"/>
                  <a:pt x="77" y="75"/>
                  <a:pt x="74" y="69"/>
                </a:cubicBezTo>
                <a:cubicBezTo>
                  <a:pt x="68" y="60"/>
                  <a:pt x="68" y="60"/>
                  <a:pt x="68" y="60"/>
                </a:cubicBezTo>
                <a:cubicBezTo>
                  <a:pt x="65" y="56"/>
                  <a:pt x="68" y="52"/>
                  <a:pt x="73" y="48"/>
                </a:cubicBezTo>
                <a:cubicBezTo>
                  <a:pt x="73" y="48"/>
                  <a:pt x="74" y="47"/>
                  <a:pt x="75" y="47"/>
                </a:cubicBezTo>
                <a:cubicBezTo>
                  <a:pt x="79" y="45"/>
                  <a:pt x="83" y="44"/>
                  <a:pt x="86" y="48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61"/>
                  <a:pt x="96" y="61"/>
                  <a:pt x="97" y="61"/>
                </a:cubicBezTo>
                <a:cubicBezTo>
                  <a:pt x="99" y="60"/>
                  <a:pt x="99" y="56"/>
                  <a:pt x="99" y="56"/>
                </a:cubicBezTo>
                <a:cubicBezTo>
                  <a:pt x="97" y="51"/>
                  <a:pt x="97" y="51"/>
                  <a:pt x="97" y="51"/>
                </a:cubicBezTo>
                <a:cubicBezTo>
                  <a:pt x="96" y="47"/>
                  <a:pt x="97" y="44"/>
                  <a:pt x="100" y="42"/>
                </a:cubicBezTo>
                <a:cubicBezTo>
                  <a:pt x="101" y="42"/>
                  <a:pt x="102" y="41"/>
                  <a:pt x="104" y="41"/>
                </a:cubicBezTo>
                <a:cubicBezTo>
                  <a:pt x="109" y="39"/>
                  <a:pt x="115" y="38"/>
                  <a:pt x="117" y="44"/>
                </a:cubicBezTo>
                <a:cubicBezTo>
                  <a:pt x="119" y="48"/>
                  <a:pt x="119" y="48"/>
                  <a:pt x="119" y="48"/>
                </a:cubicBezTo>
                <a:cubicBezTo>
                  <a:pt x="119" y="48"/>
                  <a:pt x="119" y="48"/>
                  <a:pt x="119" y="48"/>
                </a:cubicBezTo>
                <a:cubicBezTo>
                  <a:pt x="119" y="48"/>
                  <a:pt x="121" y="60"/>
                  <a:pt x="124" y="59"/>
                </a:cubicBezTo>
                <a:cubicBezTo>
                  <a:pt x="124" y="58"/>
                  <a:pt x="125" y="58"/>
                  <a:pt x="125" y="57"/>
                </a:cubicBezTo>
                <a:cubicBezTo>
                  <a:pt x="125" y="57"/>
                  <a:pt x="125" y="57"/>
                  <a:pt x="125" y="57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26" y="50"/>
                  <a:pt x="127" y="49"/>
                  <a:pt x="128" y="48"/>
                </a:cubicBezTo>
                <a:cubicBezTo>
                  <a:pt x="130" y="47"/>
                  <a:pt x="134" y="47"/>
                  <a:pt x="137" y="47"/>
                </a:cubicBezTo>
                <a:cubicBezTo>
                  <a:pt x="143" y="47"/>
                  <a:pt x="144" y="53"/>
                  <a:pt x="147" y="64"/>
                </a:cubicBezTo>
                <a:cubicBezTo>
                  <a:pt x="161" y="132"/>
                  <a:pt x="161" y="132"/>
                  <a:pt x="161" y="132"/>
                </a:cubicBezTo>
                <a:cubicBezTo>
                  <a:pt x="174" y="155"/>
                  <a:pt x="174" y="155"/>
                  <a:pt x="174" y="155"/>
                </a:cubicBezTo>
                <a:cubicBezTo>
                  <a:pt x="121" y="185"/>
                  <a:pt x="121" y="185"/>
                  <a:pt x="121" y="18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08" y="162"/>
                  <a:pt x="94" y="162"/>
                  <a:pt x="76" y="151"/>
                </a:cubicBezTo>
                <a:cubicBezTo>
                  <a:pt x="30" y="143"/>
                  <a:pt x="30" y="143"/>
                  <a:pt x="30" y="143"/>
                </a:cubicBezTo>
                <a:cubicBezTo>
                  <a:pt x="24" y="142"/>
                  <a:pt x="20" y="136"/>
                  <a:pt x="21" y="131"/>
                </a:cubicBezTo>
                <a:cubicBezTo>
                  <a:pt x="22" y="127"/>
                  <a:pt x="24" y="125"/>
                  <a:pt x="26" y="123"/>
                </a:cubicBezTo>
                <a:cubicBezTo>
                  <a:pt x="29" y="122"/>
                  <a:pt x="31" y="121"/>
                  <a:pt x="34" y="122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2" y="125"/>
                  <a:pt x="63" y="125"/>
                  <a:pt x="64" y="125"/>
                </a:cubicBezTo>
                <a:cubicBezTo>
                  <a:pt x="68" y="123"/>
                  <a:pt x="64" y="113"/>
                  <a:pt x="52" y="92"/>
                </a:cubicBezTo>
                <a:cubicBezTo>
                  <a:pt x="17" y="33"/>
                  <a:pt x="17" y="33"/>
                  <a:pt x="17" y="33"/>
                </a:cubicBezTo>
                <a:cubicBezTo>
                  <a:pt x="14" y="28"/>
                  <a:pt x="15" y="22"/>
                  <a:pt x="20" y="19"/>
                </a:cubicBezTo>
                <a:cubicBezTo>
                  <a:pt x="20" y="19"/>
                  <a:pt x="20" y="19"/>
                  <a:pt x="20" y="19"/>
                </a:cubicBezTo>
                <a:moveTo>
                  <a:pt x="13" y="7"/>
                </a:moveTo>
                <a:cubicBezTo>
                  <a:pt x="13" y="7"/>
                  <a:pt x="13" y="7"/>
                  <a:pt x="12" y="7"/>
                </a:cubicBezTo>
                <a:cubicBezTo>
                  <a:pt x="7" y="11"/>
                  <a:pt x="3" y="16"/>
                  <a:pt x="1" y="22"/>
                </a:cubicBezTo>
                <a:cubicBezTo>
                  <a:pt x="0" y="29"/>
                  <a:pt x="3" y="34"/>
                  <a:pt x="6" y="40"/>
                </a:cubicBezTo>
                <a:cubicBezTo>
                  <a:pt x="40" y="98"/>
                  <a:pt x="40" y="98"/>
                  <a:pt x="40" y="98"/>
                </a:cubicBezTo>
                <a:cubicBezTo>
                  <a:pt x="43" y="102"/>
                  <a:pt x="44" y="106"/>
                  <a:pt x="45" y="109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0" y="107"/>
                  <a:pt x="24" y="108"/>
                  <a:pt x="19" y="111"/>
                </a:cubicBezTo>
                <a:cubicBezTo>
                  <a:pt x="13" y="115"/>
                  <a:pt x="9" y="121"/>
                  <a:pt x="7" y="128"/>
                </a:cubicBezTo>
                <a:cubicBezTo>
                  <a:pt x="5" y="142"/>
                  <a:pt x="14" y="154"/>
                  <a:pt x="27" y="157"/>
                </a:cubicBezTo>
                <a:cubicBezTo>
                  <a:pt x="71" y="165"/>
                  <a:pt x="71" y="165"/>
                  <a:pt x="71" y="165"/>
                </a:cubicBezTo>
                <a:cubicBezTo>
                  <a:pt x="82" y="171"/>
                  <a:pt x="92" y="174"/>
                  <a:pt x="99" y="175"/>
                </a:cubicBezTo>
                <a:cubicBezTo>
                  <a:pt x="109" y="192"/>
                  <a:pt x="109" y="192"/>
                  <a:pt x="109" y="192"/>
                </a:cubicBezTo>
                <a:cubicBezTo>
                  <a:pt x="116" y="204"/>
                  <a:pt x="116" y="204"/>
                  <a:pt x="116" y="204"/>
                </a:cubicBezTo>
                <a:cubicBezTo>
                  <a:pt x="128" y="197"/>
                  <a:pt x="128" y="197"/>
                  <a:pt x="128" y="197"/>
                </a:cubicBezTo>
                <a:cubicBezTo>
                  <a:pt x="181" y="166"/>
                  <a:pt x="181" y="166"/>
                  <a:pt x="181" y="166"/>
                </a:cubicBezTo>
                <a:cubicBezTo>
                  <a:pt x="193" y="159"/>
                  <a:pt x="193" y="159"/>
                  <a:pt x="193" y="159"/>
                </a:cubicBezTo>
                <a:cubicBezTo>
                  <a:pt x="186" y="147"/>
                  <a:pt x="186" y="147"/>
                  <a:pt x="186" y="147"/>
                </a:cubicBezTo>
                <a:cubicBezTo>
                  <a:pt x="175" y="127"/>
                  <a:pt x="175" y="127"/>
                  <a:pt x="175" y="127"/>
                </a:cubicBezTo>
                <a:cubicBezTo>
                  <a:pt x="161" y="61"/>
                  <a:pt x="161" y="61"/>
                  <a:pt x="161" y="61"/>
                </a:cubicBezTo>
                <a:cubicBezTo>
                  <a:pt x="161" y="61"/>
                  <a:pt x="161" y="61"/>
                  <a:pt x="161" y="61"/>
                </a:cubicBezTo>
                <a:cubicBezTo>
                  <a:pt x="161" y="60"/>
                  <a:pt x="161" y="60"/>
                  <a:pt x="161" y="60"/>
                </a:cubicBezTo>
                <a:cubicBezTo>
                  <a:pt x="160" y="58"/>
                  <a:pt x="160" y="58"/>
                  <a:pt x="160" y="58"/>
                </a:cubicBezTo>
                <a:cubicBezTo>
                  <a:pt x="159" y="53"/>
                  <a:pt x="157" y="48"/>
                  <a:pt x="155" y="44"/>
                </a:cubicBezTo>
                <a:cubicBezTo>
                  <a:pt x="150" y="35"/>
                  <a:pt x="142" y="33"/>
                  <a:pt x="137" y="33"/>
                </a:cubicBezTo>
                <a:cubicBezTo>
                  <a:pt x="134" y="33"/>
                  <a:pt x="131" y="33"/>
                  <a:pt x="128" y="33"/>
                </a:cubicBezTo>
                <a:cubicBezTo>
                  <a:pt x="123" y="27"/>
                  <a:pt x="113" y="23"/>
                  <a:pt x="99" y="28"/>
                </a:cubicBezTo>
                <a:cubicBezTo>
                  <a:pt x="97" y="28"/>
                  <a:pt x="95" y="29"/>
                  <a:pt x="93" y="30"/>
                </a:cubicBezTo>
                <a:cubicBezTo>
                  <a:pt x="92" y="31"/>
                  <a:pt x="90" y="32"/>
                  <a:pt x="89" y="33"/>
                </a:cubicBezTo>
                <a:cubicBezTo>
                  <a:pt x="84" y="30"/>
                  <a:pt x="76" y="30"/>
                  <a:pt x="68" y="35"/>
                </a:cubicBezTo>
                <a:cubicBezTo>
                  <a:pt x="67" y="35"/>
                  <a:pt x="64" y="37"/>
                  <a:pt x="63" y="38"/>
                </a:cubicBezTo>
                <a:cubicBezTo>
                  <a:pt x="61" y="39"/>
                  <a:pt x="60" y="40"/>
                  <a:pt x="59" y="41"/>
                </a:cubicBezTo>
                <a:cubicBezTo>
                  <a:pt x="52" y="30"/>
                  <a:pt x="46" y="19"/>
                  <a:pt x="44" y="17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37" y="5"/>
                  <a:pt x="25" y="0"/>
                  <a:pt x="13" y="7"/>
                </a:cubicBezTo>
                <a:close/>
              </a:path>
            </a:pathLst>
          </a:custGeom>
          <a:solidFill>
            <a:srgbClr val="806D3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1" name="组合 90"/>
          <p:cNvGrpSpPr>
            <a:grpSpLocks noChangeAspect="1"/>
          </p:cNvGrpSpPr>
          <p:nvPr userDrawn="1"/>
        </p:nvGrpSpPr>
        <p:grpSpPr>
          <a:xfrm>
            <a:off x="1344173" y="5871097"/>
            <a:ext cx="396000" cy="321564"/>
            <a:chOff x="3175" y="295276"/>
            <a:chExt cx="4856163" cy="3943350"/>
          </a:xfrm>
          <a:solidFill>
            <a:srgbClr val="F3EFE5"/>
          </a:solidFill>
        </p:grpSpPr>
        <p:sp>
          <p:nvSpPr>
            <p:cNvPr id="92" name="Freeform 10"/>
            <p:cNvSpPr>
              <a:spLocks noEditPoints="1"/>
            </p:cNvSpPr>
            <p:nvPr/>
          </p:nvSpPr>
          <p:spPr bwMode="auto">
            <a:xfrm>
              <a:off x="3175" y="741363"/>
              <a:ext cx="4173538" cy="3497263"/>
            </a:xfrm>
            <a:custGeom>
              <a:avLst/>
              <a:gdLst>
                <a:gd name="T0" fmla="*/ 957 w 1111"/>
                <a:gd name="T1" fmla="*/ 394 h 930"/>
                <a:gd name="T2" fmla="*/ 936 w 1111"/>
                <a:gd name="T3" fmla="*/ 362 h 930"/>
                <a:gd name="T4" fmla="*/ 936 w 1111"/>
                <a:gd name="T5" fmla="*/ 235 h 930"/>
                <a:gd name="T6" fmla="*/ 652 w 1111"/>
                <a:gd name="T7" fmla="*/ 233 h 930"/>
                <a:gd name="T8" fmla="*/ 622 w 1111"/>
                <a:gd name="T9" fmla="*/ 219 h 930"/>
                <a:gd name="T10" fmla="*/ 608 w 1111"/>
                <a:gd name="T11" fmla="*/ 70 h 930"/>
                <a:gd name="T12" fmla="*/ 190 w 1111"/>
                <a:gd name="T13" fmla="*/ 233 h 930"/>
                <a:gd name="T14" fmla="*/ 0 w 1111"/>
                <a:gd name="T15" fmla="*/ 591 h 930"/>
                <a:gd name="T16" fmla="*/ 534 w 1111"/>
                <a:gd name="T17" fmla="*/ 930 h 930"/>
                <a:gd name="T18" fmla="*/ 1111 w 1111"/>
                <a:gd name="T19" fmla="*/ 568 h 930"/>
                <a:gd name="T20" fmla="*/ 957 w 1111"/>
                <a:gd name="T21" fmla="*/ 394 h 930"/>
                <a:gd name="T22" fmla="*/ 535 w 1111"/>
                <a:gd name="T23" fmla="*/ 854 h 930"/>
                <a:gd name="T24" fmla="*/ 128 w 1111"/>
                <a:gd name="T25" fmla="*/ 641 h 930"/>
                <a:gd name="T26" fmla="*/ 485 w 1111"/>
                <a:gd name="T27" fmla="*/ 353 h 930"/>
                <a:gd name="T28" fmla="*/ 892 w 1111"/>
                <a:gd name="T29" fmla="*/ 565 h 930"/>
                <a:gd name="T30" fmla="*/ 535 w 1111"/>
                <a:gd name="T31" fmla="*/ 854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1" h="930">
                  <a:moveTo>
                    <a:pt x="957" y="394"/>
                  </a:moveTo>
                  <a:cubicBezTo>
                    <a:pt x="939" y="389"/>
                    <a:pt x="926" y="385"/>
                    <a:pt x="936" y="362"/>
                  </a:cubicBezTo>
                  <a:cubicBezTo>
                    <a:pt x="956" y="311"/>
                    <a:pt x="958" y="266"/>
                    <a:pt x="936" y="235"/>
                  </a:cubicBezTo>
                  <a:cubicBezTo>
                    <a:pt x="895" y="176"/>
                    <a:pt x="782" y="179"/>
                    <a:pt x="652" y="233"/>
                  </a:cubicBezTo>
                  <a:cubicBezTo>
                    <a:pt x="652" y="233"/>
                    <a:pt x="611" y="251"/>
                    <a:pt x="622" y="219"/>
                  </a:cubicBezTo>
                  <a:cubicBezTo>
                    <a:pt x="642" y="155"/>
                    <a:pt x="639" y="101"/>
                    <a:pt x="608" y="70"/>
                  </a:cubicBezTo>
                  <a:cubicBezTo>
                    <a:pt x="537" y="0"/>
                    <a:pt x="350" y="73"/>
                    <a:pt x="190" y="233"/>
                  </a:cubicBezTo>
                  <a:cubicBezTo>
                    <a:pt x="69" y="353"/>
                    <a:pt x="0" y="481"/>
                    <a:pt x="0" y="591"/>
                  </a:cubicBezTo>
                  <a:cubicBezTo>
                    <a:pt x="0" y="801"/>
                    <a:pt x="270" y="930"/>
                    <a:pt x="534" y="930"/>
                  </a:cubicBezTo>
                  <a:cubicBezTo>
                    <a:pt x="881" y="930"/>
                    <a:pt x="1111" y="728"/>
                    <a:pt x="1111" y="568"/>
                  </a:cubicBezTo>
                  <a:cubicBezTo>
                    <a:pt x="1111" y="472"/>
                    <a:pt x="1030" y="417"/>
                    <a:pt x="957" y="394"/>
                  </a:cubicBezTo>
                  <a:close/>
                  <a:moveTo>
                    <a:pt x="535" y="854"/>
                  </a:moveTo>
                  <a:cubicBezTo>
                    <a:pt x="324" y="875"/>
                    <a:pt x="142" y="779"/>
                    <a:pt x="128" y="641"/>
                  </a:cubicBezTo>
                  <a:cubicBezTo>
                    <a:pt x="114" y="503"/>
                    <a:pt x="274" y="373"/>
                    <a:pt x="485" y="353"/>
                  </a:cubicBezTo>
                  <a:cubicBezTo>
                    <a:pt x="696" y="332"/>
                    <a:pt x="878" y="427"/>
                    <a:pt x="892" y="565"/>
                  </a:cubicBezTo>
                  <a:cubicBezTo>
                    <a:pt x="906" y="704"/>
                    <a:pt x="746" y="833"/>
                    <a:pt x="535" y="8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1"/>
            <p:cNvSpPr>
              <a:spLocks/>
            </p:cNvSpPr>
            <p:nvPr/>
          </p:nvSpPr>
          <p:spPr bwMode="auto">
            <a:xfrm>
              <a:off x="3094038" y="295276"/>
              <a:ext cx="1765300" cy="1868488"/>
            </a:xfrm>
            <a:custGeom>
              <a:avLst/>
              <a:gdLst>
                <a:gd name="T0" fmla="*/ 364 w 470"/>
                <a:gd name="T1" fmla="*/ 128 h 497"/>
                <a:gd name="T2" fmla="*/ 43 w 470"/>
                <a:gd name="T3" fmla="*/ 24 h 497"/>
                <a:gd name="T4" fmla="*/ 43 w 470"/>
                <a:gd name="T5" fmla="*/ 24 h 497"/>
                <a:gd name="T6" fmla="*/ 5 w 470"/>
                <a:gd name="T7" fmla="*/ 82 h 497"/>
                <a:gd name="T8" fmla="*/ 63 w 470"/>
                <a:gd name="T9" fmla="*/ 119 h 497"/>
                <a:gd name="T10" fmla="*/ 291 w 470"/>
                <a:gd name="T11" fmla="*/ 193 h 497"/>
                <a:gd name="T12" fmla="*/ 341 w 470"/>
                <a:gd name="T13" fmla="*/ 428 h 497"/>
                <a:gd name="T14" fmla="*/ 341 w 470"/>
                <a:gd name="T15" fmla="*/ 428 h 497"/>
                <a:gd name="T16" fmla="*/ 373 w 470"/>
                <a:gd name="T17" fmla="*/ 489 h 497"/>
                <a:gd name="T18" fmla="*/ 434 w 470"/>
                <a:gd name="T19" fmla="*/ 458 h 497"/>
                <a:gd name="T20" fmla="*/ 434 w 470"/>
                <a:gd name="T21" fmla="*/ 458 h 497"/>
                <a:gd name="T22" fmla="*/ 364 w 470"/>
                <a:gd name="T23" fmla="*/ 12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0" h="497">
                  <a:moveTo>
                    <a:pt x="364" y="128"/>
                  </a:moveTo>
                  <a:cubicBezTo>
                    <a:pt x="280" y="35"/>
                    <a:pt x="157" y="0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16" y="30"/>
                    <a:pt x="0" y="55"/>
                    <a:pt x="5" y="82"/>
                  </a:cubicBezTo>
                  <a:cubicBezTo>
                    <a:pt x="11" y="108"/>
                    <a:pt x="37" y="125"/>
                    <a:pt x="63" y="119"/>
                  </a:cubicBezTo>
                  <a:cubicBezTo>
                    <a:pt x="144" y="102"/>
                    <a:pt x="232" y="127"/>
                    <a:pt x="291" y="193"/>
                  </a:cubicBezTo>
                  <a:cubicBezTo>
                    <a:pt x="351" y="259"/>
                    <a:pt x="367" y="349"/>
                    <a:pt x="341" y="428"/>
                  </a:cubicBezTo>
                  <a:cubicBezTo>
                    <a:pt x="341" y="428"/>
                    <a:pt x="341" y="428"/>
                    <a:pt x="341" y="428"/>
                  </a:cubicBezTo>
                  <a:cubicBezTo>
                    <a:pt x="333" y="453"/>
                    <a:pt x="347" y="481"/>
                    <a:pt x="373" y="489"/>
                  </a:cubicBezTo>
                  <a:cubicBezTo>
                    <a:pt x="398" y="497"/>
                    <a:pt x="426" y="483"/>
                    <a:pt x="434" y="458"/>
                  </a:cubicBezTo>
                  <a:cubicBezTo>
                    <a:pt x="434" y="458"/>
                    <a:pt x="434" y="458"/>
                    <a:pt x="434" y="458"/>
                  </a:cubicBezTo>
                  <a:cubicBezTo>
                    <a:pt x="470" y="347"/>
                    <a:pt x="447" y="220"/>
                    <a:pt x="364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2"/>
            <p:cNvSpPr>
              <a:spLocks/>
            </p:cNvSpPr>
            <p:nvPr/>
          </p:nvSpPr>
          <p:spPr bwMode="auto">
            <a:xfrm>
              <a:off x="3252788" y="974726"/>
              <a:ext cx="919163" cy="969963"/>
            </a:xfrm>
            <a:custGeom>
              <a:avLst/>
              <a:gdLst>
                <a:gd name="T0" fmla="*/ 193 w 245"/>
                <a:gd name="T1" fmla="*/ 63 h 258"/>
                <a:gd name="T2" fmla="*/ 37 w 245"/>
                <a:gd name="T3" fmla="*/ 12 h 258"/>
                <a:gd name="T4" fmla="*/ 5 w 245"/>
                <a:gd name="T5" fmla="*/ 62 h 258"/>
                <a:gd name="T6" fmla="*/ 54 w 245"/>
                <a:gd name="T7" fmla="*/ 94 h 258"/>
                <a:gd name="T8" fmla="*/ 54 w 245"/>
                <a:gd name="T9" fmla="*/ 94 h 258"/>
                <a:gd name="T10" fmla="*/ 131 w 245"/>
                <a:gd name="T11" fmla="*/ 119 h 258"/>
                <a:gd name="T12" fmla="*/ 148 w 245"/>
                <a:gd name="T13" fmla="*/ 198 h 258"/>
                <a:gd name="T14" fmla="*/ 148 w 245"/>
                <a:gd name="T15" fmla="*/ 198 h 258"/>
                <a:gd name="T16" fmla="*/ 175 w 245"/>
                <a:gd name="T17" fmla="*/ 251 h 258"/>
                <a:gd name="T18" fmla="*/ 228 w 245"/>
                <a:gd name="T19" fmla="*/ 223 h 258"/>
                <a:gd name="T20" fmla="*/ 193 w 245"/>
                <a:gd name="T21" fmla="*/ 6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5" h="258">
                  <a:moveTo>
                    <a:pt x="193" y="63"/>
                  </a:moveTo>
                  <a:cubicBezTo>
                    <a:pt x="153" y="18"/>
                    <a:pt x="92" y="0"/>
                    <a:pt x="37" y="12"/>
                  </a:cubicBezTo>
                  <a:cubicBezTo>
                    <a:pt x="14" y="17"/>
                    <a:pt x="0" y="39"/>
                    <a:pt x="5" y="62"/>
                  </a:cubicBezTo>
                  <a:cubicBezTo>
                    <a:pt x="9" y="85"/>
                    <a:pt x="32" y="99"/>
                    <a:pt x="54" y="94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82" y="89"/>
                    <a:pt x="111" y="97"/>
                    <a:pt x="131" y="119"/>
                  </a:cubicBezTo>
                  <a:cubicBezTo>
                    <a:pt x="151" y="141"/>
                    <a:pt x="156" y="171"/>
                    <a:pt x="148" y="198"/>
                  </a:cubicBezTo>
                  <a:cubicBezTo>
                    <a:pt x="148" y="198"/>
                    <a:pt x="148" y="198"/>
                    <a:pt x="148" y="198"/>
                  </a:cubicBezTo>
                  <a:cubicBezTo>
                    <a:pt x="141" y="220"/>
                    <a:pt x="153" y="243"/>
                    <a:pt x="175" y="251"/>
                  </a:cubicBezTo>
                  <a:cubicBezTo>
                    <a:pt x="197" y="258"/>
                    <a:pt x="220" y="246"/>
                    <a:pt x="228" y="223"/>
                  </a:cubicBezTo>
                  <a:cubicBezTo>
                    <a:pt x="245" y="169"/>
                    <a:pt x="234" y="108"/>
                    <a:pt x="193" y="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3"/>
            <p:cNvSpPr>
              <a:spLocks noEditPoints="1"/>
            </p:cNvSpPr>
            <p:nvPr/>
          </p:nvSpPr>
          <p:spPr bwMode="auto">
            <a:xfrm>
              <a:off x="957263" y="2370138"/>
              <a:ext cx="1724025" cy="1485900"/>
            </a:xfrm>
            <a:custGeom>
              <a:avLst/>
              <a:gdLst>
                <a:gd name="T0" fmla="*/ 302 w 459"/>
                <a:gd name="T1" fmla="*/ 26 h 395"/>
                <a:gd name="T2" fmla="*/ 45 w 459"/>
                <a:gd name="T3" fmla="*/ 138 h 395"/>
                <a:gd name="T4" fmla="*/ 144 w 459"/>
                <a:gd name="T5" fmla="*/ 362 h 395"/>
                <a:gd name="T6" fmla="*/ 416 w 459"/>
                <a:gd name="T7" fmla="*/ 246 h 395"/>
                <a:gd name="T8" fmla="*/ 302 w 459"/>
                <a:gd name="T9" fmla="*/ 26 h 395"/>
                <a:gd name="T10" fmla="*/ 225 w 459"/>
                <a:gd name="T11" fmla="*/ 256 h 395"/>
                <a:gd name="T12" fmla="*/ 128 w 459"/>
                <a:gd name="T13" fmla="*/ 288 h 395"/>
                <a:gd name="T14" fmla="*/ 107 w 459"/>
                <a:gd name="T15" fmla="*/ 204 h 395"/>
                <a:gd name="T16" fmla="*/ 202 w 459"/>
                <a:gd name="T17" fmla="*/ 172 h 395"/>
                <a:gd name="T18" fmla="*/ 225 w 459"/>
                <a:gd name="T19" fmla="*/ 256 h 395"/>
                <a:gd name="T20" fmla="*/ 292 w 459"/>
                <a:gd name="T21" fmla="*/ 170 h 395"/>
                <a:gd name="T22" fmla="*/ 256 w 459"/>
                <a:gd name="T23" fmla="*/ 184 h 395"/>
                <a:gd name="T24" fmla="*/ 247 w 459"/>
                <a:gd name="T25" fmla="*/ 152 h 395"/>
                <a:gd name="T26" fmla="*/ 282 w 459"/>
                <a:gd name="T27" fmla="*/ 139 h 395"/>
                <a:gd name="T28" fmla="*/ 292 w 459"/>
                <a:gd name="T29" fmla="*/ 17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395">
                  <a:moveTo>
                    <a:pt x="302" y="26"/>
                  </a:moveTo>
                  <a:cubicBezTo>
                    <a:pt x="202" y="0"/>
                    <a:pt x="88" y="50"/>
                    <a:pt x="45" y="138"/>
                  </a:cubicBezTo>
                  <a:cubicBezTo>
                    <a:pt x="0" y="229"/>
                    <a:pt x="43" y="329"/>
                    <a:pt x="144" y="362"/>
                  </a:cubicBezTo>
                  <a:cubicBezTo>
                    <a:pt x="249" y="395"/>
                    <a:pt x="373" y="343"/>
                    <a:pt x="416" y="246"/>
                  </a:cubicBezTo>
                  <a:cubicBezTo>
                    <a:pt x="459" y="151"/>
                    <a:pt x="406" y="53"/>
                    <a:pt x="302" y="26"/>
                  </a:cubicBezTo>
                  <a:close/>
                  <a:moveTo>
                    <a:pt x="225" y="256"/>
                  </a:moveTo>
                  <a:cubicBezTo>
                    <a:pt x="205" y="289"/>
                    <a:pt x="161" y="303"/>
                    <a:pt x="128" y="288"/>
                  </a:cubicBezTo>
                  <a:cubicBezTo>
                    <a:pt x="96" y="273"/>
                    <a:pt x="86" y="236"/>
                    <a:pt x="107" y="204"/>
                  </a:cubicBezTo>
                  <a:cubicBezTo>
                    <a:pt x="127" y="172"/>
                    <a:pt x="169" y="158"/>
                    <a:pt x="202" y="172"/>
                  </a:cubicBezTo>
                  <a:cubicBezTo>
                    <a:pt x="235" y="186"/>
                    <a:pt x="245" y="224"/>
                    <a:pt x="225" y="256"/>
                  </a:cubicBezTo>
                  <a:close/>
                  <a:moveTo>
                    <a:pt x="292" y="170"/>
                  </a:moveTo>
                  <a:cubicBezTo>
                    <a:pt x="285" y="183"/>
                    <a:pt x="269" y="189"/>
                    <a:pt x="256" y="184"/>
                  </a:cubicBezTo>
                  <a:cubicBezTo>
                    <a:pt x="243" y="178"/>
                    <a:pt x="240" y="164"/>
                    <a:pt x="247" y="152"/>
                  </a:cubicBezTo>
                  <a:cubicBezTo>
                    <a:pt x="254" y="140"/>
                    <a:pt x="270" y="134"/>
                    <a:pt x="282" y="139"/>
                  </a:cubicBezTo>
                  <a:cubicBezTo>
                    <a:pt x="295" y="143"/>
                    <a:pt x="300" y="158"/>
                    <a:pt x="292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6" name="组合 95"/>
          <p:cNvGrpSpPr>
            <a:grpSpLocks noChangeAspect="1"/>
          </p:cNvGrpSpPr>
          <p:nvPr userDrawn="1"/>
        </p:nvGrpSpPr>
        <p:grpSpPr>
          <a:xfrm>
            <a:off x="1344173" y="5445823"/>
            <a:ext cx="396000" cy="319355"/>
            <a:chOff x="2482850" y="17463"/>
            <a:chExt cx="442913" cy="357188"/>
          </a:xfrm>
          <a:solidFill>
            <a:srgbClr val="F3EFE5"/>
          </a:solidFill>
        </p:grpSpPr>
        <p:sp>
          <p:nvSpPr>
            <p:cNvPr id="97" name="Freeform 14"/>
            <p:cNvSpPr>
              <a:spLocks/>
            </p:cNvSpPr>
            <p:nvPr/>
          </p:nvSpPr>
          <p:spPr bwMode="auto">
            <a:xfrm>
              <a:off x="2482850" y="17463"/>
              <a:ext cx="442913" cy="204788"/>
            </a:xfrm>
            <a:custGeom>
              <a:avLst/>
              <a:gdLst>
                <a:gd name="T0" fmla="*/ 553 w 558"/>
                <a:gd name="T1" fmla="*/ 229 h 257"/>
                <a:gd name="T2" fmla="*/ 354 w 558"/>
                <a:gd name="T3" fmla="*/ 30 h 257"/>
                <a:gd name="T4" fmla="*/ 354 w 558"/>
                <a:gd name="T5" fmla="*/ 30 h 257"/>
                <a:gd name="T6" fmla="*/ 346 w 558"/>
                <a:gd name="T7" fmla="*/ 24 h 257"/>
                <a:gd name="T8" fmla="*/ 339 w 558"/>
                <a:gd name="T9" fmla="*/ 17 h 257"/>
                <a:gd name="T10" fmla="*/ 329 w 558"/>
                <a:gd name="T11" fmla="*/ 12 h 257"/>
                <a:gd name="T12" fmla="*/ 320 w 558"/>
                <a:gd name="T13" fmla="*/ 7 h 257"/>
                <a:gd name="T14" fmla="*/ 310 w 558"/>
                <a:gd name="T15" fmla="*/ 3 h 257"/>
                <a:gd name="T16" fmla="*/ 300 w 558"/>
                <a:gd name="T17" fmla="*/ 1 h 257"/>
                <a:gd name="T18" fmla="*/ 290 w 558"/>
                <a:gd name="T19" fmla="*/ 0 h 257"/>
                <a:gd name="T20" fmla="*/ 280 w 558"/>
                <a:gd name="T21" fmla="*/ 0 h 257"/>
                <a:gd name="T22" fmla="*/ 280 w 558"/>
                <a:gd name="T23" fmla="*/ 0 h 257"/>
                <a:gd name="T24" fmla="*/ 268 w 558"/>
                <a:gd name="T25" fmla="*/ 0 h 257"/>
                <a:gd name="T26" fmla="*/ 258 w 558"/>
                <a:gd name="T27" fmla="*/ 1 h 257"/>
                <a:gd name="T28" fmla="*/ 248 w 558"/>
                <a:gd name="T29" fmla="*/ 3 h 257"/>
                <a:gd name="T30" fmla="*/ 238 w 558"/>
                <a:gd name="T31" fmla="*/ 7 h 257"/>
                <a:gd name="T32" fmla="*/ 229 w 558"/>
                <a:gd name="T33" fmla="*/ 12 h 257"/>
                <a:gd name="T34" fmla="*/ 220 w 558"/>
                <a:gd name="T35" fmla="*/ 17 h 257"/>
                <a:gd name="T36" fmla="*/ 212 w 558"/>
                <a:gd name="T37" fmla="*/ 24 h 257"/>
                <a:gd name="T38" fmla="*/ 204 w 558"/>
                <a:gd name="T39" fmla="*/ 30 h 257"/>
                <a:gd name="T40" fmla="*/ 169 w 558"/>
                <a:gd name="T41" fmla="*/ 65 h 257"/>
                <a:gd name="T42" fmla="*/ 169 w 558"/>
                <a:gd name="T43" fmla="*/ 17 h 257"/>
                <a:gd name="T44" fmla="*/ 84 w 558"/>
                <a:gd name="T45" fmla="*/ 17 h 257"/>
                <a:gd name="T46" fmla="*/ 84 w 558"/>
                <a:gd name="T47" fmla="*/ 151 h 257"/>
                <a:gd name="T48" fmla="*/ 5 w 558"/>
                <a:gd name="T49" fmla="*/ 229 h 257"/>
                <a:gd name="T50" fmla="*/ 5 w 558"/>
                <a:gd name="T51" fmla="*/ 229 h 257"/>
                <a:gd name="T52" fmla="*/ 1 w 558"/>
                <a:gd name="T53" fmla="*/ 234 h 257"/>
                <a:gd name="T54" fmla="*/ 0 w 558"/>
                <a:gd name="T55" fmla="*/ 240 h 257"/>
                <a:gd name="T56" fmla="*/ 1 w 558"/>
                <a:gd name="T57" fmla="*/ 247 h 257"/>
                <a:gd name="T58" fmla="*/ 5 w 558"/>
                <a:gd name="T59" fmla="*/ 252 h 257"/>
                <a:gd name="T60" fmla="*/ 5 w 558"/>
                <a:gd name="T61" fmla="*/ 252 h 257"/>
                <a:gd name="T62" fmla="*/ 10 w 558"/>
                <a:gd name="T63" fmla="*/ 255 h 257"/>
                <a:gd name="T64" fmla="*/ 16 w 558"/>
                <a:gd name="T65" fmla="*/ 257 h 257"/>
                <a:gd name="T66" fmla="*/ 23 w 558"/>
                <a:gd name="T67" fmla="*/ 255 h 257"/>
                <a:gd name="T68" fmla="*/ 29 w 558"/>
                <a:gd name="T69" fmla="*/ 252 h 257"/>
                <a:gd name="T70" fmla="*/ 227 w 558"/>
                <a:gd name="T71" fmla="*/ 54 h 257"/>
                <a:gd name="T72" fmla="*/ 227 w 558"/>
                <a:gd name="T73" fmla="*/ 54 h 257"/>
                <a:gd name="T74" fmla="*/ 238 w 558"/>
                <a:gd name="T75" fmla="*/ 45 h 257"/>
                <a:gd name="T76" fmla="*/ 251 w 558"/>
                <a:gd name="T77" fmla="*/ 37 h 257"/>
                <a:gd name="T78" fmla="*/ 265 w 558"/>
                <a:gd name="T79" fmla="*/ 34 h 257"/>
                <a:gd name="T80" fmla="*/ 280 w 558"/>
                <a:gd name="T81" fmla="*/ 32 h 257"/>
                <a:gd name="T82" fmla="*/ 280 w 558"/>
                <a:gd name="T83" fmla="*/ 32 h 257"/>
                <a:gd name="T84" fmla="*/ 293 w 558"/>
                <a:gd name="T85" fmla="*/ 34 h 257"/>
                <a:gd name="T86" fmla="*/ 307 w 558"/>
                <a:gd name="T87" fmla="*/ 37 h 257"/>
                <a:gd name="T88" fmla="*/ 320 w 558"/>
                <a:gd name="T89" fmla="*/ 45 h 257"/>
                <a:gd name="T90" fmla="*/ 331 w 558"/>
                <a:gd name="T91" fmla="*/ 54 h 257"/>
                <a:gd name="T92" fmla="*/ 530 w 558"/>
                <a:gd name="T93" fmla="*/ 252 h 257"/>
                <a:gd name="T94" fmla="*/ 530 w 558"/>
                <a:gd name="T95" fmla="*/ 252 h 257"/>
                <a:gd name="T96" fmla="*/ 535 w 558"/>
                <a:gd name="T97" fmla="*/ 255 h 257"/>
                <a:gd name="T98" fmla="*/ 542 w 558"/>
                <a:gd name="T99" fmla="*/ 257 h 257"/>
                <a:gd name="T100" fmla="*/ 548 w 558"/>
                <a:gd name="T101" fmla="*/ 255 h 257"/>
                <a:gd name="T102" fmla="*/ 553 w 558"/>
                <a:gd name="T103" fmla="*/ 252 h 257"/>
                <a:gd name="T104" fmla="*/ 553 w 558"/>
                <a:gd name="T105" fmla="*/ 252 h 257"/>
                <a:gd name="T106" fmla="*/ 557 w 558"/>
                <a:gd name="T107" fmla="*/ 247 h 257"/>
                <a:gd name="T108" fmla="*/ 558 w 558"/>
                <a:gd name="T109" fmla="*/ 240 h 257"/>
                <a:gd name="T110" fmla="*/ 557 w 558"/>
                <a:gd name="T111" fmla="*/ 234 h 257"/>
                <a:gd name="T112" fmla="*/ 553 w 558"/>
                <a:gd name="T113" fmla="*/ 229 h 257"/>
                <a:gd name="T114" fmla="*/ 553 w 558"/>
                <a:gd name="T115" fmla="*/ 22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8" h="257">
                  <a:moveTo>
                    <a:pt x="553" y="229"/>
                  </a:moveTo>
                  <a:lnTo>
                    <a:pt x="354" y="30"/>
                  </a:lnTo>
                  <a:lnTo>
                    <a:pt x="354" y="30"/>
                  </a:lnTo>
                  <a:lnTo>
                    <a:pt x="346" y="24"/>
                  </a:lnTo>
                  <a:lnTo>
                    <a:pt x="339" y="17"/>
                  </a:lnTo>
                  <a:lnTo>
                    <a:pt x="329" y="12"/>
                  </a:lnTo>
                  <a:lnTo>
                    <a:pt x="320" y="7"/>
                  </a:lnTo>
                  <a:lnTo>
                    <a:pt x="310" y="3"/>
                  </a:lnTo>
                  <a:lnTo>
                    <a:pt x="300" y="1"/>
                  </a:lnTo>
                  <a:lnTo>
                    <a:pt x="290" y="0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68" y="0"/>
                  </a:lnTo>
                  <a:lnTo>
                    <a:pt x="258" y="1"/>
                  </a:lnTo>
                  <a:lnTo>
                    <a:pt x="248" y="3"/>
                  </a:lnTo>
                  <a:lnTo>
                    <a:pt x="238" y="7"/>
                  </a:lnTo>
                  <a:lnTo>
                    <a:pt x="229" y="12"/>
                  </a:lnTo>
                  <a:lnTo>
                    <a:pt x="220" y="17"/>
                  </a:lnTo>
                  <a:lnTo>
                    <a:pt x="212" y="24"/>
                  </a:lnTo>
                  <a:lnTo>
                    <a:pt x="204" y="30"/>
                  </a:lnTo>
                  <a:lnTo>
                    <a:pt x="169" y="65"/>
                  </a:lnTo>
                  <a:lnTo>
                    <a:pt x="169" y="17"/>
                  </a:lnTo>
                  <a:lnTo>
                    <a:pt x="84" y="17"/>
                  </a:lnTo>
                  <a:lnTo>
                    <a:pt x="84" y="151"/>
                  </a:lnTo>
                  <a:lnTo>
                    <a:pt x="5" y="229"/>
                  </a:lnTo>
                  <a:lnTo>
                    <a:pt x="5" y="229"/>
                  </a:lnTo>
                  <a:lnTo>
                    <a:pt x="1" y="234"/>
                  </a:lnTo>
                  <a:lnTo>
                    <a:pt x="0" y="240"/>
                  </a:lnTo>
                  <a:lnTo>
                    <a:pt x="1" y="247"/>
                  </a:lnTo>
                  <a:lnTo>
                    <a:pt x="5" y="252"/>
                  </a:lnTo>
                  <a:lnTo>
                    <a:pt x="5" y="252"/>
                  </a:lnTo>
                  <a:lnTo>
                    <a:pt x="10" y="255"/>
                  </a:lnTo>
                  <a:lnTo>
                    <a:pt x="16" y="257"/>
                  </a:lnTo>
                  <a:lnTo>
                    <a:pt x="23" y="255"/>
                  </a:lnTo>
                  <a:lnTo>
                    <a:pt x="29" y="252"/>
                  </a:lnTo>
                  <a:lnTo>
                    <a:pt x="227" y="54"/>
                  </a:lnTo>
                  <a:lnTo>
                    <a:pt x="227" y="54"/>
                  </a:lnTo>
                  <a:lnTo>
                    <a:pt x="238" y="45"/>
                  </a:lnTo>
                  <a:lnTo>
                    <a:pt x="251" y="37"/>
                  </a:lnTo>
                  <a:lnTo>
                    <a:pt x="265" y="34"/>
                  </a:lnTo>
                  <a:lnTo>
                    <a:pt x="280" y="32"/>
                  </a:lnTo>
                  <a:lnTo>
                    <a:pt x="280" y="32"/>
                  </a:lnTo>
                  <a:lnTo>
                    <a:pt x="293" y="34"/>
                  </a:lnTo>
                  <a:lnTo>
                    <a:pt x="307" y="37"/>
                  </a:lnTo>
                  <a:lnTo>
                    <a:pt x="320" y="45"/>
                  </a:lnTo>
                  <a:lnTo>
                    <a:pt x="331" y="54"/>
                  </a:lnTo>
                  <a:lnTo>
                    <a:pt x="530" y="252"/>
                  </a:lnTo>
                  <a:lnTo>
                    <a:pt x="530" y="252"/>
                  </a:lnTo>
                  <a:lnTo>
                    <a:pt x="535" y="255"/>
                  </a:lnTo>
                  <a:lnTo>
                    <a:pt x="542" y="257"/>
                  </a:lnTo>
                  <a:lnTo>
                    <a:pt x="548" y="255"/>
                  </a:lnTo>
                  <a:lnTo>
                    <a:pt x="553" y="252"/>
                  </a:lnTo>
                  <a:lnTo>
                    <a:pt x="553" y="252"/>
                  </a:lnTo>
                  <a:lnTo>
                    <a:pt x="557" y="247"/>
                  </a:lnTo>
                  <a:lnTo>
                    <a:pt x="558" y="240"/>
                  </a:lnTo>
                  <a:lnTo>
                    <a:pt x="557" y="234"/>
                  </a:lnTo>
                  <a:lnTo>
                    <a:pt x="553" y="229"/>
                  </a:lnTo>
                  <a:lnTo>
                    <a:pt x="553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5"/>
            <p:cNvSpPr>
              <a:spLocks/>
            </p:cNvSpPr>
            <p:nvPr/>
          </p:nvSpPr>
          <p:spPr bwMode="auto">
            <a:xfrm>
              <a:off x="2543175" y="65088"/>
              <a:ext cx="322263" cy="309563"/>
            </a:xfrm>
            <a:custGeom>
              <a:avLst/>
              <a:gdLst>
                <a:gd name="T0" fmla="*/ 249 w 404"/>
                <a:gd name="T1" fmla="*/ 20 h 389"/>
                <a:gd name="T2" fmla="*/ 249 w 404"/>
                <a:gd name="T3" fmla="*/ 20 h 389"/>
                <a:gd name="T4" fmla="*/ 239 w 404"/>
                <a:gd name="T5" fmla="*/ 11 h 389"/>
                <a:gd name="T6" fmla="*/ 228 w 404"/>
                <a:gd name="T7" fmla="*/ 5 h 389"/>
                <a:gd name="T8" fmla="*/ 215 w 404"/>
                <a:gd name="T9" fmla="*/ 1 h 389"/>
                <a:gd name="T10" fmla="*/ 203 w 404"/>
                <a:gd name="T11" fmla="*/ 0 h 389"/>
                <a:gd name="T12" fmla="*/ 203 w 404"/>
                <a:gd name="T13" fmla="*/ 0 h 389"/>
                <a:gd name="T14" fmla="*/ 189 w 404"/>
                <a:gd name="T15" fmla="*/ 1 h 389"/>
                <a:gd name="T16" fmla="*/ 177 w 404"/>
                <a:gd name="T17" fmla="*/ 5 h 389"/>
                <a:gd name="T18" fmla="*/ 166 w 404"/>
                <a:gd name="T19" fmla="*/ 11 h 389"/>
                <a:gd name="T20" fmla="*/ 156 w 404"/>
                <a:gd name="T21" fmla="*/ 20 h 389"/>
                <a:gd name="T22" fmla="*/ 0 w 404"/>
                <a:gd name="T23" fmla="*/ 175 h 389"/>
                <a:gd name="T24" fmla="*/ 0 w 404"/>
                <a:gd name="T25" fmla="*/ 354 h 389"/>
                <a:gd name="T26" fmla="*/ 0 w 404"/>
                <a:gd name="T27" fmla="*/ 354 h 389"/>
                <a:gd name="T28" fmla="*/ 1 w 404"/>
                <a:gd name="T29" fmla="*/ 360 h 389"/>
                <a:gd name="T30" fmla="*/ 2 w 404"/>
                <a:gd name="T31" fmla="*/ 367 h 389"/>
                <a:gd name="T32" fmla="*/ 6 w 404"/>
                <a:gd name="T33" fmla="*/ 373 h 389"/>
                <a:gd name="T34" fmla="*/ 10 w 404"/>
                <a:gd name="T35" fmla="*/ 378 h 389"/>
                <a:gd name="T36" fmla="*/ 16 w 404"/>
                <a:gd name="T37" fmla="*/ 383 h 389"/>
                <a:gd name="T38" fmla="*/ 21 w 404"/>
                <a:gd name="T39" fmla="*/ 385 h 389"/>
                <a:gd name="T40" fmla="*/ 29 w 404"/>
                <a:gd name="T41" fmla="*/ 388 h 389"/>
                <a:gd name="T42" fmla="*/ 35 w 404"/>
                <a:gd name="T43" fmla="*/ 389 h 389"/>
                <a:gd name="T44" fmla="*/ 122 w 404"/>
                <a:gd name="T45" fmla="*/ 389 h 389"/>
                <a:gd name="T46" fmla="*/ 122 w 404"/>
                <a:gd name="T47" fmla="*/ 283 h 389"/>
                <a:gd name="T48" fmla="*/ 122 w 404"/>
                <a:gd name="T49" fmla="*/ 283 h 389"/>
                <a:gd name="T50" fmla="*/ 122 w 404"/>
                <a:gd name="T51" fmla="*/ 278 h 389"/>
                <a:gd name="T52" fmla="*/ 123 w 404"/>
                <a:gd name="T53" fmla="*/ 275 h 389"/>
                <a:gd name="T54" fmla="*/ 126 w 404"/>
                <a:gd name="T55" fmla="*/ 271 h 389"/>
                <a:gd name="T56" fmla="*/ 128 w 404"/>
                <a:gd name="T57" fmla="*/ 267 h 389"/>
                <a:gd name="T58" fmla="*/ 132 w 404"/>
                <a:gd name="T59" fmla="*/ 264 h 389"/>
                <a:gd name="T60" fmla="*/ 136 w 404"/>
                <a:gd name="T61" fmla="*/ 262 h 389"/>
                <a:gd name="T62" fmla="*/ 140 w 404"/>
                <a:gd name="T63" fmla="*/ 261 h 389"/>
                <a:gd name="T64" fmla="*/ 145 w 404"/>
                <a:gd name="T65" fmla="*/ 259 h 389"/>
                <a:gd name="T66" fmla="*/ 259 w 404"/>
                <a:gd name="T67" fmla="*/ 259 h 389"/>
                <a:gd name="T68" fmla="*/ 259 w 404"/>
                <a:gd name="T69" fmla="*/ 259 h 389"/>
                <a:gd name="T70" fmla="*/ 264 w 404"/>
                <a:gd name="T71" fmla="*/ 261 h 389"/>
                <a:gd name="T72" fmla="*/ 268 w 404"/>
                <a:gd name="T73" fmla="*/ 262 h 389"/>
                <a:gd name="T74" fmla="*/ 272 w 404"/>
                <a:gd name="T75" fmla="*/ 264 h 389"/>
                <a:gd name="T76" fmla="*/ 276 w 404"/>
                <a:gd name="T77" fmla="*/ 267 h 389"/>
                <a:gd name="T78" fmla="*/ 278 w 404"/>
                <a:gd name="T79" fmla="*/ 271 h 389"/>
                <a:gd name="T80" fmla="*/ 281 w 404"/>
                <a:gd name="T81" fmla="*/ 275 h 389"/>
                <a:gd name="T82" fmla="*/ 282 w 404"/>
                <a:gd name="T83" fmla="*/ 278 h 389"/>
                <a:gd name="T84" fmla="*/ 283 w 404"/>
                <a:gd name="T85" fmla="*/ 283 h 389"/>
                <a:gd name="T86" fmla="*/ 283 w 404"/>
                <a:gd name="T87" fmla="*/ 389 h 389"/>
                <a:gd name="T88" fmla="*/ 369 w 404"/>
                <a:gd name="T89" fmla="*/ 389 h 389"/>
                <a:gd name="T90" fmla="*/ 369 w 404"/>
                <a:gd name="T91" fmla="*/ 389 h 389"/>
                <a:gd name="T92" fmla="*/ 376 w 404"/>
                <a:gd name="T93" fmla="*/ 388 h 389"/>
                <a:gd name="T94" fmla="*/ 383 w 404"/>
                <a:gd name="T95" fmla="*/ 385 h 389"/>
                <a:gd name="T96" fmla="*/ 389 w 404"/>
                <a:gd name="T97" fmla="*/ 383 h 389"/>
                <a:gd name="T98" fmla="*/ 394 w 404"/>
                <a:gd name="T99" fmla="*/ 378 h 389"/>
                <a:gd name="T100" fmla="*/ 398 w 404"/>
                <a:gd name="T101" fmla="*/ 373 h 389"/>
                <a:gd name="T102" fmla="*/ 402 w 404"/>
                <a:gd name="T103" fmla="*/ 367 h 389"/>
                <a:gd name="T104" fmla="*/ 403 w 404"/>
                <a:gd name="T105" fmla="*/ 360 h 389"/>
                <a:gd name="T106" fmla="*/ 404 w 404"/>
                <a:gd name="T107" fmla="*/ 354 h 389"/>
                <a:gd name="T108" fmla="*/ 404 w 404"/>
                <a:gd name="T109" fmla="*/ 175 h 389"/>
                <a:gd name="T110" fmla="*/ 249 w 404"/>
                <a:gd name="T111" fmla="*/ 2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4" h="389">
                  <a:moveTo>
                    <a:pt x="249" y="20"/>
                  </a:moveTo>
                  <a:lnTo>
                    <a:pt x="249" y="20"/>
                  </a:lnTo>
                  <a:lnTo>
                    <a:pt x="239" y="11"/>
                  </a:lnTo>
                  <a:lnTo>
                    <a:pt x="228" y="5"/>
                  </a:lnTo>
                  <a:lnTo>
                    <a:pt x="215" y="1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89" y="1"/>
                  </a:lnTo>
                  <a:lnTo>
                    <a:pt x="177" y="5"/>
                  </a:lnTo>
                  <a:lnTo>
                    <a:pt x="166" y="11"/>
                  </a:lnTo>
                  <a:lnTo>
                    <a:pt x="156" y="20"/>
                  </a:lnTo>
                  <a:lnTo>
                    <a:pt x="0" y="175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1" y="360"/>
                  </a:lnTo>
                  <a:lnTo>
                    <a:pt x="2" y="367"/>
                  </a:lnTo>
                  <a:lnTo>
                    <a:pt x="6" y="373"/>
                  </a:lnTo>
                  <a:lnTo>
                    <a:pt x="10" y="378"/>
                  </a:lnTo>
                  <a:lnTo>
                    <a:pt x="16" y="383"/>
                  </a:lnTo>
                  <a:lnTo>
                    <a:pt x="21" y="385"/>
                  </a:lnTo>
                  <a:lnTo>
                    <a:pt x="29" y="388"/>
                  </a:lnTo>
                  <a:lnTo>
                    <a:pt x="35" y="389"/>
                  </a:lnTo>
                  <a:lnTo>
                    <a:pt x="122" y="389"/>
                  </a:lnTo>
                  <a:lnTo>
                    <a:pt x="122" y="283"/>
                  </a:lnTo>
                  <a:lnTo>
                    <a:pt x="122" y="283"/>
                  </a:lnTo>
                  <a:lnTo>
                    <a:pt x="122" y="278"/>
                  </a:lnTo>
                  <a:lnTo>
                    <a:pt x="123" y="275"/>
                  </a:lnTo>
                  <a:lnTo>
                    <a:pt x="126" y="271"/>
                  </a:lnTo>
                  <a:lnTo>
                    <a:pt x="128" y="267"/>
                  </a:lnTo>
                  <a:lnTo>
                    <a:pt x="132" y="264"/>
                  </a:lnTo>
                  <a:lnTo>
                    <a:pt x="136" y="262"/>
                  </a:lnTo>
                  <a:lnTo>
                    <a:pt x="140" y="261"/>
                  </a:lnTo>
                  <a:lnTo>
                    <a:pt x="145" y="259"/>
                  </a:lnTo>
                  <a:lnTo>
                    <a:pt x="259" y="259"/>
                  </a:lnTo>
                  <a:lnTo>
                    <a:pt x="259" y="259"/>
                  </a:lnTo>
                  <a:lnTo>
                    <a:pt x="264" y="261"/>
                  </a:lnTo>
                  <a:lnTo>
                    <a:pt x="268" y="262"/>
                  </a:lnTo>
                  <a:lnTo>
                    <a:pt x="272" y="264"/>
                  </a:lnTo>
                  <a:lnTo>
                    <a:pt x="276" y="267"/>
                  </a:lnTo>
                  <a:lnTo>
                    <a:pt x="278" y="271"/>
                  </a:lnTo>
                  <a:lnTo>
                    <a:pt x="281" y="275"/>
                  </a:lnTo>
                  <a:lnTo>
                    <a:pt x="282" y="278"/>
                  </a:lnTo>
                  <a:lnTo>
                    <a:pt x="283" y="283"/>
                  </a:lnTo>
                  <a:lnTo>
                    <a:pt x="283" y="389"/>
                  </a:lnTo>
                  <a:lnTo>
                    <a:pt x="369" y="389"/>
                  </a:lnTo>
                  <a:lnTo>
                    <a:pt x="369" y="389"/>
                  </a:lnTo>
                  <a:lnTo>
                    <a:pt x="376" y="388"/>
                  </a:lnTo>
                  <a:lnTo>
                    <a:pt x="383" y="385"/>
                  </a:lnTo>
                  <a:lnTo>
                    <a:pt x="389" y="383"/>
                  </a:lnTo>
                  <a:lnTo>
                    <a:pt x="394" y="378"/>
                  </a:lnTo>
                  <a:lnTo>
                    <a:pt x="398" y="373"/>
                  </a:lnTo>
                  <a:lnTo>
                    <a:pt x="402" y="367"/>
                  </a:lnTo>
                  <a:lnTo>
                    <a:pt x="403" y="360"/>
                  </a:lnTo>
                  <a:lnTo>
                    <a:pt x="404" y="354"/>
                  </a:lnTo>
                  <a:lnTo>
                    <a:pt x="404" y="175"/>
                  </a:lnTo>
                  <a:lnTo>
                    <a:pt x="24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9" name="Freeform 137"/>
          <p:cNvSpPr>
            <a:spLocks noChangeAspect="1" noEditPoints="1"/>
          </p:cNvSpPr>
          <p:nvPr userDrawn="1"/>
        </p:nvSpPr>
        <p:spPr bwMode="auto">
          <a:xfrm>
            <a:off x="1362173" y="5072151"/>
            <a:ext cx="360000" cy="235670"/>
          </a:xfrm>
          <a:custGeom>
            <a:avLst/>
            <a:gdLst>
              <a:gd name="T0" fmla="*/ 112 w 128"/>
              <a:gd name="T1" fmla="*/ 0 h 84"/>
              <a:gd name="T2" fmla="*/ 16 w 128"/>
              <a:gd name="T3" fmla="*/ 0 h 84"/>
              <a:gd name="T4" fmla="*/ 0 w 128"/>
              <a:gd name="T5" fmla="*/ 16 h 84"/>
              <a:gd name="T6" fmla="*/ 0 w 128"/>
              <a:gd name="T7" fmla="*/ 68 h 84"/>
              <a:gd name="T8" fmla="*/ 16 w 128"/>
              <a:gd name="T9" fmla="*/ 84 h 84"/>
              <a:gd name="T10" fmla="*/ 112 w 128"/>
              <a:gd name="T11" fmla="*/ 84 h 84"/>
              <a:gd name="T12" fmla="*/ 128 w 128"/>
              <a:gd name="T13" fmla="*/ 68 h 84"/>
              <a:gd name="T14" fmla="*/ 128 w 128"/>
              <a:gd name="T15" fmla="*/ 16 h 84"/>
              <a:gd name="T16" fmla="*/ 112 w 128"/>
              <a:gd name="T17" fmla="*/ 0 h 84"/>
              <a:gd name="T18" fmla="*/ 8 w 128"/>
              <a:gd name="T19" fmla="*/ 21 h 84"/>
              <a:gd name="T20" fmla="*/ 36 w 128"/>
              <a:gd name="T21" fmla="*/ 42 h 84"/>
              <a:gd name="T22" fmla="*/ 8 w 128"/>
              <a:gd name="T23" fmla="*/ 63 h 84"/>
              <a:gd name="T24" fmla="*/ 8 w 128"/>
              <a:gd name="T25" fmla="*/ 21 h 84"/>
              <a:gd name="T26" fmla="*/ 120 w 128"/>
              <a:gd name="T27" fmla="*/ 68 h 84"/>
              <a:gd name="T28" fmla="*/ 112 w 128"/>
              <a:gd name="T29" fmla="*/ 76 h 84"/>
              <a:gd name="T30" fmla="*/ 16 w 128"/>
              <a:gd name="T31" fmla="*/ 76 h 84"/>
              <a:gd name="T32" fmla="*/ 8 w 128"/>
              <a:gd name="T33" fmla="*/ 68 h 84"/>
              <a:gd name="T34" fmla="*/ 40 w 128"/>
              <a:gd name="T35" fmla="*/ 45 h 84"/>
              <a:gd name="T36" fmla="*/ 57 w 128"/>
              <a:gd name="T37" fmla="*/ 58 h 84"/>
              <a:gd name="T38" fmla="*/ 64 w 128"/>
              <a:gd name="T39" fmla="*/ 60 h 84"/>
              <a:gd name="T40" fmla="*/ 71 w 128"/>
              <a:gd name="T41" fmla="*/ 58 h 84"/>
              <a:gd name="T42" fmla="*/ 89 w 128"/>
              <a:gd name="T43" fmla="*/ 45 h 84"/>
              <a:gd name="T44" fmla="*/ 120 w 128"/>
              <a:gd name="T45" fmla="*/ 68 h 84"/>
              <a:gd name="T46" fmla="*/ 120 w 128"/>
              <a:gd name="T47" fmla="*/ 63 h 84"/>
              <a:gd name="T48" fmla="*/ 92 w 128"/>
              <a:gd name="T49" fmla="*/ 42 h 84"/>
              <a:gd name="T50" fmla="*/ 120 w 128"/>
              <a:gd name="T51" fmla="*/ 21 h 84"/>
              <a:gd name="T52" fmla="*/ 120 w 128"/>
              <a:gd name="T53" fmla="*/ 63 h 84"/>
              <a:gd name="T54" fmla="*/ 69 w 128"/>
              <a:gd name="T55" fmla="*/ 54 h 84"/>
              <a:gd name="T56" fmla="*/ 64 w 128"/>
              <a:gd name="T57" fmla="*/ 56 h 84"/>
              <a:gd name="T58" fmla="*/ 59 w 128"/>
              <a:gd name="T59" fmla="*/ 54 h 84"/>
              <a:gd name="T60" fmla="*/ 43 w 128"/>
              <a:gd name="T61" fmla="*/ 42 h 84"/>
              <a:gd name="T62" fmla="*/ 40 w 128"/>
              <a:gd name="T63" fmla="*/ 40 h 84"/>
              <a:gd name="T64" fmla="*/ 8 w 128"/>
              <a:gd name="T65" fmla="*/ 16 h 84"/>
              <a:gd name="T66" fmla="*/ 8 w 128"/>
              <a:gd name="T67" fmla="*/ 16 h 84"/>
              <a:gd name="T68" fmla="*/ 16 w 128"/>
              <a:gd name="T69" fmla="*/ 8 h 84"/>
              <a:gd name="T70" fmla="*/ 112 w 128"/>
              <a:gd name="T71" fmla="*/ 8 h 84"/>
              <a:gd name="T72" fmla="*/ 120 w 128"/>
              <a:gd name="T73" fmla="*/ 16 h 84"/>
              <a:gd name="T74" fmla="*/ 69 w 128"/>
              <a:gd name="T75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4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21" y="84"/>
                  <a:pt x="128" y="77"/>
                  <a:pt x="128" y="68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moveTo>
                  <a:pt x="8" y="21"/>
                </a:moveTo>
                <a:cubicBezTo>
                  <a:pt x="36" y="42"/>
                  <a:pt x="36" y="42"/>
                  <a:pt x="36" y="42"/>
                </a:cubicBezTo>
                <a:cubicBezTo>
                  <a:pt x="8" y="63"/>
                  <a:pt x="8" y="63"/>
                  <a:pt x="8" y="63"/>
                </a:cubicBezTo>
                <a:lnTo>
                  <a:pt x="8" y="21"/>
                </a:lnTo>
                <a:close/>
                <a:moveTo>
                  <a:pt x="120" y="68"/>
                </a:moveTo>
                <a:cubicBezTo>
                  <a:pt x="120" y="72"/>
                  <a:pt x="117" y="76"/>
                  <a:pt x="112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2" y="76"/>
                  <a:pt x="8" y="72"/>
                  <a:pt x="8" y="68"/>
                </a:cubicBezTo>
                <a:cubicBezTo>
                  <a:pt x="40" y="45"/>
                  <a:pt x="40" y="45"/>
                  <a:pt x="40" y="45"/>
                </a:cubicBezTo>
                <a:cubicBezTo>
                  <a:pt x="57" y="58"/>
                  <a:pt x="57" y="58"/>
                  <a:pt x="57" y="58"/>
                </a:cubicBezTo>
                <a:cubicBezTo>
                  <a:pt x="59" y="59"/>
                  <a:pt x="62" y="60"/>
                  <a:pt x="64" y="60"/>
                </a:cubicBezTo>
                <a:cubicBezTo>
                  <a:pt x="67" y="60"/>
                  <a:pt x="69" y="59"/>
                  <a:pt x="71" y="58"/>
                </a:cubicBezTo>
                <a:cubicBezTo>
                  <a:pt x="89" y="45"/>
                  <a:pt x="89" y="45"/>
                  <a:pt x="89" y="45"/>
                </a:cubicBezTo>
                <a:lnTo>
                  <a:pt x="120" y="68"/>
                </a:lnTo>
                <a:close/>
                <a:moveTo>
                  <a:pt x="120" y="63"/>
                </a:moveTo>
                <a:cubicBezTo>
                  <a:pt x="92" y="42"/>
                  <a:pt x="92" y="42"/>
                  <a:pt x="92" y="42"/>
                </a:cubicBezTo>
                <a:cubicBezTo>
                  <a:pt x="120" y="21"/>
                  <a:pt x="120" y="21"/>
                  <a:pt x="120" y="21"/>
                </a:cubicBezTo>
                <a:lnTo>
                  <a:pt x="120" y="63"/>
                </a:lnTo>
                <a:close/>
                <a:moveTo>
                  <a:pt x="69" y="54"/>
                </a:moveTo>
                <a:cubicBezTo>
                  <a:pt x="68" y="55"/>
                  <a:pt x="66" y="56"/>
                  <a:pt x="64" y="56"/>
                </a:cubicBezTo>
                <a:cubicBezTo>
                  <a:pt x="62" y="56"/>
                  <a:pt x="61" y="55"/>
                  <a:pt x="59" y="54"/>
                </a:cubicBezTo>
                <a:cubicBezTo>
                  <a:pt x="43" y="42"/>
                  <a:pt x="43" y="42"/>
                  <a:pt x="43" y="42"/>
                </a:cubicBezTo>
                <a:cubicBezTo>
                  <a:pt x="40" y="40"/>
                  <a:pt x="40" y="40"/>
                  <a:pt x="40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7" y="8"/>
                  <a:pt x="120" y="12"/>
                  <a:pt x="120" y="16"/>
                </a:cubicBezTo>
                <a:lnTo>
                  <a:pt x="69" y="54"/>
                </a:lnTo>
                <a:close/>
              </a:path>
            </a:pathLst>
          </a:custGeom>
          <a:solidFill>
            <a:srgbClr val="F3EFE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12210847"/>
      </p:ext>
    </p:extLst>
  </p:cSld>
  <p:clrMapOvr>
    <a:masterClrMapping/>
  </p:clrMapOvr>
  <p:transition>
    <p:cover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>
            <a:spLocks/>
          </p:cNvSpPr>
          <p:nvPr/>
        </p:nvSpPr>
        <p:spPr bwMode="auto">
          <a:xfrm>
            <a:off x="6438603" y="1073888"/>
            <a:ext cx="5762848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任意多边形 14"/>
          <p:cNvSpPr>
            <a:spLocks/>
          </p:cNvSpPr>
          <p:nvPr/>
        </p:nvSpPr>
        <p:spPr bwMode="auto">
          <a:xfrm>
            <a:off x="498621" y="0"/>
            <a:ext cx="7352715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任意多边形 12"/>
          <p:cNvSpPr>
            <a:spLocks/>
          </p:cNvSpPr>
          <p:nvPr/>
        </p:nvSpPr>
        <p:spPr bwMode="auto">
          <a:xfrm rot="5236414">
            <a:off x="6635304" y="1285480"/>
            <a:ext cx="4114800" cy="158496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7924800" y="0"/>
            <a:ext cx="3657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任意多边形 16"/>
          <p:cNvSpPr>
            <a:spLocks/>
          </p:cNvSpPr>
          <p:nvPr/>
        </p:nvSpPr>
        <p:spPr bwMode="auto">
          <a:xfrm>
            <a:off x="7924800" y="4267200"/>
            <a:ext cx="42672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7924800" y="0"/>
            <a:ext cx="18288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任意多边形 18"/>
          <p:cNvSpPr>
            <a:spLocks/>
          </p:cNvSpPr>
          <p:nvPr/>
        </p:nvSpPr>
        <p:spPr bwMode="auto">
          <a:xfrm>
            <a:off x="7931152" y="4246564"/>
            <a:ext cx="2787649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任意多边形 19"/>
          <p:cNvSpPr>
            <a:spLocks/>
          </p:cNvSpPr>
          <p:nvPr/>
        </p:nvSpPr>
        <p:spPr bwMode="auto">
          <a:xfrm>
            <a:off x="7924800" y="4267200"/>
            <a:ext cx="2133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任意多边形 20"/>
          <p:cNvSpPr>
            <a:spLocks/>
          </p:cNvSpPr>
          <p:nvPr/>
        </p:nvSpPr>
        <p:spPr bwMode="auto">
          <a:xfrm>
            <a:off x="7924800" y="1371600"/>
            <a:ext cx="42672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7924800" y="1752600"/>
            <a:ext cx="42672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任意多边形 22"/>
          <p:cNvSpPr>
            <a:spLocks/>
          </p:cNvSpPr>
          <p:nvPr/>
        </p:nvSpPr>
        <p:spPr bwMode="auto">
          <a:xfrm>
            <a:off x="1320800" y="4267200"/>
            <a:ext cx="660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任意多边形 23"/>
          <p:cNvSpPr>
            <a:spLocks/>
          </p:cNvSpPr>
          <p:nvPr/>
        </p:nvSpPr>
        <p:spPr bwMode="auto">
          <a:xfrm>
            <a:off x="711200" y="4267200"/>
            <a:ext cx="7112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任意多边形 24"/>
          <p:cNvSpPr>
            <a:spLocks/>
          </p:cNvSpPr>
          <p:nvPr/>
        </p:nvSpPr>
        <p:spPr bwMode="auto">
          <a:xfrm>
            <a:off x="489099" y="2438400"/>
            <a:ext cx="75184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任意多边形 25"/>
          <p:cNvSpPr>
            <a:spLocks/>
          </p:cNvSpPr>
          <p:nvPr/>
        </p:nvSpPr>
        <p:spPr bwMode="auto">
          <a:xfrm>
            <a:off x="489099" y="2133600"/>
            <a:ext cx="75184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>
            <a:off x="6096000" y="4267200"/>
            <a:ext cx="18288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42536" y="1351672"/>
            <a:ext cx="7624064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4213" y="402265"/>
            <a:ext cx="1133856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42536" y="512064"/>
            <a:ext cx="10875264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 flipH="1">
            <a:off x="495384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矩形 8"/>
          <p:cNvSpPr/>
          <p:nvPr/>
        </p:nvSpPr>
        <p:spPr>
          <a:xfrm flipH="1">
            <a:off x="548145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矩形 9"/>
          <p:cNvSpPr/>
          <p:nvPr/>
        </p:nvSpPr>
        <p:spPr>
          <a:xfrm flipH="1">
            <a:off x="597933" y="680477"/>
            <a:ext cx="1219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H="1">
            <a:off x="635603" y="680477"/>
            <a:ext cx="1219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667304" y="680477"/>
            <a:ext cx="48768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512064"/>
            <a:ext cx="10972800" cy="9144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9125" y="17705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7125" y="17705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402266"/>
            <a:ext cx="11822773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3099" y="512064"/>
            <a:ext cx="103632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809750"/>
            <a:ext cx="5386917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6193368" y="1809750"/>
            <a:ext cx="5389033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609600" y="2459037"/>
            <a:ext cx="5386917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459037"/>
            <a:ext cx="5389033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7053" y="680477"/>
            <a:ext cx="6096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矩形 16"/>
          <p:cNvSpPr/>
          <p:nvPr/>
        </p:nvSpPr>
        <p:spPr>
          <a:xfrm>
            <a:off x="63073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矩形 17"/>
          <p:cNvSpPr/>
          <p:nvPr/>
        </p:nvSpPr>
        <p:spPr>
          <a:xfrm>
            <a:off x="37669" y="680477"/>
            <a:ext cx="1219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680477"/>
            <a:ext cx="1219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矩形 19"/>
          <p:cNvSpPr/>
          <p:nvPr/>
        </p:nvSpPr>
        <p:spPr>
          <a:xfrm flipH="1">
            <a:off x="199693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矩形 20"/>
          <p:cNvSpPr/>
          <p:nvPr/>
        </p:nvSpPr>
        <p:spPr>
          <a:xfrm flipH="1">
            <a:off x="252455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矩形 21"/>
          <p:cNvSpPr/>
          <p:nvPr/>
        </p:nvSpPr>
        <p:spPr>
          <a:xfrm flipH="1">
            <a:off x="302243" y="680477"/>
            <a:ext cx="1219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 flipH="1">
            <a:off x="339912" y="680477"/>
            <a:ext cx="1219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矩形 29"/>
          <p:cNvSpPr/>
          <p:nvPr/>
        </p:nvSpPr>
        <p:spPr>
          <a:xfrm>
            <a:off x="371613" y="680477"/>
            <a:ext cx="48768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109728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435100"/>
            <a:ext cx="33528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0" y="1435100"/>
            <a:ext cx="73152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90709" y="0"/>
            <a:ext cx="1170432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484260" y="1885028"/>
            <a:ext cx="11710163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rot="5400000">
            <a:off x="11374903" y="1197789"/>
            <a:ext cx="132763" cy="171288"/>
            <a:chOff x="6668087" y="1297746"/>
            <a:chExt cx="161840" cy="156602"/>
          </a:xfrm>
        </p:grpSpPr>
        <p:cxnSp>
          <p:nvCxnSpPr>
            <p:cNvPr id="15" name="直接连接符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 bwMode="grayWhite">
          <a:xfrm>
            <a:off x="1219200" y="441252"/>
            <a:ext cx="9144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90709" y="1893781"/>
            <a:ext cx="1170432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 bwMode="grayWhite">
          <a:xfrm>
            <a:off x="1219200" y="1150144"/>
            <a:ext cx="9144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grpSp>
        <p:nvGrpSpPr>
          <p:cNvPr id="14" name="组合 13"/>
          <p:cNvGrpSpPr/>
          <p:nvPr/>
        </p:nvGrpSpPr>
        <p:grpSpPr>
          <a:xfrm rot="5400000">
            <a:off x="11578103" y="1350189"/>
            <a:ext cx="132763" cy="171288"/>
            <a:chOff x="6668087" y="1297746"/>
            <a:chExt cx="161840" cy="156602"/>
          </a:xfrm>
        </p:grpSpPr>
        <p:cxnSp>
          <p:nvCxnSpPr>
            <p:cNvPr id="11" name="直接连接符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 rot="5400000">
            <a:off x="11115579" y="1453352"/>
            <a:ext cx="132763" cy="171288"/>
            <a:chOff x="6668087" y="1297746"/>
            <a:chExt cx="161840" cy="156602"/>
          </a:xfrm>
        </p:grpSpPr>
        <p:cxnSp>
          <p:nvCxnSpPr>
            <p:cNvPr id="19" name="直接连接符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636000" y="55499"/>
            <a:ext cx="28448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1219200" y="55499"/>
            <a:ext cx="74168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1480800" y="55499"/>
            <a:ext cx="6096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1"/>
            <a:ext cx="48768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340388" y="5047394"/>
            <a:ext cx="97536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340388" y="4796819"/>
            <a:ext cx="97536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340388" y="4637685"/>
            <a:ext cx="97536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340388" y="4542559"/>
            <a:ext cx="97536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412744" y="680477"/>
            <a:ext cx="6096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矩形 14"/>
          <p:cNvSpPr/>
          <p:nvPr/>
        </p:nvSpPr>
        <p:spPr>
          <a:xfrm>
            <a:off x="358764" y="680477"/>
            <a:ext cx="36576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矩形 15"/>
          <p:cNvSpPr/>
          <p:nvPr/>
        </p:nvSpPr>
        <p:spPr>
          <a:xfrm>
            <a:off x="333360" y="680477"/>
            <a:ext cx="1219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矩形 16"/>
          <p:cNvSpPr/>
          <p:nvPr/>
        </p:nvSpPr>
        <p:spPr>
          <a:xfrm>
            <a:off x="295691" y="680477"/>
            <a:ext cx="1219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1219200" y="1783560"/>
            <a:ext cx="103632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86360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11/13/2014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1219200" y="6416676"/>
            <a:ext cx="74168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1480800" y="64166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410598" y="0"/>
            <a:ext cx="1208012" cy="1041622"/>
          </a:xfrm>
          <a:prstGeom prst="rect">
            <a:avLst/>
          </a:prstGeom>
          <a:solidFill>
            <a:srgbClr val="3E3D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0" y="6487884"/>
            <a:ext cx="12192000" cy="384629"/>
          </a:xfrm>
          <a:prstGeom prst="rect">
            <a:avLst/>
          </a:prstGeom>
          <a:solidFill>
            <a:srgbClr val="3E3D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0" name="TextBox 15"/>
          <p:cNvSpPr txBox="1"/>
          <p:nvPr userDrawn="1"/>
        </p:nvSpPr>
        <p:spPr>
          <a:xfrm>
            <a:off x="11141243" y="6513195"/>
            <a:ext cx="871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- </a:t>
            </a:r>
            <a:fld id="{2EEF1883-7A0E-4F66-9932-E581691AD397}" type="slidenum">
              <a:rPr lang="zh-CN" altLang="en-US" sz="16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r>
              <a:rPr lang="zh-CN" altLang="en-US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-</a:t>
            </a:r>
            <a:r>
              <a:rPr lang="zh-CN" altLang="en-US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50" r:id="rId20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1pptmoban.com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01560531"/>
      </p:ext>
    </p:extLst>
  </p:cSld>
  <p:clrMapOvr>
    <a:masterClrMapping/>
  </p:clrMapOvr>
  <p:transition>
    <p:newsflash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 smtClean="0">
                <a:solidFill>
                  <a:srgbClr val="3E3D4F"/>
                </a:solidFill>
              </a:rPr>
              <a:t>2.2 </a:t>
            </a:r>
            <a:r>
              <a:rPr lang="zh-CN" altLang="en-US" dirty="0" smtClean="0">
                <a:solidFill>
                  <a:srgbClr val="3E3D4F"/>
                </a:solidFill>
              </a:rPr>
              <a:t>母版结构</a:t>
            </a:r>
            <a:endParaRPr lang="zh-CN" altLang="en-US" dirty="0">
              <a:solidFill>
                <a:srgbClr val="3E3D4F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730661" y="1173480"/>
            <a:ext cx="3181350" cy="48387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pSp>
        <p:nvGrpSpPr>
          <p:cNvPr id="13" name="组合 12"/>
          <p:cNvGrpSpPr/>
          <p:nvPr/>
        </p:nvGrpSpPr>
        <p:grpSpPr>
          <a:xfrm>
            <a:off x="7612606" y="2821623"/>
            <a:ext cx="1836000" cy="1645154"/>
            <a:chOff x="6652486" y="987404"/>
            <a:chExt cx="1836000" cy="1645154"/>
          </a:xfrm>
        </p:grpSpPr>
        <p:sp>
          <p:nvSpPr>
            <p:cNvPr id="4" name="椭圆 8"/>
            <p:cNvSpPr>
              <a:spLocks noChangeAspect="1"/>
            </p:cNvSpPr>
            <p:nvPr/>
          </p:nvSpPr>
          <p:spPr>
            <a:xfrm>
              <a:off x="6652486" y="987404"/>
              <a:ext cx="1836000" cy="1645154"/>
            </a:xfrm>
            <a:custGeom>
              <a:avLst/>
              <a:gdLst/>
              <a:ahLst/>
              <a:cxnLst/>
              <a:rect l="l" t="t" r="r" b="b"/>
              <a:pathLst>
                <a:path w="5873292" h="5262784">
                  <a:moveTo>
                    <a:pt x="4496178" y="317595"/>
                  </a:moveTo>
                  <a:cubicBezTo>
                    <a:pt x="5316450" y="763193"/>
                    <a:pt x="5873293" y="1632264"/>
                    <a:pt x="5873292" y="2631392"/>
                  </a:cubicBezTo>
                  <a:cubicBezTo>
                    <a:pt x="5873293" y="4084671"/>
                    <a:pt x="4695178" y="5262785"/>
                    <a:pt x="3241900" y="5262784"/>
                  </a:cubicBezTo>
                  <a:cubicBezTo>
                    <a:pt x="1914703" y="5262784"/>
                    <a:pt x="816996" y="4280221"/>
                    <a:pt x="639653" y="3002389"/>
                  </a:cubicBezTo>
                  <a:lnTo>
                    <a:pt x="0" y="2631390"/>
                  </a:lnTo>
                  <a:lnTo>
                    <a:pt x="639654" y="2260390"/>
                  </a:lnTo>
                  <a:cubicBezTo>
                    <a:pt x="816999" y="982562"/>
                    <a:pt x="1914705" y="0"/>
                    <a:pt x="3241900" y="0"/>
                  </a:cubicBezTo>
                  <a:cubicBezTo>
                    <a:pt x="3696049" y="0"/>
                    <a:pt x="4123327" y="115050"/>
                    <a:pt x="4496178" y="31759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6981274" y="1394482"/>
              <a:ext cx="141577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b="1" dirty="0" smtClean="0">
                  <a:solidFill>
                    <a:schemeClr val="bg1"/>
                  </a:solidFill>
                </a:rPr>
                <a:t>版式</a:t>
              </a:r>
              <a:endParaRPr lang="zh-CN" altLang="en-US" sz="4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612606" y="1125329"/>
            <a:ext cx="1836000" cy="1645154"/>
            <a:chOff x="6652486" y="987404"/>
            <a:chExt cx="1836000" cy="1645154"/>
          </a:xfrm>
        </p:grpSpPr>
        <p:sp>
          <p:nvSpPr>
            <p:cNvPr id="15" name="椭圆 8"/>
            <p:cNvSpPr>
              <a:spLocks noChangeAspect="1"/>
            </p:cNvSpPr>
            <p:nvPr/>
          </p:nvSpPr>
          <p:spPr>
            <a:xfrm>
              <a:off x="6652486" y="987404"/>
              <a:ext cx="1836000" cy="1645154"/>
            </a:xfrm>
            <a:custGeom>
              <a:avLst/>
              <a:gdLst/>
              <a:ahLst/>
              <a:cxnLst/>
              <a:rect l="l" t="t" r="r" b="b"/>
              <a:pathLst>
                <a:path w="5873292" h="5262784">
                  <a:moveTo>
                    <a:pt x="4496178" y="317595"/>
                  </a:moveTo>
                  <a:cubicBezTo>
                    <a:pt x="5316450" y="763193"/>
                    <a:pt x="5873293" y="1632264"/>
                    <a:pt x="5873292" y="2631392"/>
                  </a:cubicBezTo>
                  <a:cubicBezTo>
                    <a:pt x="5873293" y="4084671"/>
                    <a:pt x="4695178" y="5262785"/>
                    <a:pt x="3241900" y="5262784"/>
                  </a:cubicBezTo>
                  <a:cubicBezTo>
                    <a:pt x="1914703" y="5262784"/>
                    <a:pt x="816996" y="4280221"/>
                    <a:pt x="639653" y="3002389"/>
                  </a:cubicBezTo>
                  <a:lnTo>
                    <a:pt x="0" y="2631390"/>
                  </a:lnTo>
                  <a:lnTo>
                    <a:pt x="639654" y="2260390"/>
                  </a:lnTo>
                  <a:cubicBezTo>
                    <a:pt x="816999" y="982562"/>
                    <a:pt x="1914705" y="0"/>
                    <a:pt x="3241900" y="0"/>
                  </a:cubicBezTo>
                  <a:cubicBezTo>
                    <a:pt x="3696049" y="0"/>
                    <a:pt x="4123327" y="115050"/>
                    <a:pt x="4496178" y="317595"/>
                  </a:cubicBezTo>
                  <a:close/>
                </a:path>
              </a:pathLst>
            </a:cu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981274" y="1394482"/>
              <a:ext cx="141577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b="1" dirty="0" smtClean="0">
                  <a:solidFill>
                    <a:schemeClr val="bg1"/>
                  </a:solidFill>
                </a:rPr>
                <a:t>总版</a:t>
              </a:r>
              <a:endParaRPr lang="zh-CN" altLang="en-US" sz="4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612606" y="4517917"/>
            <a:ext cx="1836000" cy="1645154"/>
            <a:chOff x="6652486" y="987404"/>
            <a:chExt cx="1836000" cy="1645154"/>
          </a:xfrm>
        </p:grpSpPr>
        <p:sp>
          <p:nvSpPr>
            <p:cNvPr id="18" name="椭圆 8"/>
            <p:cNvSpPr>
              <a:spLocks noChangeAspect="1"/>
            </p:cNvSpPr>
            <p:nvPr/>
          </p:nvSpPr>
          <p:spPr>
            <a:xfrm>
              <a:off x="6652486" y="987404"/>
              <a:ext cx="1836000" cy="1645154"/>
            </a:xfrm>
            <a:custGeom>
              <a:avLst/>
              <a:gdLst/>
              <a:ahLst/>
              <a:cxnLst/>
              <a:rect l="l" t="t" r="r" b="b"/>
              <a:pathLst>
                <a:path w="5873292" h="5262784">
                  <a:moveTo>
                    <a:pt x="4496178" y="317595"/>
                  </a:moveTo>
                  <a:cubicBezTo>
                    <a:pt x="5316450" y="763193"/>
                    <a:pt x="5873293" y="1632264"/>
                    <a:pt x="5873292" y="2631392"/>
                  </a:cubicBezTo>
                  <a:cubicBezTo>
                    <a:pt x="5873293" y="4084671"/>
                    <a:pt x="4695178" y="5262785"/>
                    <a:pt x="3241900" y="5262784"/>
                  </a:cubicBezTo>
                  <a:cubicBezTo>
                    <a:pt x="1914703" y="5262784"/>
                    <a:pt x="816996" y="4280221"/>
                    <a:pt x="639653" y="3002389"/>
                  </a:cubicBezTo>
                  <a:lnTo>
                    <a:pt x="0" y="2631390"/>
                  </a:lnTo>
                  <a:lnTo>
                    <a:pt x="639654" y="2260390"/>
                  </a:lnTo>
                  <a:cubicBezTo>
                    <a:pt x="816999" y="982562"/>
                    <a:pt x="1914705" y="0"/>
                    <a:pt x="3241900" y="0"/>
                  </a:cubicBezTo>
                  <a:cubicBezTo>
                    <a:pt x="3696049" y="0"/>
                    <a:pt x="4123327" y="115050"/>
                    <a:pt x="4496178" y="31759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981274" y="1394482"/>
              <a:ext cx="141577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b="1" dirty="0" smtClean="0">
                  <a:solidFill>
                    <a:schemeClr val="bg1"/>
                  </a:solidFill>
                </a:rPr>
                <a:t>版式</a:t>
              </a:r>
              <a:endParaRPr lang="zh-CN" altLang="en-US" sz="48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47537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d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02287" y="1970468"/>
            <a:ext cx="8699818" cy="264687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6600" b="1" dirty="0" smtClean="0">
                <a:solidFill>
                  <a:srgbClr val="3E3D4F"/>
                </a:solidFill>
                <a:latin typeface="+mj-lt"/>
              </a:rPr>
              <a:t>一直出现</a:t>
            </a:r>
            <a:endParaRPr lang="zh-CN" altLang="en-US" sz="16600" b="1" dirty="0">
              <a:solidFill>
                <a:srgbClr val="3E3D4F"/>
              </a:solidFill>
              <a:latin typeface="+mj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04030" y="4507876"/>
            <a:ext cx="8263970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但也可以通过勾选“隐藏背景图形”不再出现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33625" t="1999" r="55875" b="81201"/>
          <a:stretch/>
        </p:blipFill>
        <p:spPr>
          <a:xfrm>
            <a:off x="9144638" y="4086737"/>
            <a:ext cx="1280160" cy="1280160"/>
          </a:xfrm>
          <a:prstGeom prst="ellipse">
            <a:avLst/>
          </a:prstGeom>
          <a:ln>
            <a:solidFill>
              <a:srgbClr val="00B0F0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2404030" y="5166360"/>
            <a:ext cx="7177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一般用来设置每页出现频率最高的元素，如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LOGO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，页码，标题栏等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 smtClean="0">
                <a:solidFill>
                  <a:srgbClr val="3E3D4F"/>
                </a:solidFill>
              </a:rPr>
              <a:t>2.2 </a:t>
            </a:r>
            <a:r>
              <a:rPr lang="zh-CN" altLang="en-US" dirty="0" smtClean="0">
                <a:solidFill>
                  <a:srgbClr val="3E3D4F"/>
                </a:solidFill>
              </a:rPr>
              <a:t>母版结构</a:t>
            </a:r>
            <a:endParaRPr lang="zh-CN" altLang="en-US" dirty="0">
              <a:solidFill>
                <a:srgbClr val="3E3D4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04030" y="1532586"/>
            <a:ext cx="1619330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总版特点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016922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02287" y="1970468"/>
            <a:ext cx="8699818" cy="264687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6600" b="1" dirty="0">
                <a:solidFill>
                  <a:srgbClr val="3E3D4F"/>
                </a:solidFill>
                <a:latin typeface="+mj-lt"/>
              </a:rPr>
              <a:t>按需</a:t>
            </a:r>
            <a:r>
              <a:rPr lang="zh-CN" altLang="en-US" sz="16600" b="1" dirty="0" smtClean="0">
                <a:solidFill>
                  <a:srgbClr val="3E3D4F"/>
                </a:solidFill>
                <a:latin typeface="+mj-lt"/>
              </a:rPr>
              <a:t>出现</a:t>
            </a:r>
            <a:endParaRPr lang="zh-CN" altLang="en-US" sz="16600" b="1" dirty="0">
              <a:solidFill>
                <a:srgbClr val="3E3D4F"/>
              </a:solidFill>
              <a:latin typeface="+mj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04030" y="4507876"/>
            <a:ext cx="8263970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设计好后，可根据版式的需求自由选用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 smtClean="0">
                <a:solidFill>
                  <a:srgbClr val="3E3D4F"/>
                </a:solidFill>
              </a:rPr>
              <a:t>2.2 </a:t>
            </a:r>
            <a:r>
              <a:rPr lang="zh-CN" altLang="en-US" dirty="0" smtClean="0">
                <a:solidFill>
                  <a:srgbClr val="3E3D4F"/>
                </a:solidFill>
              </a:rPr>
              <a:t>母版结构</a:t>
            </a:r>
            <a:endParaRPr lang="zh-CN" altLang="en-US" dirty="0">
              <a:solidFill>
                <a:srgbClr val="3E3D4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04030" y="1532586"/>
            <a:ext cx="1619330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版式</a:t>
            </a:r>
            <a:r>
              <a:rPr lang="zh-CN" altLang="en-US" dirty="0" smtClean="0"/>
              <a:t>特点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404030" y="5166360"/>
            <a:ext cx="849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可自由灵活的设计与使用，其功能随着个人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技能的娴熟而逐渐被开发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2832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 smtClean="0">
                <a:solidFill>
                  <a:srgbClr val="3E3D4F"/>
                </a:solidFill>
              </a:rPr>
              <a:t>2.3 </a:t>
            </a:r>
            <a:r>
              <a:rPr lang="zh-CN" altLang="en-US" dirty="0" smtClean="0">
                <a:solidFill>
                  <a:srgbClr val="3E3D4F"/>
                </a:solidFill>
              </a:rPr>
              <a:t>母版运用举例</a:t>
            </a:r>
            <a:endParaRPr lang="zh-CN" altLang="en-US" dirty="0">
              <a:solidFill>
                <a:srgbClr val="3E3D4F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971800" y="2011680"/>
            <a:ext cx="6019800" cy="487680"/>
            <a:chOff x="2971800" y="2011680"/>
            <a:chExt cx="6019800" cy="487680"/>
          </a:xfrm>
        </p:grpSpPr>
        <p:sp>
          <p:nvSpPr>
            <p:cNvPr id="2" name="矩形 1"/>
            <p:cNvSpPr/>
            <p:nvPr/>
          </p:nvSpPr>
          <p:spPr>
            <a:xfrm>
              <a:off x="3581400" y="2011680"/>
              <a:ext cx="541020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457200"/>
              <a:r>
                <a:rPr lang="zh-CN" altLang="en-US" dirty="0" smtClean="0"/>
                <a:t>打开母版与清除多余内容的操作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1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4" name="等腰三角形 13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971800" y="2672080"/>
            <a:ext cx="6019800" cy="487680"/>
            <a:chOff x="2971800" y="2011680"/>
            <a:chExt cx="6019800" cy="487680"/>
          </a:xfrm>
        </p:grpSpPr>
        <p:sp>
          <p:nvSpPr>
            <p:cNvPr id="26" name="矩形 25"/>
            <p:cNvSpPr/>
            <p:nvPr/>
          </p:nvSpPr>
          <p:spPr>
            <a:xfrm>
              <a:off x="3581400" y="2011680"/>
              <a:ext cx="541020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457200"/>
              <a:r>
                <a:rPr lang="zh-CN" altLang="en-US" dirty="0" smtClean="0"/>
                <a:t>总版的标题栏及页码设计演示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等腰三角形 27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971800" y="3332480"/>
            <a:ext cx="6019800" cy="487680"/>
            <a:chOff x="2971800" y="2011680"/>
            <a:chExt cx="6019800" cy="487680"/>
          </a:xfrm>
        </p:grpSpPr>
        <p:sp>
          <p:nvSpPr>
            <p:cNvPr id="30" name="矩形 29"/>
            <p:cNvSpPr/>
            <p:nvPr/>
          </p:nvSpPr>
          <p:spPr>
            <a:xfrm>
              <a:off x="3581400" y="2011680"/>
              <a:ext cx="541020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457200"/>
              <a:r>
                <a:rPr lang="zh-CN" altLang="en-US" dirty="0" smtClean="0"/>
                <a:t>覆盖版式的对比过渡页设计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3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等腰三角形 31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971800" y="3992880"/>
            <a:ext cx="6019800" cy="487680"/>
            <a:chOff x="2971800" y="2011680"/>
            <a:chExt cx="6019800" cy="487680"/>
          </a:xfrm>
        </p:grpSpPr>
        <p:sp>
          <p:nvSpPr>
            <p:cNvPr id="34" name="矩形 33"/>
            <p:cNvSpPr/>
            <p:nvPr/>
          </p:nvSpPr>
          <p:spPr>
            <a:xfrm>
              <a:off x="3581400" y="2011680"/>
              <a:ext cx="541020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457200"/>
              <a:r>
                <a:rPr lang="zh-CN" altLang="en-US" dirty="0" smtClean="0"/>
                <a:t>版式中的“切换”动作使用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4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6" name="等腰三角形 35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971800" y="4653280"/>
            <a:ext cx="6019800" cy="487680"/>
            <a:chOff x="2971800" y="2011680"/>
            <a:chExt cx="6019800" cy="487680"/>
          </a:xfrm>
        </p:grpSpPr>
        <p:sp>
          <p:nvSpPr>
            <p:cNvPr id="46" name="矩形 45"/>
            <p:cNvSpPr/>
            <p:nvPr/>
          </p:nvSpPr>
          <p:spPr>
            <a:xfrm>
              <a:off x="3581400" y="2011680"/>
              <a:ext cx="541020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indent="457200"/>
              <a:r>
                <a:rPr lang="zh-CN" altLang="en-US" dirty="0" smtClean="0"/>
                <a:t>版式中蒙版的使用</a:t>
              </a:r>
              <a:r>
                <a:rPr lang="en-US" altLang="zh-CN" dirty="0" smtClean="0"/>
                <a:t>——</a:t>
              </a:r>
              <a:r>
                <a:rPr lang="zh-CN" altLang="en-US" dirty="0" smtClean="0"/>
                <a:t>适应于全图型</a:t>
              </a:r>
              <a:r>
                <a:rPr lang="en-US" altLang="zh-CN" dirty="0" smtClean="0"/>
                <a:t>PPT</a:t>
              </a:r>
              <a:endParaRPr lang="zh-CN" altLang="en-US" dirty="0" smtClean="0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5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8" name="等腰三角形 47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835648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d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58428" y="1849387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清晰的内容设定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对角圆角矩形 1"/>
          <p:cNvSpPr/>
          <p:nvPr/>
        </p:nvSpPr>
        <p:spPr>
          <a:xfrm>
            <a:off x="4799856" y="3198183"/>
            <a:ext cx="4176464" cy="648072"/>
          </a:xfrm>
          <a:prstGeom prst="round2DiagRect">
            <a:avLst>
              <a:gd name="adj1" fmla="val 20943"/>
              <a:gd name="adj2" fmla="val 0"/>
            </a:avLst>
          </a:prstGeom>
          <a:pattFill prst="ltUpDiag">
            <a:fgClr>
              <a:srgbClr val="15C2FF"/>
            </a:fgClr>
            <a:bgClr>
              <a:srgbClr val="00B0F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5358428" y="3337553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/>
                </a:solidFill>
                <a:latin typeface="Impact" pitchFamily="34" charset="0"/>
                <a:ea typeface="微软雅黑" pitchFamily="34" charset="-122"/>
              </a:rPr>
              <a:t>03    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简单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的展示思路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7626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  <p:sndAc>
          <p:stSnd>
            <p:snd r:embed="rId3" name="hammer.wav"/>
          </p:stSnd>
        </p:sndAc>
      </p:transition>
    </mc:Choice>
    <mc:Fallback>
      <p:transition spd="med">
        <p:fade/>
        <p:sndAc>
          <p:stSnd>
            <p:snd r:embed="rId2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4200474" y="2679002"/>
            <a:ext cx="2356338" cy="3116491"/>
          </a:xfrm>
          <a:prstGeom prst="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603421" y="2679002"/>
            <a:ext cx="2356338" cy="3116492"/>
          </a:xfrm>
          <a:prstGeom prst="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797526" y="2679002"/>
            <a:ext cx="2356338" cy="3116491"/>
          </a:xfrm>
          <a:prstGeom prst="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394579" y="2679002"/>
            <a:ext cx="2356338" cy="3116491"/>
          </a:xfrm>
          <a:prstGeom prst="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603421" y="1581722"/>
            <a:ext cx="10147495" cy="787790"/>
          </a:xfrm>
          <a:prstGeom prst="rect">
            <a:avLst/>
          </a:prstGeom>
          <a:solidFill>
            <a:srgbClr val="3E3D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EAP </a:t>
            </a: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的分类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603422" y="3311765"/>
            <a:ext cx="2356338" cy="2483728"/>
          </a:xfrm>
          <a:custGeom>
            <a:avLst/>
            <a:gdLst>
              <a:gd name="connsiteX0" fmla="*/ 1175287 w 2356338"/>
              <a:gd name="connsiteY0" fmla="*/ 0 h 2856024"/>
              <a:gd name="connsiteX1" fmla="*/ 1474827 w 2356338"/>
              <a:gd name="connsiteY1" fmla="*/ 140960 h 2856024"/>
              <a:gd name="connsiteX2" fmla="*/ 2356338 w 2356338"/>
              <a:gd name="connsiteY2" fmla="*/ 140960 h 2856024"/>
              <a:gd name="connsiteX3" fmla="*/ 2356338 w 2356338"/>
              <a:gd name="connsiteY3" fmla="*/ 2856024 h 2856024"/>
              <a:gd name="connsiteX4" fmla="*/ 0 w 2356338"/>
              <a:gd name="connsiteY4" fmla="*/ 2856024 h 2856024"/>
              <a:gd name="connsiteX5" fmla="*/ 0 w 2356338"/>
              <a:gd name="connsiteY5" fmla="*/ 140960 h 2856024"/>
              <a:gd name="connsiteX6" fmla="*/ 875747 w 2356338"/>
              <a:gd name="connsiteY6" fmla="*/ 140960 h 285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56338" h="2856024">
                <a:moveTo>
                  <a:pt x="1175287" y="0"/>
                </a:moveTo>
                <a:lnTo>
                  <a:pt x="1474827" y="140960"/>
                </a:lnTo>
                <a:lnTo>
                  <a:pt x="2356338" y="140960"/>
                </a:lnTo>
                <a:lnTo>
                  <a:pt x="2356338" y="2856024"/>
                </a:lnTo>
                <a:lnTo>
                  <a:pt x="0" y="2856024"/>
                </a:lnTo>
                <a:lnTo>
                  <a:pt x="0" y="140960"/>
                </a:lnTo>
                <a:lnTo>
                  <a:pt x="875747" y="14096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EAP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作为一个系统项目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，长期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实施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终止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时间。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4200474" y="3311765"/>
            <a:ext cx="2356338" cy="2483728"/>
          </a:xfrm>
          <a:custGeom>
            <a:avLst/>
            <a:gdLst>
              <a:gd name="connsiteX0" fmla="*/ 1175287 w 2356338"/>
              <a:gd name="connsiteY0" fmla="*/ 0 h 2856024"/>
              <a:gd name="connsiteX1" fmla="*/ 1474827 w 2356338"/>
              <a:gd name="connsiteY1" fmla="*/ 140960 h 2856024"/>
              <a:gd name="connsiteX2" fmla="*/ 2356338 w 2356338"/>
              <a:gd name="connsiteY2" fmla="*/ 140960 h 2856024"/>
              <a:gd name="connsiteX3" fmla="*/ 2356338 w 2356338"/>
              <a:gd name="connsiteY3" fmla="*/ 2856024 h 2856024"/>
              <a:gd name="connsiteX4" fmla="*/ 0 w 2356338"/>
              <a:gd name="connsiteY4" fmla="*/ 2856024 h 2856024"/>
              <a:gd name="connsiteX5" fmla="*/ 0 w 2356338"/>
              <a:gd name="connsiteY5" fmla="*/ 140960 h 2856024"/>
              <a:gd name="connsiteX6" fmla="*/ 875747 w 2356338"/>
              <a:gd name="connsiteY6" fmla="*/ 140960 h 285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56338" h="2856024">
                <a:moveTo>
                  <a:pt x="1175287" y="0"/>
                </a:moveTo>
                <a:lnTo>
                  <a:pt x="1474827" y="140960"/>
                </a:lnTo>
                <a:lnTo>
                  <a:pt x="2356338" y="140960"/>
                </a:lnTo>
                <a:lnTo>
                  <a:pt x="2356338" y="2856024"/>
                </a:lnTo>
                <a:lnTo>
                  <a:pt x="0" y="2856024"/>
                </a:lnTo>
                <a:lnTo>
                  <a:pt x="0" y="140960"/>
                </a:lnTo>
                <a:lnTo>
                  <a:pt x="875747" y="14096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特定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状况下才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实施，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比如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并购、裁员、灾难事件等。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6797526" y="3311764"/>
            <a:ext cx="2356338" cy="2483729"/>
          </a:xfrm>
          <a:custGeom>
            <a:avLst/>
            <a:gdLst>
              <a:gd name="connsiteX0" fmla="*/ 1175287 w 2356338"/>
              <a:gd name="connsiteY0" fmla="*/ 0 h 2856024"/>
              <a:gd name="connsiteX1" fmla="*/ 1474827 w 2356338"/>
              <a:gd name="connsiteY1" fmla="*/ 140960 h 2856024"/>
              <a:gd name="connsiteX2" fmla="*/ 2356338 w 2356338"/>
              <a:gd name="connsiteY2" fmla="*/ 140960 h 2856024"/>
              <a:gd name="connsiteX3" fmla="*/ 2356338 w 2356338"/>
              <a:gd name="connsiteY3" fmla="*/ 2856024 h 2856024"/>
              <a:gd name="connsiteX4" fmla="*/ 0 w 2356338"/>
              <a:gd name="connsiteY4" fmla="*/ 2856024 h 2856024"/>
              <a:gd name="connsiteX5" fmla="*/ 0 w 2356338"/>
              <a:gd name="connsiteY5" fmla="*/ 140960 h 2856024"/>
              <a:gd name="connsiteX6" fmla="*/ 875747 w 2356338"/>
              <a:gd name="connsiteY6" fmla="*/ 140960 h 285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56338" h="2856024">
                <a:moveTo>
                  <a:pt x="1175287" y="0"/>
                </a:moveTo>
                <a:lnTo>
                  <a:pt x="1474827" y="140960"/>
                </a:lnTo>
                <a:lnTo>
                  <a:pt x="2356338" y="140960"/>
                </a:lnTo>
                <a:lnTo>
                  <a:pt x="2356338" y="2856024"/>
                </a:lnTo>
                <a:lnTo>
                  <a:pt x="0" y="2856024"/>
                </a:lnTo>
                <a:lnTo>
                  <a:pt x="0" y="140960"/>
                </a:lnTo>
                <a:lnTo>
                  <a:pt x="875747" y="14096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建立在企业内部，配置专门机构或人员，为员工提供服务。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9394578" y="3311764"/>
            <a:ext cx="2356338" cy="2483729"/>
          </a:xfrm>
          <a:custGeom>
            <a:avLst/>
            <a:gdLst>
              <a:gd name="connsiteX0" fmla="*/ 1175287 w 2356338"/>
              <a:gd name="connsiteY0" fmla="*/ 0 h 2856024"/>
              <a:gd name="connsiteX1" fmla="*/ 1474827 w 2356338"/>
              <a:gd name="connsiteY1" fmla="*/ 140960 h 2856024"/>
              <a:gd name="connsiteX2" fmla="*/ 2356338 w 2356338"/>
              <a:gd name="connsiteY2" fmla="*/ 140960 h 2856024"/>
              <a:gd name="connsiteX3" fmla="*/ 2356338 w 2356338"/>
              <a:gd name="connsiteY3" fmla="*/ 2856024 h 2856024"/>
              <a:gd name="connsiteX4" fmla="*/ 0 w 2356338"/>
              <a:gd name="connsiteY4" fmla="*/ 2856024 h 2856024"/>
              <a:gd name="connsiteX5" fmla="*/ 0 w 2356338"/>
              <a:gd name="connsiteY5" fmla="*/ 140960 h 2856024"/>
              <a:gd name="connsiteX6" fmla="*/ 875747 w 2356338"/>
              <a:gd name="connsiteY6" fmla="*/ 140960 h 2856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56338" h="2856024">
                <a:moveTo>
                  <a:pt x="1175287" y="0"/>
                </a:moveTo>
                <a:lnTo>
                  <a:pt x="1474827" y="140960"/>
                </a:lnTo>
                <a:lnTo>
                  <a:pt x="2356338" y="140960"/>
                </a:lnTo>
                <a:lnTo>
                  <a:pt x="2356338" y="2856024"/>
                </a:lnTo>
                <a:lnTo>
                  <a:pt x="0" y="2856024"/>
                </a:lnTo>
                <a:lnTo>
                  <a:pt x="0" y="140960"/>
                </a:lnTo>
                <a:lnTo>
                  <a:pt x="875747" y="14096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4000" tIns="45720" rIns="144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由外部专业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EAP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服务机构操作。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603420" y="2825457"/>
            <a:ext cx="2356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3E3D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长期</a:t>
            </a:r>
            <a:r>
              <a:rPr lang="en-US" altLang="zh-CN" sz="2000" dirty="0" smtClean="0">
                <a:solidFill>
                  <a:srgbClr val="3E3D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EAP</a:t>
            </a:r>
            <a:endParaRPr lang="zh-CN" altLang="en-US" sz="2000" dirty="0">
              <a:solidFill>
                <a:srgbClr val="3E3D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200472" y="2825457"/>
            <a:ext cx="2356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3E3D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短期</a:t>
            </a:r>
            <a:r>
              <a:rPr lang="en-US" altLang="zh-CN" sz="2000" dirty="0" smtClean="0">
                <a:solidFill>
                  <a:srgbClr val="3E3D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EAP</a:t>
            </a:r>
            <a:endParaRPr lang="zh-CN" altLang="en-US" sz="2000" dirty="0">
              <a:solidFill>
                <a:srgbClr val="3E3D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797524" y="2825457"/>
            <a:ext cx="2356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3E3D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</a:t>
            </a:r>
            <a:r>
              <a:rPr lang="en-US" altLang="zh-CN" sz="2000" dirty="0" smtClean="0">
                <a:solidFill>
                  <a:srgbClr val="3E3D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EAP</a:t>
            </a:r>
            <a:endParaRPr lang="zh-CN" altLang="en-US" sz="2000" dirty="0">
              <a:solidFill>
                <a:srgbClr val="3E3D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394576" y="2825457"/>
            <a:ext cx="2356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3E3D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外部</a:t>
            </a:r>
            <a:r>
              <a:rPr lang="en-US" altLang="zh-CN" sz="2000" dirty="0" smtClean="0">
                <a:solidFill>
                  <a:srgbClr val="3E3D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EAP</a:t>
            </a:r>
            <a:endParaRPr lang="zh-CN" altLang="en-US" sz="2000" dirty="0">
              <a:solidFill>
                <a:srgbClr val="3E3D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73618" y="41666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00B0F0"/>
                </a:solidFill>
              </a:rPr>
              <a:t>图形化</a:t>
            </a:r>
            <a:endParaRPr lang="zh-CN" altLang="en-US" sz="4000" b="1" dirty="0">
              <a:solidFill>
                <a:srgbClr val="00B0F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497167" y="690824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将文字以各种图形的组合展示清晰的逻辑关系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497167" y="480719"/>
            <a:ext cx="0" cy="5665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110166" y="5941948"/>
            <a:ext cx="5134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其他图形化案例：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《49-EAP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实施浅探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》P35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5104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73618" y="41666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00B0F0"/>
                </a:solidFill>
              </a:rPr>
              <a:t>图示</a:t>
            </a:r>
            <a:r>
              <a:rPr lang="zh-CN" altLang="en-US" sz="4000" b="1" dirty="0" smtClean="0">
                <a:solidFill>
                  <a:srgbClr val="00B0F0"/>
                </a:solidFill>
              </a:rPr>
              <a:t>化</a:t>
            </a:r>
            <a:endParaRPr lang="zh-CN" altLang="en-US" sz="4000" b="1" dirty="0">
              <a:solidFill>
                <a:srgbClr val="00B0F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97167" y="690824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将文字的逻辑关系以图示的方式展现（另有鱼骨图案例等）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497167" y="480719"/>
            <a:ext cx="0" cy="5665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573774" y="1570236"/>
            <a:ext cx="5037387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输入：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246922" y="1714252"/>
            <a:ext cx="0" cy="4210027"/>
          </a:xfrm>
          <a:prstGeom prst="line">
            <a:avLst/>
          </a:prstGeom>
          <a:ln w="76200">
            <a:solidFill>
              <a:srgbClr val="00B0F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右箭头 11"/>
          <p:cNvSpPr/>
          <p:nvPr/>
        </p:nvSpPr>
        <p:spPr>
          <a:xfrm>
            <a:off x="6767325" y="3781981"/>
            <a:ext cx="959194" cy="401045"/>
          </a:xfrm>
          <a:prstGeom prst="rightArrow">
            <a:avLst/>
          </a:prstGeom>
          <a:solidFill>
            <a:srgbClr val="3E3D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"/>
          <p:cNvSpPr txBox="1"/>
          <p:nvPr/>
        </p:nvSpPr>
        <p:spPr>
          <a:xfrm>
            <a:off x="7462947" y="1570236"/>
            <a:ext cx="472905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输出：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右大括号 13"/>
          <p:cNvSpPr/>
          <p:nvPr/>
        </p:nvSpPr>
        <p:spPr>
          <a:xfrm>
            <a:off x="5806762" y="2288197"/>
            <a:ext cx="576064" cy="3388612"/>
          </a:xfrm>
          <a:prstGeom prst="rightBrac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1658874" y="2214070"/>
            <a:ext cx="3787847" cy="722199"/>
          </a:xfrm>
          <a:prstGeom prst="roundRect">
            <a:avLst>
              <a:gd name="adj" fmla="val 899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原有文化价值体系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658874" y="3174883"/>
            <a:ext cx="3787847" cy="722199"/>
          </a:xfrm>
          <a:prstGeom prst="roundRect">
            <a:avLst>
              <a:gd name="adj" fmla="val 899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各部门讨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论的输出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结果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658874" y="4135696"/>
            <a:ext cx="3787847" cy="722199"/>
          </a:xfrm>
          <a:prstGeom prst="roundRect">
            <a:avLst>
              <a:gd name="adj" fmla="val 899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企业文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化问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卷输出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结果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1658874" y="5096509"/>
            <a:ext cx="3787847" cy="722199"/>
          </a:xfrm>
          <a:prstGeom prst="roundRect">
            <a:avLst>
              <a:gd name="adj" fmla="val 899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业历年讲话稿文章等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6"/>
          <p:cNvSpPr txBox="1"/>
          <p:nvPr/>
        </p:nvSpPr>
        <p:spPr>
          <a:xfrm>
            <a:off x="7467347" y="2103531"/>
            <a:ext cx="4724653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/>
              <a:t>支</a:t>
            </a:r>
            <a:r>
              <a:rPr lang="zh-CN" altLang="en-US" sz="1600" dirty="0" smtClean="0"/>
              <a:t>撑未</a:t>
            </a:r>
            <a:r>
              <a:rPr lang="zh-CN" altLang="en-US" sz="1600" dirty="0"/>
              <a:t>来发展战略、有利于提</a:t>
            </a:r>
            <a:r>
              <a:rPr lang="zh-CN" altLang="en-US" sz="1600" dirty="0" smtClean="0"/>
              <a:t>升核</a:t>
            </a:r>
            <a:r>
              <a:rPr lang="zh-CN" altLang="en-US" sz="1600" dirty="0"/>
              <a:t>心竞争力</a:t>
            </a:r>
            <a:r>
              <a:rPr lang="zh-CN" altLang="en-US" sz="1600" dirty="0" smtClean="0"/>
              <a:t>的</a:t>
            </a:r>
            <a:r>
              <a:rPr lang="en-US" altLang="zh-CN" sz="1600" dirty="0" smtClean="0"/>
              <a:t>:</a:t>
            </a:r>
            <a:endParaRPr lang="zh-CN" altLang="en-US" sz="1600" dirty="0"/>
          </a:p>
        </p:txBody>
      </p:sp>
      <p:grpSp>
        <p:nvGrpSpPr>
          <p:cNvPr id="20" name="组合 19"/>
          <p:cNvGrpSpPr/>
          <p:nvPr/>
        </p:nvGrpSpPr>
        <p:grpSpPr>
          <a:xfrm>
            <a:off x="8327043" y="2460452"/>
            <a:ext cx="3348946" cy="3348946"/>
            <a:chOff x="3386666" y="719666"/>
            <a:chExt cx="5418666" cy="5418666"/>
          </a:xfrm>
        </p:grpSpPr>
        <p:sp>
          <p:nvSpPr>
            <p:cNvPr id="21" name="任意多边形 20"/>
            <p:cNvSpPr/>
            <p:nvPr/>
          </p:nvSpPr>
          <p:spPr>
            <a:xfrm>
              <a:off x="4741333" y="719666"/>
              <a:ext cx="2709333" cy="2709333"/>
            </a:xfrm>
            <a:custGeom>
              <a:avLst/>
              <a:gdLst>
                <a:gd name="connsiteX0" fmla="*/ 0 w 2709333"/>
                <a:gd name="connsiteY0" fmla="*/ 2709333 h 2709333"/>
                <a:gd name="connsiteX1" fmla="*/ 1354667 w 2709333"/>
                <a:gd name="connsiteY1" fmla="*/ 0 h 2709333"/>
                <a:gd name="connsiteX2" fmla="*/ 2709333 w 2709333"/>
                <a:gd name="connsiteY2" fmla="*/ 2709333 h 2709333"/>
                <a:gd name="connsiteX3" fmla="*/ 0 w 2709333"/>
                <a:gd name="connsiteY3" fmla="*/ 2709333 h 270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333" h="2709333">
                  <a:moveTo>
                    <a:pt x="0" y="2709333"/>
                  </a:moveTo>
                  <a:lnTo>
                    <a:pt x="1354667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3063" tIns="1480397" rIns="803063" bIns="12573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300" kern="1200" dirty="0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3386666" y="3428999"/>
              <a:ext cx="2709333" cy="2709333"/>
            </a:xfrm>
            <a:custGeom>
              <a:avLst/>
              <a:gdLst>
                <a:gd name="connsiteX0" fmla="*/ 0 w 2709333"/>
                <a:gd name="connsiteY0" fmla="*/ 2709333 h 2709333"/>
                <a:gd name="connsiteX1" fmla="*/ 1354667 w 2709333"/>
                <a:gd name="connsiteY1" fmla="*/ 0 h 2709333"/>
                <a:gd name="connsiteX2" fmla="*/ 2709333 w 2709333"/>
                <a:gd name="connsiteY2" fmla="*/ 2709333 h 2709333"/>
                <a:gd name="connsiteX3" fmla="*/ 0 w 2709333"/>
                <a:gd name="connsiteY3" fmla="*/ 2709333 h 270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333" h="2709333">
                  <a:moveTo>
                    <a:pt x="0" y="2709333"/>
                  </a:moveTo>
                  <a:lnTo>
                    <a:pt x="1354667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3063" tIns="1480397" rIns="803063" bIns="12573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300" kern="1200"/>
            </a:p>
          </p:txBody>
        </p:sp>
        <p:sp>
          <p:nvSpPr>
            <p:cNvPr id="23" name="任意多边形 22"/>
            <p:cNvSpPr/>
            <p:nvPr/>
          </p:nvSpPr>
          <p:spPr>
            <a:xfrm rot="21600000">
              <a:off x="4741333" y="3428998"/>
              <a:ext cx="2709334" cy="2709334"/>
            </a:xfrm>
            <a:custGeom>
              <a:avLst/>
              <a:gdLst>
                <a:gd name="connsiteX0" fmla="*/ 0 w 2709333"/>
                <a:gd name="connsiteY0" fmla="*/ 2709333 h 2709333"/>
                <a:gd name="connsiteX1" fmla="*/ 1354667 w 2709333"/>
                <a:gd name="connsiteY1" fmla="*/ 0 h 2709333"/>
                <a:gd name="connsiteX2" fmla="*/ 2709333 w 2709333"/>
                <a:gd name="connsiteY2" fmla="*/ 2709333 h 2709333"/>
                <a:gd name="connsiteX3" fmla="*/ 0 w 2709333"/>
                <a:gd name="connsiteY3" fmla="*/ 2709333 h 270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333" h="2709333">
                  <a:moveTo>
                    <a:pt x="2709333" y="0"/>
                  </a:moveTo>
                  <a:lnTo>
                    <a:pt x="1354666" y="2709333"/>
                  </a:lnTo>
                  <a:lnTo>
                    <a:pt x="0" y="0"/>
                  </a:lnTo>
                  <a:lnTo>
                    <a:pt x="2709333" y="0"/>
                  </a:lnTo>
                  <a:close/>
                </a:path>
              </a:pathLst>
            </a:cu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3063" tIns="125731" rIns="803064" bIns="1480397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300" kern="1200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6095999" y="3428999"/>
              <a:ext cx="2709333" cy="2709333"/>
            </a:xfrm>
            <a:custGeom>
              <a:avLst/>
              <a:gdLst>
                <a:gd name="connsiteX0" fmla="*/ 0 w 2709333"/>
                <a:gd name="connsiteY0" fmla="*/ 2709333 h 2709333"/>
                <a:gd name="connsiteX1" fmla="*/ 1354667 w 2709333"/>
                <a:gd name="connsiteY1" fmla="*/ 0 h 2709333"/>
                <a:gd name="connsiteX2" fmla="*/ 2709333 w 2709333"/>
                <a:gd name="connsiteY2" fmla="*/ 2709333 h 2709333"/>
                <a:gd name="connsiteX3" fmla="*/ 0 w 2709333"/>
                <a:gd name="connsiteY3" fmla="*/ 2709333 h 270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9333" h="2709333">
                  <a:moveTo>
                    <a:pt x="0" y="2709333"/>
                  </a:moveTo>
                  <a:lnTo>
                    <a:pt x="1354667" y="0"/>
                  </a:lnTo>
                  <a:lnTo>
                    <a:pt x="2709333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3063" tIns="1480397" rIns="803063" bIns="12573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300" kern="1200"/>
            </a:p>
          </p:txBody>
        </p:sp>
      </p:grpSp>
      <p:sp>
        <p:nvSpPr>
          <p:cNvPr id="25" name="TextBox 13"/>
          <p:cNvSpPr txBox="1"/>
          <p:nvPr/>
        </p:nvSpPr>
        <p:spPr>
          <a:xfrm>
            <a:off x="9581529" y="337043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愿景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42"/>
          <p:cNvSpPr txBox="1"/>
          <p:nvPr/>
        </p:nvSpPr>
        <p:spPr>
          <a:xfrm>
            <a:off x="9601407" y="437854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使命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43"/>
          <p:cNvSpPr txBox="1"/>
          <p:nvPr/>
        </p:nvSpPr>
        <p:spPr>
          <a:xfrm>
            <a:off x="8669079" y="4966806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价值观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44"/>
          <p:cNvSpPr txBox="1"/>
          <p:nvPr/>
        </p:nvSpPr>
        <p:spPr>
          <a:xfrm>
            <a:off x="10391995" y="4966806"/>
            <a:ext cx="954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各模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块理念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530615" y="6019222"/>
            <a:ext cx="5134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其他图示化案例：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《49-EAP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实施浅探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》P40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9133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73618" y="41666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00B0F0"/>
                </a:solidFill>
              </a:rPr>
              <a:t>图表化</a:t>
            </a:r>
            <a:endParaRPr lang="zh-CN" altLang="en-US" sz="4000" b="1" dirty="0">
              <a:solidFill>
                <a:srgbClr val="00B0F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97167" y="690824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将简单罗列的数据以非常直观的图表展示出来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497167" y="480719"/>
            <a:ext cx="0" cy="5665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236695" y="5712119"/>
            <a:ext cx="7718611" cy="644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3000"/>
              </a:lnSpc>
            </a:pP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从五块泥板中总结得到的偿债智慧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30410" y="3227718"/>
            <a:ext cx="1435611" cy="158496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898933" y="1423942"/>
            <a:ext cx="2700533" cy="405994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607699" y="2515241"/>
            <a:ext cx="1749556" cy="249631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771650" y="4615238"/>
            <a:ext cx="2520000" cy="773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3000"/>
              </a:lnSpc>
            </a:pPr>
            <a:r>
              <a:rPr lang="en-US" altLang="zh-CN" sz="3600" b="1" i="1" dirty="0">
                <a:solidFill>
                  <a:srgbClr val="00B0F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10</a:t>
            </a:r>
            <a:r>
              <a:rPr lang="en-US" altLang="zh-CN" sz="3600" b="1" i="1" dirty="0" smtClean="0">
                <a:solidFill>
                  <a:srgbClr val="00B0F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%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储蓄投资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826491" y="4615238"/>
            <a:ext cx="2520000" cy="773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3000"/>
              </a:lnSpc>
            </a:pPr>
            <a:r>
              <a:rPr lang="en-US" altLang="zh-CN" sz="3600" b="1" i="1" dirty="0">
                <a:solidFill>
                  <a:srgbClr val="00B0F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20</a:t>
            </a:r>
            <a:r>
              <a:rPr lang="en-US" altLang="zh-CN" sz="3600" b="1" i="1" dirty="0" smtClean="0">
                <a:solidFill>
                  <a:srgbClr val="00B0F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%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分期偿债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195612" y="4615238"/>
            <a:ext cx="2520000" cy="773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3000"/>
              </a:lnSpc>
            </a:pPr>
            <a:r>
              <a:rPr lang="en-US" altLang="zh-CN" sz="3600" b="1" i="1" dirty="0" smtClean="0">
                <a:solidFill>
                  <a:srgbClr val="00B0F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70% 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留作家用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2194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1847528" y="2038163"/>
            <a:ext cx="8496944" cy="886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目标来自于哪里？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490676" y="3321264"/>
            <a:ext cx="1800000" cy="2484000"/>
          </a:xfrm>
          <a:prstGeom prst="roundRect">
            <a:avLst>
              <a:gd name="adj" fmla="val 592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0" name="Picture 2" descr="F:\360云盘\02-个人资料\！PPT图片及版面资源\05-PPT精选插图\03-小图类\02-win8\Others\White\MB_0007_book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0676" y="345381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6"/>
          <p:cNvSpPr txBox="1"/>
          <p:nvPr/>
        </p:nvSpPr>
        <p:spPr>
          <a:xfrm>
            <a:off x="682790" y="522423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愿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景导向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2389427" y="3321264"/>
            <a:ext cx="1800000" cy="2484000"/>
          </a:xfrm>
          <a:prstGeom prst="roundRect">
            <a:avLst>
              <a:gd name="adj" fmla="val 592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3" name="圆角矩形 42"/>
          <p:cNvSpPr/>
          <p:nvPr/>
        </p:nvSpPr>
        <p:spPr>
          <a:xfrm>
            <a:off x="4288178" y="3321264"/>
            <a:ext cx="1800000" cy="2484000"/>
          </a:xfrm>
          <a:prstGeom prst="roundRect">
            <a:avLst>
              <a:gd name="adj" fmla="val 592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圆角矩形 43"/>
          <p:cNvSpPr/>
          <p:nvPr/>
        </p:nvSpPr>
        <p:spPr>
          <a:xfrm>
            <a:off x="6186929" y="3321264"/>
            <a:ext cx="1800000" cy="2484000"/>
          </a:xfrm>
          <a:prstGeom prst="roundRect">
            <a:avLst>
              <a:gd name="adj" fmla="val 592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圆角矩形 44"/>
          <p:cNvSpPr/>
          <p:nvPr/>
        </p:nvSpPr>
        <p:spPr>
          <a:xfrm>
            <a:off x="8085680" y="3321264"/>
            <a:ext cx="1800000" cy="2484000"/>
          </a:xfrm>
          <a:prstGeom prst="roundRect">
            <a:avLst>
              <a:gd name="adj" fmla="val 592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6" name="圆角矩形 45"/>
          <p:cNvSpPr/>
          <p:nvPr/>
        </p:nvSpPr>
        <p:spPr>
          <a:xfrm>
            <a:off x="9984432" y="3321264"/>
            <a:ext cx="1800000" cy="2484000"/>
          </a:xfrm>
          <a:prstGeom prst="roundRect">
            <a:avLst>
              <a:gd name="adj" fmla="val 5923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7" name="TextBox 14"/>
          <p:cNvSpPr txBox="1"/>
          <p:nvPr/>
        </p:nvSpPr>
        <p:spPr>
          <a:xfrm>
            <a:off x="2581541" y="522423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竞争导向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15"/>
          <p:cNvSpPr txBox="1"/>
          <p:nvPr/>
        </p:nvSpPr>
        <p:spPr>
          <a:xfrm>
            <a:off x="4480292" y="522423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顾客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导向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9" name="Picture 8" descr="F:\360云盘\02-个人资料\！PPT图片及版面资源\05-PPT精选插图\03-小图类\02-win8\Others\White\MB_0003_Favs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68178" y="345381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" descr="F:\360云盘\02-个人资料\！PPT图片及版面资源\05-PPT精选插图\03-小图类\02-win8\Others\White\MB_0006_calculator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69427" y="345381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21"/>
          <p:cNvSpPr txBox="1"/>
          <p:nvPr/>
        </p:nvSpPr>
        <p:spPr>
          <a:xfrm>
            <a:off x="6379043" y="522423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职责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导向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22"/>
          <p:cNvSpPr txBox="1"/>
          <p:nvPr/>
        </p:nvSpPr>
        <p:spPr>
          <a:xfrm>
            <a:off x="8277794" y="522423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问题导向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10176546" y="522423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成长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导向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4" name="Picture 10" descr="F:\360云盘\02-个人资料\！PPT图片及版面资源\05-PPT精选插图\03-小图类\02-win8\Network\white\MS_0000s_0036_search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65680" y="345381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12" descr="F:\360云盘\02-个人资料\！PPT图片及版面资源\05-PPT精选插图\03-小图类\02-win8\System\White\MB_0005_sett_small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66929" y="345381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5" descr="F:\360云盘\02-个人资料\！PPT图片及版面资源\05-PPT精选插图\03-小图类\02-win8\System\White\MB_0022_tok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164432" y="345381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文本框 56"/>
          <p:cNvSpPr txBox="1"/>
          <p:nvPr/>
        </p:nvSpPr>
        <p:spPr>
          <a:xfrm>
            <a:off x="1773618" y="41666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00B0F0"/>
                </a:solidFill>
              </a:rPr>
              <a:t>图标化</a:t>
            </a:r>
            <a:endParaRPr lang="zh-CN" altLang="en-US" sz="4000" b="1" dirty="0">
              <a:solidFill>
                <a:srgbClr val="00B0F0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497167" y="690824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利用流行的矢量图标元素形象化展示文字内容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3497167" y="480719"/>
            <a:ext cx="0" cy="5665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/>
          <p:cNvSpPr txBox="1"/>
          <p:nvPr/>
        </p:nvSpPr>
        <p:spPr>
          <a:xfrm>
            <a:off x="3530615" y="6019222"/>
            <a:ext cx="5134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如何获取矢量图标，详见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《48-PPT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辅助技能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》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3381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58428" y="1849387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清晰的内容设定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对角圆角矩形 4"/>
          <p:cNvSpPr/>
          <p:nvPr/>
        </p:nvSpPr>
        <p:spPr>
          <a:xfrm>
            <a:off x="4799856" y="3942265"/>
            <a:ext cx="4176464" cy="648072"/>
          </a:xfrm>
          <a:prstGeom prst="round2DiagRect">
            <a:avLst>
              <a:gd name="adj1" fmla="val 20943"/>
              <a:gd name="adj2" fmla="val 0"/>
            </a:avLst>
          </a:prstGeom>
          <a:pattFill prst="ltUpDiag">
            <a:fgClr>
              <a:srgbClr val="15C2FF"/>
            </a:fgClr>
            <a:bgClr>
              <a:srgbClr val="00B0F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8428" y="4081635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/>
                </a:solidFill>
                <a:latin typeface="Impact" pitchFamily="34" charset="0"/>
                <a:ea typeface="微软雅黑" pitchFamily="34" charset="-122"/>
              </a:rPr>
              <a:t>04    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快捷的操作技巧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6018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  <p:sndAc>
          <p:stSnd>
            <p:snd r:embed="rId3" name="hammer.wav"/>
          </p:stSnd>
        </p:sndAc>
      </p:transition>
    </mc:Choice>
    <mc:Fallback>
      <p:transition spd="med">
        <p:fade/>
        <p:sndAc>
          <p:stSnd>
            <p:snd r:embed="rId2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64852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flip dir="r"/>
        <p:sndAc>
          <p:stSnd>
            <p:snd r:embed="rId3" name="type.wav"/>
          </p:stSnd>
        </p:sndAc>
      </p:transition>
    </mc:Choice>
    <mc:Fallback>
      <p:transition spd="med">
        <p:fade/>
        <p:sndAc>
          <p:stSnd>
            <p:snd r:embed="rId2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>
                <a:solidFill>
                  <a:srgbClr val="3E3D4F"/>
                </a:solidFill>
              </a:rPr>
              <a:t>4</a:t>
            </a:r>
            <a:r>
              <a:rPr lang="en-US" altLang="zh-CN" dirty="0" smtClean="0">
                <a:solidFill>
                  <a:srgbClr val="3E3D4F"/>
                </a:solidFill>
              </a:rPr>
              <a:t>.1 </a:t>
            </a:r>
            <a:r>
              <a:rPr lang="zh-CN" altLang="en-US" dirty="0">
                <a:solidFill>
                  <a:srgbClr val="3E3D4F"/>
                </a:solidFill>
              </a:rPr>
              <a:t>快捷键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7314771" y="1615901"/>
            <a:ext cx="3200830" cy="2544100"/>
            <a:chOff x="3721100" y="3419475"/>
            <a:chExt cx="858838" cy="682626"/>
          </a:xfrm>
          <a:solidFill>
            <a:srgbClr val="3E3D4F"/>
          </a:solidFill>
        </p:grpSpPr>
        <p:sp>
          <p:nvSpPr>
            <p:cNvPr id="4" name="Freeform 19"/>
            <p:cNvSpPr>
              <a:spLocks/>
            </p:cNvSpPr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0"/>
            <p:cNvSpPr>
              <a:spLocks/>
            </p:cNvSpPr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1"/>
            <p:cNvSpPr>
              <a:spLocks/>
            </p:cNvSpPr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2"/>
            <p:cNvSpPr>
              <a:spLocks/>
            </p:cNvSpPr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3"/>
            <p:cNvSpPr>
              <a:spLocks/>
            </p:cNvSpPr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798688" y="1822372"/>
            <a:ext cx="450809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 smtClean="0">
                <a:solidFill>
                  <a:srgbClr val="3E3D4F"/>
                </a:solidFill>
                <a:latin typeface="Arial Black" panose="020B0A04020102020204" pitchFamily="34" charset="0"/>
                <a:ea typeface="+mj-ea"/>
              </a:rPr>
              <a:t>Ctrl</a:t>
            </a:r>
            <a:endParaRPr lang="zh-CN" altLang="en-US" sz="16600" dirty="0">
              <a:solidFill>
                <a:srgbClr val="3E3D4F"/>
              </a:solidFill>
              <a:latin typeface="Arial Black" panose="020B0A04020102020204" pitchFamily="34" charset="0"/>
              <a:ea typeface="+mj-ea"/>
            </a:endParaRPr>
          </a:p>
        </p:txBody>
      </p:sp>
      <p:sp>
        <p:nvSpPr>
          <p:cNvPr id="10" name="加号 9"/>
          <p:cNvSpPr/>
          <p:nvPr/>
        </p:nvSpPr>
        <p:spPr>
          <a:xfrm>
            <a:off x="6461702" y="2763702"/>
            <a:ext cx="698148" cy="698148"/>
          </a:xfrm>
          <a:prstGeom prst="mathPlus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 smtClean="0"/>
          </a:p>
        </p:txBody>
      </p:sp>
      <p:sp>
        <p:nvSpPr>
          <p:cNvPr id="11" name="矩形 10"/>
          <p:cNvSpPr/>
          <p:nvPr/>
        </p:nvSpPr>
        <p:spPr>
          <a:xfrm>
            <a:off x="1972230" y="4359733"/>
            <a:ext cx="8454470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dirty="0" smtClean="0"/>
              <a:t>▲ 选中对象，按住</a:t>
            </a:r>
            <a:r>
              <a:rPr lang="en-US" altLang="zh-CN" dirty="0"/>
              <a:t>CTRL</a:t>
            </a:r>
            <a:r>
              <a:rPr lang="zh-CN" altLang="en-US" dirty="0"/>
              <a:t>，拖动</a:t>
            </a:r>
            <a:r>
              <a:rPr lang="zh-CN" altLang="en-US" dirty="0" smtClean="0"/>
              <a:t>对象 </a:t>
            </a:r>
            <a:r>
              <a:rPr lang="en-US" altLang="zh-CN" dirty="0" smtClean="0"/>
              <a:t>= </a:t>
            </a:r>
            <a:r>
              <a:rPr lang="zh-CN" altLang="en-US" dirty="0" smtClean="0"/>
              <a:t>复制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972230" y="4895503"/>
            <a:ext cx="8454470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dirty="0" smtClean="0"/>
              <a:t>▲ 选中对象（图形或图片</a:t>
            </a:r>
            <a:r>
              <a:rPr lang="zh-CN" altLang="en-US" dirty="0"/>
              <a:t>），按住</a:t>
            </a:r>
            <a:r>
              <a:rPr lang="en-US" altLang="zh-CN" dirty="0" smtClean="0"/>
              <a:t>CTRL</a:t>
            </a:r>
            <a:r>
              <a:rPr lang="zh-CN" altLang="en-US" dirty="0" smtClean="0"/>
              <a:t>，拖动</a:t>
            </a:r>
            <a:r>
              <a:rPr lang="zh-CN" altLang="en-US" dirty="0"/>
              <a:t>尺寸</a:t>
            </a:r>
            <a:r>
              <a:rPr lang="zh-CN" altLang="en-US" dirty="0" smtClean="0"/>
              <a:t>控点 </a:t>
            </a:r>
            <a:r>
              <a:rPr lang="en-US" altLang="zh-CN" dirty="0" smtClean="0"/>
              <a:t>= </a:t>
            </a:r>
            <a:r>
              <a:rPr lang="zh-CN" altLang="en-US" dirty="0" smtClean="0"/>
              <a:t>中心缩放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972230" y="5434078"/>
            <a:ext cx="8454470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dirty="0" smtClean="0"/>
              <a:t>▲ 选中对象，按住</a:t>
            </a:r>
            <a:r>
              <a:rPr lang="en-US" altLang="zh-CN" dirty="0"/>
              <a:t>CTRL</a:t>
            </a:r>
            <a:r>
              <a:rPr lang="zh-CN" altLang="en-US" dirty="0" smtClean="0"/>
              <a:t>，滚动鼠标 </a:t>
            </a:r>
            <a:r>
              <a:rPr lang="en-US" altLang="zh-CN" dirty="0" smtClean="0"/>
              <a:t>= </a:t>
            </a:r>
            <a:r>
              <a:rPr lang="zh-CN" altLang="en-US" smtClean="0"/>
              <a:t>页面缩放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81150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r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>
                <a:solidFill>
                  <a:srgbClr val="3E3D4F"/>
                </a:solidFill>
              </a:rPr>
              <a:t>4</a:t>
            </a:r>
            <a:r>
              <a:rPr lang="en-US" altLang="zh-CN" dirty="0" smtClean="0">
                <a:solidFill>
                  <a:srgbClr val="3E3D4F"/>
                </a:solidFill>
              </a:rPr>
              <a:t>.1 </a:t>
            </a:r>
            <a:r>
              <a:rPr lang="zh-CN" altLang="en-US" dirty="0">
                <a:solidFill>
                  <a:srgbClr val="3E3D4F"/>
                </a:solidFill>
              </a:rPr>
              <a:t>快捷键</a:t>
            </a:r>
          </a:p>
        </p:txBody>
      </p:sp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7314771" y="1615901"/>
            <a:ext cx="3200830" cy="2544100"/>
            <a:chOff x="3721100" y="3419475"/>
            <a:chExt cx="858838" cy="682626"/>
          </a:xfrm>
          <a:solidFill>
            <a:srgbClr val="3E3D4F"/>
          </a:solidFill>
        </p:grpSpPr>
        <p:sp>
          <p:nvSpPr>
            <p:cNvPr id="4" name="Freeform 19"/>
            <p:cNvSpPr>
              <a:spLocks/>
            </p:cNvSpPr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0"/>
            <p:cNvSpPr>
              <a:spLocks/>
            </p:cNvSpPr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1"/>
            <p:cNvSpPr>
              <a:spLocks/>
            </p:cNvSpPr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0F0"/>
                </a:solidFill>
              </a:endParaRPr>
            </a:p>
          </p:txBody>
        </p:sp>
        <p:sp>
          <p:nvSpPr>
            <p:cNvPr id="7" name="Freeform 22"/>
            <p:cNvSpPr>
              <a:spLocks/>
            </p:cNvSpPr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3"/>
            <p:cNvSpPr>
              <a:spLocks/>
            </p:cNvSpPr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798688" y="2005252"/>
            <a:ext cx="470673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rgbClr val="3E3D4F"/>
                </a:solidFill>
                <a:latin typeface="Arial Black" panose="020B0A04020102020204" pitchFamily="34" charset="0"/>
                <a:ea typeface="+mj-ea"/>
              </a:rPr>
              <a:t>Shift</a:t>
            </a:r>
            <a:endParaRPr lang="zh-CN" altLang="en-US" sz="13800" dirty="0">
              <a:solidFill>
                <a:srgbClr val="3E3D4F"/>
              </a:solidFill>
              <a:latin typeface="Arial Black" panose="020B0A04020102020204" pitchFamily="34" charset="0"/>
              <a:ea typeface="+mj-ea"/>
            </a:endParaRPr>
          </a:p>
        </p:txBody>
      </p:sp>
      <p:sp>
        <p:nvSpPr>
          <p:cNvPr id="10" name="加号 9"/>
          <p:cNvSpPr/>
          <p:nvPr/>
        </p:nvSpPr>
        <p:spPr>
          <a:xfrm>
            <a:off x="6461702" y="2763702"/>
            <a:ext cx="698148" cy="698148"/>
          </a:xfrm>
          <a:prstGeom prst="mathPlus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 smtClean="0"/>
          </a:p>
        </p:txBody>
      </p:sp>
      <p:sp>
        <p:nvSpPr>
          <p:cNvPr id="11" name="矩形 10"/>
          <p:cNvSpPr/>
          <p:nvPr/>
        </p:nvSpPr>
        <p:spPr>
          <a:xfrm>
            <a:off x="1972230" y="4359733"/>
            <a:ext cx="8454470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dirty="0" smtClean="0"/>
              <a:t>▲ 选中对象，按住</a:t>
            </a:r>
            <a:r>
              <a:rPr lang="en-US" altLang="zh-CN" dirty="0" smtClean="0"/>
              <a:t>Shift</a:t>
            </a:r>
            <a:r>
              <a:rPr lang="zh-CN" altLang="en-US" dirty="0" smtClean="0"/>
              <a:t>，</a:t>
            </a:r>
            <a:r>
              <a:rPr lang="zh-CN" altLang="en-US" dirty="0"/>
              <a:t>拖动</a:t>
            </a:r>
            <a:r>
              <a:rPr lang="zh-CN" altLang="en-US" dirty="0" smtClean="0"/>
              <a:t>对象 </a:t>
            </a:r>
            <a:r>
              <a:rPr lang="en-US" altLang="zh-CN" dirty="0" smtClean="0"/>
              <a:t>= </a:t>
            </a:r>
            <a:r>
              <a:rPr lang="zh-CN" altLang="en-US" dirty="0" smtClean="0"/>
              <a:t>垂直</a:t>
            </a:r>
            <a:r>
              <a:rPr lang="en-US" altLang="zh-CN" dirty="0" smtClean="0"/>
              <a:t>/</a:t>
            </a:r>
            <a:r>
              <a:rPr lang="zh-CN" altLang="en-US" dirty="0" smtClean="0"/>
              <a:t>平行移动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972230" y="4895503"/>
            <a:ext cx="8454470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dirty="0" smtClean="0"/>
              <a:t>▲ 选中对象（图形或图片</a:t>
            </a:r>
            <a:r>
              <a:rPr lang="zh-CN" altLang="en-US" dirty="0"/>
              <a:t>），</a:t>
            </a:r>
            <a:r>
              <a:rPr lang="zh-CN" altLang="en-US" dirty="0" smtClean="0"/>
              <a:t>按住</a:t>
            </a:r>
            <a:r>
              <a:rPr lang="en-US" altLang="zh-CN" dirty="0"/>
              <a:t>Shift</a:t>
            </a:r>
            <a:r>
              <a:rPr lang="zh-CN" altLang="en-US" dirty="0" smtClean="0"/>
              <a:t>，</a:t>
            </a:r>
            <a:r>
              <a:rPr lang="zh-CN" altLang="en-US" dirty="0"/>
              <a:t>拖动尺寸</a:t>
            </a:r>
            <a:r>
              <a:rPr lang="zh-CN" altLang="en-US" dirty="0" smtClean="0"/>
              <a:t>控点 </a:t>
            </a:r>
            <a:r>
              <a:rPr lang="en-US" altLang="zh-CN" dirty="0" smtClean="0"/>
              <a:t>= </a:t>
            </a:r>
            <a:r>
              <a:rPr lang="zh-CN" altLang="en-US" dirty="0" smtClean="0"/>
              <a:t>比例缩放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972230" y="5434078"/>
            <a:ext cx="8454470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dirty="0" smtClean="0"/>
              <a:t>▲ </a:t>
            </a:r>
            <a:r>
              <a:rPr lang="en-US" altLang="zh-CN" dirty="0" smtClean="0"/>
              <a:t>CTRL + Shirt + </a:t>
            </a:r>
            <a:r>
              <a:rPr lang="zh-CN" altLang="en-US" dirty="0" smtClean="0"/>
              <a:t>拖动</a:t>
            </a:r>
            <a:r>
              <a:rPr lang="zh-CN" altLang="en-US" dirty="0"/>
              <a:t>尺寸控点 </a:t>
            </a:r>
            <a:r>
              <a:rPr lang="en-US" altLang="zh-CN" dirty="0"/>
              <a:t>= </a:t>
            </a:r>
            <a:r>
              <a:rPr lang="zh-CN" altLang="en-US" dirty="0" smtClean="0"/>
              <a:t>中心 </a:t>
            </a:r>
            <a:r>
              <a:rPr lang="en-US" altLang="zh-CN" dirty="0" smtClean="0"/>
              <a:t>&amp; </a:t>
            </a:r>
            <a:r>
              <a:rPr lang="zh-CN" altLang="en-US" dirty="0" smtClean="0"/>
              <a:t>比例</a:t>
            </a:r>
            <a:r>
              <a:rPr lang="zh-CN" altLang="en-US" dirty="0"/>
              <a:t>缩放</a:t>
            </a:r>
          </a:p>
        </p:txBody>
      </p:sp>
    </p:spTree>
    <p:extLst>
      <p:ext uri="{BB962C8B-B14F-4D97-AF65-F5344CB8AC3E}">
        <p14:creationId xmlns:p14="http://schemas.microsoft.com/office/powerpoint/2010/main" xmlns="" val="2568380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>
                <a:solidFill>
                  <a:srgbClr val="3E3D4F"/>
                </a:solidFill>
              </a:rPr>
              <a:t>4</a:t>
            </a:r>
            <a:r>
              <a:rPr lang="en-US" altLang="zh-CN" dirty="0" smtClean="0">
                <a:solidFill>
                  <a:srgbClr val="3E3D4F"/>
                </a:solidFill>
              </a:rPr>
              <a:t>.1 </a:t>
            </a:r>
            <a:r>
              <a:rPr lang="zh-CN" altLang="en-US" dirty="0">
                <a:solidFill>
                  <a:srgbClr val="3E3D4F"/>
                </a:solidFill>
              </a:rPr>
              <a:t>快捷键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79488" y="2340532"/>
            <a:ext cx="5370124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 smtClean="0">
                <a:solidFill>
                  <a:srgbClr val="3E3D4F"/>
                </a:solidFill>
                <a:latin typeface="Arial Black" panose="020B0A04020102020204" pitchFamily="34" charset="0"/>
                <a:ea typeface="+mj-ea"/>
              </a:rPr>
              <a:t>Ctrl</a:t>
            </a:r>
            <a:endParaRPr lang="zh-CN" altLang="en-US" sz="19900" dirty="0">
              <a:solidFill>
                <a:srgbClr val="3E3D4F"/>
              </a:solidFill>
              <a:latin typeface="Arial Black" panose="020B0A04020102020204" pitchFamily="34" charset="0"/>
              <a:ea typeface="+mj-ea"/>
            </a:endParaRPr>
          </a:p>
        </p:txBody>
      </p:sp>
      <p:sp>
        <p:nvSpPr>
          <p:cNvPr id="17" name="加号 16"/>
          <p:cNvSpPr/>
          <p:nvPr/>
        </p:nvSpPr>
        <p:spPr>
          <a:xfrm>
            <a:off x="6065462" y="3195326"/>
            <a:ext cx="698148" cy="698148"/>
          </a:xfrm>
          <a:prstGeom prst="mathPlus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 smtClean="0"/>
          </a:p>
        </p:txBody>
      </p:sp>
      <p:grpSp>
        <p:nvGrpSpPr>
          <p:cNvPr id="19" name="组合 18"/>
          <p:cNvGrpSpPr/>
          <p:nvPr/>
        </p:nvGrpSpPr>
        <p:grpSpPr>
          <a:xfrm>
            <a:off x="7104201" y="1315141"/>
            <a:ext cx="1783080" cy="487680"/>
            <a:chOff x="2971800" y="2011680"/>
            <a:chExt cx="1783080" cy="487680"/>
          </a:xfrm>
        </p:grpSpPr>
        <p:sp>
          <p:nvSpPr>
            <p:cNvPr id="20" name="矩形 19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dirty="0" smtClean="0"/>
                <a:t>复制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C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2" name="等腰三角形 21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104201" y="1956326"/>
            <a:ext cx="1783080" cy="487680"/>
            <a:chOff x="2971800" y="2011680"/>
            <a:chExt cx="1783080" cy="487680"/>
          </a:xfrm>
        </p:grpSpPr>
        <p:sp>
          <p:nvSpPr>
            <p:cNvPr id="24" name="矩形 23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dirty="0" smtClean="0"/>
                <a:t>粘贴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V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6" name="等腰三角形 25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104201" y="2597511"/>
            <a:ext cx="1783080" cy="487680"/>
            <a:chOff x="2971800" y="2011680"/>
            <a:chExt cx="1783080" cy="487680"/>
          </a:xfrm>
        </p:grpSpPr>
        <p:sp>
          <p:nvSpPr>
            <p:cNvPr id="28" name="矩形 27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dirty="0" smtClean="0"/>
                <a:t>保存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S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等腰三角形 29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104201" y="3238696"/>
            <a:ext cx="1783080" cy="487680"/>
            <a:chOff x="2971800" y="2011680"/>
            <a:chExt cx="1783080" cy="487680"/>
          </a:xfrm>
        </p:grpSpPr>
        <p:sp>
          <p:nvSpPr>
            <p:cNvPr id="32" name="矩形 31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dirty="0"/>
                <a:t>撤销</a:t>
              </a:r>
              <a:endParaRPr lang="zh-CN" altLang="en-US" dirty="0" smtClean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Z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4" name="等腰三角形 33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104201" y="3879881"/>
            <a:ext cx="1783080" cy="487680"/>
            <a:chOff x="2971800" y="2011680"/>
            <a:chExt cx="1783080" cy="487680"/>
          </a:xfrm>
        </p:grpSpPr>
        <p:sp>
          <p:nvSpPr>
            <p:cNvPr id="36" name="矩形 35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dirty="0" smtClean="0"/>
                <a:t>重做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8" name="等腰三角形 37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9314001" y="1315747"/>
            <a:ext cx="1783080" cy="487680"/>
            <a:chOff x="2971800" y="2011680"/>
            <a:chExt cx="1783080" cy="487680"/>
          </a:xfrm>
        </p:grpSpPr>
        <p:sp>
          <p:nvSpPr>
            <p:cNvPr id="60" name="矩形 59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zh-CN" altLang="en-US" dirty="0" smtClean="0"/>
                <a:t>创建副本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D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2" name="等腰三角形 61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9314001" y="1957538"/>
            <a:ext cx="1783080" cy="487680"/>
            <a:chOff x="2971800" y="2011680"/>
            <a:chExt cx="1783080" cy="487680"/>
          </a:xfrm>
        </p:grpSpPr>
        <p:sp>
          <p:nvSpPr>
            <p:cNvPr id="64" name="矩形 63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dirty="0" smtClean="0"/>
                <a:t>组合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G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6" name="等腰三角形 65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9314001" y="2599329"/>
            <a:ext cx="1783080" cy="487680"/>
            <a:chOff x="2971800" y="2011680"/>
            <a:chExt cx="1783080" cy="487680"/>
          </a:xfrm>
        </p:grpSpPr>
        <p:sp>
          <p:nvSpPr>
            <p:cNvPr id="68" name="矩形 67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dirty="0" smtClean="0"/>
                <a:t>居中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E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0" name="等腰三角形 69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9314001" y="3241120"/>
            <a:ext cx="1783080" cy="487680"/>
            <a:chOff x="2971800" y="2011680"/>
            <a:chExt cx="1783080" cy="487680"/>
          </a:xfrm>
        </p:grpSpPr>
        <p:sp>
          <p:nvSpPr>
            <p:cNvPr id="72" name="矩形 71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dirty="0" smtClean="0"/>
                <a:t>左对齐</a:t>
              </a:r>
            </a:p>
          </p:txBody>
        </p:sp>
        <p:sp>
          <p:nvSpPr>
            <p:cNvPr id="73" name="矩形 72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L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4" name="等腰三角形 73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9314001" y="3882911"/>
            <a:ext cx="1783080" cy="487680"/>
            <a:chOff x="2971800" y="2011680"/>
            <a:chExt cx="1783080" cy="487680"/>
          </a:xfrm>
        </p:grpSpPr>
        <p:sp>
          <p:nvSpPr>
            <p:cNvPr id="76" name="矩形 75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dirty="0" smtClean="0"/>
                <a:t>右对齐</a:t>
              </a:r>
            </a:p>
          </p:txBody>
        </p:sp>
        <p:sp>
          <p:nvSpPr>
            <p:cNvPr id="77" name="矩形 76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R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78" name="等腰三角形 77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104201" y="4521066"/>
            <a:ext cx="1783080" cy="487680"/>
            <a:chOff x="2971800" y="2011680"/>
            <a:chExt cx="1783080" cy="487680"/>
          </a:xfrm>
        </p:grpSpPr>
        <p:sp>
          <p:nvSpPr>
            <p:cNvPr id="80" name="矩形 79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zh-CN" altLang="en-US" dirty="0" smtClean="0"/>
                <a:t>增大字号</a:t>
              </a:r>
            </a:p>
          </p:txBody>
        </p:sp>
        <p:sp>
          <p:nvSpPr>
            <p:cNvPr id="81" name="矩形 80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[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2" name="等腰三角形 81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104201" y="5162251"/>
            <a:ext cx="1783080" cy="487680"/>
            <a:chOff x="2971800" y="2011680"/>
            <a:chExt cx="1783080" cy="487680"/>
          </a:xfrm>
        </p:grpSpPr>
        <p:sp>
          <p:nvSpPr>
            <p:cNvPr id="84" name="矩形 83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zh-CN" altLang="en-US" smtClean="0"/>
                <a:t>减小字号</a:t>
              </a:r>
              <a:endParaRPr lang="zh-CN" altLang="en-US" dirty="0" smtClean="0"/>
            </a:p>
          </p:txBody>
        </p:sp>
        <p:sp>
          <p:nvSpPr>
            <p:cNvPr id="85" name="矩形 84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]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6" name="等腰三角形 85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104201" y="673956"/>
            <a:ext cx="1783080" cy="487680"/>
            <a:chOff x="2971800" y="2011680"/>
            <a:chExt cx="1783080" cy="487680"/>
          </a:xfrm>
        </p:grpSpPr>
        <p:sp>
          <p:nvSpPr>
            <p:cNvPr id="54" name="矩形 53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dirty="0"/>
                <a:t>全选</a:t>
              </a:r>
              <a:endParaRPr lang="zh-CN" altLang="en-US" dirty="0" smtClean="0"/>
            </a:p>
          </p:txBody>
        </p:sp>
        <p:sp>
          <p:nvSpPr>
            <p:cNvPr id="55" name="矩形 54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A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6" name="等腰三角形 55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314001" y="673956"/>
            <a:ext cx="1783080" cy="487680"/>
            <a:chOff x="2971800" y="2011680"/>
            <a:chExt cx="1783080" cy="487680"/>
          </a:xfrm>
        </p:grpSpPr>
        <p:sp>
          <p:nvSpPr>
            <p:cNvPr id="58" name="矩形 57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dirty="0" smtClean="0"/>
                <a:t>加粗</a:t>
              </a:r>
            </a:p>
          </p:txBody>
        </p:sp>
        <p:sp>
          <p:nvSpPr>
            <p:cNvPr id="87" name="矩形 86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b="1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B</a:t>
              </a:r>
              <a:endParaRPr lang="zh-CN" altLang="en-US" sz="24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8" name="等腰三角形 87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9314001" y="4524702"/>
            <a:ext cx="1783080" cy="487680"/>
            <a:chOff x="2971800" y="2011680"/>
            <a:chExt cx="1783080" cy="487680"/>
          </a:xfrm>
        </p:grpSpPr>
        <p:sp>
          <p:nvSpPr>
            <p:cNvPr id="90" name="矩形 89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zh-CN" altLang="en-US" dirty="0" smtClean="0"/>
                <a:t>两端对齐</a:t>
              </a:r>
            </a:p>
          </p:txBody>
        </p:sp>
        <p:sp>
          <p:nvSpPr>
            <p:cNvPr id="91" name="矩形 90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J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92" name="等腰三角形 91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9314001" y="5166493"/>
            <a:ext cx="1783080" cy="487680"/>
            <a:chOff x="2971800" y="2011680"/>
            <a:chExt cx="1783080" cy="487680"/>
          </a:xfrm>
        </p:grpSpPr>
        <p:sp>
          <p:nvSpPr>
            <p:cNvPr id="94" name="矩形 93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dirty="0" smtClean="0"/>
                <a:t>字体</a:t>
              </a:r>
            </a:p>
          </p:txBody>
        </p:sp>
        <p:sp>
          <p:nvSpPr>
            <p:cNvPr id="95" name="矩形 94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T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96" name="等腰三角形 95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sp>
        <p:nvSpPr>
          <p:cNvPr id="97" name="矩形 96"/>
          <p:cNvSpPr/>
          <p:nvPr/>
        </p:nvSpPr>
        <p:spPr>
          <a:xfrm>
            <a:off x="714380" y="5276301"/>
            <a:ext cx="5092691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en-US" altLang="zh-CN" dirty="0" smtClean="0"/>
              <a:t>CTRL + Shift + V = </a:t>
            </a:r>
            <a:r>
              <a:rPr lang="zh-CN" altLang="en-US" dirty="0" smtClean="0"/>
              <a:t>选择性粘贴</a:t>
            </a:r>
            <a:endParaRPr lang="zh-CN" altLang="en-US" dirty="0"/>
          </a:p>
        </p:txBody>
      </p:sp>
      <p:grpSp>
        <p:nvGrpSpPr>
          <p:cNvPr id="98" name="组合 97"/>
          <p:cNvGrpSpPr/>
          <p:nvPr/>
        </p:nvGrpSpPr>
        <p:grpSpPr>
          <a:xfrm>
            <a:off x="7104201" y="5803438"/>
            <a:ext cx="1783080" cy="487680"/>
            <a:chOff x="2971800" y="2011680"/>
            <a:chExt cx="1783080" cy="487680"/>
          </a:xfrm>
        </p:grpSpPr>
        <p:sp>
          <p:nvSpPr>
            <p:cNvPr id="99" name="矩形 98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zh-CN" altLang="en-US" dirty="0" smtClean="0"/>
                <a:t>新建页面</a:t>
              </a:r>
            </a:p>
          </p:txBody>
        </p:sp>
        <p:sp>
          <p:nvSpPr>
            <p:cNvPr id="100" name="矩形 99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M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01" name="等腰三角形 100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9314001" y="5808282"/>
            <a:ext cx="1783080" cy="487680"/>
            <a:chOff x="2971800" y="2011680"/>
            <a:chExt cx="1783080" cy="487680"/>
          </a:xfrm>
        </p:grpSpPr>
        <p:sp>
          <p:nvSpPr>
            <p:cNvPr id="103" name="矩形 102"/>
            <p:cNvSpPr/>
            <p:nvPr/>
          </p:nvSpPr>
          <p:spPr>
            <a:xfrm>
              <a:off x="3581400" y="2011680"/>
              <a:ext cx="1173480" cy="48768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dirty="0" smtClean="0"/>
                <a:t>新建</a:t>
              </a:r>
              <a:r>
                <a:rPr lang="en-US" altLang="zh-CN" dirty="0" smtClean="0"/>
                <a:t>PPT</a:t>
              </a:r>
              <a:endParaRPr lang="zh-CN" altLang="en-US" dirty="0" smtClean="0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2971800" y="2011680"/>
              <a:ext cx="609600" cy="487680"/>
            </a:xfrm>
            <a:prstGeom prst="rect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 smtClean="0"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N</a:t>
              </a:r>
              <a:endPara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05" name="等腰三角形 104"/>
            <p:cNvSpPr>
              <a:spLocks noChangeAspect="1"/>
            </p:cNvSpPr>
            <p:nvPr/>
          </p:nvSpPr>
          <p:spPr>
            <a:xfrm rot="5400000">
              <a:off x="3570922" y="2190034"/>
              <a:ext cx="151927" cy="130971"/>
            </a:xfrm>
            <a:prstGeom prst="triangle">
              <a:avLst/>
            </a:prstGeom>
            <a:solidFill>
              <a:srgbClr val="3E3D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sp>
        <p:nvSpPr>
          <p:cNvPr id="106" name="矩形 105"/>
          <p:cNvSpPr/>
          <p:nvPr/>
        </p:nvSpPr>
        <p:spPr>
          <a:xfrm>
            <a:off x="714380" y="5829072"/>
            <a:ext cx="5092691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dirty="0" smtClean="0"/>
              <a:t>图形或图片可先组合，再整体缩放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35477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>
                <a:solidFill>
                  <a:srgbClr val="3E3D4F"/>
                </a:solidFill>
              </a:rPr>
              <a:t>4</a:t>
            </a:r>
            <a:r>
              <a:rPr lang="en-US" altLang="zh-CN" dirty="0" smtClean="0">
                <a:solidFill>
                  <a:srgbClr val="3E3D4F"/>
                </a:solidFill>
              </a:rPr>
              <a:t>.2 </a:t>
            </a:r>
            <a:r>
              <a:rPr lang="zh-CN" altLang="en-US" dirty="0" smtClean="0">
                <a:solidFill>
                  <a:srgbClr val="3E3D4F"/>
                </a:solidFill>
              </a:rPr>
              <a:t>快捷工具</a:t>
            </a:r>
            <a:endParaRPr lang="zh-CN" altLang="en-US" dirty="0">
              <a:solidFill>
                <a:srgbClr val="3E3D4F"/>
              </a:solidFill>
            </a:endParaRPr>
          </a:p>
        </p:txBody>
      </p:sp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3065463" y="3739187"/>
            <a:ext cx="5186362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536529" y="1355871"/>
            <a:ext cx="8699818" cy="264687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6600" b="1" dirty="0" smtClean="0">
                <a:solidFill>
                  <a:srgbClr val="3E3D4F"/>
                </a:solidFill>
                <a:latin typeface="+mj-lt"/>
              </a:rPr>
              <a:t>对齐按钮</a:t>
            </a:r>
            <a:endParaRPr lang="zh-CN" altLang="en-US" sz="16600" b="1" dirty="0">
              <a:solidFill>
                <a:srgbClr val="3E3D4F"/>
              </a:solidFill>
              <a:latin typeface="+mj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1980"/>
          <a:stretch/>
        </p:blipFill>
        <p:spPr>
          <a:xfrm>
            <a:off x="10378234" y="1415831"/>
            <a:ext cx="1087305" cy="2143594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9089276" y="4002749"/>
            <a:ext cx="674557" cy="1558602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11" name="文本框 10"/>
          <p:cNvSpPr txBox="1"/>
          <p:nvPr/>
        </p:nvSpPr>
        <p:spPr>
          <a:xfrm>
            <a:off x="3349094" y="3843691"/>
            <a:ext cx="5493812" cy="221599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3800" b="1" dirty="0" smtClean="0">
                <a:solidFill>
                  <a:srgbClr val="3E3D4F"/>
                </a:solidFill>
                <a:latin typeface="+mj-lt"/>
              </a:rPr>
              <a:t>参考线</a:t>
            </a:r>
            <a:endParaRPr lang="zh-CN" altLang="en-US" sz="13800" b="1" dirty="0">
              <a:solidFill>
                <a:srgbClr val="3E3D4F"/>
              </a:solidFill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065463" y="5768421"/>
            <a:ext cx="6889906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可利用参考线实现对图片的快捷裁剪，使之成为页面的一半大小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51785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r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4870774" y="2631031"/>
            <a:ext cx="2802824" cy="280282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/>
          </a:p>
        </p:txBody>
      </p:sp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>
                <a:solidFill>
                  <a:srgbClr val="3E3D4F"/>
                </a:solidFill>
              </a:rPr>
              <a:t>4</a:t>
            </a:r>
            <a:r>
              <a:rPr lang="en-US" altLang="zh-CN" dirty="0" smtClean="0">
                <a:solidFill>
                  <a:srgbClr val="3E3D4F"/>
                </a:solidFill>
              </a:rPr>
              <a:t>.2 </a:t>
            </a:r>
            <a:r>
              <a:rPr lang="zh-CN" altLang="en-US" dirty="0" smtClean="0">
                <a:solidFill>
                  <a:srgbClr val="3E3D4F"/>
                </a:solidFill>
              </a:rPr>
              <a:t>快捷</a:t>
            </a:r>
            <a:r>
              <a:rPr lang="zh-CN" altLang="en-US" dirty="0">
                <a:solidFill>
                  <a:srgbClr val="3E3D4F"/>
                </a:solidFill>
              </a:rPr>
              <a:t>工具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0994498" y="468475"/>
            <a:ext cx="798490" cy="1416676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14" name="文本框 13"/>
          <p:cNvSpPr txBox="1"/>
          <p:nvPr/>
        </p:nvSpPr>
        <p:spPr>
          <a:xfrm>
            <a:off x="5051218" y="447481"/>
            <a:ext cx="5827236" cy="178510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1000" b="1" dirty="0" smtClean="0">
                <a:solidFill>
                  <a:srgbClr val="3E3D4F"/>
                </a:solidFill>
                <a:latin typeface="+mj-lt"/>
              </a:rPr>
              <a:t>合并形状</a:t>
            </a:r>
            <a:endParaRPr lang="zh-CN" altLang="en-US" sz="11000" b="1" dirty="0">
              <a:solidFill>
                <a:srgbClr val="3E3D4F"/>
              </a:solidFill>
              <a:latin typeface="+mj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25497" y="2631031"/>
            <a:ext cx="2736647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9900" dirty="0" smtClean="0">
                <a:ea typeface="方正正大黑简体" panose="02000000000000000000" pitchFamily="2" charset="-122"/>
              </a:rPr>
              <a:t>快</a:t>
            </a:r>
            <a:endParaRPr lang="zh-CN" altLang="en-US" sz="19900" dirty="0">
              <a:ea typeface="方正正大黑简体" panose="02000000000000000000" pitchFamily="2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8882228" y="2898558"/>
            <a:ext cx="2317068" cy="2267769"/>
          </a:xfrm>
          <a:custGeom>
            <a:avLst/>
            <a:gdLst/>
            <a:ahLst/>
            <a:cxnLst/>
            <a:rect l="l" t="t" r="r" b="b"/>
            <a:pathLst>
              <a:path w="2317068" h="2267769">
                <a:moveTo>
                  <a:pt x="1626878" y="571872"/>
                </a:moveTo>
                <a:lnTo>
                  <a:pt x="1626878" y="1104305"/>
                </a:lnTo>
                <a:lnTo>
                  <a:pt x="1626878" y="1143745"/>
                </a:lnTo>
                <a:lnTo>
                  <a:pt x="1784635" y="1143745"/>
                </a:lnTo>
                <a:lnTo>
                  <a:pt x="1784635" y="571872"/>
                </a:lnTo>
                <a:close/>
                <a:moveTo>
                  <a:pt x="49299" y="443694"/>
                </a:moveTo>
                <a:lnTo>
                  <a:pt x="276076" y="443694"/>
                </a:lnTo>
                <a:cubicBezTo>
                  <a:pt x="276076" y="778930"/>
                  <a:pt x="262930" y="1064866"/>
                  <a:pt x="236637" y="1301502"/>
                </a:cubicBezTo>
                <a:lnTo>
                  <a:pt x="0" y="1301502"/>
                </a:lnTo>
                <a:cubicBezTo>
                  <a:pt x="32866" y="1045146"/>
                  <a:pt x="49299" y="759210"/>
                  <a:pt x="49299" y="443694"/>
                </a:cubicBezTo>
                <a:close/>
                <a:moveTo>
                  <a:pt x="1202903" y="9860"/>
                </a:moveTo>
                <a:lnTo>
                  <a:pt x="1626878" y="9860"/>
                </a:lnTo>
                <a:lnTo>
                  <a:pt x="1626878" y="295796"/>
                </a:lnTo>
                <a:lnTo>
                  <a:pt x="2169170" y="295796"/>
                </a:lnTo>
                <a:lnTo>
                  <a:pt x="2169170" y="1143745"/>
                </a:lnTo>
                <a:lnTo>
                  <a:pt x="2317068" y="1143745"/>
                </a:lnTo>
                <a:lnTo>
                  <a:pt x="2317068" y="1419821"/>
                </a:lnTo>
                <a:lnTo>
                  <a:pt x="1676177" y="1419821"/>
                </a:lnTo>
                <a:cubicBezTo>
                  <a:pt x="1741909" y="1617018"/>
                  <a:pt x="1935820" y="1810929"/>
                  <a:pt x="2257909" y="2001553"/>
                </a:cubicBezTo>
                <a:lnTo>
                  <a:pt x="2257909" y="2267769"/>
                </a:lnTo>
                <a:cubicBezTo>
                  <a:pt x="1870088" y="2156024"/>
                  <a:pt x="1594011" y="1981833"/>
                  <a:pt x="1429680" y="1745196"/>
                </a:cubicBezTo>
                <a:cubicBezTo>
                  <a:pt x="1304789" y="1975260"/>
                  <a:pt x="1078012" y="2149451"/>
                  <a:pt x="749350" y="2267769"/>
                </a:cubicBezTo>
                <a:lnTo>
                  <a:pt x="749350" y="2001553"/>
                </a:lnTo>
                <a:cubicBezTo>
                  <a:pt x="966267" y="1824075"/>
                  <a:pt x="1101018" y="1630164"/>
                  <a:pt x="1153604" y="1419821"/>
                </a:cubicBezTo>
                <a:lnTo>
                  <a:pt x="769069" y="1419821"/>
                </a:lnTo>
                <a:lnTo>
                  <a:pt x="769069" y="1143745"/>
                </a:lnTo>
                <a:lnTo>
                  <a:pt x="1202903" y="1143745"/>
                </a:lnTo>
                <a:lnTo>
                  <a:pt x="1202903" y="1114165"/>
                </a:lnTo>
                <a:lnTo>
                  <a:pt x="1202903" y="571872"/>
                </a:lnTo>
                <a:lnTo>
                  <a:pt x="887388" y="571872"/>
                </a:lnTo>
                <a:lnTo>
                  <a:pt x="887388" y="295796"/>
                </a:lnTo>
                <a:lnTo>
                  <a:pt x="1202903" y="295796"/>
                </a:lnTo>
                <a:close/>
                <a:moveTo>
                  <a:pt x="305656" y="0"/>
                </a:moveTo>
                <a:lnTo>
                  <a:pt x="680331" y="0"/>
                </a:lnTo>
                <a:lnTo>
                  <a:pt x="680331" y="483134"/>
                </a:lnTo>
                <a:cubicBezTo>
                  <a:pt x="739490" y="483134"/>
                  <a:pt x="798649" y="486420"/>
                  <a:pt x="857808" y="492993"/>
                </a:cubicBezTo>
                <a:lnTo>
                  <a:pt x="857808" y="798649"/>
                </a:lnTo>
                <a:cubicBezTo>
                  <a:pt x="798649" y="778930"/>
                  <a:pt x="739490" y="762496"/>
                  <a:pt x="680331" y="749350"/>
                </a:cubicBezTo>
                <a:lnTo>
                  <a:pt x="680331" y="2257909"/>
                </a:lnTo>
                <a:lnTo>
                  <a:pt x="305656" y="2257909"/>
                </a:lnTo>
                <a:close/>
              </a:path>
            </a:pathLst>
          </a:custGeom>
          <a:pattFill prst="dkUpDiag">
            <a:fgClr>
              <a:srgbClr val="0070C0"/>
            </a:fgClr>
            <a:bgClr>
              <a:srgbClr val="00B0F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/>
          </a:p>
        </p:txBody>
      </p:sp>
      <p:sp>
        <p:nvSpPr>
          <p:cNvPr id="28" name="加号 27"/>
          <p:cNvSpPr/>
          <p:nvPr/>
        </p:nvSpPr>
        <p:spPr>
          <a:xfrm>
            <a:off x="3885992" y="3683368"/>
            <a:ext cx="698148" cy="698148"/>
          </a:xfrm>
          <a:prstGeom prst="mathPlus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 smtClean="0"/>
          </a:p>
        </p:txBody>
      </p:sp>
      <p:sp>
        <p:nvSpPr>
          <p:cNvPr id="29" name="等于号 28"/>
          <p:cNvSpPr/>
          <p:nvPr/>
        </p:nvSpPr>
        <p:spPr>
          <a:xfrm>
            <a:off x="7960232" y="3663660"/>
            <a:ext cx="717856" cy="717856"/>
          </a:xfrm>
          <a:prstGeom prst="mathEqual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294466" y="5613360"/>
            <a:ext cx="9904830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将一个图形覆盖到字体上面，通过“合并形状”→“相交”得到 </a:t>
            </a:r>
            <a:r>
              <a:rPr lang="zh-CN" altLang="en-US" sz="2800" b="1" dirty="0" smtClean="0"/>
              <a:t>矢量 </a:t>
            </a:r>
            <a:r>
              <a:rPr lang="zh-CN" altLang="en-US" dirty="0" smtClean="0"/>
              <a:t>字体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5168562" y="4674273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矢量字体有什么用？</a:t>
            </a:r>
            <a:endParaRPr lang="en-US" altLang="zh-CN" dirty="0" smtClean="0">
              <a:solidFill>
                <a:schemeClr val="bg1"/>
              </a:solidFill>
            </a:endParaRPr>
          </a:p>
          <a:p>
            <a:r>
              <a:rPr lang="zh-CN" altLang="en-US" dirty="0" smtClean="0">
                <a:solidFill>
                  <a:schemeClr val="bg1"/>
                </a:solidFill>
              </a:rPr>
              <a:t>如何</a:t>
            </a:r>
            <a:r>
              <a:rPr lang="zh-CN" altLang="en-US" dirty="0">
                <a:solidFill>
                  <a:schemeClr val="bg1"/>
                </a:solidFill>
              </a:rPr>
              <a:t>实现</a:t>
            </a:r>
            <a:r>
              <a:rPr lang="zh-CN" altLang="en-US" dirty="0" smtClean="0">
                <a:solidFill>
                  <a:schemeClr val="bg1"/>
                </a:solidFill>
              </a:rPr>
              <a:t>镂空字体？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5168562" y="4275827"/>
            <a:ext cx="2262157" cy="338632"/>
          </a:xfrm>
          <a:prstGeom prst="roundRect">
            <a:avLst>
              <a:gd name="adj" fmla="val 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请您思考</a:t>
            </a:r>
          </a:p>
        </p:txBody>
      </p:sp>
    </p:spTree>
    <p:extLst>
      <p:ext uri="{BB962C8B-B14F-4D97-AF65-F5344CB8AC3E}">
        <p14:creationId xmlns:p14="http://schemas.microsoft.com/office/powerpoint/2010/main" xmlns="" val="2921697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>
                <a:solidFill>
                  <a:srgbClr val="3E3D4F"/>
                </a:solidFill>
              </a:rPr>
              <a:t>4</a:t>
            </a:r>
            <a:r>
              <a:rPr lang="en-US" altLang="zh-CN" dirty="0" smtClean="0">
                <a:solidFill>
                  <a:srgbClr val="3E3D4F"/>
                </a:solidFill>
              </a:rPr>
              <a:t>.2 </a:t>
            </a:r>
            <a:r>
              <a:rPr lang="zh-CN" altLang="en-US" dirty="0" smtClean="0">
                <a:solidFill>
                  <a:srgbClr val="3E3D4F"/>
                </a:solidFill>
              </a:rPr>
              <a:t>快捷</a:t>
            </a:r>
            <a:r>
              <a:rPr lang="zh-CN" altLang="en-US" dirty="0">
                <a:solidFill>
                  <a:srgbClr val="3E3D4F"/>
                </a:solidFill>
              </a:rPr>
              <a:t>工具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809691" y="355332"/>
            <a:ext cx="5480988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1300" b="1" dirty="0">
                <a:solidFill>
                  <a:srgbClr val="3E3D4F"/>
                </a:solidFill>
              </a:rPr>
              <a:t>刷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030831" y="1554383"/>
            <a:ext cx="3005951" cy="178510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1000" b="1" dirty="0">
                <a:solidFill>
                  <a:srgbClr val="3E3D4F"/>
                </a:solidFill>
                <a:latin typeface="+mj-lt"/>
              </a:rPr>
              <a:t>格式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030830" y="3384033"/>
            <a:ext cx="3005951" cy="178510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1000" b="1" dirty="0" smtClean="0">
                <a:solidFill>
                  <a:srgbClr val="3E3D4F"/>
                </a:solidFill>
                <a:latin typeface="+mj-lt"/>
              </a:rPr>
              <a:t>动画</a:t>
            </a:r>
            <a:endParaRPr lang="zh-CN" altLang="en-US" sz="11000" b="1" dirty="0">
              <a:solidFill>
                <a:srgbClr val="3E3D4F"/>
              </a:solidFill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030829" y="5096341"/>
            <a:ext cx="3005951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dirty="0" smtClean="0"/>
              <a:t>单击 </a:t>
            </a:r>
            <a:r>
              <a:rPr lang="en-US" altLang="zh-CN" dirty="0" smtClean="0"/>
              <a:t>= </a:t>
            </a:r>
            <a:r>
              <a:rPr lang="zh-CN" altLang="en-US" dirty="0" smtClean="0"/>
              <a:t>单次应用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2030829" y="5649112"/>
            <a:ext cx="3005951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dirty="0" smtClean="0"/>
              <a:t>双击 </a:t>
            </a:r>
            <a:r>
              <a:rPr lang="en-US" altLang="zh-CN" dirty="0" smtClean="0"/>
              <a:t>= </a:t>
            </a:r>
            <a:r>
              <a:rPr lang="zh-CN" altLang="en-US" dirty="0" smtClean="0"/>
              <a:t>多次应用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06860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>
                <a:solidFill>
                  <a:srgbClr val="3E3D4F"/>
                </a:solidFill>
              </a:rPr>
              <a:t>4</a:t>
            </a:r>
            <a:r>
              <a:rPr lang="en-US" altLang="zh-CN" dirty="0" smtClean="0">
                <a:solidFill>
                  <a:srgbClr val="3E3D4F"/>
                </a:solidFill>
              </a:rPr>
              <a:t>.3 </a:t>
            </a:r>
            <a:r>
              <a:rPr lang="zh-CN" altLang="en-US" dirty="0" smtClean="0">
                <a:solidFill>
                  <a:srgbClr val="3E3D4F"/>
                </a:solidFill>
              </a:rPr>
              <a:t>快捷设置</a:t>
            </a:r>
            <a:endParaRPr lang="zh-CN" altLang="en-US" dirty="0">
              <a:solidFill>
                <a:srgbClr val="3E3D4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65768" y="1337905"/>
            <a:ext cx="4442242" cy="520142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6600" b="1" dirty="0" smtClean="0">
                <a:solidFill>
                  <a:srgbClr val="3E3D4F"/>
                </a:solidFill>
                <a:latin typeface="+mj-lt"/>
              </a:rPr>
              <a:t>默认</a:t>
            </a:r>
            <a:endParaRPr lang="en-US" altLang="zh-CN" sz="16600" b="1" dirty="0" smtClean="0">
              <a:solidFill>
                <a:srgbClr val="3E3D4F"/>
              </a:solidFill>
              <a:latin typeface="+mj-lt"/>
            </a:endParaRPr>
          </a:p>
          <a:p>
            <a:r>
              <a:rPr lang="zh-CN" altLang="en-US" sz="16600" b="1" dirty="0" smtClean="0">
                <a:solidFill>
                  <a:srgbClr val="3E3D4F"/>
                </a:solidFill>
                <a:latin typeface="+mj-lt"/>
              </a:rPr>
              <a:t>设置</a:t>
            </a:r>
            <a:endParaRPr lang="zh-CN" altLang="en-US" sz="16600" b="1" dirty="0">
              <a:solidFill>
                <a:srgbClr val="3E3D4F"/>
              </a:solidFill>
              <a:latin typeface="+mj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215809" y="1337905"/>
            <a:ext cx="1814616" cy="4846320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0028610" y="1337905"/>
            <a:ext cx="1524761" cy="3373211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9" name="椭圆 8"/>
          <p:cNvSpPr>
            <a:spLocks noChangeAspect="1"/>
          </p:cNvSpPr>
          <p:nvPr/>
        </p:nvSpPr>
        <p:spPr>
          <a:xfrm rot="5400000">
            <a:off x="6890791" y="2044493"/>
            <a:ext cx="2297866" cy="2059011"/>
          </a:xfrm>
          <a:custGeom>
            <a:avLst/>
            <a:gdLst/>
            <a:ahLst/>
            <a:cxnLst/>
            <a:rect l="l" t="t" r="r" b="b"/>
            <a:pathLst>
              <a:path w="5873292" h="5262784">
                <a:moveTo>
                  <a:pt x="4496178" y="317595"/>
                </a:moveTo>
                <a:cubicBezTo>
                  <a:pt x="5316450" y="763193"/>
                  <a:pt x="5873293" y="1632264"/>
                  <a:pt x="5873292" y="2631392"/>
                </a:cubicBezTo>
                <a:cubicBezTo>
                  <a:pt x="5873293" y="4084671"/>
                  <a:pt x="4695178" y="5262785"/>
                  <a:pt x="3241900" y="5262784"/>
                </a:cubicBezTo>
                <a:cubicBezTo>
                  <a:pt x="1914703" y="5262784"/>
                  <a:pt x="816996" y="4280221"/>
                  <a:pt x="639653" y="3002389"/>
                </a:cubicBezTo>
                <a:lnTo>
                  <a:pt x="0" y="2631390"/>
                </a:lnTo>
                <a:lnTo>
                  <a:pt x="639654" y="2260390"/>
                </a:lnTo>
                <a:cubicBezTo>
                  <a:pt x="816999" y="982562"/>
                  <a:pt x="1914705" y="0"/>
                  <a:pt x="3241900" y="0"/>
                </a:cubicBezTo>
                <a:cubicBezTo>
                  <a:pt x="3696049" y="0"/>
                  <a:pt x="4123327" y="115050"/>
                  <a:pt x="4496178" y="317595"/>
                </a:cubicBezTo>
                <a:close/>
              </a:path>
            </a:pathLst>
          </a:custGeom>
          <a:solidFill>
            <a:srgbClr val="00B0F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46503" y="2961902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</a:rPr>
              <a:t>设计→变体→字体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3" name="椭圆 8"/>
          <p:cNvSpPr>
            <a:spLocks noChangeAspect="1"/>
          </p:cNvSpPr>
          <p:nvPr/>
        </p:nvSpPr>
        <p:spPr>
          <a:xfrm rot="5400000">
            <a:off x="10021192" y="4302920"/>
            <a:ext cx="1539011" cy="1379036"/>
          </a:xfrm>
          <a:custGeom>
            <a:avLst/>
            <a:gdLst/>
            <a:ahLst/>
            <a:cxnLst/>
            <a:rect l="l" t="t" r="r" b="b"/>
            <a:pathLst>
              <a:path w="5873292" h="5262784">
                <a:moveTo>
                  <a:pt x="4496178" y="317595"/>
                </a:moveTo>
                <a:cubicBezTo>
                  <a:pt x="5316450" y="763193"/>
                  <a:pt x="5873293" y="1632264"/>
                  <a:pt x="5873292" y="2631392"/>
                </a:cubicBezTo>
                <a:cubicBezTo>
                  <a:pt x="5873293" y="4084671"/>
                  <a:pt x="4695178" y="5262785"/>
                  <a:pt x="3241900" y="5262784"/>
                </a:cubicBezTo>
                <a:cubicBezTo>
                  <a:pt x="1914703" y="5262784"/>
                  <a:pt x="816996" y="4280221"/>
                  <a:pt x="639653" y="3002389"/>
                </a:cubicBezTo>
                <a:lnTo>
                  <a:pt x="0" y="2631390"/>
                </a:lnTo>
                <a:lnTo>
                  <a:pt x="639654" y="2260390"/>
                </a:lnTo>
                <a:cubicBezTo>
                  <a:pt x="816999" y="982562"/>
                  <a:pt x="1914705" y="0"/>
                  <a:pt x="3241900" y="0"/>
                </a:cubicBezTo>
                <a:cubicBezTo>
                  <a:pt x="3696049" y="0"/>
                  <a:pt x="4123327" y="115050"/>
                  <a:pt x="4496178" y="317595"/>
                </a:cubicBezTo>
                <a:close/>
              </a:path>
            </a:pathLst>
          </a:custGeom>
          <a:solidFill>
            <a:srgbClr val="00B0F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236699" y="486719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</a:rPr>
              <a:t>单击右键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98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r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 smtClean="0">
                <a:solidFill>
                  <a:srgbClr val="3E3D4F"/>
                </a:solidFill>
              </a:rPr>
              <a:t>4.4 </a:t>
            </a:r>
            <a:r>
              <a:rPr lang="zh-CN" altLang="en-US" dirty="0" smtClean="0">
                <a:solidFill>
                  <a:srgbClr val="3E3D4F"/>
                </a:solidFill>
              </a:rPr>
              <a:t>快捷替换</a:t>
            </a:r>
            <a:endParaRPr lang="zh-CN" altLang="en-US" dirty="0">
              <a:solidFill>
                <a:srgbClr val="3E3D4F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5614" y="4223858"/>
            <a:ext cx="10802957" cy="221599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3800" b="1" dirty="0" smtClean="0">
                <a:solidFill>
                  <a:srgbClr val="3E3D4F"/>
                </a:solidFill>
                <a:latin typeface="+mj-lt"/>
              </a:rPr>
              <a:t>一步替换字体</a:t>
            </a:r>
            <a:endParaRPr lang="zh-CN" altLang="en-US" sz="13800" b="1" dirty="0">
              <a:solidFill>
                <a:srgbClr val="3E3D4F"/>
              </a:solidFill>
              <a:latin typeface="+mj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12645" y="2223655"/>
            <a:ext cx="1371601" cy="976746"/>
          </a:xfrm>
          <a:prstGeom prst="rect">
            <a:avLst/>
          </a:prstGeom>
          <a:ln>
            <a:solidFill>
              <a:srgbClr val="00B0F0"/>
            </a:solidFill>
          </a:ln>
        </p:spPr>
      </p:pic>
      <p:grpSp>
        <p:nvGrpSpPr>
          <p:cNvPr id="15" name="组合 14"/>
          <p:cNvGrpSpPr/>
          <p:nvPr/>
        </p:nvGrpSpPr>
        <p:grpSpPr>
          <a:xfrm flipH="1">
            <a:off x="1909289" y="901609"/>
            <a:ext cx="3611008" cy="3235656"/>
            <a:chOff x="4981853" y="763684"/>
            <a:chExt cx="3611008" cy="3235656"/>
          </a:xfrm>
        </p:grpSpPr>
        <p:sp>
          <p:nvSpPr>
            <p:cNvPr id="16" name="椭圆 8"/>
            <p:cNvSpPr>
              <a:spLocks noChangeAspect="1"/>
            </p:cNvSpPr>
            <p:nvPr/>
          </p:nvSpPr>
          <p:spPr>
            <a:xfrm>
              <a:off x="4981853" y="763684"/>
              <a:ext cx="3611008" cy="3235656"/>
            </a:xfrm>
            <a:custGeom>
              <a:avLst/>
              <a:gdLst/>
              <a:ahLst/>
              <a:cxnLst/>
              <a:rect l="l" t="t" r="r" b="b"/>
              <a:pathLst>
                <a:path w="5873292" h="5262784">
                  <a:moveTo>
                    <a:pt x="4496178" y="317595"/>
                  </a:moveTo>
                  <a:cubicBezTo>
                    <a:pt x="5316450" y="763193"/>
                    <a:pt x="5873293" y="1632264"/>
                    <a:pt x="5873292" y="2631392"/>
                  </a:cubicBezTo>
                  <a:cubicBezTo>
                    <a:pt x="5873293" y="4084671"/>
                    <a:pt x="4695178" y="5262785"/>
                    <a:pt x="3241900" y="5262784"/>
                  </a:cubicBezTo>
                  <a:cubicBezTo>
                    <a:pt x="1914703" y="5262784"/>
                    <a:pt x="816996" y="4280221"/>
                    <a:pt x="639653" y="3002389"/>
                  </a:cubicBezTo>
                  <a:lnTo>
                    <a:pt x="0" y="2631390"/>
                  </a:lnTo>
                  <a:lnTo>
                    <a:pt x="639654" y="2260390"/>
                  </a:lnTo>
                  <a:cubicBezTo>
                    <a:pt x="816999" y="982562"/>
                    <a:pt x="1914705" y="0"/>
                    <a:pt x="3241900" y="0"/>
                  </a:cubicBezTo>
                  <a:cubicBezTo>
                    <a:pt x="3696049" y="0"/>
                    <a:pt x="4123327" y="115050"/>
                    <a:pt x="4496178" y="31759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310875" y="1873680"/>
              <a:ext cx="321434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000" b="1" dirty="0" smtClean="0">
                  <a:solidFill>
                    <a:schemeClr val="bg1"/>
                  </a:solidFill>
                </a:rPr>
                <a:t>优化</a:t>
              </a:r>
              <a:r>
                <a:rPr lang="en-US" altLang="zh-CN" sz="60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PPT</a:t>
              </a:r>
              <a:endParaRPr lang="zh-CN" altLang="en-US" sz="6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12" name="直接箭头连接符 11"/>
          <p:cNvCxnSpPr>
            <a:stCxn id="4" idx="3"/>
          </p:cNvCxnSpPr>
          <p:nvPr/>
        </p:nvCxnSpPr>
        <p:spPr>
          <a:xfrm>
            <a:off x="7484246" y="2712028"/>
            <a:ext cx="5923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628488" y="3319442"/>
            <a:ext cx="2448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开始→替换→替换字体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184785" y="1858295"/>
            <a:ext cx="3543300" cy="170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4734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r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>
                <a:solidFill>
                  <a:srgbClr val="3E3D4F"/>
                </a:solidFill>
              </a:rPr>
              <a:t>4</a:t>
            </a:r>
            <a:r>
              <a:rPr lang="en-US" altLang="zh-CN" dirty="0" smtClean="0">
                <a:solidFill>
                  <a:srgbClr val="3E3D4F"/>
                </a:solidFill>
              </a:rPr>
              <a:t>.5 </a:t>
            </a:r>
            <a:r>
              <a:rPr lang="zh-CN" altLang="en-US" dirty="0" smtClean="0">
                <a:solidFill>
                  <a:srgbClr val="3E3D4F"/>
                </a:solidFill>
              </a:rPr>
              <a:t>快速取色</a:t>
            </a:r>
            <a:endParaRPr lang="zh-CN" altLang="en-US" dirty="0">
              <a:solidFill>
                <a:srgbClr val="3E3D4F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77374" y="1474533"/>
            <a:ext cx="7840608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 smtClean="0">
                <a:solidFill>
                  <a:srgbClr val="3E3D4F"/>
                </a:solidFill>
              </a:rPr>
              <a:t>取色器</a:t>
            </a:r>
            <a:endParaRPr lang="zh-CN" altLang="en-US" sz="19900" b="1" dirty="0">
              <a:solidFill>
                <a:srgbClr val="3E3D4F"/>
              </a:solidFill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618610" y="1849279"/>
            <a:ext cx="1631515" cy="230792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21" name="任意多边形 20"/>
          <p:cNvSpPr/>
          <p:nvPr/>
        </p:nvSpPr>
        <p:spPr>
          <a:xfrm>
            <a:off x="1384890" y="4739514"/>
            <a:ext cx="10029527" cy="915665"/>
          </a:xfrm>
          <a:custGeom>
            <a:avLst/>
            <a:gdLst/>
            <a:ahLst/>
            <a:cxnLst/>
            <a:rect l="l" t="t" r="r" b="b"/>
            <a:pathLst>
              <a:path w="10029527" h="915665">
                <a:moveTo>
                  <a:pt x="6239470" y="704663"/>
                </a:moveTo>
                <a:lnTo>
                  <a:pt x="6239470" y="784286"/>
                </a:lnTo>
                <a:cubicBezTo>
                  <a:pt x="6255394" y="782959"/>
                  <a:pt x="6275300" y="780969"/>
                  <a:pt x="6299187" y="778315"/>
                </a:cubicBezTo>
                <a:lnTo>
                  <a:pt x="6358441" y="771261"/>
                </a:lnTo>
                <a:lnTo>
                  <a:pt x="6371595" y="769108"/>
                </a:lnTo>
                <a:cubicBezTo>
                  <a:pt x="6379060" y="767947"/>
                  <a:pt x="6389427" y="766371"/>
                  <a:pt x="6402698" y="764381"/>
                </a:cubicBezTo>
                <a:lnTo>
                  <a:pt x="6402698" y="704663"/>
                </a:lnTo>
                <a:close/>
                <a:moveTo>
                  <a:pt x="9722978" y="700682"/>
                </a:moveTo>
                <a:lnTo>
                  <a:pt x="9722978" y="824098"/>
                </a:lnTo>
                <a:lnTo>
                  <a:pt x="9826488" y="824098"/>
                </a:lnTo>
                <a:cubicBezTo>
                  <a:pt x="9853029" y="826752"/>
                  <a:pt x="9866299" y="813482"/>
                  <a:pt x="9866299" y="784286"/>
                </a:cubicBezTo>
                <a:lnTo>
                  <a:pt x="9866299" y="700682"/>
                </a:lnTo>
                <a:close/>
                <a:moveTo>
                  <a:pt x="9285051" y="700682"/>
                </a:moveTo>
                <a:lnTo>
                  <a:pt x="9285051" y="824098"/>
                </a:lnTo>
                <a:lnTo>
                  <a:pt x="9388561" y="824098"/>
                </a:lnTo>
                <a:cubicBezTo>
                  <a:pt x="9415103" y="824098"/>
                  <a:pt x="9428373" y="812155"/>
                  <a:pt x="9428373" y="788268"/>
                </a:cubicBezTo>
                <a:lnTo>
                  <a:pt x="9428373" y="700682"/>
                </a:lnTo>
                <a:close/>
                <a:moveTo>
                  <a:pt x="9615487" y="633003"/>
                </a:moveTo>
                <a:lnTo>
                  <a:pt x="9969809" y="633003"/>
                </a:lnTo>
                <a:lnTo>
                  <a:pt x="9969809" y="784286"/>
                </a:lnTo>
                <a:cubicBezTo>
                  <a:pt x="9972464" y="858601"/>
                  <a:pt x="9936633" y="894432"/>
                  <a:pt x="9862318" y="891778"/>
                </a:cubicBezTo>
                <a:lnTo>
                  <a:pt x="9615487" y="891778"/>
                </a:lnTo>
                <a:close/>
                <a:moveTo>
                  <a:pt x="9181541" y="633003"/>
                </a:moveTo>
                <a:lnTo>
                  <a:pt x="9531883" y="633003"/>
                </a:lnTo>
                <a:lnTo>
                  <a:pt x="9531883" y="784286"/>
                </a:lnTo>
                <a:cubicBezTo>
                  <a:pt x="9534537" y="858601"/>
                  <a:pt x="9498707" y="894432"/>
                  <a:pt x="9424391" y="891778"/>
                </a:cubicBezTo>
                <a:lnTo>
                  <a:pt x="9181541" y="891778"/>
                </a:lnTo>
                <a:close/>
                <a:moveTo>
                  <a:pt x="7143192" y="605135"/>
                </a:moveTo>
                <a:lnTo>
                  <a:pt x="7234758" y="605135"/>
                </a:lnTo>
                <a:cubicBezTo>
                  <a:pt x="7234758" y="729877"/>
                  <a:pt x="7177695" y="813482"/>
                  <a:pt x="7063569" y="855947"/>
                </a:cubicBezTo>
                <a:lnTo>
                  <a:pt x="7063569" y="792249"/>
                </a:lnTo>
                <a:cubicBezTo>
                  <a:pt x="7111343" y="749783"/>
                  <a:pt x="7137884" y="687412"/>
                  <a:pt x="7143192" y="605135"/>
                </a:cubicBezTo>
                <a:close/>
                <a:moveTo>
                  <a:pt x="6239470" y="573285"/>
                </a:moveTo>
                <a:lnTo>
                  <a:pt x="6239470" y="640965"/>
                </a:lnTo>
                <a:lnTo>
                  <a:pt x="6402698" y="640965"/>
                </a:lnTo>
                <a:lnTo>
                  <a:pt x="6402698" y="573285"/>
                </a:lnTo>
                <a:close/>
                <a:moveTo>
                  <a:pt x="6546019" y="501625"/>
                </a:moveTo>
                <a:lnTo>
                  <a:pt x="6948116" y="501625"/>
                </a:lnTo>
                <a:lnTo>
                  <a:pt x="6948116" y="577267"/>
                </a:lnTo>
                <a:cubicBezTo>
                  <a:pt x="6913612" y="659544"/>
                  <a:pt x="6871146" y="725896"/>
                  <a:pt x="6820719" y="776324"/>
                </a:cubicBezTo>
                <a:cubicBezTo>
                  <a:pt x="6860530" y="797557"/>
                  <a:pt x="6909631" y="818790"/>
                  <a:pt x="6968021" y="840023"/>
                </a:cubicBezTo>
                <a:lnTo>
                  <a:pt x="6968021" y="915665"/>
                </a:lnTo>
                <a:cubicBezTo>
                  <a:pt x="6880436" y="889123"/>
                  <a:pt x="6808775" y="858601"/>
                  <a:pt x="6753039" y="824098"/>
                </a:cubicBezTo>
                <a:cubicBezTo>
                  <a:pt x="6699957" y="858601"/>
                  <a:pt x="6633605" y="889123"/>
                  <a:pt x="6553981" y="915665"/>
                </a:cubicBezTo>
                <a:lnTo>
                  <a:pt x="6553981" y="840023"/>
                </a:lnTo>
                <a:cubicBezTo>
                  <a:pt x="6561944" y="834714"/>
                  <a:pt x="6573887" y="829406"/>
                  <a:pt x="6589811" y="824098"/>
                </a:cubicBezTo>
                <a:cubicBezTo>
                  <a:pt x="6629623" y="805519"/>
                  <a:pt x="6660145" y="789595"/>
                  <a:pt x="6681378" y="776324"/>
                </a:cubicBezTo>
                <a:cubicBezTo>
                  <a:pt x="6633605" y="733859"/>
                  <a:pt x="6593793" y="675468"/>
                  <a:pt x="6561944" y="601153"/>
                </a:cubicBezTo>
                <a:lnTo>
                  <a:pt x="6677397" y="601153"/>
                </a:lnTo>
                <a:cubicBezTo>
                  <a:pt x="6698630" y="643619"/>
                  <a:pt x="6722517" y="680777"/>
                  <a:pt x="6749058" y="712626"/>
                </a:cubicBezTo>
                <a:cubicBezTo>
                  <a:pt x="6780907" y="678122"/>
                  <a:pt x="6807448" y="633003"/>
                  <a:pt x="6828681" y="577267"/>
                </a:cubicBezTo>
                <a:lnTo>
                  <a:pt x="6546019" y="577267"/>
                </a:lnTo>
                <a:close/>
                <a:moveTo>
                  <a:pt x="8775464" y="445889"/>
                </a:moveTo>
                <a:lnTo>
                  <a:pt x="8775464" y="625040"/>
                </a:lnTo>
                <a:lnTo>
                  <a:pt x="8827219" y="625040"/>
                </a:lnTo>
                <a:cubicBezTo>
                  <a:pt x="8867030" y="627695"/>
                  <a:pt x="8885609" y="606462"/>
                  <a:pt x="8882955" y="561342"/>
                </a:cubicBezTo>
                <a:lnTo>
                  <a:pt x="8882955" y="445889"/>
                </a:lnTo>
                <a:close/>
                <a:moveTo>
                  <a:pt x="8560481" y="445889"/>
                </a:moveTo>
                <a:lnTo>
                  <a:pt x="8560481" y="625040"/>
                </a:lnTo>
                <a:lnTo>
                  <a:pt x="8663991" y="625040"/>
                </a:lnTo>
                <a:lnTo>
                  <a:pt x="8663991" y="445889"/>
                </a:lnTo>
                <a:close/>
                <a:moveTo>
                  <a:pt x="6239470" y="441907"/>
                </a:moveTo>
                <a:lnTo>
                  <a:pt x="6239470" y="509587"/>
                </a:lnTo>
                <a:lnTo>
                  <a:pt x="6402698" y="509587"/>
                </a:lnTo>
                <a:lnTo>
                  <a:pt x="6402698" y="441907"/>
                </a:lnTo>
                <a:close/>
                <a:moveTo>
                  <a:pt x="6056337" y="366266"/>
                </a:moveTo>
                <a:lnTo>
                  <a:pt x="6983946" y="366266"/>
                </a:lnTo>
                <a:lnTo>
                  <a:pt x="6983946" y="441907"/>
                </a:lnTo>
                <a:lnTo>
                  <a:pt x="6510188" y="441907"/>
                </a:lnTo>
                <a:lnTo>
                  <a:pt x="6510188" y="748456"/>
                </a:lnTo>
                <a:lnTo>
                  <a:pt x="6565924" y="740494"/>
                </a:lnTo>
                <a:lnTo>
                  <a:pt x="6565924" y="808173"/>
                </a:lnTo>
                <a:lnTo>
                  <a:pt x="6510188" y="816136"/>
                </a:lnTo>
                <a:lnTo>
                  <a:pt x="6510188" y="915665"/>
                </a:lnTo>
                <a:lnTo>
                  <a:pt x="6402698" y="915665"/>
                </a:lnTo>
                <a:lnTo>
                  <a:pt x="6402698" y="832060"/>
                </a:lnTo>
                <a:cubicBezTo>
                  <a:pt x="6304496" y="850639"/>
                  <a:pt x="6191696" y="863910"/>
                  <a:pt x="6064300" y="871872"/>
                </a:cubicBezTo>
                <a:lnTo>
                  <a:pt x="6064300" y="792249"/>
                </a:lnTo>
                <a:cubicBezTo>
                  <a:pt x="6072262" y="792249"/>
                  <a:pt x="6084205" y="790922"/>
                  <a:pt x="6100130" y="788268"/>
                </a:cubicBezTo>
                <a:cubicBezTo>
                  <a:pt x="6116054" y="788268"/>
                  <a:pt x="6126671" y="788268"/>
                  <a:pt x="6131979" y="788268"/>
                </a:cubicBezTo>
                <a:lnTo>
                  <a:pt x="6131979" y="441907"/>
                </a:lnTo>
                <a:lnTo>
                  <a:pt x="6056337" y="441907"/>
                </a:lnTo>
                <a:close/>
                <a:moveTo>
                  <a:pt x="3175880" y="350341"/>
                </a:moveTo>
                <a:lnTo>
                  <a:pt x="3175880" y="406077"/>
                </a:lnTo>
                <a:lnTo>
                  <a:pt x="3275409" y="406077"/>
                </a:lnTo>
                <a:cubicBezTo>
                  <a:pt x="3293988" y="485700"/>
                  <a:pt x="3319202" y="553380"/>
                  <a:pt x="3351051" y="609116"/>
                </a:cubicBezTo>
                <a:cubicBezTo>
                  <a:pt x="3385554" y="540109"/>
                  <a:pt x="3410768" y="453851"/>
                  <a:pt x="3426693" y="350341"/>
                </a:cubicBezTo>
                <a:close/>
                <a:moveTo>
                  <a:pt x="9507996" y="290624"/>
                </a:moveTo>
                <a:lnTo>
                  <a:pt x="9647336" y="290624"/>
                </a:lnTo>
                <a:lnTo>
                  <a:pt x="9647336" y="354322"/>
                </a:lnTo>
                <a:lnTo>
                  <a:pt x="9782695" y="354322"/>
                </a:lnTo>
                <a:lnTo>
                  <a:pt x="9782695" y="294605"/>
                </a:lnTo>
                <a:lnTo>
                  <a:pt x="9890186" y="294605"/>
                </a:lnTo>
                <a:lnTo>
                  <a:pt x="9890186" y="354322"/>
                </a:lnTo>
                <a:lnTo>
                  <a:pt x="10021564" y="354322"/>
                </a:lnTo>
                <a:lnTo>
                  <a:pt x="10021564" y="425983"/>
                </a:lnTo>
                <a:lnTo>
                  <a:pt x="9667242" y="425983"/>
                </a:lnTo>
                <a:cubicBezTo>
                  <a:pt x="9712361" y="492335"/>
                  <a:pt x="9833124" y="530820"/>
                  <a:pt x="10029527" y="541436"/>
                </a:cubicBezTo>
                <a:lnTo>
                  <a:pt x="10029527" y="609116"/>
                </a:lnTo>
                <a:cubicBezTo>
                  <a:pt x="9814544" y="606462"/>
                  <a:pt x="9664587" y="566650"/>
                  <a:pt x="9579656" y="489681"/>
                </a:cubicBezTo>
                <a:cubicBezTo>
                  <a:pt x="9500033" y="563996"/>
                  <a:pt x="9347423" y="603808"/>
                  <a:pt x="9121824" y="609116"/>
                </a:cubicBezTo>
                <a:lnTo>
                  <a:pt x="9121824" y="541436"/>
                </a:lnTo>
                <a:cubicBezTo>
                  <a:pt x="9318228" y="530820"/>
                  <a:pt x="9440316" y="492335"/>
                  <a:pt x="9488090" y="425983"/>
                </a:cubicBezTo>
                <a:lnTo>
                  <a:pt x="9133767" y="425983"/>
                </a:lnTo>
                <a:lnTo>
                  <a:pt x="9133767" y="354322"/>
                </a:lnTo>
                <a:lnTo>
                  <a:pt x="9507996" y="354322"/>
                </a:lnTo>
                <a:close/>
                <a:moveTo>
                  <a:pt x="6291225" y="203038"/>
                </a:moveTo>
                <a:lnTo>
                  <a:pt x="6291225" y="258774"/>
                </a:lnTo>
                <a:lnTo>
                  <a:pt x="6709246" y="258774"/>
                </a:lnTo>
                <a:cubicBezTo>
                  <a:pt x="6738441" y="261429"/>
                  <a:pt x="6751712" y="245504"/>
                  <a:pt x="6749058" y="211001"/>
                </a:cubicBezTo>
                <a:lnTo>
                  <a:pt x="6749058" y="203038"/>
                </a:lnTo>
                <a:close/>
                <a:moveTo>
                  <a:pt x="8775464" y="199057"/>
                </a:moveTo>
                <a:lnTo>
                  <a:pt x="8775464" y="366266"/>
                </a:lnTo>
                <a:lnTo>
                  <a:pt x="8882955" y="366266"/>
                </a:lnTo>
                <a:lnTo>
                  <a:pt x="8882955" y="199057"/>
                </a:lnTo>
                <a:close/>
                <a:moveTo>
                  <a:pt x="8560481" y="199057"/>
                </a:moveTo>
                <a:lnTo>
                  <a:pt x="8560481" y="366266"/>
                </a:lnTo>
                <a:lnTo>
                  <a:pt x="8663991" y="366266"/>
                </a:lnTo>
                <a:lnTo>
                  <a:pt x="8663991" y="199057"/>
                </a:lnTo>
                <a:close/>
                <a:moveTo>
                  <a:pt x="7135230" y="187114"/>
                </a:moveTo>
                <a:lnTo>
                  <a:pt x="7242720" y="187114"/>
                </a:lnTo>
                <a:cubicBezTo>
                  <a:pt x="7245374" y="229579"/>
                  <a:pt x="7254664" y="269391"/>
                  <a:pt x="7270588" y="306548"/>
                </a:cubicBezTo>
                <a:lnTo>
                  <a:pt x="7374098" y="306548"/>
                </a:lnTo>
                <a:cubicBezTo>
                  <a:pt x="7390023" y="269391"/>
                  <a:pt x="7399312" y="229579"/>
                  <a:pt x="7401966" y="187114"/>
                </a:cubicBezTo>
                <a:lnTo>
                  <a:pt x="7509457" y="187114"/>
                </a:lnTo>
                <a:cubicBezTo>
                  <a:pt x="7504150" y="229579"/>
                  <a:pt x="7493532" y="269391"/>
                  <a:pt x="7477608" y="306548"/>
                </a:cubicBezTo>
                <a:lnTo>
                  <a:pt x="7565194" y="306548"/>
                </a:lnTo>
                <a:lnTo>
                  <a:pt x="7565194" y="390152"/>
                </a:lnTo>
                <a:lnTo>
                  <a:pt x="7386042" y="390152"/>
                </a:lnTo>
                <a:lnTo>
                  <a:pt x="7386042" y="481719"/>
                </a:lnTo>
                <a:lnTo>
                  <a:pt x="7549270" y="481719"/>
                </a:lnTo>
                <a:lnTo>
                  <a:pt x="7549270" y="561342"/>
                </a:lnTo>
                <a:lnTo>
                  <a:pt x="7386042" y="561342"/>
                </a:lnTo>
                <a:lnTo>
                  <a:pt x="7386042" y="776324"/>
                </a:lnTo>
                <a:cubicBezTo>
                  <a:pt x="7388696" y="861255"/>
                  <a:pt x="7347557" y="902394"/>
                  <a:pt x="7262626" y="899740"/>
                </a:cubicBezTo>
                <a:lnTo>
                  <a:pt x="7186984" y="899740"/>
                </a:lnTo>
                <a:lnTo>
                  <a:pt x="7186984" y="820117"/>
                </a:lnTo>
                <a:lnTo>
                  <a:pt x="7222815" y="820117"/>
                </a:lnTo>
                <a:cubicBezTo>
                  <a:pt x="7257318" y="822771"/>
                  <a:pt x="7273242" y="806846"/>
                  <a:pt x="7270588" y="772343"/>
                </a:cubicBezTo>
                <a:lnTo>
                  <a:pt x="7270588" y="561342"/>
                </a:lnTo>
                <a:lnTo>
                  <a:pt x="7095418" y="561342"/>
                </a:lnTo>
                <a:lnTo>
                  <a:pt x="7095418" y="481719"/>
                </a:lnTo>
                <a:lnTo>
                  <a:pt x="7270588" y="481719"/>
                </a:lnTo>
                <a:lnTo>
                  <a:pt x="7270588" y="390152"/>
                </a:lnTo>
                <a:lnTo>
                  <a:pt x="7075512" y="390152"/>
                </a:lnTo>
                <a:lnTo>
                  <a:pt x="7075512" y="306548"/>
                </a:lnTo>
                <a:lnTo>
                  <a:pt x="7167078" y="306548"/>
                </a:lnTo>
                <a:cubicBezTo>
                  <a:pt x="7151154" y="269391"/>
                  <a:pt x="7140538" y="229579"/>
                  <a:pt x="7135230" y="187114"/>
                </a:cubicBezTo>
                <a:close/>
                <a:moveTo>
                  <a:pt x="8102649" y="171189"/>
                </a:moveTo>
                <a:lnTo>
                  <a:pt x="8405216" y="171189"/>
                </a:lnTo>
                <a:lnTo>
                  <a:pt x="8405216" y="250812"/>
                </a:lnTo>
                <a:cubicBezTo>
                  <a:pt x="8383984" y="325127"/>
                  <a:pt x="8357443" y="388825"/>
                  <a:pt x="8325593" y="441907"/>
                </a:cubicBezTo>
                <a:cubicBezTo>
                  <a:pt x="8349480" y="476411"/>
                  <a:pt x="8383984" y="512241"/>
                  <a:pt x="8429103" y="549399"/>
                </a:cubicBezTo>
                <a:lnTo>
                  <a:pt x="8429103" y="629022"/>
                </a:lnTo>
                <a:cubicBezTo>
                  <a:pt x="8389292" y="607789"/>
                  <a:pt x="8354789" y="586556"/>
                  <a:pt x="8325593" y="565323"/>
                </a:cubicBezTo>
                <a:lnTo>
                  <a:pt x="8325593" y="915665"/>
                </a:lnTo>
                <a:lnTo>
                  <a:pt x="8210140" y="915665"/>
                </a:lnTo>
                <a:lnTo>
                  <a:pt x="8210140" y="573285"/>
                </a:lnTo>
                <a:cubicBezTo>
                  <a:pt x="8202178" y="578594"/>
                  <a:pt x="8190234" y="586556"/>
                  <a:pt x="8174310" y="597172"/>
                </a:cubicBezTo>
                <a:cubicBezTo>
                  <a:pt x="8142460" y="621059"/>
                  <a:pt x="8114592" y="639638"/>
                  <a:pt x="8090706" y="652908"/>
                </a:cubicBezTo>
                <a:lnTo>
                  <a:pt x="8090706" y="569304"/>
                </a:lnTo>
                <a:cubicBezTo>
                  <a:pt x="8191562" y="479065"/>
                  <a:pt x="8255260" y="374228"/>
                  <a:pt x="8281801" y="254793"/>
                </a:cubicBezTo>
                <a:lnTo>
                  <a:pt x="8102649" y="254793"/>
                </a:lnTo>
                <a:close/>
                <a:moveTo>
                  <a:pt x="4623346" y="115453"/>
                </a:moveTo>
                <a:lnTo>
                  <a:pt x="4623346" y="473757"/>
                </a:lnTo>
                <a:lnTo>
                  <a:pt x="4822403" y="473757"/>
                </a:lnTo>
                <a:cubicBezTo>
                  <a:pt x="4952454" y="476411"/>
                  <a:pt x="5014825" y="415366"/>
                  <a:pt x="5009517" y="290624"/>
                </a:cubicBezTo>
                <a:cubicBezTo>
                  <a:pt x="5012172" y="171189"/>
                  <a:pt x="4949800" y="112799"/>
                  <a:pt x="4822403" y="115453"/>
                </a:cubicBezTo>
                <a:close/>
                <a:moveTo>
                  <a:pt x="3832770" y="115453"/>
                </a:moveTo>
                <a:lnTo>
                  <a:pt x="3832770" y="473757"/>
                </a:lnTo>
                <a:lnTo>
                  <a:pt x="4031828" y="473757"/>
                </a:lnTo>
                <a:cubicBezTo>
                  <a:pt x="4161879" y="476411"/>
                  <a:pt x="4224250" y="415366"/>
                  <a:pt x="4218942" y="290624"/>
                </a:cubicBezTo>
                <a:cubicBezTo>
                  <a:pt x="4221597" y="171189"/>
                  <a:pt x="4159225" y="112799"/>
                  <a:pt x="4031828" y="115453"/>
                </a:cubicBezTo>
                <a:close/>
                <a:moveTo>
                  <a:pt x="9722978" y="103509"/>
                </a:moveTo>
                <a:lnTo>
                  <a:pt x="9722978" y="211001"/>
                </a:lnTo>
                <a:lnTo>
                  <a:pt x="9830469" y="211001"/>
                </a:lnTo>
                <a:cubicBezTo>
                  <a:pt x="9857010" y="211001"/>
                  <a:pt x="9870281" y="196403"/>
                  <a:pt x="9870281" y="167208"/>
                </a:cubicBezTo>
                <a:lnTo>
                  <a:pt x="9870281" y="103509"/>
                </a:lnTo>
                <a:close/>
                <a:moveTo>
                  <a:pt x="9281070" y="103509"/>
                </a:moveTo>
                <a:lnTo>
                  <a:pt x="9281070" y="211001"/>
                </a:lnTo>
                <a:lnTo>
                  <a:pt x="9384580" y="211001"/>
                </a:lnTo>
                <a:cubicBezTo>
                  <a:pt x="9411121" y="211001"/>
                  <a:pt x="9424391" y="196403"/>
                  <a:pt x="9424391" y="167208"/>
                </a:cubicBezTo>
                <a:lnTo>
                  <a:pt x="9424391" y="103509"/>
                </a:lnTo>
                <a:close/>
                <a:moveTo>
                  <a:pt x="1012254" y="99528"/>
                </a:moveTo>
                <a:cubicBezTo>
                  <a:pt x="898128" y="99528"/>
                  <a:pt x="841065" y="218963"/>
                  <a:pt x="841065" y="457832"/>
                </a:cubicBezTo>
                <a:cubicBezTo>
                  <a:pt x="841065" y="694047"/>
                  <a:pt x="898128" y="812155"/>
                  <a:pt x="1012254" y="812155"/>
                </a:cubicBezTo>
                <a:cubicBezTo>
                  <a:pt x="1126381" y="814809"/>
                  <a:pt x="1182117" y="696701"/>
                  <a:pt x="1179463" y="457832"/>
                </a:cubicBezTo>
                <a:cubicBezTo>
                  <a:pt x="1182117" y="213655"/>
                  <a:pt x="1126381" y="94220"/>
                  <a:pt x="1012254" y="99528"/>
                </a:cubicBezTo>
                <a:close/>
                <a:moveTo>
                  <a:pt x="6291225" y="95547"/>
                </a:moveTo>
                <a:lnTo>
                  <a:pt x="6291225" y="147302"/>
                </a:lnTo>
                <a:lnTo>
                  <a:pt x="6749058" y="147302"/>
                </a:lnTo>
                <a:lnTo>
                  <a:pt x="6749058" y="95547"/>
                </a:lnTo>
                <a:close/>
                <a:moveTo>
                  <a:pt x="9619468" y="35830"/>
                </a:moveTo>
                <a:lnTo>
                  <a:pt x="9973791" y="35830"/>
                </a:lnTo>
                <a:lnTo>
                  <a:pt x="9973791" y="167208"/>
                </a:lnTo>
                <a:cubicBezTo>
                  <a:pt x="9976445" y="244177"/>
                  <a:pt x="9940615" y="281334"/>
                  <a:pt x="9866299" y="278680"/>
                </a:cubicBezTo>
                <a:lnTo>
                  <a:pt x="9619468" y="278680"/>
                </a:lnTo>
                <a:close/>
                <a:moveTo>
                  <a:pt x="9173579" y="35830"/>
                </a:moveTo>
                <a:lnTo>
                  <a:pt x="9527901" y="35830"/>
                </a:lnTo>
                <a:lnTo>
                  <a:pt x="9527901" y="167208"/>
                </a:lnTo>
                <a:cubicBezTo>
                  <a:pt x="9530556" y="244177"/>
                  <a:pt x="9494726" y="281334"/>
                  <a:pt x="9420410" y="278680"/>
                </a:cubicBezTo>
                <a:lnTo>
                  <a:pt x="9173579" y="278680"/>
                </a:lnTo>
                <a:close/>
                <a:moveTo>
                  <a:pt x="6167809" y="31849"/>
                </a:moveTo>
                <a:lnTo>
                  <a:pt x="6872474" y="31849"/>
                </a:lnTo>
                <a:lnTo>
                  <a:pt x="6872474" y="199057"/>
                </a:lnTo>
                <a:cubicBezTo>
                  <a:pt x="6875128" y="283988"/>
                  <a:pt x="6835316" y="325127"/>
                  <a:pt x="6753039" y="322473"/>
                </a:cubicBezTo>
                <a:lnTo>
                  <a:pt x="6167809" y="322473"/>
                </a:lnTo>
                <a:close/>
                <a:moveTo>
                  <a:pt x="5238750" y="23886"/>
                </a:moveTo>
                <a:lnTo>
                  <a:pt x="5963319" y="23886"/>
                </a:lnTo>
                <a:lnTo>
                  <a:pt x="5963319" y="115453"/>
                </a:lnTo>
                <a:lnTo>
                  <a:pt x="5668714" y="115453"/>
                </a:lnTo>
                <a:lnTo>
                  <a:pt x="5668714" y="883815"/>
                </a:lnTo>
                <a:lnTo>
                  <a:pt x="5529374" y="883815"/>
                </a:lnTo>
                <a:lnTo>
                  <a:pt x="5529374" y="115453"/>
                </a:lnTo>
                <a:lnTo>
                  <a:pt x="5238750" y="115453"/>
                </a:lnTo>
                <a:close/>
                <a:moveTo>
                  <a:pt x="4484005" y="23886"/>
                </a:moveTo>
                <a:lnTo>
                  <a:pt x="4854252" y="23886"/>
                </a:lnTo>
                <a:cubicBezTo>
                  <a:pt x="5050656" y="26541"/>
                  <a:pt x="5150185" y="116780"/>
                  <a:pt x="5152839" y="294605"/>
                </a:cubicBezTo>
                <a:cubicBezTo>
                  <a:pt x="5155493" y="477738"/>
                  <a:pt x="5054637" y="567977"/>
                  <a:pt x="4850271" y="565323"/>
                </a:cubicBezTo>
                <a:lnTo>
                  <a:pt x="4623346" y="565323"/>
                </a:lnTo>
                <a:lnTo>
                  <a:pt x="4623346" y="883815"/>
                </a:lnTo>
                <a:lnTo>
                  <a:pt x="4484005" y="883815"/>
                </a:lnTo>
                <a:close/>
                <a:moveTo>
                  <a:pt x="3693430" y="23886"/>
                </a:moveTo>
                <a:lnTo>
                  <a:pt x="4063677" y="23886"/>
                </a:lnTo>
                <a:cubicBezTo>
                  <a:pt x="4260081" y="26541"/>
                  <a:pt x="4359610" y="116780"/>
                  <a:pt x="4362264" y="294605"/>
                </a:cubicBezTo>
                <a:cubicBezTo>
                  <a:pt x="4364918" y="477738"/>
                  <a:pt x="4264062" y="567977"/>
                  <a:pt x="4059696" y="565323"/>
                </a:cubicBezTo>
                <a:lnTo>
                  <a:pt x="3832770" y="565323"/>
                </a:lnTo>
                <a:lnTo>
                  <a:pt x="3832770" y="883815"/>
                </a:lnTo>
                <a:lnTo>
                  <a:pt x="3693430" y="883815"/>
                </a:lnTo>
                <a:close/>
                <a:moveTo>
                  <a:pt x="3558071" y="23886"/>
                </a:moveTo>
                <a:lnTo>
                  <a:pt x="3558071" y="111472"/>
                </a:lnTo>
                <a:cubicBezTo>
                  <a:pt x="3494372" y="124742"/>
                  <a:pt x="3430674" y="131378"/>
                  <a:pt x="3366976" y="131378"/>
                </a:cubicBezTo>
                <a:lnTo>
                  <a:pt x="3175880" y="131378"/>
                </a:lnTo>
                <a:lnTo>
                  <a:pt x="3175880" y="270718"/>
                </a:lnTo>
                <a:lnTo>
                  <a:pt x="3542146" y="270718"/>
                </a:lnTo>
                <a:lnTo>
                  <a:pt x="3542146" y="346360"/>
                </a:lnTo>
                <a:cubicBezTo>
                  <a:pt x="3518259" y="505606"/>
                  <a:pt x="3475794" y="625040"/>
                  <a:pt x="3414749" y="704663"/>
                </a:cubicBezTo>
                <a:cubicBezTo>
                  <a:pt x="3459869" y="752437"/>
                  <a:pt x="3511624" y="793576"/>
                  <a:pt x="3570014" y="828079"/>
                </a:cubicBezTo>
                <a:lnTo>
                  <a:pt x="3570014" y="907702"/>
                </a:lnTo>
                <a:cubicBezTo>
                  <a:pt x="3482429" y="867891"/>
                  <a:pt x="3409441" y="824098"/>
                  <a:pt x="3351051" y="776324"/>
                </a:cubicBezTo>
                <a:cubicBezTo>
                  <a:pt x="3300623" y="821444"/>
                  <a:pt x="3231616" y="866564"/>
                  <a:pt x="3144031" y="911683"/>
                </a:cubicBezTo>
                <a:lnTo>
                  <a:pt x="3144031" y="828079"/>
                </a:lnTo>
                <a:cubicBezTo>
                  <a:pt x="3205075" y="790922"/>
                  <a:pt x="3252849" y="749783"/>
                  <a:pt x="3287353" y="704663"/>
                </a:cubicBezTo>
                <a:cubicBezTo>
                  <a:pt x="3239579" y="638311"/>
                  <a:pt x="3202421" y="556034"/>
                  <a:pt x="3175880" y="457832"/>
                </a:cubicBezTo>
                <a:lnTo>
                  <a:pt x="3175880" y="525512"/>
                </a:lnTo>
                <a:cubicBezTo>
                  <a:pt x="3183843" y="713953"/>
                  <a:pt x="3128106" y="844004"/>
                  <a:pt x="3008672" y="915665"/>
                </a:cubicBezTo>
                <a:lnTo>
                  <a:pt x="3008672" y="820117"/>
                </a:lnTo>
                <a:cubicBezTo>
                  <a:pt x="3045829" y="774997"/>
                  <a:pt x="3063081" y="683431"/>
                  <a:pt x="3060427" y="545417"/>
                </a:cubicBezTo>
                <a:lnTo>
                  <a:pt x="3060427" y="47773"/>
                </a:lnTo>
                <a:lnTo>
                  <a:pt x="3362994" y="47773"/>
                </a:lnTo>
                <a:cubicBezTo>
                  <a:pt x="3432001" y="47773"/>
                  <a:pt x="3497027" y="39811"/>
                  <a:pt x="3558071" y="23886"/>
                </a:cubicBezTo>
                <a:close/>
                <a:moveTo>
                  <a:pt x="1660513" y="23886"/>
                </a:moveTo>
                <a:lnTo>
                  <a:pt x="1799853" y="23886"/>
                </a:lnTo>
                <a:lnTo>
                  <a:pt x="1799853" y="883815"/>
                </a:lnTo>
                <a:lnTo>
                  <a:pt x="1660513" y="883815"/>
                </a:lnTo>
                <a:lnTo>
                  <a:pt x="1660513" y="230906"/>
                </a:lnTo>
                <a:cubicBezTo>
                  <a:pt x="1594160" y="289297"/>
                  <a:pt x="1506575" y="331762"/>
                  <a:pt x="1397756" y="358303"/>
                </a:cubicBezTo>
                <a:lnTo>
                  <a:pt x="1397756" y="278680"/>
                </a:lnTo>
                <a:cubicBezTo>
                  <a:pt x="1525153" y="217636"/>
                  <a:pt x="1612739" y="132705"/>
                  <a:pt x="1660513" y="23886"/>
                </a:cubicBezTo>
                <a:close/>
                <a:moveTo>
                  <a:pt x="7995158" y="19905"/>
                </a:moveTo>
                <a:lnTo>
                  <a:pt x="7995158" y="107491"/>
                </a:lnTo>
                <a:cubicBezTo>
                  <a:pt x="7947384" y="126069"/>
                  <a:pt x="7891648" y="134032"/>
                  <a:pt x="7827950" y="131378"/>
                </a:cubicBezTo>
                <a:lnTo>
                  <a:pt x="7708516" y="131378"/>
                </a:lnTo>
                <a:lnTo>
                  <a:pt x="7708516" y="274699"/>
                </a:lnTo>
                <a:lnTo>
                  <a:pt x="8003120" y="274699"/>
                </a:lnTo>
                <a:lnTo>
                  <a:pt x="8003120" y="358303"/>
                </a:lnTo>
                <a:lnTo>
                  <a:pt x="7915534" y="358303"/>
                </a:lnTo>
                <a:lnTo>
                  <a:pt x="7915534" y="903721"/>
                </a:lnTo>
                <a:lnTo>
                  <a:pt x="7800082" y="903721"/>
                </a:lnTo>
                <a:lnTo>
                  <a:pt x="7800082" y="358303"/>
                </a:lnTo>
                <a:lnTo>
                  <a:pt x="7708516" y="358303"/>
                </a:lnTo>
                <a:lnTo>
                  <a:pt x="7708516" y="609116"/>
                </a:lnTo>
                <a:cubicBezTo>
                  <a:pt x="7716477" y="755091"/>
                  <a:pt x="7664722" y="857274"/>
                  <a:pt x="7553250" y="915665"/>
                </a:cubicBezTo>
                <a:lnTo>
                  <a:pt x="7553250" y="840023"/>
                </a:lnTo>
                <a:cubicBezTo>
                  <a:pt x="7468319" y="802865"/>
                  <a:pt x="7423199" y="724569"/>
                  <a:pt x="7417890" y="605135"/>
                </a:cubicBezTo>
                <a:lnTo>
                  <a:pt x="7513439" y="605135"/>
                </a:lnTo>
                <a:cubicBezTo>
                  <a:pt x="7513439" y="687412"/>
                  <a:pt x="7534672" y="749783"/>
                  <a:pt x="7577137" y="792249"/>
                </a:cubicBezTo>
                <a:cubicBezTo>
                  <a:pt x="7590408" y="765708"/>
                  <a:pt x="7597042" y="712626"/>
                  <a:pt x="7597042" y="633003"/>
                </a:cubicBezTo>
                <a:lnTo>
                  <a:pt x="7597042" y="47773"/>
                </a:lnTo>
                <a:lnTo>
                  <a:pt x="7804062" y="47773"/>
                </a:lnTo>
                <a:cubicBezTo>
                  <a:pt x="7875723" y="50427"/>
                  <a:pt x="7939422" y="41138"/>
                  <a:pt x="7995158" y="19905"/>
                </a:cubicBezTo>
                <a:close/>
                <a:moveTo>
                  <a:pt x="2232162" y="11943"/>
                </a:moveTo>
                <a:cubicBezTo>
                  <a:pt x="2415295" y="19905"/>
                  <a:pt x="2512169" y="95547"/>
                  <a:pt x="2522786" y="238869"/>
                </a:cubicBezTo>
                <a:cubicBezTo>
                  <a:pt x="2522786" y="323800"/>
                  <a:pt x="2478993" y="388825"/>
                  <a:pt x="2391408" y="433945"/>
                </a:cubicBezTo>
                <a:cubicBezTo>
                  <a:pt x="2494918" y="471103"/>
                  <a:pt x="2548000" y="542763"/>
                  <a:pt x="2550654" y="648927"/>
                </a:cubicBezTo>
                <a:cubicBezTo>
                  <a:pt x="2550654" y="813482"/>
                  <a:pt x="2444490" y="895759"/>
                  <a:pt x="2232162" y="895759"/>
                </a:cubicBezTo>
                <a:cubicBezTo>
                  <a:pt x="2104765" y="898413"/>
                  <a:pt x="2007890" y="849312"/>
                  <a:pt x="1941537" y="748456"/>
                </a:cubicBezTo>
                <a:lnTo>
                  <a:pt x="1941537" y="636984"/>
                </a:lnTo>
                <a:cubicBezTo>
                  <a:pt x="2013198" y="759073"/>
                  <a:pt x="2108746" y="817463"/>
                  <a:pt x="2228180" y="812155"/>
                </a:cubicBezTo>
                <a:cubicBezTo>
                  <a:pt x="2350269" y="814809"/>
                  <a:pt x="2409987" y="760400"/>
                  <a:pt x="2407332" y="648927"/>
                </a:cubicBezTo>
                <a:cubicBezTo>
                  <a:pt x="2409987" y="537455"/>
                  <a:pt x="2336999" y="483046"/>
                  <a:pt x="2188369" y="485700"/>
                </a:cubicBezTo>
                <a:lnTo>
                  <a:pt x="2140595" y="485700"/>
                </a:lnTo>
                <a:lnTo>
                  <a:pt x="2140595" y="394134"/>
                </a:lnTo>
                <a:lnTo>
                  <a:pt x="2180406" y="394134"/>
                </a:lnTo>
                <a:cubicBezTo>
                  <a:pt x="2315766" y="394134"/>
                  <a:pt x="2382118" y="341052"/>
                  <a:pt x="2379464" y="234887"/>
                </a:cubicBezTo>
                <a:cubicBezTo>
                  <a:pt x="2379464" y="147302"/>
                  <a:pt x="2330363" y="103509"/>
                  <a:pt x="2232162" y="103509"/>
                </a:cubicBezTo>
                <a:cubicBezTo>
                  <a:pt x="2141922" y="98201"/>
                  <a:pt x="2087513" y="148629"/>
                  <a:pt x="2068934" y="254793"/>
                </a:cubicBezTo>
                <a:lnTo>
                  <a:pt x="1945519" y="254793"/>
                </a:lnTo>
                <a:cubicBezTo>
                  <a:pt x="1977368" y="92893"/>
                  <a:pt x="2072915" y="11943"/>
                  <a:pt x="2232162" y="11943"/>
                </a:cubicBezTo>
                <a:close/>
                <a:moveTo>
                  <a:pt x="310530" y="11943"/>
                </a:moveTo>
                <a:cubicBezTo>
                  <a:pt x="498971" y="22559"/>
                  <a:pt x="598500" y="99528"/>
                  <a:pt x="609116" y="242850"/>
                </a:cubicBezTo>
                <a:cubicBezTo>
                  <a:pt x="617079" y="343706"/>
                  <a:pt x="540110" y="452524"/>
                  <a:pt x="378210" y="569304"/>
                </a:cubicBezTo>
                <a:cubicBezTo>
                  <a:pt x="274699" y="643619"/>
                  <a:pt x="195077" y="720588"/>
                  <a:pt x="139340" y="800211"/>
                </a:cubicBezTo>
                <a:lnTo>
                  <a:pt x="593192" y="800211"/>
                </a:lnTo>
                <a:lnTo>
                  <a:pt x="593192" y="883815"/>
                </a:lnTo>
                <a:lnTo>
                  <a:pt x="0" y="883815"/>
                </a:lnTo>
                <a:lnTo>
                  <a:pt x="0" y="800211"/>
                </a:lnTo>
                <a:cubicBezTo>
                  <a:pt x="55736" y="699355"/>
                  <a:pt x="147303" y="602481"/>
                  <a:pt x="274699" y="509587"/>
                </a:cubicBezTo>
                <a:cubicBezTo>
                  <a:pt x="407405" y="414039"/>
                  <a:pt x="469776" y="325127"/>
                  <a:pt x="461814" y="242850"/>
                </a:cubicBezTo>
                <a:cubicBezTo>
                  <a:pt x="464468" y="147302"/>
                  <a:pt x="415367" y="99528"/>
                  <a:pt x="314511" y="99528"/>
                </a:cubicBezTo>
                <a:cubicBezTo>
                  <a:pt x="221618" y="99528"/>
                  <a:pt x="159246" y="152610"/>
                  <a:pt x="127397" y="258774"/>
                </a:cubicBezTo>
                <a:lnTo>
                  <a:pt x="0" y="258774"/>
                </a:lnTo>
                <a:cubicBezTo>
                  <a:pt x="47774" y="94220"/>
                  <a:pt x="151284" y="11943"/>
                  <a:pt x="310530" y="11943"/>
                </a:cubicBezTo>
                <a:close/>
                <a:moveTo>
                  <a:pt x="1012254" y="7962"/>
                </a:moveTo>
                <a:cubicBezTo>
                  <a:pt x="1216621" y="10616"/>
                  <a:pt x="1320130" y="160573"/>
                  <a:pt x="1322785" y="457832"/>
                </a:cubicBezTo>
                <a:cubicBezTo>
                  <a:pt x="1322785" y="752437"/>
                  <a:pt x="1219274" y="899740"/>
                  <a:pt x="1012254" y="899740"/>
                </a:cubicBezTo>
                <a:cubicBezTo>
                  <a:pt x="805235" y="894432"/>
                  <a:pt x="700397" y="747129"/>
                  <a:pt x="697744" y="457832"/>
                </a:cubicBezTo>
                <a:cubicBezTo>
                  <a:pt x="703052" y="165881"/>
                  <a:pt x="807889" y="15924"/>
                  <a:pt x="1012254" y="7962"/>
                </a:cubicBezTo>
                <a:close/>
                <a:moveTo>
                  <a:pt x="7258644" y="3981"/>
                </a:moveTo>
                <a:lnTo>
                  <a:pt x="7386042" y="3981"/>
                </a:lnTo>
                <a:lnTo>
                  <a:pt x="7386042" y="71660"/>
                </a:lnTo>
                <a:lnTo>
                  <a:pt x="7545288" y="71660"/>
                </a:lnTo>
                <a:lnTo>
                  <a:pt x="7545288" y="155264"/>
                </a:lnTo>
                <a:lnTo>
                  <a:pt x="7099399" y="155264"/>
                </a:lnTo>
                <a:lnTo>
                  <a:pt x="7099399" y="71660"/>
                </a:lnTo>
                <a:lnTo>
                  <a:pt x="7258644" y="71660"/>
                </a:lnTo>
                <a:close/>
                <a:moveTo>
                  <a:pt x="2869332" y="3981"/>
                </a:moveTo>
                <a:lnTo>
                  <a:pt x="2972842" y="3981"/>
                </a:lnTo>
                <a:lnTo>
                  <a:pt x="2972842" y="246831"/>
                </a:lnTo>
                <a:lnTo>
                  <a:pt x="3024596" y="246831"/>
                </a:lnTo>
                <a:lnTo>
                  <a:pt x="3024596" y="326454"/>
                </a:lnTo>
                <a:lnTo>
                  <a:pt x="2801652" y="326454"/>
                </a:lnTo>
                <a:lnTo>
                  <a:pt x="2801652" y="429964"/>
                </a:lnTo>
                <a:lnTo>
                  <a:pt x="2976823" y="429964"/>
                </a:lnTo>
                <a:lnTo>
                  <a:pt x="2976823" y="899740"/>
                </a:lnTo>
                <a:lnTo>
                  <a:pt x="2873313" y="899740"/>
                </a:lnTo>
                <a:lnTo>
                  <a:pt x="2873313" y="509587"/>
                </a:lnTo>
                <a:lnTo>
                  <a:pt x="2801652" y="509587"/>
                </a:lnTo>
                <a:lnTo>
                  <a:pt x="2801652" y="541436"/>
                </a:lnTo>
                <a:cubicBezTo>
                  <a:pt x="2809615" y="724569"/>
                  <a:pt x="2760514" y="849312"/>
                  <a:pt x="2654350" y="915665"/>
                </a:cubicBezTo>
                <a:lnTo>
                  <a:pt x="2654350" y="824098"/>
                </a:lnTo>
                <a:cubicBezTo>
                  <a:pt x="2686199" y="781632"/>
                  <a:pt x="2700796" y="699355"/>
                  <a:pt x="2698142" y="577267"/>
                </a:cubicBezTo>
                <a:lnTo>
                  <a:pt x="2698142" y="23886"/>
                </a:lnTo>
                <a:lnTo>
                  <a:pt x="2801652" y="23886"/>
                </a:lnTo>
                <a:lnTo>
                  <a:pt x="2801652" y="246831"/>
                </a:lnTo>
                <a:lnTo>
                  <a:pt x="2869332" y="246831"/>
                </a:lnTo>
                <a:close/>
                <a:moveTo>
                  <a:pt x="8663991" y="0"/>
                </a:moveTo>
                <a:lnTo>
                  <a:pt x="8775464" y="0"/>
                </a:lnTo>
                <a:lnTo>
                  <a:pt x="8775464" y="115453"/>
                </a:lnTo>
                <a:lnTo>
                  <a:pt x="8986465" y="115453"/>
                </a:lnTo>
                <a:lnTo>
                  <a:pt x="8986465" y="569304"/>
                </a:lnTo>
                <a:cubicBezTo>
                  <a:pt x="8991773" y="667506"/>
                  <a:pt x="8946653" y="713953"/>
                  <a:pt x="8851106" y="708645"/>
                </a:cubicBezTo>
                <a:lnTo>
                  <a:pt x="8775464" y="708645"/>
                </a:lnTo>
                <a:lnTo>
                  <a:pt x="8775464" y="915665"/>
                </a:lnTo>
                <a:lnTo>
                  <a:pt x="8663991" y="915665"/>
                </a:lnTo>
                <a:lnTo>
                  <a:pt x="8663991" y="708645"/>
                </a:lnTo>
                <a:lnTo>
                  <a:pt x="8452990" y="708645"/>
                </a:lnTo>
                <a:lnTo>
                  <a:pt x="8452990" y="115453"/>
                </a:lnTo>
                <a:lnTo>
                  <a:pt x="8663991" y="115453"/>
                </a:lnTo>
                <a:close/>
                <a:moveTo>
                  <a:pt x="8190234" y="0"/>
                </a:moveTo>
                <a:lnTo>
                  <a:pt x="8285782" y="0"/>
                </a:lnTo>
                <a:cubicBezTo>
                  <a:pt x="8314977" y="50427"/>
                  <a:pt x="8333556" y="100855"/>
                  <a:pt x="8341518" y="151283"/>
                </a:cubicBezTo>
                <a:lnTo>
                  <a:pt x="8234027" y="151283"/>
                </a:lnTo>
                <a:cubicBezTo>
                  <a:pt x="8228719" y="100855"/>
                  <a:pt x="8214121" y="50427"/>
                  <a:pt x="8190234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287690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r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58428" y="1849387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清晰的内容设定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对角圆角矩形 1"/>
          <p:cNvSpPr/>
          <p:nvPr/>
        </p:nvSpPr>
        <p:spPr>
          <a:xfrm>
            <a:off x="4799856" y="4686347"/>
            <a:ext cx="4176464" cy="648072"/>
          </a:xfrm>
          <a:prstGeom prst="round2DiagRect">
            <a:avLst>
              <a:gd name="adj1" fmla="val 20943"/>
              <a:gd name="adj2" fmla="val 0"/>
            </a:avLst>
          </a:prstGeom>
          <a:pattFill prst="ltUpDiag">
            <a:fgClr>
              <a:srgbClr val="15C2FF"/>
            </a:fgClr>
            <a:bgClr>
              <a:srgbClr val="00B0F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8428" y="4825717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/>
                </a:solidFill>
                <a:latin typeface="Impact" pitchFamily="34" charset="0"/>
                <a:ea typeface="微软雅黑" pitchFamily="34" charset="-122"/>
              </a:rPr>
              <a:t>05    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快速的资源获取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7276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  <p:sndAc>
          <p:stSnd>
            <p:snd r:embed="rId3" name="hammer.wav"/>
          </p:stSnd>
        </p:sndAc>
      </p:transition>
    </mc:Choice>
    <mc:Fallback>
      <p:transition spd="med">
        <p:fade/>
        <p:sndAc>
          <p:stSnd>
            <p:snd r:embed="rId2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58428" y="1849387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清晰的内容设定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对角圆角矩形 1"/>
          <p:cNvSpPr/>
          <p:nvPr/>
        </p:nvSpPr>
        <p:spPr>
          <a:xfrm>
            <a:off x="4799856" y="1700808"/>
            <a:ext cx="4176464" cy="648072"/>
          </a:xfrm>
          <a:prstGeom prst="round2DiagRect">
            <a:avLst>
              <a:gd name="adj1" fmla="val 20943"/>
              <a:gd name="adj2" fmla="val 0"/>
            </a:avLst>
          </a:prstGeom>
          <a:pattFill prst="ltUpDiag">
            <a:fgClr>
              <a:srgbClr val="15C2FF"/>
            </a:fgClr>
            <a:bgClr>
              <a:srgbClr val="00B0F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5358044" y="1849387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清晰的内容设定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5648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  <p:sndAc>
          <p:stSnd>
            <p:snd r:embed="rId3" name="hammer.wav"/>
          </p:stSnd>
        </p:sndAc>
      </p:transition>
    </mc:Choice>
    <mc:Fallback>
      <p:transition spd="med">
        <p:fade/>
        <p:sndAc>
          <p:stSnd>
            <p:snd r:embed="rId2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94711" y="1459671"/>
            <a:ext cx="6638306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r"/>
            <a:r>
              <a:rPr lang="zh-CN" altLang="en-US" dirty="0" smtClean="0"/>
              <a:t>网址：</a:t>
            </a:r>
            <a:r>
              <a:rPr lang="en-US" altLang="zh-CN" dirty="0"/>
              <a:t>http://</a:t>
            </a:r>
            <a:r>
              <a:rPr lang="en-US" altLang="zh-CN" dirty="0" smtClean="0"/>
              <a:t>www.taopic.com</a:t>
            </a:r>
            <a:endParaRPr lang="en-US" altLang="zh-CN" dirty="0"/>
          </a:p>
        </p:txBody>
      </p:sp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>
                <a:solidFill>
                  <a:srgbClr val="3E3D4F"/>
                </a:solidFill>
              </a:rPr>
              <a:t>5</a:t>
            </a:r>
            <a:r>
              <a:rPr lang="en-US" altLang="zh-CN" dirty="0" smtClean="0">
                <a:solidFill>
                  <a:srgbClr val="3E3D4F"/>
                </a:solidFill>
              </a:rPr>
              <a:t>.1 </a:t>
            </a:r>
            <a:r>
              <a:rPr lang="zh-CN" altLang="en-US" dirty="0" smtClean="0">
                <a:solidFill>
                  <a:srgbClr val="3E3D4F"/>
                </a:solidFill>
              </a:rPr>
              <a:t>快速搜索图片</a:t>
            </a:r>
            <a:endParaRPr lang="zh-CN" altLang="en-US" dirty="0">
              <a:solidFill>
                <a:srgbClr val="3E3D4F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115986" y="2029550"/>
            <a:ext cx="5711253" cy="69011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094710" y="2933205"/>
            <a:ext cx="6638306" cy="3248461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5" name="文本框 4"/>
          <p:cNvSpPr txBox="1"/>
          <p:nvPr/>
        </p:nvSpPr>
        <p:spPr>
          <a:xfrm>
            <a:off x="1620798" y="1396224"/>
            <a:ext cx="326243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8000" b="1" dirty="0" smtClean="0">
                <a:solidFill>
                  <a:srgbClr val="3E3D4F"/>
                </a:solidFill>
                <a:latin typeface="+mj-lt"/>
              </a:rPr>
              <a:t>淘图网</a:t>
            </a:r>
            <a:endParaRPr lang="zh-CN" altLang="en-US" sz="8000" b="1" dirty="0">
              <a:solidFill>
                <a:srgbClr val="3E3D4F"/>
              </a:solidFill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10738" y="2719663"/>
            <a:ext cx="3005951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dirty="0"/>
              <a:t>商务</a:t>
            </a:r>
            <a:r>
              <a:rPr lang="zh-CN" altLang="en-US" dirty="0" smtClean="0"/>
              <a:t>图片丰富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710738" y="3272434"/>
            <a:ext cx="3005951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dirty="0" smtClean="0"/>
              <a:t>可下载预览图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45056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u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767934" y="3145697"/>
            <a:ext cx="8175812" cy="310178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 smtClean="0">
                <a:solidFill>
                  <a:srgbClr val="3E3D4F"/>
                </a:solidFill>
              </a:rPr>
              <a:t>5.1 </a:t>
            </a:r>
            <a:r>
              <a:rPr lang="zh-CN" altLang="en-US" dirty="0" smtClean="0">
                <a:solidFill>
                  <a:srgbClr val="3E3D4F"/>
                </a:solidFill>
              </a:rPr>
              <a:t>快速搜索图片</a:t>
            </a:r>
            <a:endParaRPr lang="zh-CN" altLang="en-US" dirty="0">
              <a:solidFill>
                <a:srgbClr val="3E3D4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20798" y="1396224"/>
            <a:ext cx="326243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8000" b="1" dirty="0">
                <a:solidFill>
                  <a:srgbClr val="3E3D4F"/>
                </a:solidFill>
                <a:latin typeface="+mj-lt"/>
              </a:rPr>
              <a:t>站长</a:t>
            </a:r>
            <a:r>
              <a:rPr lang="zh-CN" altLang="en-US" sz="8000" b="1" dirty="0" smtClean="0">
                <a:solidFill>
                  <a:srgbClr val="3E3D4F"/>
                </a:solidFill>
                <a:latin typeface="+mj-lt"/>
              </a:rPr>
              <a:t>网</a:t>
            </a:r>
            <a:endParaRPr lang="zh-CN" altLang="en-US" sz="8000" b="1" dirty="0">
              <a:solidFill>
                <a:srgbClr val="3E3D4F"/>
              </a:solidFill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10738" y="2630018"/>
            <a:ext cx="3005951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dirty="0" smtClean="0"/>
              <a:t>超大象素图片免费下载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094711" y="1459671"/>
            <a:ext cx="6638306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r"/>
            <a:r>
              <a:rPr lang="zh-CN" altLang="en-US" dirty="0" smtClean="0"/>
              <a:t>网址：</a:t>
            </a:r>
            <a:r>
              <a:rPr lang="en-US" altLang="zh-CN" dirty="0"/>
              <a:t>http://sc.chinaz.com/tupian/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094710" y="2149753"/>
            <a:ext cx="6732529" cy="449705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9863402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>
                <a:solidFill>
                  <a:srgbClr val="3E3D4F"/>
                </a:solidFill>
              </a:rPr>
              <a:t>5</a:t>
            </a:r>
            <a:r>
              <a:rPr lang="en-US" altLang="zh-CN" dirty="0" smtClean="0">
                <a:solidFill>
                  <a:srgbClr val="3E3D4F"/>
                </a:solidFill>
              </a:rPr>
              <a:t>.2 </a:t>
            </a:r>
            <a:r>
              <a:rPr lang="zh-CN" altLang="en-US" dirty="0" smtClean="0">
                <a:solidFill>
                  <a:srgbClr val="3E3D4F"/>
                </a:solidFill>
              </a:rPr>
              <a:t>快速搜索</a:t>
            </a:r>
            <a:r>
              <a:rPr lang="en-US" altLang="zh-CN" dirty="0">
                <a:solidFill>
                  <a:srgbClr val="3E3D4F"/>
                </a:solidFill>
              </a:rPr>
              <a:t>PNG</a:t>
            </a:r>
            <a:r>
              <a:rPr lang="zh-CN" altLang="en-US" dirty="0" smtClean="0">
                <a:solidFill>
                  <a:srgbClr val="3E3D4F"/>
                </a:solidFill>
              </a:rPr>
              <a:t>图标</a:t>
            </a:r>
            <a:endParaRPr lang="zh-CN" altLang="en-US" dirty="0">
              <a:solidFill>
                <a:srgbClr val="3E3D4F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096072" y="2151294"/>
            <a:ext cx="9215718" cy="3980329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10" name="矩形 9"/>
          <p:cNvSpPr/>
          <p:nvPr/>
        </p:nvSpPr>
        <p:spPr>
          <a:xfrm>
            <a:off x="2096072" y="1522662"/>
            <a:ext cx="9215718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r"/>
            <a:r>
              <a:rPr lang="zh-CN" altLang="en-US" dirty="0" smtClean="0"/>
              <a:t>网址：</a:t>
            </a:r>
            <a:r>
              <a:rPr lang="en-US" altLang="zh-CN" dirty="0"/>
              <a:t>http://www.easyicon.net/</a:t>
            </a:r>
          </a:p>
        </p:txBody>
      </p:sp>
    </p:spTree>
    <p:extLst>
      <p:ext uri="{BB962C8B-B14F-4D97-AF65-F5344CB8AC3E}">
        <p14:creationId xmlns:p14="http://schemas.microsoft.com/office/powerpoint/2010/main" xmlns="" val="138149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u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>
                <a:solidFill>
                  <a:srgbClr val="3E3D4F"/>
                </a:solidFill>
              </a:rPr>
              <a:t>5</a:t>
            </a:r>
            <a:r>
              <a:rPr lang="en-US" altLang="zh-CN" dirty="0" smtClean="0">
                <a:solidFill>
                  <a:srgbClr val="3E3D4F"/>
                </a:solidFill>
              </a:rPr>
              <a:t>.3 </a:t>
            </a:r>
            <a:r>
              <a:rPr lang="zh-CN" altLang="en-US" dirty="0" smtClean="0">
                <a:solidFill>
                  <a:srgbClr val="3E3D4F"/>
                </a:solidFill>
              </a:rPr>
              <a:t>快速搜索矢量</a:t>
            </a:r>
            <a:r>
              <a:rPr lang="en-US" altLang="zh-CN" dirty="0" smtClean="0">
                <a:solidFill>
                  <a:srgbClr val="3E3D4F"/>
                </a:solidFill>
              </a:rPr>
              <a:t>LOGO</a:t>
            </a:r>
            <a:endParaRPr lang="zh-CN" altLang="en-US" dirty="0">
              <a:solidFill>
                <a:srgbClr val="3E3D4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26019" y="1558520"/>
            <a:ext cx="9698143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r"/>
            <a:r>
              <a:rPr lang="zh-CN" altLang="en-US" dirty="0" smtClean="0"/>
              <a:t>网址：</a:t>
            </a:r>
            <a:r>
              <a:rPr lang="en-US" altLang="zh-CN" dirty="0"/>
              <a:t>http://www.easylogo.cn/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026019" y="2223011"/>
            <a:ext cx="9698144" cy="3306932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549137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u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>
                <a:solidFill>
                  <a:srgbClr val="3E3D4F"/>
                </a:solidFill>
              </a:rPr>
              <a:t>5</a:t>
            </a:r>
            <a:r>
              <a:rPr lang="en-US" altLang="zh-CN" dirty="0" smtClean="0">
                <a:solidFill>
                  <a:srgbClr val="3E3D4F"/>
                </a:solidFill>
              </a:rPr>
              <a:t>.4 </a:t>
            </a:r>
            <a:r>
              <a:rPr lang="zh-CN" altLang="en-US" dirty="0" smtClean="0">
                <a:solidFill>
                  <a:srgbClr val="3E3D4F"/>
                </a:solidFill>
              </a:rPr>
              <a:t>快速搜索矢量</a:t>
            </a:r>
            <a:r>
              <a:rPr lang="zh-CN" altLang="en-US" dirty="0">
                <a:solidFill>
                  <a:srgbClr val="3E3D4F"/>
                </a:solidFill>
              </a:rPr>
              <a:t>图标</a:t>
            </a:r>
          </a:p>
        </p:txBody>
      </p:sp>
      <p:sp>
        <p:nvSpPr>
          <p:cNvPr id="10" name="矩形 9"/>
          <p:cNvSpPr/>
          <p:nvPr/>
        </p:nvSpPr>
        <p:spPr>
          <a:xfrm>
            <a:off x="2026019" y="1558520"/>
            <a:ext cx="9698143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r"/>
            <a:r>
              <a:rPr lang="zh-CN" altLang="en-US" dirty="0" smtClean="0"/>
              <a:t>网址：</a:t>
            </a:r>
            <a:r>
              <a:rPr lang="en-US" altLang="zh-CN" dirty="0"/>
              <a:t>http://www.58pic.com/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87534" y="1302883"/>
            <a:ext cx="11642885" cy="806823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725271" y="3173499"/>
            <a:ext cx="8659906" cy="2868706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9" name="矩形 8"/>
          <p:cNvSpPr/>
          <p:nvPr/>
        </p:nvSpPr>
        <p:spPr>
          <a:xfrm>
            <a:off x="2725270" y="2556832"/>
            <a:ext cx="8659907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r"/>
            <a:r>
              <a:rPr lang="zh-CN" altLang="en-US" dirty="0" smtClean="0"/>
              <a:t>网址：</a:t>
            </a:r>
            <a:r>
              <a:rPr lang="en-US" altLang="zh-CN" dirty="0"/>
              <a:t>http://www.58pic.com/</a:t>
            </a:r>
          </a:p>
        </p:txBody>
      </p:sp>
    </p:spTree>
    <p:extLst>
      <p:ext uri="{BB962C8B-B14F-4D97-AF65-F5344CB8AC3E}">
        <p14:creationId xmlns:p14="http://schemas.microsoft.com/office/powerpoint/2010/main" xmlns="" val="586342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u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31950" y="1663220"/>
            <a:ext cx="6288557" cy="11726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 smtClean="0">
                <a:solidFill>
                  <a:srgbClr val="00B0F0"/>
                </a:solidFill>
              </a:rPr>
              <a:t>然而</a:t>
            </a:r>
            <a:r>
              <a:rPr lang="zh-CN" altLang="en-US" dirty="0" smtClean="0">
                <a:solidFill>
                  <a:srgbClr val="3E3D4F"/>
                </a:solidFill>
              </a:rPr>
              <a:t>，</a:t>
            </a:r>
            <a:endParaRPr lang="en-US" altLang="zh-CN" dirty="0" smtClean="0">
              <a:solidFill>
                <a:srgbClr val="3E3D4F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rgbClr val="3E3D4F"/>
                </a:solidFill>
              </a:rPr>
              <a:t>临时搜索并一定能够找到理想的素材！</a:t>
            </a:r>
            <a:endParaRPr lang="zh-CN" altLang="en-US" dirty="0">
              <a:solidFill>
                <a:srgbClr val="3E3D4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31950" y="2900243"/>
            <a:ext cx="1039258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 smtClean="0">
                <a:solidFill>
                  <a:srgbClr val="3E3D4F"/>
                </a:solidFill>
                <a:latin typeface="+mj-lt"/>
              </a:rPr>
              <a:t>平时积累</a:t>
            </a:r>
            <a:endParaRPr lang="zh-CN" altLang="en-US" sz="19900" b="1" dirty="0">
              <a:solidFill>
                <a:srgbClr val="3E3D4F"/>
              </a:solidFill>
              <a:latin typeface="+mj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83465" y="5735461"/>
            <a:ext cx="10100703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远胜过“临时抱佛</a:t>
            </a:r>
            <a:r>
              <a:rPr lang="zh-CN" altLang="en-US" smtClean="0"/>
              <a:t>脚”。比</a:t>
            </a:r>
            <a:r>
              <a:rPr lang="zh-CN" altLang="en-US" dirty="0" smtClean="0"/>
              <a:t>如有的网站（</a:t>
            </a:r>
            <a:r>
              <a:rPr lang="en-US" altLang="zh-CN" dirty="0" smtClean="0"/>
              <a:t>look.com.ua</a:t>
            </a:r>
            <a:r>
              <a:rPr lang="zh-CN" altLang="en-US" dirty="0" smtClean="0"/>
              <a:t>）不具备搜索功能，只能通过平时不断淘图。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6604020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17230" y="6509657"/>
            <a:ext cx="337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hlinkClick r:id="rId3"/>
              </a:rPr>
              <a:t>www.51pptmoban.com</a:t>
            </a:r>
            <a:r>
              <a:rPr lang="en-US" altLang="zh-CN" dirty="0" smtClean="0"/>
              <a:t> </a:t>
            </a:r>
            <a:r>
              <a:rPr lang="zh-CN" altLang="en-US" dirty="0" smtClean="0"/>
              <a:t>搜集整理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88274303"/>
      </p:ext>
    </p:extLst>
  </p:cSld>
  <p:clrMapOvr>
    <a:masterClrMapping/>
  </p:clrMapOvr>
  <p:transition>
    <p:newsflash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2287" y="1970468"/>
            <a:ext cx="7545655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700" b="1" dirty="0" smtClean="0">
                <a:solidFill>
                  <a:srgbClr val="3E3D4F"/>
                </a:solidFill>
                <a:latin typeface="+mj-lt"/>
              </a:rPr>
              <a:t>逻辑</a:t>
            </a:r>
            <a:endParaRPr lang="zh-CN" altLang="en-US" sz="28700" b="1" dirty="0">
              <a:solidFill>
                <a:srgbClr val="3E3D4F"/>
              </a:solidFill>
              <a:latin typeface="+mj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82592" y="1532586"/>
            <a:ext cx="7057622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内容设定的要求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2498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82592" y="1532586"/>
            <a:ext cx="7057622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逻辑的展示要求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202287" y="1970468"/>
            <a:ext cx="7545655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700" b="1" dirty="0">
                <a:solidFill>
                  <a:srgbClr val="3E3D4F"/>
                </a:solidFill>
                <a:latin typeface="+mj-lt"/>
              </a:rPr>
              <a:t>清晰</a:t>
            </a:r>
          </a:p>
        </p:txBody>
      </p:sp>
    </p:spTree>
    <p:extLst>
      <p:ext uri="{BB962C8B-B14F-4D97-AF65-F5344CB8AC3E}">
        <p14:creationId xmlns:p14="http://schemas.microsoft.com/office/powerpoint/2010/main" xmlns="" val="2892477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82592" y="1532586"/>
            <a:ext cx="7057622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清晰</a:t>
            </a:r>
            <a:r>
              <a:rPr lang="zh-CN" altLang="en-US" dirty="0" smtClean="0"/>
              <a:t>的具体体现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202287" y="1970468"/>
            <a:ext cx="7545655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sz="28700" b="1" dirty="0" smtClean="0">
                <a:solidFill>
                  <a:srgbClr val="3E3D4F"/>
                </a:solidFill>
                <a:latin typeface="+mj-lt"/>
              </a:rPr>
              <a:t>罗列</a:t>
            </a:r>
            <a:endParaRPr lang="zh-CN" altLang="en-US" sz="28700" b="1" dirty="0">
              <a:solidFill>
                <a:srgbClr val="3E3D4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826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/>
          <p:nvPr/>
        </p:nvSpPr>
        <p:spPr>
          <a:xfrm>
            <a:off x="6742907" y="2565759"/>
            <a:ext cx="1946300" cy="500980"/>
          </a:xfrm>
          <a:prstGeom prst="rect">
            <a:avLst/>
          </a:prstGeom>
          <a:solidFill>
            <a:srgbClr val="3E3D4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kern="100" dirty="0" smtClean="0">
                <a:solidFill>
                  <a:sysClr val="window" lastClr="C7EDCC"/>
                </a:solidFill>
                <a:latin typeface="微软雅黑" pitchFamily="34" charset="-122"/>
                <a:ea typeface="微软雅黑" pitchFamily="34" charset="-122"/>
                <a:cs typeface="Times New Roman"/>
              </a:rPr>
              <a:t>PPT </a:t>
            </a:r>
            <a:r>
              <a:rPr kumimoji="0" lang="zh-CN" altLang="en-US" sz="1800" b="0" i="0" u="none" strike="noStrike" kern="100" cap="none" spc="0" normalizeH="0" baseline="0" noProof="0" dirty="0" smtClean="0">
                <a:ln>
                  <a:noFill/>
                </a:ln>
                <a:solidFill>
                  <a:sysClr val="window" lastClr="C7EDC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Times New Roman"/>
              </a:rPr>
              <a:t>主题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C7EDC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72046" y="3504277"/>
            <a:ext cx="1689811" cy="452629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>
                <a:ln>
                  <a:noFill/>
                </a:ln>
                <a:solidFill>
                  <a:sysClr val="window" lastClr="C7EDC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第一部分</a:t>
            </a:r>
          </a:p>
        </p:txBody>
      </p:sp>
      <p:sp>
        <p:nvSpPr>
          <p:cNvPr id="5" name="矩形 4"/>
          <p:cNvSpPr/>
          <p:nvPr/>
        </p:nvSpPr>
        <p:spPr>
          <a:xfrm>
            <a:off x="6878698" y="3504277"/>
            <a:ext cx="1689811" cy="452629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kern="100" dirty="0">
                <a:solidFill>
                  <a:sysClr val="window" lastClr="C7EDCC"/>
                </a:solidFill>
                <a:latin typeface="微软雅黑" pitchFamily="34" charset="-122"/>
                <a:ea typeface="微软雅黑" pitchFamily="34" charset="-122"/>
                <a:cs typeface="宋体"/>
              </a:rPr>
              <a:t>第二部分</a:t>
            </a:r>
          </a:p>
        </p:txBody>
      </p:sp>
      <p:sp>
        <p:nvSpPr>
          <p:cNvPr id="6" name="矩形 5"/>
          <p:cNvSpPr/>
          <p:nvPr/>
        </p:nvSpPr>
        <p:spPr>
          <a:xfrm>
            <a:off x="8840085" y="3504277"/>
            <a:ext cx="1689811" cy="452629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kern="100" dirty="0">
                <a:solidFill>
                  <a:sysClr val="window" lastClr="C7EDCC"/>
                </a:solidFill>
                <a:latin typeface="微软雅黑" pitchFamily="34" charset="-122"/>
                <a:ea typeface="微软雅黑" pitchFamily="34" charset="-122"/>
                <a:cs typeface="宋体"/>
              </a:rPr>
              <a:t>第三部分</a:t>
            </a:r>
          </a:p>
        </p:txBody>
      </p:sp>
      <p:sp>
        <p:nvSpPr>
          <p:cNvPr id="7" name="文本框 9"/>
          <p:cNvSpPr txBox="1"/>
          <p:nvPr/>
        </p:nvSpPr>
        <p:spPr>
          <a:xfrm>
            <a:off x="6531683" y="4379358"/>
            <a:ext cx="729907" cy="450491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" lastClr="C7EDC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一</a:t>
            </a:r>
          </a:p>
        </p:txBody>
      </p:sp>
      <p:sp>
        <p:nvSpPr>
          <p:cNvPr id="8" name="文本框 9"/>
          <p:cNvSpPr txBox="1"/>
          <p:nvPr/>
        </p:nvSpPr>
        <p:spPr>
          <a:xfrm>
            <a:off x="7359957" y="4379358"/>
            <a:ext cx="729907" cy="450491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kern="100" cap="none" spc="0" normalizeH="0" baseline="0">
                <a:ln>
                  <a:noFill/>
                </a:ln>
                <a:solidFill>
                  <a:sysClr val="window" lastClr="C7EDC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defRPr>
            </a:lvl1pPr>
          </a:lstStyle>
          <a:p>
            <a:r>
              <a:rPr lang="zh-CN" altLang="en-US" dirty="0"/>
              <a:t>二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8174686" y="4379358"/>
            <a:ext cx="729907" cy="450491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kern="100" cap="none" spc="0" normalizeH="0" baseline="0">
                <a:ln>
                  <a:noFill/>
                </a:ln>
                <a:solidFill>
                  <a:sysClr val="window" lastClr="C7EDC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defRPr>
            </a:lvl1pPr>
          </a:lstStyle>
          <a:p>
            <a:r>
              <a:rPr lang="zh-CN" altLang="en-US" dirty="0"/>
              <a:t>三</a:t>
            </a:r>
          </a:p>
        </p:txBody>
      </p:sp>
      <p:sp>
        <p:nvSpPr>
          <p:cNvPr id="10" name="矩形 9"/>
          <p:cNvSpPr/>
          <p:nvPr/>
        </p:nvSpPr>
        <p:spPr>
          <a:xfrm>
            <a:off x="6454699" y="5209176"/>
            <a:ext cx="570240" cy="4526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00" cap="none" spc="0" normalizeH="0" baseline="0" noProof="0">
                <a:ln>
                  <a:noFill/>
                </a:ln>
                <a:solidFill>
                  <a:sysClr val="window" lastClr="C7EDC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1</a:t>
            </a:r>
            <a:endParaRPr kumimoji="0" lang="zh-CN" altLang="en-US" sz="1800" b="0" i="0" u="none" strike="noStrike" kern="100" cap="none" spc="0" normalizeH="0" baseline="0" noProof="0">
              <a:ln>
                <a:noFill/>
              </a:ln>
              <a:solidFill>
                <a:sysClr val="window" lastClr="C7EDC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18553" y="5206087"/>
            <a:ext cx="570240" cy="4526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00" cap="none" spc="0" normalizeH="0" baseline="0" noProof="0">
                <a:ln>
                  <a:noFill/>
                </a:ln>
                <a:solidFill>
                  <a:sysClr val="window" lastClr="C7EDC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2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C7EDC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767320" y="5210112"/>
            <a:ext cx="570240" cy="4526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00" cap="none" spc="0" normalizeH="0" baseline="0" noProof="0">
                <a:ln>
                  <a:noFill/>
                </a:ln>
                <a:solidFill>
                  <a:sysClr val="window" lastClr="C7EDC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3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C7EDC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16087" y="5206087"/>
            <a:ext cx="570240" cy="4526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00" cap="none" spc="0" normalizeH="0" baseline="0" noProof="0">
                <a:ln>
                  <a:noFill/>
                </a:ln>
                <a:solidFill>
                  <a:sysClr val="window" lastClr="C7EDC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4</a:t>
            </a: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C7EDC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382592" y="3474102"/>
            <a:ext cx="1357884" cy="51321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一级目录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382592" y="4347635"/>
            <a:ext cx="1357884" cy="51321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二级目录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382592" y="5175793"/>
            <a:ext cx="1357884" cy="51321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/>
              </a:rPr>
              <a:t>三级目录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/>
            </a:endParaRPr>
          </a:p>
        </p:txBody>
      </p:sp>
      <p:cxnSp>
        <p:nvCxnSpPr>
          <p:cNvPr id="17" name="直接连接符 16"/>
          <p:cNvCxnSpPr>
            <a:stCxn id="14" idx="3"/>
            <a:endCxn id="4" idx="1"/>
          </p:cNvCxnSpPr>
          <p:nvPr/>
        </p:nvCxnSpPr>
        <p:spPr>
          <a:xfrm flipV="1">
            <a:off x="3740476" y="3730592"/>
            <a:ext cx="1131570" cy="119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dash"/>
          </a:ln>
          <a:effectLst/>
        </p:spPr>
      </p:cxnSp>
      <p:cxnSp>
        <p:nvCxnSpPr>
          <p:cNvPr id="18" name="直接连接符 17"/>
          <p:cNvCxnSpPr>
            <a:stCxn id="15" idx="3"/>
            <a:endCxn id="7" idx="1"/>
          </p:cNvCxnSpPr>
          <p:nvPr/>
        </p:nvCxnSpPr>
        <p:spPr>
          <a:xfrm>
            <a:off x="3740476" y="4604243"/>
            <a:ext cx="2791206" cy="358"/>
          </a:xfrm>
          <a:prstGeom prst="line">
            <a:avLst/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dash"/>
          </a:ln>
          <a:effectLst/>
        </p:spPr>
      </p:cxnSp>
      <p:cxnSp>
        <p:nvCxnSpPr>
          <p:cNvPr id="19" name="直接连接符 18"/>
          <p:cNvCxnSpPr>
            <a:stCxn id="16" idx="3"/>
            <a:endCxn id="10" idx="1"/>
          </p:cNvCxnSpPr>
          <p:nvPr/>
        </p:nvCxnSpPr>
        <p:spPr>
          <a:xfrm>
            <a:off x="3740476" y="5432401"/>
            <a:ext cx="2714224" cy="3089"/>
          </a:xfrm>
          <a:prstGeom prst="line">
            <a:avLst/>
          </a:prstGeom>
          <a:noFill/>
          <a:ln w="9525" cap="flat" cmpd="sng" algn="ctr">
            <a:solidFill>
              <a:srgbClr val="F79646">
                <a:lumMod val="60000"/>
                <a:lumOff val="40000"/>
              </a:srgbClr>
            </a:solidFill>
            <a:prstDash val="dash"/>
          </a:ln>
          <a:effectLst/>
        </p:spPr>
      </p:cxnSp>
      <p:cxnSp>
        <p:nvCxnSpPr>
          <p:cNvPr id="20" name="肘形连接符 19"/>
          <p:cNvCxnSpPr>
            <a:stCxn id="3" idx="2"/>
            <a:endCxn id="4" idx="0"/>
          </p:cNvCxnSpPr>
          <p:nvPr/>
        </p:nvCxnSpPr>
        <p:spPr>
          <a:xfrm rot="5400000">
            <a:off x="6497737" y="2285954"/>
            <a:ext cx="437539" cy="1999108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1" name="肘形连接符 20"/>
          <p:cNvCxnSpPr>
            <a:stCxn id="3" idx="2"/>
            <a:endCxn id="5" idx="0"/>
          </p:cNvCxnSpPr>
          <p:nvPr/>
        </p:nvCxnSpPr>
        <p:spPr>
          <a:xfrm rot="16200000" flipH="1">
            <a:off x="7501061" y="3281734"/>
            <a:ext cx="437539" cy="7544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2" name="肘形连接符 21"/>
          <p:cNvCxnSpPr>
            <a:stCxn id="3" idx="2"/>
            <a:endCxn id="6" idx="0"/>
          </p:cNvCxnSpPr>
          <p:nvPr/>
        </p:nvCxnSpPr>
        <p:spPr>
          <a:xfrm rot="16200000" flipH="1">
            <a:off x="8481755" y="2301040"/>
            <a:ext cx="437539" cy="1968932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3" name="肘形连接符 22"/>
          <p:cNvCxnSpPr>
            <a:stCxn id="5" idx="2"/>
            <a:endCxn id="8" idx="0"/>
          </p:cNvCxnSpPr>
          <p:nvPr/>
        </p:nvCxnSpPr>
        <p:spPr>
          <a:xfrm rot="16200000" flipH="1">
            <a:off x="7513031" y="4167472"/>
            <a:ext cx="422452" cy="1307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4" name="肘形连接符 23"/>
          <p:cNvCxnSpPr>
            <a:stCxn id="7" idx="0"/>
            <a:endCxn id="5" idx="2"/>
          </p:cNvCxnSpPr>
          <p:nvPr/>
        </p:nvCxnSpPr>
        <p:spPr>
          <a:xfrm rot="5400000" flipH="1" flipV="1">
            <a:off x="7098895" y="3754646"/>
            <a:ext cx="422452" cy="826967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5" name="肘形连接符 24"/>
          <p:cNvCxnSpPr>
            <a:stCxn id="9" idx="0"/>
            <a:endCxn id="5" idx="2"/>
          </p:cNvCxnSpPr>
          <p:nvPr/>
        </p:nvCxnSpPr>
        <p:spPr>
          <a:xfrm rot="16200000" flipV="1">
            <a:off x="7920398" y="3760108"/>
            <a:ext cx="422452" cy="816037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6" name="肘形连接符 25"/>
          <p:cNvCxnSpPr>
            <a:stCxn id="8" idx="2"/>
            <a:endCxn id="11" idx="0"/>
          </p:cNvCxnSpPr>
          <p:nvPr/>
        </p:nvCxnSpPr>
        <p:spPr>
          <a:xfrm rot="5400000">
            <a:off x="7376173" y="4857344"/>
            <a:ext cx="376241" cy="321236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7" name="肘形连接符 26"/>
          <p:cNvCxnSpPr>
            <a:stCxn id="8" idx="2"/>
            <a:endCxn id="12" idx="0"/>
          </p:cNvCxnSpPr>
          <p:nvPr/>
        </p:nvCxnSpPr>
        <p:spPr>
          <a:xfrm rot="16200000" flipH="1">
            <a:off x="7698543" y="4856206"/>
            <a:ext cx="380263" cy="327530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8" name="肘形连接符 27"/>
          <p:cNvCxnSpPr>
            <a:stCxn id="8" idx="2"/>
            <a:endCxn id="13" idx="0"/>
          </p:cNvCxnSpPr>
          <p:nvPr/>
        </p:nvCxnSpPr>
        <p:spPr>
          <a:xfrm rot="16200000" flipH="1">
            <a:off x="8024939" y="4529810"/>
            <a:ext cx="376241" cy="976297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9" name="肘形连接符 28"/>
          <p:cNvCxnSpPr>
            <a:stCxn id="8" idx="2"/>
            <a:endCxn id="10" idx="0"/>
          </p:cNvCxnSpPr>
          <p:nvPr/>
        </p:nvCxnSpPr>
        <p:spPr>
          <a:xfrm rot="5400000">
            <a:off x="7042697" y="4526951"/>
            <a:ext cx="379330" cy="985091"/>
          </a:xfrm>
          <a:prstGeom prst="bentConnector3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0" name="矩形 29"/>
          <p:cNvSpPr/>
          <p:nvPr/>
        </p:nvSpPr>
        <p:spPr>
          <a:xfrm>
            <a:off x="2382592" y="1532586"/>
            <a:ext cx="8147304" cy="43788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内容设定效果图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18287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58428" y="1849387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3E3D4F"/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rgbClr val="3E3D4F"/>
                </a:solidFill>
                <a:latin typeface="微软雅黑" pitchFamily="34" charset="-122"/>
                <a:ea typeface="微软雅黑" pitchFamily="34" charset="-122"/>
              </a:rPr>
              <a:t>清晰的内容设定</a:t>
            </a:r>
            <a:endParaRPr lang="zh-CN" altLang="en-US" sz="2400" dirty="0">
              <a:solidFill>
                <a:srgbClr val="3E3D4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对角圆角矩形 1"/>
          <p:cNvSpPr/>
          <p:nvPr/>
        </p:nvSpPr>
        <p:spPr>
          <a:xfrm>
            <a:off x="4799856" y="2454100"/>
            <a:ext cx="4176464" cy="648072"/>
          </a:xfrm>
          <a:prstGeom prst="round2DiagRect">
            <a:avLst>
              <a:gd name="adj1" fmla="val 20943"/>
              <a:gd name="adj2" fmla="val 0"/>
            </a:avLst>
          </a:prstGeom>
          <a:pattFill prst="ltUpDiag">
            <a:fgClr>
              <a:srgbClr val="15C2FF"/>
            </a:fgClr>
            <a:bgClr>
              <a:srgbClr val="00B0F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0"/>
          <p:cNvSpPr txBox="1"/>
          <p:nvPr/>
        </p:nvSpPr>
        <p:spPr>
          <a:xfrm>
            <a:off x="5358428" y="2593470"/>
            <a:ext cx="3832304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400" dirty="0" smtClean="0">
                <a:solidFill>
                  <a:schemeClr val="bg1"/>
                </a:solidFill>
                <a:latin typeface="Impact" pitchFamily="34" charset="0"/>
                <a:ea typeface="微软雅黑" pitchFamily="34" charset="-122"/>
              </a:rPr>
              <a:t>02    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巧妙的母版设计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6929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  <p:sndAc>
          <p:stSnd>
            <p:snd r:embed="rId3" name="hammer.wav"/>
          </p:stSnd>
        </p:sndAc>
      </p:transition>
    </mc:Choice>
    <mc:Fallback>
      <p:transition spd="med">
        <p:fade/>
        <p:sndAc>
          <p:stSnd>
            <p:snd r:embed="rId2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5768" y="532277"/>
            <a:ext cx="399275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dirty="0" smtClean="0">
                <a:solidFill>
                  <a:srgbClr val="3E3D4F"/>
                </a:solidFill>
              </a:rPr>
              <a:t>2.1 </a:t>
            </a:r>
            <a:r>
              <a:rPr lang="zh-CN" altLang="en-US" dirty="0" smtClean="0">
                <a:solidFill>
                  <a:srgbClr val="3E3D4F"/>
                </a:solidFill>
              </a:rPr>
              <a:t>母版</a:t>
            </a:r>
            <a:r>
              <a:rPr lang="zh-CN" altLang="en-US" dirty="0">
                <a:solidFill>
                  <a:srgbClr val="3E3D4F"/>
                </a:solidFill>
              </a:rPr>
              <a:t>作用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360641" y="259080"/>
            <a:ext cx="5480988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1300" b="1" dirty="0" smtClean="0">
                <a:solidFill>
                  <a:srgbClr val="3E3D4F"/>
                </a:solidFill>
              </a:rPr>
              <a:t>省</a:t>
            </a:r>
            <a:endParaRPr lang="zh-CN" altLang="en-US" sz="41300" b="1" dirty="0">
              <a:solidFill>
                <a:srgbClr val="3E3D4F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277422" y="4589780"/>
            <a:ext cx="2834640" cy="5791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避免重复操作，省事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8277422" y="5260340"/>
            <a:ext cx="2834640" cy="5791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缩减文档大小，省地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9098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pan dir="d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穿越">
  <a:themeElements>
    <a:clrScheme name="穿越">
      <a:dk1>
        <a:sysClr val="windowText" lastClr="000000"/>
      </a:dk1>
      <a:lt1>
        <a:sysClr val="window" lastClr="C7EDCC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穿越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639</TotalTime>
  <Words>866</Words>
  <Application>Microsoft Office PowerPoint</Application>
  <PresentationFormat>自定义</PresentationFormat>
  <Paragraphs>203</Paragraphs>
  <Slides>36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37" baseType="lpstr">
      <vt:lpstr>穿越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Teliss Tong</dc:creator>
  <cp:lastModifiedBy>Microsoft</cp:lastModifiedBy>
  <cp:revision>227</cp:revision>
  <dcterms:created xsi:type="dcterms:W3CDTF">2014-06-20T08:59:45Z</dcterms:created>
  <dcterms:modified xsi:type="dcterms:W3CDTF">2014-11-13T12:30:26Z</dcterms:modified>
</cp:coreProperties>
</file>