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heme/themeOverride12.xml" ContentType="application/vnd.openxmlformats-officedocument.themeOverr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tableStyles.xml" ContentType="application/vnd.openxmlformats-officedocument.presentationml.tableStyles+xml"/>
  <Override PartName="/ppt/theme/themeOverride39.xml" ContentType="application/vnd.openxmlformats-officedocument.themeOverride+xml"/>
  <Override PartName="/ppt/notesSlides/notesSlide12.xml" ContentType="application/vnd.openxmlformats-officedocument.presentationml.notesSlide+xml"/>
  <Override PartName="/ppt/theme/themeOverride17.xml" ContentType="application/vnd.openxmlformats-officedocument.themeOverride+xml"/>
  <Override PartName="/ppt/theme/themeOverride28.xml" ContentType="application/vnd.openxmlformats-officedocument.themeOverr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theme/themeOverride24.xml" ContentType="application/vnd.openxmlformats-officedocument.themeOverride+xml"/>
  <Override PartName="/ppt/theme/themeOverride35.xml" ContentType="application/vnd.openxmlformats-officedocument.themeOverr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heme/themeOverride13.xml" ContentType="application/vnd.openxmlformats-officedocument.themeOverr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theme/themeOverride20.xml" ContentType="application/vnd.openxmlformats-officedocument.themeOverride+xml"/>
  <Override PartName="/ppt/theme/themeOverride31.xml" ContentType="application/vnd.openxmlformats-officedocument.themeOverr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heme/themeOverride2.xml" ContentType="application/vnd.openxmlformats-officedocument.themeOverr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theme/themeOverride29.xml" ContentType="application/vnd.openxmlformats-officedocument.themeOverr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theme/themeOverride18.xml" ContentType="application/vnd.openxmlformats-officedocument.themeOverr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theme/themeOverride36.xml" ContentType="application/vnd.openxmlformats-officedocument.themeOverride+xml"/>
  <Override PartName="/ppt/theme/themeOverride25.xml" ContentType="application/vnd.openxmlformats-officedocument.themeOverr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ppt/theme/themeOverride14.xml" ContentType="application/vnd.openxmlformats-officedocument.themeOverride+xml"/>
  <Override PartName="/ppt/theme/themeOverride32.xml" ContentType="application/vnd.openxmlformats-officedocument.themeOverr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Override7.xml" ContentType="application/vnd.openxmlformats-officedocument.themeOverride+xml"/>
  <Override PartName="/ppt/theme/themeOverride21.xml" ContentType="application/vnd.openxmlformats-officedocument.themeOverr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theme/themeOverride10.xml" ContentType="application/vnd.openxmlformats-officedocument.themeOverrid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theme/themeOverride3.xml" ContentType="application/vnd.openxmlformats-officedocument.themeOverride+xml"/>
  <Override PartName="/ppt/notesSlides/notesSlide18.xml" ContentType="application/vnd.openxmlformats-officedocument.presentationml.notesSlide+xml"/>
  <Default Extension="xls" ContentType="application/vnd.ms-exce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heme/themeOverride19.xml" ContentType="application/vnd.openxmlformats-officedocument.themeOverr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heme/themeOverride37.xml" ContentType="application/vnd.openxmlformats-officedocument.themeOverride+xml"/>
  <Override PartName="/ppt/slides/slide79.xml" ContentType="application/vnd.openxmlformats-officedocument.presentationml.slide+xml"/>
  <Override PartName="/ppt/notesSlides/notesSlide10.xml" ContentType="application/vnd.openxmlformats-officedocument.presentationml.notesSlide+xml"/>
  <Override PartName="/ppt/theme/themeOverride15.xml" ContentType="application/vnd.openxmlformats-officedocument.themeOverride+xml"/>
  <Override PartName="/ppt/theme/themeOverride26.xml" ContentType="application/vnd.openxmlformats-officedocument.themeOverr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heme/themeOverride22.xml" ContentType="application/vnd.openxmlformats-officedocument.themeOverride+xml"/>
  <Override PartName="/ppt/theme/themeOverride33.xml" ContentType="application/vnd.openxmlformats-officedocument.themeOverr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heme/themeOverride8.xml" ContentType="application/vnd.openxmlformats-officedocument.themeOverride+xml"/>
  <Override PartName="/ppt/theme/themeOverride11.xml" ContentType="application/vnd.openxmlformats-officedocument.themeOverr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theme/themeOverride4.xml" ContentType="application/vnd.openxmlformats-officedocument.themeOverrid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heme/themeOverride38.xml" ContentType="application/vnd.openxmlformats-officedocument.themeOverride+xml"/>
  <Override PartName="/ppt/notesSlides/notesSlide11.xml" ContentType="application/vnd.openxmlformats-officedocument.presentationml.notesSlide+xml"/>
  <Override PartName="/ppt/theme/themeOverride27.xml" ContentType="application/vnd.openxmlformats-officedocument.themeOverride+xml"/>
  <Override PartName="/ppt/notesSlides/notesSlide6.xml" ContentType="application/vnd.openxmlformats-officedocument.presentationml.notesSlide+xml"/>
  <Override PartName="/ppt/theme/themeOverride16.xml" ContentType="application/vnd.openxmlformats-officedocument.themeOverride+xml"/>
  <Override PartName="/ppt/theme/themeOverride34.xml" ContentType="application/vnd.openxmlformats-officedocument.themeOverr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theme/themeOverride9.xml" ContentType="application/vnd.openxmlformats-officedocument.themeOverride+xml"/>
  <Override PartName="/ppt/theme/themeOverride23.xml" ContentType="application/vnd.openxmlformats-officedocument.themeOverride+xml"/>
  <Override PartName="/ppt/slides/slide29.xml" ContentType="application/vnd.openxmlformats-officedocument.presentationml.slide+xml"/>
  <Override PartName="/ppt/slides/slide76.xml" ContentType="application/vnd.openxmlformats-officedocument.presentationml.slide+xml"/>
  <Override PartName="/ppt/theme/themeOverride30.xml" ContentType="application/vnd.openxmlformats-officedocument.themeOverr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Override5.xml" ContentType="application/vnd.openxmlformats-officedocument.themeOverride+xml"/>
  <Override PartName="/ppt/slides/slide43.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2" r:id="rId2"/>
    <p:sldMasterId id="2147483693" r:id="rId3"/>
  </p:sldMasterIdLst>
  <p:notesMasterIdLst>
    <p:notesMasterId r:id="rId91"/>
  </p:notesMasterIdLst>
  <p:sldIdLst>
    <p:sldId id="1270" r:id="rId4"/>
    <p:sldId id="1219" r:id="rId5"/>
    <p:sldId id="463" r:id="rId6"/>
    <p:sldId id="1245" r:id="rId7"/>
    <p:sldId id="1246" r:id="rId8"/>
    <p:sldId id="1247" r:id="rId9"/>
    <p:sldId id="1248" r:id="rId10"/>
    <p:sldId id="1249" r:id="rId11"/>
    <p:sldId id="1250" r:id="rId12"/>
    <p:sldId id="1251" r:id="rId13"/>
    <p:sldId id="1252" r:id="rId14"/>
    <p:sldId id="1253" r:id="rId15"/>
    <p:sldId id="1254" r:id="rId16"/>
    <p:sldId id="1255" r:id="rId17"/>
    <p:sldId id="1256" r:id="rId18"/>
    <p:sldId id="1257" r:id="rId19"/>
    <p:sldId id="1258" r:id="rId20"/>
    <p:sldId id="1259" r:id="rId21"/>
    <p:sldId id="1260" r:id="rId22"/>
    <p:sldId id="1261" r:id="rId23"/>
    <p:sldId id="1262" r:id="rId24"/>
    <p:sldId id="1263" r:id="rId25"/>
    <p:sldId id="1264" r:id="rId26"/>
    <p:sldId id="1265" r:id="rId27"/>
    <p:sldId id="1266" r:id="rId28"/>
    <p:sldId id="1267" r:id="rId29"/>
    <p:sldId id="1268" r:id="rId30"/>
    <p:sldId id="1269" r:id="rId31"/>
    <p:sldId id="1155" r:id="rId32"/>
    <p:sldId id="1156" r:id="rId33"/>
    <p:sldId id="1157" r:id="rId34"/>
    <p:sldId id="1158" r:id="rId35"/>
    <p:sldId id="1159" r:id="rId36"/>
    <p:sldId id="1160" r:id="rId37"/>
    <p:sldId id="1161" r:id="rId38"/>
    <p:sldId id="1162" r:id="rId39"/>
    <p:sldId id="1163" r:id="rId40"/>
    <p:sldId id="1164" r:id="rId41"/>
    <p:sldId id="676" r:id="rId42"/>
    <p:sldId id="1165" r:id="rId43"/>
    <p:sldId id="1166" r:id="rId44"/>
    <p:sldId id="1167" r:id="rId45"/>
    <p:sldId id="1168" r:id="rId46"/>
    <p:sldId id="1170" r:id="rId47"/>
    <p:sldId id="1171" r:id="rId48"/>
    <p:sldId id="1172" r:id="rId49"/>
    <p:sldId id="1175" r:id="rId50"/>
    <p:sldId id="1176" r:id="rId51"/>
    <p:sldId id="1178" r:id="rId52"/>
    <p:sldId id="1179" r:id="rId53"/>
    <p:sldId id="1180" r:id="rId54"/>
    <p:sldId id="1181" r:id="rId55"/>
    <p:sldId id="681" r:id="rId56"/>
    <p:sldId id="682" r:id="rId57"/>
    <p:sldId id="683" r:id="rId58"/>
    <p:sldId id="1186" r:id="rId59"/>
    <p:sldId id="1189" r:id="rId60"/>
    <p:sldId id="1213" r:id="rId61"/>
    <p:sldId id="1214" r:id="rId62"/>
    <p:sldId id="1204" r:id="rId63"/>
    <p:sldId id="1207" r:id="rId64"/>
    <p:sldId id="1209" r:id="rId65"/>
    <p:sldId id="1211" r:id="rId66"/>
    <p:sldId id="1216" r:id="rId67"/>
    <p:sldId id="1217" r:id="rId68"/>
    <p:sldId id="1218" r:id="rId69"/>
    <p:sldId id="1220" r:id="rId70"/>
    <p:sldId id="1226" r:id="rId71"/>
    <p:sldId id="1227" r:id="rId72"/>
    <p:sldId id="1228" r:id="rId73"/>
    <p:sldId id="1240" r:id="rId74"/>
    <p:sldId id="1224" r:id="rId75"/>
    <p:sldId id="1222" r:id="rId76"/>
    <p:sldId id="1244" r:id="rId77"/>
    <p:sldId id="1229" r:id="rId78"/>
    <p:sldId id="1230" r:id="rId79"/>
    <p:sldId id="1239" r:id="rId80"/>
    <p:sldId id="1238" r:id="rId81"/>
    <p:sldId id="1232" r:id="rId82"/>
    <p:sldId id="1233" r:id="rId83"/>
    <p:sldId id="1235" r:id="rId84"/>
    <p:sldId id="1236" r:id="rId85"/>
    <p:sldId id="1237" r:id="rId86"/>
    <p:sldId id="1203" r:id="rId87"/>
    <p:sldId id="1243" r:id="rId88"/>
    <p:sldId id="1242" r:id="rId89"/>
    <p:sldId id="1271" r:id="rId9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EBEA"/>
    <a:srgbClr val="F8F8F8"/>
    <a:srgbClr val="00FF00"/>
    <a:srgbClr val="990033"/>
    <a:srgbClr val="4872A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576" y="-90"/>
      </p:cViewPr>
      <p:guideLst>
        <p:guide orient="horz" pos="2160"/>
        <p:guide orient="horz" pos="1434"/>
        <p:guide orient="horz" pos="2886"/>
        <p:guide pos="2880"/>
        <p:guide pos="204"/>
        <p:guide pos="555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slide" Target="slides/slide81.xml"/><Relationship Id="rId89" Type="http://schemas.openxmlformats.org/officeDocument/2006/relationships/slide" Target="slides/slide86.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tableStyles" Target="tableStyle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image" Target="../media/image9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zh-CN" altLang="en-US"/>
          </a:p>
        </p:txBody>
      </p:sp>
      <p:sp>
        <p:nvSpPr>
          <p:cNvPr id="4099" name="日期占位符 2"/>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8A93D5D6-7892-4E95-85F6-C60C18A91BDE}" type="datetimeFigureOut">
              <a:rPr lang="zh-CN" altLang="en-US"/>
              <a:pPr/>
              <a:t>2016-9-27</a:t>
            </a:fld>
            <a:endParaRPr lang="en-US"/>
          </a:p>
        </p:txBody>
      </p:sp>
      <p:sp>
        <p:nvSpPr>
          <p:cNvPr id="4100" name="幻灯片图像占位符 3"/>
          <p:cNvSpPr>
            <a:spLocks noGrp="1" noChangeArrowheads="1"/>
          </p:cNvSpPr>
          <p:nvPr>
            <p:ph type="sldImg" idx="2"/>
          </p:nvPr>
        </p:nvSpPr>
        <p:spPr bwMode="auto">
          <a:xfrm>
            <a:off x="1143000" y="685800"/>
            <a:ext cx="4572000" cy="3429000"/>
          </a:xfrm>
          <a:prstGeom prst="rect">
            <a:avLst/>
          </a:prstGeom>
          <a:noFill/>
          <a:ln w="12700" cmpd="sng">
            <a:noFill/>
            <a:miter lim="800000"/>
            <a:headEnd/>
            <a:tailEnd/>
          </a:ln>
        </p:spPr>
      </p:sp>
      <p:sp>
        <p:nvSpPr>
          <p:cNvPr id="4101" name="备注占位符 4"/>
          <p:cNvSpPr>
            <a:spLocks noGrp="1" noChangeArrowheads="1"/>
          </p:cNvSpPr>
          <p:nvPr>
            <p:ph type="body" sz="quarter" idx="3"/>
          </p:nvPr>
        </p:nvSpPr>
        <p:spPr bwMode="auto">
          <a:xfrm>
            <a:off x="685800" y="4343400"/>
            <a:ext cx="5486400" cy="4114800"/>
          </a:xfrm>
          <a:prstGeom prst="rect">
            <a:avLst/>
          </a:prstGeom>
          <a:noFill/>
          <a:ln w="12700" cmpd="sng">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zh-CN" altLang="en-US"/>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17A8B20D-821B-4C68-A93C-4B7A1D5D061B}" type="slidenum">
              <a:rPr lang="zh-CN" alt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12.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hemeOverride" Target="../theme/themeOverride13.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hemeOverride" Target="../theme/themeOverride14.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hemeOverride" Target="../theme/themeOverride15.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hemeOverride" Target="../theme/themeOverride16.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hemeOverride" Target="../theme/themeOverride17.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18.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hemeOverride" Target="../theme/themeOverride19.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2.xml"/><Relationship Id="rId4" Type="http://schemas.openxmlformats.org/officeDocument/2006/relationships/hyperlink" Target="http://emuch.net/bbs/viewthread.php?tid=452644&amp;fpage=1" TargetMode="Externa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20.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hemeOverride" Target="../theme/themeOverride21.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hemeOverride" Target="../theme/themeOverride22.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hemeOverride" Target="../theme/themeOverride23.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hemeOverride" Target="../theme/themeOverride24.xml"/></Relationships>
</file>

<file path=ppt/notesSlides/_rels/notesSlide25.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notesMaster" Target="../notesMasters/notesMaster1.xml"/><Relationship Id="rId1" Type="http://schemas.openxmlformats.org/officeDocument/2006/relationships/themeOverride" Target="../theme/themeOverride25.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notesMaster" Target="../notesMasters/notesMaster1.xml"/><Relationship Id="rId1" Type="http://schemas.openxmlformats.org/officeDocument/2006/relationships/themeOverride" Target="../theme/themeOverride26.xml"/></Relationships>
</file>

<file path=ppt/notesSlides/_rels/notesSlide27.xml.rels><?xml version="1.0" encoding="UTF-8" standalone="yes"?>
<Relationships xmlns="http://schemas.openxmlformats.org/package/2006/relationships"><Relationship Id="rId3" Type="http://schemas.openxmlformats.org/officeDocument/2006/relationships/slide" Target="../slides/slide45.xml"/><Relationship Id="rId2" Type="http://schemas.openxmlformats.org/officeDocument/2006/relationships/notesMaster" Target="../notesMasters/notesMaster1.xml"/><Relationship Id="rId1" Type="http://schemas.openxmlformats.org/officeDocument/2006/relationships/themeOverride" Target="../theme/themeOverride27.xml"/></Relationships>
</file>

<file path=ppt/notesSlides/_rels/notesSlide28.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notesMaster" Target="../notesMasters/notesMaster1.xml"/><Relationship Id="rId1" Type="http://schemas.openxmlformats.org/officeDocument/2006/relationships/themeOverride" Target="../theme/themeOverride28.xml"/></Relationships>
</file>

<file path=ppt/notesSlides/_rels/notesSlide29.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notesMaster" Target="../notesMasters/notesMaster1.xml"/><Relationship Id="rId1" Type="http://schemas.openxmlformats.org/officeDocument/2006/relationships/themeOverride" Target="../theme/themeOverride29.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30.xml.rels><?xml version="1.0" encoding="UTF-8" standalone="yes"?>
<Relationships xmlns="http://schemas.openxmlformats.org/package/2006/relationships"><Relationship Id="rId3" Type="http://schemas.openxmlformats.org/officeDocument/2006/relationships/slide" Target="../slides/slide55.xml"/><Relationship Id="rId2" Type="http://schemas.openxmlformats.org/officeDocument/2006/relationships/notesMaster" Target="../notesMasters/notesMaster1.xml"/><Relationship Id="rId1" Type="http://schemas.openxmlformats.org/officeDocument/2006/relationships/themeOverride" Target="../theme/themeOverride30.xml"/></Relationships>
</file>

<file path=ppt/notesSlides/_rels/notesSlide31.xml.rels><?xml version="1.0" encoding="UTF-8" standalone="yes"?>
<Relationships xmlns="http://schemas.openxmlformats.org/package/2006/relationships"><Relationship Id="rId3" Type="http://schemas.openxmlformats.org/officeDocument/2006/relationships/slide" Target="../slides/slide57.xml"/><Relationship Id="rId2" Type="http://schemas.openxmlformats.org/officeDocument/2006/relationships/notesMaster" Target="../notesMasters/notesMaster1.xml"/><Relationship Id="rId1" Type="http://schemas.openxmlformats.org/officeDocument/2006/relationships/themeOverride" Target="../theme/themeOverride31.xml"/></Relationships>
</file>

<file path=ppt/notesSlides/_rels/notesSlide32.xml.rels><?xml version="1.0" encoding="UTF-8" standalone="yes"?>
<Relationships xmlns="http://schemas.openxmlformats.org/package/2006/relationships"><Relationship Id="rId3" Type="http://schemas.openxmlformats.org/officeDocument/2006/relationships/slide" Target="../slides/slide67.xml"/><Relationship Id="rId2" Type="http://schemas.openxmlformats.org/officeDocument/2006/relationships/notesMaster" Target="../notesMasters/notesMaster1.xml"/><Relationship Id="rId1" Type="http://schemas.openxmlformats.org/officeDocument/2006/relationships/themeOverride" Target="../theme/themeOverride32.xml"/></Relationships>
</file>

<file path=ppt/notesSlides/_rels/notesSlide33.xml.rels><?xml version="1.0" encoding="UTF-8" standalone="yes"?>
<Relationships xmlns="http://schemas.openxmlformats.org/package/2006/relationships"><Relationship Id="rId3" Type="http://schemas.openxmlformats.org/officeDocument/2006/relationships/slide" Target="../slides/slide72.xml"/><Relationship Id="rId2" Type="http://schemas.openxmlformats.org/officeDocument/2006/relationships/notesMaster" Target="../notesMasters/notesMaster1.xml"/><Relationship Id="rId1" Type="http://schemas.openxmlformats.org/officeDocument/2006/relationships/themeOverride" Target="../theme/themeOverride33.xml"/></Relationships>
</file>

<file path=ppt/notesSlides/_rels/notesSlide34.xml.rels><?xml version="1.0" encoding="UTF-8" standalone="yes"?>
<Relationships xmlns="http://schemas.openxmlformats.org/package/2006/relationships"><Relationship Id="rId3" Type="http://schemas.openxmlformats.org/officeDocument/2006/relationships/slide" Target="../slides/slide77.xml"/><Relationship Id="rId2" Type="http://schemas.openxmlformats.org/officeDocument/2006/relationships/notesMaster" Target="../notesMasters/notesMaster1.xml"/><Relationship Id="rId1" Type="http://schemas.openxmlformats.org/officeDocument/2006/relationships/themeOverride" Target="../theme/themeOverride34.xml"/></Relationships>
</file>

<file path=ppt/notesSlides/_rels/notesSlide35.xml.rels><?xml version="1.0" encoding="UTF-8" standalone="yes"?>
<Relationships xmlns="http://schemas.openxmlformats.org/package/2006/relationships"><Relationship Id="rId3" Type="http://schemas.openxmlformats.org/officeDocument/2006/relationships/slide" Target="../slides/slide79.xml"/><Relationship Id="rId2" Type="http://schemas.openxmlformats.org/officeDocument/2006/relationships/notesMaster" Target="../notesMasters/notesMaster1.xml"/><Relationship Id="rId1" Type="http://schemas.openxmlformats.org/officeDocument/2006/relationships/themeOverride" Target="../theme/themeOverride35.xml"/></Relationships>
</file>

<file path=ppt/notesSlides/_rels/notesSlide36.xml.rels><?xml version="1.0" encoding="UTF-8" standalone="yes"?>
<Relationships xmlns="http://schemas.openxmlformats.org/package/2006/relationships"><Relationship Id="rId3" Type="http://schemas.openxmlformats.org/officeDocument/2006/relationships/slide" Target="../slides/slide80.xml"/><Relationship Id="rId2" Type="http://schemas.openxmlformats.org/officeDocument/2006/relationships/notesMaster" Target="../notesMasters/notesMaster1.xml"/><Relationship Id="rId1" Type="http://schemas.openxmlformats.org/officeDocument/2006/relationships/themeOverride" Target="../theme/themeOverride36.xml"/></Relationships>
</file>

<file path=ppt/notesSlides/_rels/notesSlide37.xml.rels><?xml version="1.0" encoding="UTF-8" standalone="yes"?>
<Relationships xmlns="http://schemas.openxmlformats.org/package/2006/relationships"><Relationship Id="rId3" Type="http://schemas.openxmlformats.org/officeDocument/2006/relationships/slide" Target="../slides/slide81.xml"/><Relationship Id="rId2" Type="http://schemas.openxmlformats.org/officeDocument/2006/relationships/notesMaster" Target="../notesMasters/notesMaster1.xml"/><Relationship Id="rId1" Type="http://schemas.openxmlformats.org/officeDocument/2006/relationships/themeOverride" Target="../theme/themeOverride37.xml"/></Relationships>
</file>

<file path=ppt/notesSlides/_rels/notesSlide38.xml.rels><?xml version="1.0" encoding="UTF-8" standalone="yes"?>
<Relationships xmlns="http://schemas.openxmlformats.org/package/2006/relationships"><Relationship Id="rId3" Type="http://schemas.openxmlformats.org/officeDocument/2006/relationships/slide" Target="../slides/slide82.xml"/><Relationship Id="rId2" Type="http://schemas.openxmlformats.org/officeDocument/2006/relationships/notesMaster" Target="../notesMasters/notesMaster1.xml"/><Relationship Id="rId1" Type="http://schemas.openxmlformats.org/officeDocument/2006/relationships/themeOverride" Target="../theme/themeOverride38.xml"/></Relationships>
</file>

<file path=ppt/notesSlides/_rels/notesSlide39.xml.rels><?xml version="1.0" encoding="UTF-8" standalone="yes"?>
<Relationships xmlns="http://schemas.openxmlformats.org/package/2006/relationships"><Relationship Id="rId3" Type="http://schemas.openxmlformats.org/officeDocument/2006/relationships/slide" Target="../slides/slide83.xml"/><Relationship Id="rId2" Type="http://schemas.openxmlformats.org/officeDocument/2006/relationships/notesMaster" Target="../notesMasters/notesMaster1.xml"/><Relationship Id="rId1" Type="http://schemas.openxmlformats.org/officeDocument/2006/relationships/themeOverride" Target="../theme/themeOverride39.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9218"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BDDC406-29B1-4A43-989D-F7486EFBFB3B}" type="slidenum">
              <a:rPr lang="en-US" sz="1200"/>
              <a:pPr algn="r"/>
              <a:t>4</a:t>
            </a:fld>
            <a:endParaRPr lang="en-US" sz="1200"/>
          </a:p>
        </p:txBody>
      </p:sp>
      <p:sp>
        <p:nvSpPr>
          <p:cNvPr id="9219" name="矩形 2"/>
          <p:cNvSpPr>
            <a:spLocks noRot="1" noChangeArrowheads="1" noTextEdit="1"/>
          </p:cNvSpPr>
          <p:nvPr>
            <p:ph type="sldImg"/>
          </p:nvPr>
        </p:nvSpPr>
        <p:spPr>
          <a:ln>
            <a:solidFill>
              <a:srgbClr val="000000"/>
            </a:solidFill>
          </a:ln>
        </p:spPr>
      </p:sp>
      <p:sp>
        <p:nvSpPr>
          <p:cNvPr id="9220" name="矩形 3"/>
          <p:cNvSpPr>
            <a:spLocks noGrp="1" noChangeArrowheads="1"/>
          </p:cNvSpPr>
          <p:nvPr>
            <p:ph type="body" idx="1"/>
          </p:nvPr>
        </p:nvSpPr>
        <p:spPr/>
        <p:txBody>
          <a:bodyPr anchor="t"/>
          <a:lstStyle/>
          <a:p>
            <a:pPr eaLnBrk="1" hangingPunct="1"/>
            <a:r>
              <a:rPr lang="en-US"/>
              <a:t>    </a:t>
            </a:r>
            <a:r>
              <a:rPr lang="zh-CN" altLang="en-US"/>
              <a:t>优秀</a:t>
            </a:r>
            <a:r>
              <a:rPr lang="en-US"/>
              <a:t>PPT</a:t>
            </a:r>
            <a:r>
              <a:rPr lang="zh-CN" altLang="en-US"/>
              <a:t>的定义有很多种，但万变不离其中，制作</a:t>
            </a:r>
            <a:r>
              <a:rPr lang="en-US"/>
              <a:t>PPT</a:t>
            </a:r>
            <a:r>
              <a:rPr lang="zh-CN" altLang="en-US"/>
              <a:t>的终极目标就是要让别人了解你的思想，要想方设法吸引别人的眼球。你可以通过很多方法达到这个目的，比如丰富详实的内容，光彩夺目的模板，精妙绝伦的动画，当然还有演讲者的演说水平和与观众互动等等。以上的几点中，你能够做到</a:t>
            </a:r>
            <a:r>
              <a:rPr lang="en-US"/>
              <a:t>2-3</a:t>
            </a:r>
            <a:r>
              <a:rPr lang="zh-CN" altLang="en-US"/>
              <a:t>点的话，你的</a:t>
            </a:r>
            <a:r>
              <a:rPr lang="en-US"/>
              <a:t>PPT</a:t>
            </a:r>
            <a:r>
              <a:rPr lang="zh-CN" altLang="en-US"/>
              <a:t>就可以称得上是优秀的。但值得注意的是，如果你某一点做的很糟的话，那你的</a:t>
            </a:r>
            <a:r>
              <a:rPr lang="en-US"/>
              <a:t>PPT</a:t>
            </a:r>
            <a:r>
              <a:rPr lang="zh-CN" altLang="en-US"/>
              <a:t>就是失败的，可以说是“一票否决”。所以，请大家注意，一个优秀</a:t>
            </a:r>
            <a:r>
              <a:rPr lang="en-US"/>
              <a:t>PPT</a:t>
            </a:r>
            <a:r>
              <a:rPr lang="zh-CN" altLang="en-US"/>
              <a:t>不一定是每个部分都做到最好，而是每个部分都不搞砸，有几个部分比较突出即可。</a:t>
            </a: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27650"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D9AD462-3C25-410D-831F-52111DAEA07A}" type="slidenum">
              <a:rPr lang="en-US" sz="1200"/>
              <a:pPr algn="r"/>
              <a:t>13</a:t>
            </a:fld>
            <a:endParaRPr lang="en-US" sz="1200"/>
          </a:p>
        </p:txBody>
      </p:sp>
      <p:sp>
        <p:nvSpPr>
          <p:cNvPr id="27651" name="矩形 2"/>
          <p:cNvSpPr>
            <a:spLocks noRot="1" noChangeArrowheads="1" noTextEdit="1"/>
          </p:cNvSpPr>
          <p:nvPr>
            <p:ph type="sldImg"/>
          </p:nvPr>
        </p:nvSpPr>
        <p:spPr>
          <a:ln>
            <a:solidFill>
              <a:srgbClr val="000000"/>
            </a:solidFill>
          </a:ln>
        </p:spPr>
      </p:sp>
      <p:sp>
        <p:nvSpPr>
          <p:cNvPr id="27652" name="矩形 3"/>
          <p:cNvSpPr>
            <a:spLocks noGrp="1" noChangeArrowheads="1"/>
          </p:cNvSpPr>
          <p:nvPr>
            <p:ph type="body" idx="1"/>
          </p:nvPr>
        </p:nvSpPr>
        <p:spPr/>
        <p:txBody>
          <a:bodyPr anchor="t"/>
          <a:lstStyle/>
          <a:p>
            <a:pPr eaLnBrk="1" hangingPunct="1"/>
            <a:r>
              <a:rPr lang="en-US"/>
              <a:t>    </a:t>
            </a:r>
            <a:r>
              <a:rPr lang="zh-CN" altLang="en-US"/>
              <a:t>一个好的</a:t>
            </a:r>
            <a:r>
              <a:rPr lang="en-US"/>
              <a:t>PPT</a:t>
            </a:r>
            <a:r>
              <a:rPr lang="zh-CN" altLang="en-US"/>
              <a:t>必定是动静结合的产物，之所谓“静如处子，动如脱兔”。</a:t>
            </a:r>
            <a:r>
              <a:rPr lang="en-US"/>
              <a:t>MS Office</a:t>
            </a:r>
            <a:r>
              <a:rPr lang="zh-CN" altLang="en-US"/>
              <a:t>经过几代的发展，在绘图和动画方面都有的长足的提高，基于</a:t>
            </a:r>
            <a:r>
              <a:rPr lang="en-US"/>
              <a:t>Office2003</a:t>
            </a:r>
            <a:r>
              <a:rPr lang="zh-CN" altLang="en-US"/>
              <a:t>平台的</a:t>
            </a:r>
            <a:r>
              <a:rPr lang="en-US"/>
              <a:t>PowerPoint</a:t>
            </a:r>
            <a:r>
              <a:rPr lang="zh-CN" altLang="en-US"/>
              <a:t>已经具有相当高图像处理能力，运用</a:t>
            </a:r>
            <a:r>
              <a:rPr lang="en-US"/>
              <a:t>PPT</a:t>
            </a:r>
            <a:r>
              <a:rPr lang="zh-CN" altLang="en-US"/>
              <a:t>自带的图片处理工具，完全可以绘制出上图中的复杂的图形。笔者试用过</a:t>
            </a:r>
            <a:r>
              <a:rPr lang="en-US"/>
              <a:t>Office2007</a:t>
            </a:r>
            <a:r>
              <a:rPr lang="zh-CN" altLang="en-US"/>
              <a:t>，在立体图案处理方面更具有其独到的一面。鉴于</a:t>
            </a:r>
            <a:r>
              <a:rPr lang="en-US"/>
              <a:t>Office2007</a:t>
            </a:r>
            <a:r>
              <a:rPr lang="zh-CN" altLang="en-US"/>
              <a:t>尚未普及，且后缀名形式为*</a:t>
            </a:r>
            <a:r>
              <a:rPr lang="en-US"/>
              <a:t>.pptx</a:t>
            </a:r>
            <a:r>
              <a:rPr lang="zh-CN" altLang="en-US"/>
              <a:t>，与原先的*</a:t>
            </a:r>
            <a:r>
              <a:rPr lang="en-US"/>
              <a:t>.ppt</a:t>
            </a:r>
            <a:r>
              <a:rPr lang="zh-CN" altLang="en-US"/>
              <a:t>不同，因此主要基于</a:t>
            </a:r>
            <a:r>
              <a:rPr lang="en-US"/>
              <a:t>PowerPoint2003</a:t>
            </a:r>
            <a:r>
              <a:rPr lang="zh-CN" altLang="en-US"/>
              <a:t>来撰写，关于</a:t>
            </a:r>
            <a:r>
              <a:rPr lang="en-US"/>
              <a:t>2007</a:t>
            </a:r>
            <a:r>
              <a:rPr lang="zh-CN" altLang="en-US"/>
              <a:t>的部分效果在</a:t>
            </a:r>
            <a:r>
              <a:rPr lang="en-US"/>
              <a:t>Office2007</a:t>
            </a:r>
            <a:r>
              <a:rPr lang="zh-CN" altLang="en-US"/>
              <a:t>全面普及之后会加以补充。 </a:t>
            </a: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29698"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512D70B-76DF-4124-895B-2F3D141A03FB}" type="slidenum">
              <a:rPr lang="en-US" sz="1200"/>
              <a:pPr algn="r"/>
              <a:t>14</a:t>
            </a:fld>
            <a:endParaRPr lang="en-US" sz="1200"/>
          </a:p>
        </p:txBody>
      </p:sp>
      <p:sp>
        <p:nvSpPr>
          <p:cNvPr id="29699" name="矩形 2"/>
          <p:cNvSpPr>
            <a:spLocks noRot="1" noChangeArrowheads="1" noTextEdit="1"/>
          </p:cNvSpPr>
          <p:nvPr>
            <p:ph type="sldImg"/>
          </p:nvPr>
        </p:nvSpPr>
        <p:spPr>
          <a:ln>
            <a:solidFill>
              <a:srgbClr val="000000"/>
            </a:solidFill>
          </a:ln>
        </p:spPr>
      </p:sp>
      <p:sp>
        <p:nvSpPr>
          <p:cNvPr id="29700" name="矩形 3"/>
          <p:cNvSpPr>
            <a:spLocks noGrp="1" noChangeArrowheads="1"/>
          </p:cNvSpPr>
          <p:nvPr>
            <p:ph type="body" idx="1"/>
          </p:nvPr>
        </p:nvSpPr>
        <p:spPr/>
        <p:txBody>
          <a:bodyPr anchor="t"/>
          <a:lstStyle/>
          <a:p>
            <a:pPr eaLnBrk="1" hangingPunct="1"/>
            <a:r>
              <a:rPr lang="en-US"/>
              <a:t>    </a:t>
            </a:r>
            <a:r>
              <a:rPr lang="zh-CN" altLang="en-US"/>
              <a:t>类似于很多专业的画图和动画软件，如</a:t>
            </a:r>
            <a:r>
              <a:rPr lang="en-US"/>
              <a:t>Photoshop</a:t>
            </a:r>
            <a:r>
              <a:rPr lang="zh-CN" altLang="en-US"/>
              <a:t>，</a:t>
            </a:r>
            <a:r>
              <a:rPr lang="en-US"/>
              <a:t>Flash</a:t>
            </a:r>
            <a:r>
              <a:rPr lang="zh-CN" altLang="en-US"/>
              <a:t>一样，</a:t>
            </a:r>
            <a:r>
              <a:rPr lang="en-US"/>
              <a:t>PowerPoint</a:t>
            </a:r>
            <a:r>
              <a:rPr lang="zh-CN" altLang="en-US"/>
              <a:t>同样提供图层的概念，但不同的是，</a:t>
            </a:r>
            <a:r>
              <a:rPr lang="en-US"/>
              <a:t>PPT</a:t>
            </a:r>
            <a:r>
              <a:rPr lang="zh-CN" altLang="en-US"/>
              <a:t>中的图层是虚拟的，也就是你不能像</a:t>
            </a:r>
            <a:r>
              <a:rPr lang="en-US"/>
              <a:t>Photoshop</a:t>
            </a:r>
            <a:r>
              <a:rPr lang="zh-CN" altLang="en-US"/>
              <a:t>那样有一个实体的图层，但它确实存在，上图中的两个立方体的例子说明了这一点，我们通过记忆来判断一个图像在哪个图层，而软件默认的是插入或新复制的图像在最上面的图层，这样就要求我们在绘制一个多图层复复杂图形的时候从最下层开始画，这样最容易把握图形层叠的次序，也不易搞错图层次序。当然你可以通过上移或下移的方式来移动图像到某一个图层，不过这确实很累，尤其是有十几二十个图层的时候。</a:t>
            </a:r>
            <a:br>
              <a:rPr lang="zh-CN" altLang="en-US"/>
            </a:br>
            <a:r>
              <a:rPr lang="zh-CN" altLang="en-US"/>
              <a:t>    上图中的按钮由两个部分组成，外圈红色部分和内圈的白色立体球，而每个部分又由多个图案层叠而成（其中运用了很多渐变和透明色效果），可以看到，多个图层按顺序重叠排列后，能够使一个简单的图形成为一个具有很强立体感的图形。</a:t>
            </a:r>
            <a:br>
              <a:rPr lang="zh-CN" altLang="en-US"/>
            </a:b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1746"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70A07AD-A50E-4C3F-B156-7E9D5A3664C3}" type="slidenum">
              <a:rPr lang="en-US" sz="1200"/>
              <a:pPr algn="r"/>
              <a:t>15</a:t>
            </a:fld>
            <a:endParaRPr lang="en-US" sz="1200"/>
          </a:p>
        </p:txBody>
      </p:sp>
      <p:sp>
        <p:nvSpPr>
          <p:cNvPr id="31747" name="矩形 2"/>
          <p:cNvSpPr>
            <a:spLocks noRot="1" noChangeArrowheads="1" noTextEdit="1"/>
          </p:cNvSpPr>
          <p:nvPr>
            <p:ph type="sldImg"/>
          </p:nvPr>
        </p:nvSpPr>
        <p:spPr>
          <a:ln>
            <a:solidFill>
              <a:srgbClr val="000000"/>
            </a:solidFill>
          </a:ln>
        </p:spPr>
      </p:sp>
      <p:sp>
        <p:nvSpPr>
          <p:cNvPr id="31748" name="矩形 3"/>
          <p:cNvSpPr>
            <a:spLocks noGrp="1" noChangeArrowheads="1"/>
          </p:cNvSpPr>
          <p:nvPr>
            <p:ph type="body" idx="1"/>
          </p:nvPr>
        </p:nvSpPr>
        <p:spPr/>
        <p:txBody>
          <a:bodyPr anchor="t"/>
          <a:lstStyle/>
          <a:p>
            <a:pPr eaLnBrk="1" hangingPunct="1"/>
            <a:r>
              <a:rPr lang="en-US"/>
              <a:t>    </a:t>
            </a:r>
            <a:r>
              <a:rPr lang="zh-CN" altLang="en-US"/>
              <a:t>上图中，左上角的圆角矩形是一个组合图形，而下面的则是一个图形直接填充渐变色。组合图形和单一填充图形最大的区别是渐变色，可以看到，组合图形的渐变色范围可以做到很窄，这样使中间主体部分的显示相对较为平稳，而单一图形的渐变范围非常大，这样会导致中间的文字不一定能够看清。组合图形在显示效果上超过单一图形，但在制作时间上则较长，因此在一个要求不高的</a:t>
            </a:r>
            <a:r>
              <a:rPr lang="en-US"/>
              <a:t>PPT</a:t>
            </a:r>
            <a:r>
              <a:rPr lang="zh-CN" altLang="en-US"/>
              <a:t>中，运用单一图形填充就已经能够满足一般的要求了。另外，对于单一图形，你可以运用</a:t>
            </a:r>
            <a:r>
              <a:rPr lang="en-US"/>
              <a:t>PPT</a:t>
            </a:r>
            <a:r>
              <a:rPr lang="zh-CN" altLang="en-US"/>
              <a:t>中预设的填充色进行填充，例如彩虹效果，这是组合图形很难做到的。</a:t>
            </a:r>
            <a:br>
              <a:rPr lang="zh-CN" altLang="en-US"/>
            </a:br>
            <a:r>
              <a:rPr lang="zh-CN" altLang="en-US"/>
              <a:t>    可以这么说，</a:t>
            </a:r>
            <a:r>
              <a:rPr lang="en-US"/>
              <a:t>MS Office</a:t>
            </a:r>
            <a:r>
              <a:rPr lang="zh-CN" altLang="en-US"/>
              <a:t>中的组合功能是相当强悍和实用的一个功能，强悍在于每个组合出来的图案存储体积小，且都是矢量图，放大缩小不会失真；实用在于你可以通过组合绘制一切你想得到的图案，“所想即所得”。组合应遵循的递推规律是：从简单到复杂，从背景到前景，从放大到缩小。为何这样说呢？你如果拿到一个图形，首先做的一步是把这个图形加以解析，就像五笔中的拼字，拆分成几个简单的部分，将简单部分画好后再组合成一个完整的图形；其次画的顺应从背景开始画，这样避免最后进行图层的调整；画的时候应先放大画，这样可以保证图形位置的精确，画完以后再组合缩小（缩小是最后一步）。按照以上顺序进行绘图，会省去很多后处理的步骤。</a:t>
            </a:r>
            <a:br>
              <a:rPr lang="zh-CN" altLang="en-US"/>
            </a:b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3794"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76DD802-C5D5-437A-8098-D5CC942F36EE}" type="slidenum">
              <a:rPr lang="en-US" sz="1200"/>
              <a:pPr algn="r"/>
              <a:t>16</a:t>
            </a:fld>
            <a:endParaRPr lang="en-US" sz="1200"/>
          </a:p>
        </p:txBody>
      </p:sp>
      <p:sp>
        <p:nvSpPr>
          <p:cNvPr id="33795" name="矩形 2"/>
          <p:cNvSpPr>
            <a:spLocks noRot="1" noChangeArrowheads="1" noTextEdit="1"/>
          </p:cNvSpPr>
          <p:nvPr>
            <p:ph type="sldImg"/>
          </p:nvPr>
        </p:nvSpPr>
        <p:spPr>
          <a:ln>
            <a:solidFill>
              <a:srgbClr val="000000"/>
            </a:solidFill>
          </a:ln>
        </p:spPr>
      </p:sp>
      <p:sp>
        <p:nvSpPr>
          <p:cNvPr id="33796" name="矩形 3"/>
          <p:cNvSpPr>
            <a:spLocks noGrp="1" noChangeArrowheads="1"/>
          </p:cNvSpPr>
          <p:nvPr>
            <p:ph type="body" idx="1"/>
          </p:nvPr>
        </p:nvSpPr>
        <p:spPr/>
        <p:txBody>
          <a:bodyPr anchor="t"/>
          <a:lstStyle/>
          <a:p>
            <a:pPr eaLnBrk="1" hangingPunct="1"/>
            <a:r>
              <a:rPr lang="en-US"/>
              <a:t>    </a:t>
            </a:r>
            <a:r>
              <a:rPr lang="zh-CN" altLang="en-US"/>
              <a:t>要使你的文字看上去更吸引人，那你必须给它穿上漂亮的外套，也就是图形边框。但简单的边框并不能达到为文字增色的效果，要使你的图形边框看起来更加鲜活，你必须使用以上三种工具：渐变，阴影，三维效果。其中阴影和三维效果都有现成的工具按钮，唯独渐变最难掌握，笔者对这方面也不能说十分擅长，仅将自己的心得体会与大家分享。具体的操作步骤见上图中的详细介绍。 </a:t>
            </a:r>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5842"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A73AC92-6B02-4A14-A9B1-8D06BEBDE986}" type="slidenum">
              <a:rPr lang="en-US" sz="1200"/>
              <a:pPr algn="r"/>
              <a:t>17</a:t>
            </a:fld>
            <a:endParaRPr lang="en-US" sz="1200"/>
          </a:p>
        </p:txBody>
      </p:sp>
      <p:sp>
        <p:nvSpPr>
          <p:cNvPr id="35843" name="矩形 2"/>
          <p:cNvSpPr>
            <a:spLocks noRot="1" noChangeArrowheads="1" noTextEdit="1"/>
          </p:cNvSpPr>
          <p:nvPr>
            <p:ph type="sldImg"/>
          </p:nvPr>
        </p:nvSpPr>
        <p:spPr>
          <a:ln>
            <a:solidFill>
              <a:srgbClr val="000000"/>
            </a:solidFill>
          </a:ln>
        </p:spPr>
      </p:sp>
      <p:sp>
        <p:nvSpPr>
          <p:cNvPr id="35844" name="矩形 3"/>
          <p:cNvSpPr>
            <a:spLocks noGrp="1" noChangeArrowheads="1"/>
          </p:cNvSpPr>
          <p:nvPr>
            <p:ph type="body" idx="1"/>
          </p:nvPr>
        </p:nvSpPr>
        <p:spPr/>
        <p:txBody>
          <a:bodyPr anchor="t"/>
          <a:lstStyle/>
          <a:p>
            <a:pPr eaLnBrk="1" hangingPunct="1"/>
            <a:r>
              <a:rPr lang="en-US"/>
              <a:t>    </a:t>
            </a:r>
            <a:r>
              <a:rPr lang="zh-CN" altLang="en-US"/>
              <a:t>立体按钮是非常常用的一个图形，主要应用在数字序号，小标题和超链接上。能够制作出好的立体按钮会使大家眼前一亮。使用</a:t>
            </a:r>
            <a:r>
              <a:rPr lang="en-US"/>
              <a:t>PPT</a:t>
            </a:r>
            <a:r>
              <a:rPr lang="zh-CN" altLang="en-US"/>
              <a:t>自带工具和动画完全可以制作动态按钮，但比较复杂，因此我在这里只介绍静态按钮的做法，教你如何用最快的时间做出一个独特的立体按钮。首先在自选图形中选择一个封闭图形（如果是一个开放图形的话制作按钮就比较困难），理论上可以是任何样式的图形，上图中选择最常用的圆来说明。做立体的关键在于最后的填充，保持外圈和内圈填充效果呈旋转</a:t>
            </a:r>
            <a:r>
              <a:rPr lang="en-US"/>
              <a:t>45</a:t>
            </a:r>
            <a:r>
              <a:rPr lang="zh-CN" altLang="en-US"/>
              <a:t>度的间隔和一定的填充色差，这样做出来的东西就具有一定的立体效果。最后将做好的按钮组合后加以一定角度的旋转，就可以得到一个你独一无二的立体按钮了。这种方法简便，实用，可以说是屡试不爽。</a:t>
            </a:r>
            <a:br>
              <a:rPr lang="zh-CN" altLang="en-US"/>
            </a:b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7890"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467200F-C624-4AED-90F0-880B9A6DA1A0}" type="slidenum">
              <a:rPr lang="en-US" sz="1200"/>
              <a:pPr algn="r"/>
              <a:t>18</a:t>
            </a:fld>
            <a:endParaRPr lang="en-US" sz="1200"/>
          </a:p>
        </p:txBody>
      </p:sp>
      <p:sp>
        <p:nvSpPr>
          <p:cNvPr id="37891" name="矩形 2"/>
          <p:cNvSpPr>
            <a:spLocks noRot="1" noChangeArrowheads="1" noTextEdit="1"/>
          </p:cNvSpPr>
          <p:nvPr>
            <p:ph type="sldImg"/>
          </p:nvPr>
        </p:nvSpPr>
        <p:spPr>
          <a:ln>
            <a:solidFill>
              <a:srgbClr val="000000"/>
            </a:solidFill>
          </a:ln>
        </p:spPr>
      </p:sp>
      <p:sp>
        <p:nvSpPr>
          <p:cNvPr id="37892" name="矩形 3"/>
          <p:cNvSpPr>
            <a:spLocks noGrp="1" noChangeArrowheads="1"/>
          </p:cNvSpPr>
          <p:nvPr>
            <p:ph type="body" idx="1"/>
          </p:nvPr>
        </p:nvSpPr>
        <p:spPr/>
        <p:txBody>
          <a:bodyPr anchor="t"/>
          <a:lstStyle/>
          <a:p>
            <a:pPr eaLnBrk="1" hangingPunct="1"/>
            <a:r>
              <a:rPr lang="en-US"/>
              <a:t>    </a:t>
            </a:r>
            <a:r>
              <a:rPr lang="zh-CN" altLang="en-US"/>
              <a:t>如果说一个</a:t>
            </a:r>
            <a:r>
              <a:rPr lang="en-US"/>
              <a:t>PPT</a:t>
            </a:r>
            <a:r>
              <a:rPr lang="zh-CN" altLang="en-US"/>
              <a:t>有它的生命力的话，那就是动画。好的动画设计就像一场魔术，让别人眼睛看花，同时想不出这是如何变出来的。如果一张页面静态的时候，就如上图，你是很难想象它动起来是什么样子的。动画制作需要一定的天赋，我不否认这点，一个静态画画的好的人，动画不一定做的好，甚至完全做不来，因为他没有动画方面的基本知识。什么该先动什么该后动，什么东西用什么来引发，他完全没这个概念。不过通过学习，我相信大多数人使能够把握好这个概念，并将动画运用自如。</a:t>
            </a:r>
            <a:br>
              <a:rPr lang="zh-CN" altLang="en-US"/>
            </a:b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9938"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C49F251-594B-4F9B-A4D7-6AE93AB3B44F}" type="slidenum">
              <a:rPr lang="en-US" sz="1200"/>
              <a:pPr algn="r"/>
              <a:t>19</a:t>
            </a:fld>
            <a:endParaRPr lang="en-US" sz="1200"/>
          </a:p>
        </p:txBody>
      </p:sp>
      <p:sp>
        <p:nvSpPr>
          <p:cNvPr id="39939" name="矩形 2"/>
          <p:cNvSpPr>
            <a:spLocks noRot="1" noChangeArrowheads="1" noTextEdit="1"/>
          </p:cNvSpPr>
          <p:nvPr>
            <p:ph type="sldImg"/>
          </p:nvPr>
        </p:nvSpPr>
        <p:spPr>
          <a:ln>
            <a:solidFill>
              <a:srgbClr val="000000"/>
            </a:solidFill>
          </a:ln>
        </p:spPr>
      </p:sp>
      <p:sp>
        <p:nvSpPr>
          <p:cNvPr id="39940" name="矩形 3"/>
          <p:cNvSpPr>
            <a:spLocks noGrp="1" noChangeArrowheads="1"/>
          </p:cNvSpPr>
          <p:nvPr>
            <p:ph type="body" idx="1"/>
          </p:nvPr>
        </p:nvSpPr>
        <p:spPr/>
        <p:txBody>
          <a:bodyPr anchor="t"/>
          <a:lstStyle/>
          <a:p>
            <a:pPr eaLnBrk="1" hangingPunct="1"/>
            <a:r>
              <a:rPr lang="en-US"/>
              <a:t>    </a:t>
            </a:r>
            <a:r>
              <a:rPr lang="zh-CN" altLang="en-US"/>
              <a:t>首先，我还是要明确，在一个</a:t>
            </a:r>
            <a:r>
              <a:rPr lang="en-US"/>
              <a:t>PPT</a:t>
            </a:r>
            <a:r>
              <a:rPr lang="zh-CN" altLang="en-US"/>
              <a:t>中，动画不是万能的，优秀的动画并不能掩盖内容的平庸或演讲的拙劣；但同样需要强调的是，没有动画是万万不能的，完全静态的</a:t>
            </a:r>
            <a:r>
              <a:rPr lang="en-US"/>
              <a:t>PPT</a:t>
            </a:r>
            <a:r>
              <a:rPr lang="zh-CN" altLang="en-US"/>
              <a:t>不但给人乏味的感觉，而且失去的</a:t>
            </a:r>
            <a:r>
              <a:rPr lang="en-US"/>
              <a:t>PPT</a:t>
            </a:r>
            <a:r>
              <a:rPr lang="zh-CN" altLang="en-US"/>
              <a:t>本身所提供的多媒体效果，就成了平庸而普通的幻灯片。何时制作动画经常是大家提得一个问题，我的建议是：先做静态的</a:t>
            </a:r>
            <a:r>
              <a:rPr lang="en-US"/>
              <a:t>PPT</a:t>
            </a:r>
            <a:r>
              <a:rPr lang="zh-CN" altLang="en-US"/>
              <a:t>最后设计动画，便于批量操作（动画是可以批量操作的，即批量产生，批量删除，批量修改，批量设置等等的）对于复杂动画可先做，特别是有灵感时应先做动画。要想制作好的动画必须对动画的时间轴有较深刻的了解。</a:t>
            </a:r>
            <a:br>
              <a:rPr lang="zh-CN" altLang="en-US"/>
            </a:b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41986"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628B607-8E3B-4337-9CB9-1532F14FC680}" type="slidenum">
              <a:rPr lang="en-US" sz="1200"/>
              <a:pPr algn="r"/>
              <a:t>20</a:t>
            </a:fld>
            <a:endParaRPr lang="en-US" sz="1200"/>
          </a:p>
        </p:txBody>
      </p:sp>
      <p:sp>
        <p:nvSpPr>
          <p:cNvPr id="41987" name="矩形 2"/>
          <p:cNvSpPr>
            <a:spLocks noRot="1" noChangeArrowheads="1" noTextEdit="1"/>
          </p:cNvSpPr>
          <p:nvPr>
            <p:ph type="sldImg"/>
          </p:nvPr>
        </p:nvSpPr>
        <p:spPr>
          <a:ln>
            <a:solidFill>
              <a:srgbClr val="000000"/>
            </a:solidFill>
          </a:ln>
        </p:spPr>
      </p:sp>
      <p:sp>
        <p:nvSpPr>
          <p:cNvPr id="41988" name="矩形 3"/>
          <p:cNvSpPr>
            <a:spLocks noGrp="1" noChangeArrowheads="1"/>
          </p:cNvSpPr>
          <p:nvPr>
            <p:ph type="body" idx="1"/>
          </p:nvPr>
        </p:nvSpPr>
        <p:spPr/>
        <p:txBody>
          <a:bodyPr anchor="t"/>
          <a:lstStyle/>
          <a:p>
            <a:pPr eaLnBrk="1" hangingPunct="1"/>
            <a:r>
              <a:rPr lang="en-US"/>
              <a:t>    </a:t>
            </a:r>
            <a:r>
              <a:rPr lang="zh-CN" altLang="en-US"/>
              <a:t>用最最通俗的语言讲，动画的时间轴就是在时间线上，有多少事件在发生，它们是因何而发生的，怎么进行，怎么结束。在</a:t>
            </a:r>
            <a:r>
              <a:rPr lang="en-US"/>
              <a:t>PPT</a:t>
            </a:r>
            <a:r>
              <a:rPr lang="zh-CN" altLang="en-US"/>
              <a:t>中，对于每一个动画，起因、经过、结果这三个条件是必不可少的。你可以按照自己的意愿将多个事件安排在你的时间轴上，他们之间可以互不干涉，也可以互相联系。通过对动画因果的设置和时间轴的调节，你就能得到自己想要的效果，效果的精彩程度与你考虑问题的细致程度是分不开的，如电影中爆炸动画的设计，需要考虑爆炸火焰，碎片飞行，烟雾，对周边环境影响以及配音等多个方面。</a:t>
            </a:r>
            <a:r>
              <a:rPr lang="en-US"/>
              <a:t>PPT</a:t>
            </a:r>
            <a:r>
              <a:rPr lang="zh-CN" altLang="en-US"/>
              <a:t>中的动画不能做到这么复杂，但其效果已经够用了。</a:t>
            </a:r>
            <a:br>
              <a:rPr lang="zh-CN" altLang="en-US"/>
            </a:br>
            <a:r>
              <a:rPr lang="zh-CN" altLang="en-US"/>
              <a:t>    时间轴上事件发生的方式主要有以上几种：点击发生（用鼠标单击后才发生），连续发生（单击一次后动画自动开始播放，循序渐进直至结束），同时发生（单击鼠标后所以动画都开始播放，齐头并进）和间隔发生（设置动画播放的间隔，将动画按预定时间播放出来）。显示效果参考附件</a:t>
            </a:r>
            <a:r>
              <a:rPr lang="en-US"/>
              <a:t>PPT</a:t>
            </a:r>
            <a:r>
              <a:rPr lang="zh-CN" altLang="en-US"/>
              <a:t>中的实例。熟练掌握上述时间轴的概念能够使你的动画更加精准。</a:t>
            </a:r>
            <a:br>
              <a:rPr lang="zh-CN" altLang="en-US"/>
            </a:b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44034"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D2820C6-727D-440B-AB88-A32D725A9E1A}" type="slidenum">
              <a:rPr lang="en-US" sz="1200"/>
              <a:pPr algn="r"/>
              <a:t>21</a:t>
            </a:fld>
            <a:endParaRPr lang="en-US" sz="1200"/>
          </a:p>
        </p:txBody>
      </p:sp>
      <p:sp>
        <p:nvSpPr>
          <p:cNvPr id="44035" name="矩形 2"/>
          <p:cNvSpPr>
            <a:spLocks noRot="1" noChangeArrowheads="1" noTextEdit="1"/>
          </p:cNvSpPr>
          <p:nvPr>
            <p:ph type="sldImg"/>
          </p:nvPr>
        </p:nvSpPr>
        <p:spPr>
          <a:ln>
            <a:solidFill>
              <a:srgbClr val="000000"/>
            </a:solidFill>
          </a:ln>
        </p:spPr>
      </p:sp>
      <p:sp>
        <p:nvSpPr>
          <p:cNvPr id="44036" name="矩形 3"/>
          <p:cNvSpPr>
            <a:spLocks noGrp="1" noChangeArrowheads="1"/>
          </p:cNvSpPr>
          <p:nvPr>
            <p:ph type="body" idx="1"/>
          </p:nvPr>
        </p:nvSpPr>
        <p:spPr/>
        <p:txBody>
          <a:bodyPr anchor="t"/>
          <a:lstStyle/>
          <a:p>
            <a:pPr eaLnBrk="1" hangingPunct="1"/>
            <a:r>
              <a:rPr lang="en-US"/>
              <a:t>    </a:t>
            </a:r>
            <a:r>
              <a:rPr lang="zh-CN" altLang="en-US"/>
              <a:t>上图中的钟的画法前面已经讲述，这里不再叙述。这个动画的要点是时针和分针的动画设计，打开自定义动画，选中分针图像，选择“强调”中的“陀螺旋”效果，确定。可以看到，现在分针已经开始旋转了。（这里运用到一个小技巧，是笔者自己研究出来的，虽然很小，但至关重要，</a:t>
            </a:r>
            <a:r>
              <a:rPr lang="en-US"/>
              <a:t>PPT</a:t>
            </a:r>
            <a:r>
              <a:rPr lang="zh-CN" altLang="en-US"/>
              <a:t>中“陀螺旋”动画默认的方式是图形按中心旋转，与</a:t>
            </a:r>
            <a:r>
              <a:rPr lang="en-US"/>
              <a:t>Flash</a:t>
            </a:r>
            <a:r>
              <a:rPr lang="zh-CN" altLang="en-US"/>
              <a:t>中不同，如果你的分针是一个箭头图形，那它会按照中心进行旋转，这不是我们想要的，我们希望它按照顶点来旋转。于是有的人就会想到，我把下半部分用背景色长方形，即例子中的蓝色贴掉不就可以了，这是一种方法，但你会发现，钟面上的笑脸图会被遮住，也就是说这种方法看不到背景，这不是我们想要的效果。现在教你一招，利用前面学过的组合方法，把箭头和一个等高的长方形组合，长方形填充颜色和线条设置为透明，这样的图形作为指针，就完全符合要求了）双击动画效果，弹出相应的设置对话框，在“计时”栏中，选择“快速”（后面括号中</a:t>
            </a:r>
            <a:r>
              <a:rPr lang="en-US"/>
              <a:t>1</a:t>
            </a:r>
            <a:r>
              <a:rPr lang="zh-CN" altLang="en-US"/>
              <a:t>秒为动画起始到终止的时间为</a:t>
            </a:r>
            <a:r>
              <a:rPr lang="en-US"/>
              <a:t>1</a:t>
            </a:r>
            <a:r>
              <a:rPr lang="zh-CN" altLang="en-US"/>
              <a:t>秒），重复次数选择</a:t>
            </a:r>
            <a:r>
              <a:rPr lang="en-US"/>
              <a:t>12</a:t>
            </a:r>
            <a:r>
              <a:rPr lang="zh-CN" altLang="en-US"/>
              <a:t>次，也就是转</a:t>
            </a:r>
            <a:r>
              <a:rPr lang="en-US"/>
              <a:t>12</a:t>
            </a:r>
            <a:r>
              <a:rPr lang="zh-CN" altLang="en-US"/>
              <a:t>圈。相应的设置时针的动画，速度选择</a:t>
            </a:r>
            <a:r>
              <a:rPr lang="en-US"/>
              <a:t>12</a:t>
            </a:r>
            <a:r>
              <a:rPr lang="zh-CN" altLang="en-US"/>
              <a:t>秒（自己在框内输入），重复无（这样简单的计算原理我想大家都应该会吧），开始方式设置为与分针同时开始。这样动画就设置完毕了，点击自定义动画下面的“播放”按钮，可以看到橘红色的时间轴在运行，动画就完成了。</a:t>
            </a:r>
            <a:br>
              <a:rPr lang="zh-CN" altLang="en-US"/>
            </a:b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46082"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404AC8D-8BE0-4B0B-80BA-FCCF4F2299A4}" type="slidenum">
              <a:rPr lang="en-US" sz="1200"/>
              <a:pPr algn="r"/>
              <a:t>22</a:t>
            </a:fld>
            <a:endParaRPr lang="en-US" sz="1200"/>
          </a:p>
        </p:txBody>
      </p:sp>
      <p:sp>
        <p:nvSpPr>
          <p:cNvPr id="46083" name="矩形 2"/>
          <p:cNvSpPr>
            <a:spLocks noRot="1" noChangeArrowheads="1" noTextEdit="1"/>
          </p:cNvSpPr>
          <p:nvPr>
            <p:ph type="sldImg"/>
          </p:nvPr>
        </p:nvSpPr>
        <p:spPr>
          <a:ln>
            <a:solidFill>
              <a:srgbClr val="000000"/>
            </a:solidFill>
          </a:ln>
        </p:spPr>
      </p:sp>
      <p:sp>
        <p:nvSpPr>
          <p:cNvPr id="46084" name="矩形 3"/>
          <p:cNvSpPr>
            <a:spLocks noGrp="1" noChangeArrowheads="1"/>
          </p:cNvSpPr>
          <p:nvPr>
            <p:ph type="body" idx="1"/>
          </p:nvPr>
        </p:nvSpPr>
        <p:spPr/>
        <p:txBody>
          <a:bodyPr anchor="t"/>
          <a:lstStyle/>
          <a:p>
            <a:pPr eaLnBrk="1" hangingPunct="1"/>
            <a:r>
              <a:rPr lang="en-US"/>
              <a:t>    </a:t>
            </a:r>
            <a:r>
              <a:rPr lang="zh-CN" altLang="en-US"/>
              <a:t>并不是所有的动画都合适用来播放的，我选取了我最常用的</a:t>
            </a:r>
            <a:r>
              <a:rPr lang="en-US"/>
              <a:t>20</a:t>
            </a:r>
            <a:r>
              <a:rPr lang="zh-CN" altLang="en-US"/>
              <a:t>种动画效果，包括四大方面，即：进入，强调，退出，动作路径。再复杂的动画也是由一个个小动画效果组合起来的。</a:t>
            </a:r>
            <a:br>
              <a:rPr lang="zh-CN" altLang="en-US"/>
            </a:b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1266"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B915356-6A75-4B18-BA9E-AD6DE890D517}" type="slidenum">
              <a:rPr lang="en-US" sz="1200"/>
              <a:pPr algn="r"/>
              <a:t>5</a:t>
            </a:fld>
            <a:endParaRPr lang="en-US" sz="1200"/>
          </a:p>
        </p:txBody>
      </p:sp>
      <p:sp>
        <p:nvSpPr>
          <p:cNvPr id="11267" name="矩形 2"/>
          <p:cNvSpPr>
            <a:spLocks noRot="1" noChangeArrowheads="1" noTextEdit="1"/>
          </p:cNvSpPr>
          <p:nvPr>
            <p:ph type="sldImg"/>
          </p:nvPr>
        </p:nvSpPr>
        <p:spPr>
          <a:ln>
            <a:solidFill>
              <a:srgbClr val="000000"/>
            </a:solidFill>
          </a:ln>
        </p:spPr>
      </p:sp>
      <p:sp>
        <p:nvSpPr>
          <p:cNvPr id="11268" name="矩形 3"/>
          <p:cNvSpPr>
            <a:spLocks noGrp="1" noChangeArrowheads="1"/>
          </p:cNvSpPr>
          <p:nvPr>
            <p:ph type="body" idx="1"/>
          </p:nvPr>
        </p:nvSpPr>
        <p:spPr/>
        <p:txBody>
          <a:bodyPr anchor="t"/>
          <a:lstStyle/>
          <a:p>
            <a:pPr eaLnBrk="1" hangingPunct="1"/>
            <a:r>
              <a:rPr lang="en-US"/>
              <a:t>    </a:t>
            </a:r>
            <a:r>
              <a:rPr lang="zh-CN" altLang="en-US"/>
              <a:t>首先，必须明确你的</a:t>
            </a:r>
            <a:r>
              <a:rPr lang="en-US"/>
              <a:t>PPT</a:t>
            </a:r>
            <a:r>
              <a:rPr lang="zh-CN" altLang="en-US"/>
              <a:t>是要讲给别人听的，因此，</a:t>
            </a:r>
            <a:r>
              <a:rPr lang="en-US"/>
              <a:t>PPT</a:t>
            </a:r>
            <a:r>
              <a:rPr lang="zh-CN" altLang="en-US"/>
              <a:t>听众的整体情况你必须了解。举个简单的例子，你要讲给初中生和讲给博士生的</a:t>
            </a:r>
            <a:r>
              <a:rPr lang="en-US"/>
              <a:t>PPT</a:t>
            </a:r>
            <a:r>
              <a:rPr lang="zh-CN" altLang="en-US"/>
              <a:t>，从内容编排和最后的演讲上必然是截然不同的。初中生可能要做的比较科普，讲的时候要贴近初中生的性格，而博士生则可能要讲的比较理论，要体现出你专业的一面。综上所述，明确你听众的需求，才是你</a:t>
            </a:r>
            <a:r>
              <a:rPr lang="en-US"/>
              <a:t>PPT</a:t>
            </a:r>
            <a:r>
              <a:rPr lang="zh-CN" altLang="en-US"/>
              <a:t>的制胜法宝。</a:t>
            </a:r>
            <a:br>
              <a:rPr lang="zh-CN" altLang="en-US"/>
            </a:br>
            <a:r>
              <a:rPr lang="zh-CN" altLang="en-US"/>
              <a:t>    其次，关于</a:t>
            </a:r>
            <a:r>
              <a:rPr lang="en-US"/>
              <a:t>PPT</a:t>
            </a:r>
            <a:r>
              <a:rPr lang="zh-CN" altLang="en-US"/>
              <a:t>美工方面，其实大家并不都擅长这个。这方面，我可以说，是有捷径的，那就是模板。模板在一般人的概念中，可能就是第一页和第二页，那其实是大错特错的。真正优秀的模板考虑各个方面的因素，提供大量的候选图形和图标，可以适合一类或一大类的</a:t>
            </a:r>
            <a:r>
              <a:rPr lang="en-US"/>
              <a:t>PPT</a:t>
            </a:r>
            <a:r>
              <a:rPr lang="zh-CN" altLang="en-US"/>
              <a:t>制作要求。国外专门制作这类模板的公司很多，但多是付费模板；国内</a:t>
            </a:r>
            <a:r>
              <a:rPr lang="en-US"/>
              <a:t>PPT</a:t>
            </a:r>
            <a:r>
              <a:rPr lang="zh-CN" altLang="en-US"/>
              <a:t>教制作的网站也很多，但下载的模板大多是杂碎（可能语气重了点，呵呵），所以有时候一个优秀的模板和一个代理一样，很珍贵，但死起来很快，因为用的人多了，就烂了，没新鲜感了。因此我的建议是，大家要学会基本的</a:t>
            </a:r>
            <a:r>
              <a:rPr lang="en-US"/>
              <a:t>PPT</a:t>
            </a:r>
            <a:r>
              <a:rPr lang="zh-CN" altLang="en-US"/>
              <a:t>模板制作方法，这样能从根本上解决</a:t>
            </a:r>
            <a:r>
              <a:rPr lang="en-US"/>
              <a:t>PPT</a:t>
            </a:r>
            <a:r>
              <a:rPr lang="zh-CN" altLang="en-US"/>
              <a:t>创新性的问题。</a:t>
            </a:r>
            <a:br>
              <a:rPr lang="zh-CN" altLang="en-US"/>
            </a:br>
            <a:r>
              <a:rPr lang="zh-CN" altLang="en-US"/>
              <a:t>    这是我做的小木虫专用</a:t>
            </a:r>
            <a:r>
              <a:rPr lang="en-US"/>
              <a:t>PPT</a:t>
            </a:r>
            <a:r>
              <a:rPr lang="zh-CN" altLang="en-US"/>
              <a:t>模板，小木虫标记用</a:t>
            </a:r>
            <a:r>
              <a:rPr lang="en-US"/>
              <a:t>Photoshop</a:t>
            </a:r>
            <a:r>
              <a:rPr lang="zh-CN" altLang="en-US"/>
              <a:t>做在背景里了，防伪效果应该很好。</a:t>
            </a:r>
            <a:br>
              <a:rPr lang="zh-CN" altLang="en-US"/>
            </a:br>
            <a:r>
              <a:rPr lang="en-US" u="sng">
                <a:hlinkClick r:id="rId4"/>
              </a:rPr>
              <a:t>http://emuch.net/bbs/viewthread.php?tid=452644&amp;fpage=1</a:t>
            </a:r>
            <a:r>
              <a:rPr lang="en-US"/>
              <a:t/>
            </a:r>
            <a:br>
              <a:rPr lang="en-US"/>
            </a:br>
            <a:endParaRPr lang="en-US"/>
          </a:p>
        </p:txBody>
      </p:sp>
    </p:spTree>
  </p:cSld>
  <p:clrMapOvr>
    <a:overrideClrMapping bg1="lt1" tx1="dk1" bg2="lt2" tx2="dk2" accent1="accent1" accent2="accent2" accent3="accent3" accent4="accent4" accent5="accent5" accent6="accent6" hlink="hlink" folHlink="folHlink"/>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48130"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E35E990-A85E-40C7-BE0B-7B91B36373C8}" type="slidenum">
              <a:rPr lang="en-US" sz="1200"/>
              <a:pPr algn="r"/>
              <a:t>23</a:t>
            </a:fld>
            <a:endParaRPr lang="en-US" sz="1200"/>
          </a:p>
        </p:txBody>
      </p:sp>
      <p:sp>
        <p:nvSpPr>
          <p:cNvPr id="48131" name="矩形 2"/>
          <p:cNvSpPr>
            <a:spLocks noRot="1" noChangeArrowheads="1" noTextEdit="1"/>
          </p:cNvSpPr>
          <p:nvPr>
            <p:ph type="sldImg"/>
          </p:nvPr>
        </p:nvSpPr>
        <p:spPr>
          <a:ln>
            <a:solidFill>
              <a:srgbClr val="000000"/>
            </a:solidFill>
          </a:ln>
        </p:spPr>
      </p:sp>
      <p:sp>
        <p:nvSpPr>
          <p:cNvPr id="48132" name="矩形 3"/>
          <p:cNvSpPr>
            <a:spLocks noGrp="1" noChangeArrowheads="1"/>
          </p:cNvSpPr>
          <p:nvPr>
            <p:ph type="body" idx="1"/>
          </p:nvPr>
        </p:nvSpPr>
        <p:spPr/>
        <p:txBody>
          <a:bodyPr anchor="t"/>
          <a:lstStyle/>
          <a:p>
            <a:pPr eaLnBrk="1" hangingPunct="1"/>
            <a:r>
              <a:rPr lang="en-US"/>
              <a:t>    </a:t>
            </a:r>
            <a:r>
              <a:rPr lang="zh-CN" altLang="en-US"/>
              <a:t>有了充实内容，好的母板，绘画基础和动画水平后，如何将它们融会贯通，做到因地制宜，活学活用呢？</a:t>
            </a:r>
          </a:p>
          <a:p>
            <a:pPr eaLnBrk="1" hangingPunct="1"/>
            <a:r>
              <a:rPr lang="zh-CN" altLang="en-US"/>
              <a:t>    法门就只有两个：一是平时多加训练，尤其是绘画和动画，不练习是不可能熟练的，举个简单的例子，最开始你做个按钮可能要</a:t>
            </a:r>
            <a:r>
              <a:rPr lang="en-US"/>
              <a:t>5</a:t>
            </a:r>
            <a:r>
              <a:rPr lang="zh-CN" altLang="en-US"/>
              <a:t>分钟，当你熟练的时候，</a:t>
            </a:r>
            <a:r>
              <a:rPr lang="en-US"/>
              <a:t>20</a:t>
            </a:r>
            <a:r>
              <a:rPr lang="zh-CN" altLang="en-US"/>
              <a:t>秒就绰绰由余了，实践的力量是无穷的；二是多参考高手的</a:t>
            </a:r>
            <a:r>
              <a:rPr lang="en-US"/>
              <a:t>PPT</a:t>
            </a:r>
            <a:r>
              <a:rPr lang="zh-CN" altLang="en-US"/>
              <a:t>和优秀的模板，高手的</a:t>
            </a:r>
            <a:r>
              <a:rPr lang="en-US"/>
              <a:t>PPT</a:t>
            </a:r>
            <a:r>
              <a:rPr lang="zh-CN" altLang="en-US"/>
              <a:t>有很多个性的地方，但共性的地方也很多，能够学到手的技巧也很多，而且</a:t>
            </a:r>
            <a:r>
              <a:rPr lang="en-US"/>
              <a:t>PPT</a:t>
            </a:r>
            <a:r>
              <a:rPr lang="zh-CN" altLang="en-US"/>
              <a:t>的所有步骤都是可以解析的，比如我做一个动画，你可以看到它的每一个参数，理论上说，依样画葫芦是完全可以画出来的。</a:t>
            </a:r>
          </a:p>
          <a:p>
            <a:pPr eaLnBrk="1" hangingPunct="1"/>
            <a:r>
              <a:rPr lang="zh-CN" altLang="en-US"/>
              <a:t>    技术要学到手，只有靠多练习！</a:t>
            </a:r>
          </a:p>
        </p:txBody>
      </p:sp>
    </p:spTree>
  </p:cSld>
  <p:clrMapOvr>
    <a:overrideClrMapping bg1="lt1" tx1="dk1" bg2="lt2" tx2="dk2" accent1="accent1" accent2="accent2" accent3="accent3" accent4="accent4" accent5="accent5" accent6="accent6" hlink="hlink" folHlink="folHlink"/>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0178"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F73DF58-8E9B-44BF-9467-25B3F1CB2773}" type="slidenum">
              <a:rPr lang="en-US" sz="1200"/>
              <a:pPr algn="r"/>
              <a:t>24</a:t>
            </a:fld>
            <a:endParaRPr lang="en-US" sz="1200"/>
          </a:p>
        </p:txBody>
      </p:sp>
      <p:sp>
        <p:nvSpPr>
          <p:cNvPr id="50179" name="矩形 2"/>
          <p:cNvSpPr>
            <a:spLocks noRot="1" noChangeArrowheads="1" noTextEdit="1"/>
          </p:cNvSpPr>
          <p:nvPr>
            <p:ph type="sldImg"/>
          </p:nvPr>
        </p:nvSpPr>
        <p:spPr>
          <a:ln>
            <a:solidFill>
              <a:srgbClr val="000000"/>
            </a:solidFill>
          </a:ln>
        </p:spPr>
      </p:sp>
      <p:sp>
        <p:nvSpPr>
          <p:cNvPr id="50180" name="矩形 3"/>
          <p:cNvSpPr>
            <a:spLocks noGrp="1" noChangeArrowheads="1"/>
          </p:cNvSpPr>
          <p:nvPr>
            <p:ph type="body" idx="1"/>
          </p:nvPr>
        </p:nvSpPr>
        <p:spPr/>
        <p:txBody>
          <a:bodyPr anchor="t"/>
          <a:lstStyle/>
          <a:p>
            <a:pPr eaLnBrk="1" hangingPunct="1"/>
            <a:r>
              <a:rPr lang="zh-CN" altLang="en-US"/>
              <a:t>这两个问题解决的是你</a:t>
            </a:r>
            <a:r>
              <a:rPr lang="en-US"/>
              <a:t>PPT</a:t>
            </a:r>
            <a:r>
              <a:rPr lang="zh-CN" altLang="en-US"/>
              <a:t>中的图片和文字对齐问题，专业的</a:t>
            </a:r>
            <a:r>
              <a:rPr lang="en-US"/>
              <a:t>PPT</a:t>
            </a:r>
            <a:r>
              <a:rPr lang="zh-CN" altLang="en-US"/>
              <a:t>为何专业，很大程度上也取决于很多小细节，试想一个文字和图像都对不齐的</a:t>
            </a:r>
            <a:r>
              <a:rPr lang="en-US"/>
              <a:t>PPT</a:t>
            </a:r>
            <a:r>
              <a:rPr lang="zh-CN" altLang="en-US"/>
              <a:t>能称得上专业吗？</a:t>
            </a:r>
          </a:p>
          <a:p>
            <a:pPr eaLnBrk="1" hangingPunct="1"/>
            <a:r>
              <a:rPr lang="zh-CN" altLang="en-US"/>
              <a:t>方法一是利用外部标尺，用法和</a:t>
            </a:r>
            <a:r>
              <a:rPr lang="en-US"/>
              <a:t>Photoshop</a:t>
            </a:r>
            <a:r>
              <a:rPr lang="zh-CN" altLang="en-US"/>
              <a:t>中的一样，唯一区别是最小间隔是</a:t>
            </a:r>
            <a:r>
              <a:rPr lang="en-US"/>
              <a:t>0.125cm</a:t>
            </a:r>
            <a:r>
              <a:rPr lang="zh-CN" altLang="en-US"/>
              <a:t>，</a:t>
            </a:r>
            <a:r>
              <a:rPr lang="en-US"/>
              <a:t>PS</a:t>
            </a:r>
            <a:r>
              <a:rPr lang="zh-CN" altLang="en-US"/>
              <a:t>中可达到像素级别。</a:t>
            </a:r>
          </a:p>
          <a:p>
            <a:pPr eaLnBrk="1" hangingPunct="1"/>
            <a:r>
              <a:rPr lang="zh-CN" altLang="en-US"/>
              <a:t>方法二是巧用</a:t>
            </a:r>
            <a:r>
              <a:rPr lang="en-US"/>
              <a:t>shift</a:t>
            </a:r>
            <a:r>
              <a:rPr lang="zh-CN" altLang="en-US"/>
              <a:t>键，可以毫不夸张的说</a:t>
            </a:r>
            <a:r>
              <a:rPr lang="en-US"/>
              <a:t>shift</a:t>
            </a:r>
            <a:r>
              <a:rPr lang="zh-CN" altLang="en-US"/>
              <a:t>是</a:t>
            </a:r>
            <a:r>
              <a:rPr lang="en-US"/>
              <a:t>PPT</a:t>
            </a:r>
            <a:r>
              <a:rPr lang="zh-CN" altLang="en-US"/>
              <a:t>，乃至</a:t>
            </a:r>
            <a:r>
              <a:rPr lang="en-US"/>
              <a:t>Office</a:t>
            </a:r>
            <a:r>
              <a:rPr lang="zh-CN" altLang="en-US"/>
              <a:t>中最最关键的几个键之一，任何一个要求精准的</a:t>
            </a:r>
            <a:r>
              <a:rPr lang="en-US"/>
              <a:t>PPT</a:t>
            </a:r>
            <a:r>
              <a:rPr lang="zh-CN" altLang="en-US"/>
              <a:t>中无不用到这个键，它的用法就可以写十几页</a:t>
            </a:r>
            <a:r>
              <a:rPr lang="en-US"/>
              <a:t>PPT</a:t>
            </a:r>
            <a:r>
              <a:rPr lang="en-US">
                <a:sym typeface="Wingdings" pitchFamily="2" charset="2"/>
              </a:rPr>
              <a:t></a:t>
            </a:r>
            <a:r>
              <a:rPr lang="zh-CN" altLang="en-US">
                <a:sym typeface="Wingdings" pitchFamily="2" charset="2"/>
              </a:rPr>
              <a:t>。上例中只举了最常用的</a:t>
            </a:r>
            <a:r>
              <a:rPr lang="en-US">
                <a:sym typeface="Wingdings" pitchFamily="2" charset="2"/>
              </a:rPr>
              <a:t>4</a:t>
            </a:r>
            <a:r>
              <a:rPr lang="zh-CN" altLang="en-US">
                <a:sym typeface="Wingdings" pitchFamily="2" charset="2"/>
              </a:rPr>
              <a:t>种，还有动画中动作路径移动的长短，没有</a:t>
            </a:r>
            <a:r>
              <a:rPr lang="en-US">
                <a:sym typeface="Wingdings" pitchFamily="2" charset="2"/>
              </a:rPr>
              <a:t>shift</a:t>
            </a:r>
            <a:r>
              <a:rPr lang="zh-CN" altLang="en-US">
                <a:sym typeface="Wingdings" pitchFamily="2" charset="2"/>
              </a:rPr>
              <a:t>键很难保持移动路径在一条直线上。</a:t>
            </a: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2226"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57DD6D6-0092-4DCE-A79A-CCDAC969C47B}" type="slidenum">
              <a:rPr lang="en-US" sz="1200"/>
              <a:pPr algn="r"/>
              <a:t>25</a:t>
            </a:fld>
            <a:endParaRPr lang="en-US" sz="1200"/>
          </a:p>
        </p:txBody>
      </p:sp>
      <p:sp>
        <p:nvSpPr>
          <p:cNvPr id="52227" name="矩形 2"/>
          <p:cNvSpPr>
            <a:spLocks noRot="1" noChangeArrowheads="1" noTextEdit="1"/>
          </p:cNvSpPr>
          <p:nvPr>
            <p:ph type="sldImg"/>
          </p:nvPr>
        </p:nvSpPr>
        <p:spPr>
          <a:ln>
            <a:solidFill>
              <a:srgbClr val="000000"/>
            </a:solidFill>
          </a:ln>
        </p:spPr>
      </p:sp>
      <p:sp>
        <p:nvSpPr>
          <p:cNvPr id="52228" name="矩形 3"/>
          <p:cNvSpPr>
            <a:spLocks noGrp="1" noChangeArrowheads="1"/>
          </p:cNvSpPr>
          <p:nvPr>
            <p:ph type="body" idx="1"/>
          </p:nvPr>
        </p:nvSpPr>
        <p:spPr/>
        <p:txBody>
          <a:bodyPr anchor="t"/>
          <a:lstStyle/>
          <a:p>
            <a:pPr eaLnBrk="1" hangingPunct="1"/>
            <a:r>
              <a:rPr lang="zh-CN" altLang="en-US"/>
              <a:t>这两个问题解决的是你</a:t>
            </a:r>
            <a:r>
              <a:rPr lang="en-US"/>
              <a:t>PPT</a:t>
            </a:r>
            <a:r>
              <a:rPr lang="zh-CN" altLang="en-US"/>
              <a:t>中的图片问题，专业的</a:t>
            </a:r>
            <a:r>
              <a:rPr lang="en-US"/>
              <a:t>PPT</a:t>
            </a:r>
            <a:r>
              <a:rPr lang="zh-CN" altLang="en-US"/>
              <a:t>中要处理大量的图片，但图片太少或太多的问题经常会困扰我们，以上的原则应该对你有一定帮助。</a:t>
            </a:r>
          </a:p>
        </p:txBody>
      </p:sp>
    </p:spTree>
  </p:cSld>
  <p:clrMapOvr>
    <a:overrideClrMapping bg1="lt1" tx1="dk1" bg2="lt2" tx2="dk2" accent1="accent1" accent2="accent2" accent3="accent3" accent4="accent4" accent5="accent5" accent6="accent6" hlink="hlink" folHlink="folHlink"/>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4274"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6153BEA-1CC7-4E72-9D9B-61A3EA7DD6A3}" type="slidenum">
              <a:rPr lang="en-US" sz="1200"/>
              <a:pPr algn="r"/>
              <a:t>26</a:t>
            </a:fld>
            <a:endParaRPr lang="en-US" sz="1200"/>
          </a:p>
        </p:txBody>
      </p:sp>
      <p:sp>
        <p:nvSpPr>
          <p:cNvPr id="54275" name="矩形 2"/>
          <p:cNvSpPr>
            <a:spLocks noRot="1" noChangeArrowheads="1" noTextEdit="1"/>
          </p:cNvSpPr>
          <p:nvPr>
            <p:ph type="sldImg"/>
          </p:nvPr>
        </p:nvSpPr>
        <p:spPr>
          <a:ln>
            <a:solidFill>
              <a:srgbClr val="000000"/>
            </a:solidFill>
          </a:ln>
        </p:spPr>
      </p:sp>
      <p:sp>
        <p:nvSpPr>
          <p:cNvPr id="54276" name="矩形 3"/>
          <p:cNvSpPr>
            <a:spLocks noGrp="1" noChangeArrowheads="1"/>
          </p:cNvSpPr>
          <p:nvPr>
            <p:ph type="body" idx="1"/>
          </p:nvPr>
        </p:nvSpPr>
        <p:spPr/>
        <p:txBody>
          <a:bodyPr anchor="t"/>
          <a:lstStyle/>
          <a:p>
            <a:pPr eaLnBrk="1" hangingPunct="1"/>
            <a:r>
              <a:rPr lang="zh-CN" altLang="en-US"/>
              <a:t>这两个问题解决的是你</a:t>
            </a:r>
            <a:r>
              <a:rPr lang="en-US"/>
              <a:t>PPT</a:t>
            </a:r>
            <a:r>
              <a:rPr lang="zh-CN" altLang="en-US"/>
              <a:t>中的配色问题，配色的好坏直接影响到别人对你</a:t>
            </a:r>
            <a:r>
              <a:rPr lang="en-US"/>
              <a:t>PPT</a:t>
            </a:r>
            <a:r>
              <a:rPr lang="zh-CN" altLang="en-US"/>
              <a:t>的第一感觉，好的配色就是</a:t>
            </a:r>
            <a:r>
              <a:rPr lang="en-US"/>
              <a:t>PPT</a:t>
            </a:r>
            <a:r>
              <a:rPr lang="zh-CN" altLang="en-US"/>
              <a:t>成功的一半。</a:t>
            </a:r>
          </a:p>
        </p:txBody>
      </p:sp>
    </p:spTree>
  </p:cSld>
  <p:clrMapOvr>
    <a:overrideClrMapping bg1="lt1" tx1="dk1" bg2="lt2" tx2="dk2" accent1="accent1" accent2="accent2" accent3="accent3" accent4="accent4" accent5="accent5" accent6="accent6" hlink="hlink" folHlink="folHlink"/>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6322"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72CB4B3-E64B-4759-9CC7-59A8FEA6EF78}" type="slidenum">
              <a:rPr lang="en-US" sz="1200"/>
              <a:pPr algn="r"/>
              <a:t>27</a:t>
            </a:fld>
            <a:endParaRPr lang="en-US" sz="1200"/>
          </a:p>
        </p:txBody>
      </p:sp>
      <p:sp>
        <p:nvSpPr>
          <p:cNvPr id="56323" name="矩形 2"/>
          <p:cNvSpPr>
            <a:spLocks noRot="1" noChangeArrowheads="1" noTextEdit="1"/>
          </p:cNvSpPr>
          <p:nvPr>
            <p:ph type="sldImg"/>
          </p:nvPr>
        </p:nvSpPr>
        <p:spPr>
          <a:ln>
            <a:solidFill>
              <a:srgbClr val="000000"/>
            </a:solidFill>
          </a:ln>
        </p:spPr>
      </p:sp>
      <p:sp>
        <p:nvSpPr>
          <p:cNvPr id="56324" name="矩形 3"/>
          <p:cNvSpPr>
            <a:spLocks noGrp="1" noChangeArrowheads="1"/>
          </p:cNvSpPr>
          <p:nvPr>
            <p:ph type="body" idx="1"/>
          </p:nvPr>
        </p:nvSpPr>
        <p:spPr/>
        <p:txBody>
          <a:bodyPr anchor="t"/>
          <a:lstStyle/>
          <a:p>
            <a:pPr eaLnBrk="1" hangingPunct="1"/>
            <a:r>
              <a:rPr lang="zh-CN" altLang="en-US"/>
              <a:t>这两个问题解决的是你</a:t>
            </a:r>
            <a:r>
              <a:rPr lang="en-US"/>
              <a:t>PPT</a:t>
            </a:r>
            <a:r>
              <a:rPr lang="zh-CN" altLang="en-US"/>
              <a:t>的尺寸和打包问题，所有的东西都做完了，我们不希望一个好的作品死在最后的成功路上，超大尺寸的</a:t>
            </a:r>
            <a:r>
              <a:rPr lang="en-US"/>
              <a:t>PPT</a:t>
            </a:r>
            <a:r>
              <a:rPr lang="zh-CN" altLang="en-US"/>
              <a:t>容易导致电脑缓慢甚至死机，那就根本无法谈它的实际价值；一个原本想放映录像或音乐的</a:t>
            </a:r>
            <a:r>
              <a:rPr lang="en-US"/>
              <a:t>PPT</a:t>
            </a:r>
            <a:r>
              <a:rPr lang="zh-CN" altLang="en-US"/>
              <a:t>在演讲的时候出现放映问题，导致演讲者尴尬的场面已是屡见不鲜了。由此可见所有东西都要在最后收尾工作上花一定功夫，至少不能一点也不花功夫。</a:t>
            </a:r>
          </a:p>
        </p:txBody>
      </p:sp>
    </p:spTree>
  </p:cSld>
  <p:clrMapOvr>
    <a:overrideClrMapping bg1="lt1" tx1="dk1" bg2="lt2" tx2="dk2" accent1="accent1" accent2="accent2" accent3="accent3" accent4="accent4" accent5="accent5" accent6="accent6" hlink="hlink" folHlink="folHlink"/>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8370"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09BC424-2CE3-4A31-A132-DC40146716EB}" type="slidenum">
              <a:rPr lang="en-US" sz="1200"/>
              <a:pPr algn="r"/>
              <a:t>28</a:t>
            </a:fld>
            <a:endParaRPr lang="en-US" sz="1200"/>
          </a:p>
        </p:txBody>
      </p:sp>
      <p:sp>
        <p:nvSpPr>
          <p:cNvPr id="58371" name="矩形 2"/>
          <p:cNvSpPr>
            <a:spLocks noRot="1" noChangeArrowheads="1" noTextEdit="1"/>
          </p:cNvSpPr>
          <p:nvPr>
            <p:ph type="sldImg"/>
          </p:nvPr>
        </p:nvSpPr>
        <p:spPr>
          <a:ln>
            <a:solidFill>
              <a:srgbClr val="000000"/>
            </a:solidFill>
          </a:ln>
        </p:spPr>
      </p:sp>
      <p:sp>
        <p:nvSpPr>
          <p:cNvPr id="58372" name="矩形 3"/>
          <p:cNvSpPr>
            <a:spLocks noGrp="1" noChangeArrowheads="1"/>
          </p:cNvSpPr>
          <p:nvPr>
            <p:ph type="body" idx="1"/>
          </p:nvPr>
        </p:nvSpPr>
        <p:spPr/>
        <p:txBody>
          <a:bodyPr anchor="t"/>
          <a:lstStyle/>
          <a:p>
            <a:pPr eaLnBrk="1" hangingPunct="1"/>
            <a:r>
              <a:rPr lang="zh-CN" altLang="en-US"/>
              <a:t>一个小技巧和一个忠告。</a:t>
            </a:r>
          </a:p>
          <a:p>
            <a:pPr eaLnBrk="1" hangingPunct="1"/>
            <a:r>
              <a:rPr lang="zh-CN" altLang="en-US"/>
              <a:t>小技巧：段落换新行时老跳出来制表符（</a:t>
            </a:r>
            <a:r>
              <a:rPr lang="en-US"/>
              <a:t>1</a:t>
            </a:r>
            <a:r>
              <a:rPr lang="zh-CN" altLang="en-US"/>
              <a:t>，</a:t>
            </a:r>
            <a:r>
              <a:rPr lang="en-US"/>
              <a:t>2</a:t>
            </a:r>
            <a:r>
              <a:rPr lang="zh-CN" altLang="en-US"/>
              <a:t>，</a:t>
            </a:r>
            <a:r>
              <a:rPr lang="en-US"/>
              <a:t>3</a:t>
            </a:r>
            <a:r>
              <a:rPr lang="zh-CN" altLang="en-US"/>
              <a:t>这样的默认标题，但其实你第一点还没写完，只是想换行）吗？如果你厌倦的话试下这个小技巧。</a:t>
            </a:r>
          </a:p>
          <a:p>
            <a:pPr eaLnBrk="1" hangingPunct="1"/>
            <a:r>
              <a:rPr lang="zh-CN" altLang="en-US"/>
              <a:t>忠告：做人要有个性，</a:t>
            </a:r>
            <a:r>
              <a:rPr lang="en-US"/>
              <a:t>PPT</a:t>
            </a:r>
            <a:r>
              <a:rPr lang="zh-CN" altLang="en-US"/>
              <a:t>也一样，个性别人是学不会的，是你出奇制胜的法宝，我们要学的是技术，技巧，但不是个性，希望大家明白这个道理。</a:t>
            </a:r>
          </a:p>
          <a:p>
            <a:pPr eaLnBrk="1" hangingPunct="1"/>
            <a:r>
              <a:rPr lang="zh-CN" altLang="en-US"/>
              <a:t>我可以今天给你一个教程，明天给你一个技巧，但这不是真正属于你的东西，你我都是被灌输了十几年知识的学生，希望这次你能用自己的想法来思维，那就是你自己的创新，别人抢不去的知识。</a:t>
            </a:r>
          </a:p>
        </p:txBody>
      </p:sp>
    </p:spTree>
  </p:cSld>
  <p:clrMapOvr>
    <a:overrideClrMapping bg1="lt1" tx1="dk1" bg2="lt2" tx2="dk2" accent1="accent1" accent2="accent2" accent3="accent3" accent4="accent4" accent5="accent5" accent6="accent6" hlink="hlink" folHlink="folHlink"/>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a:ln>
            <a:solidFill>
              <a:srgbClr val="000000"/>
            </a:solidFill>
          </a:ln>
        </p:spPr>
      </p:sp>
      <p:sp>
        <p:nvSpPr>
          <p:cNvPr id="64515" name="备注占位符 2"/>
          <p:cNvSpPr>
            <a:spLocks noGrp="1"/>
          </p:cNvSpPr>
          <p:nvPr>
            <p:ph type="body" idx="1"/>
          </p:nvPr>
        </p:nvSpPr>
        <p:spPr/>
        <p:txBody>
          <a:bodyPr anchor="t"/>
          <a:lstStyle/>
          <a:p>
            <a:pPr eaLnBrk="1" hangingPunct="1">
              <a:spcBef>
                <a:spcPct val="0"/>
              </a:spcBef>
            </a:pPr>
            <a:r>
              <a:rPr lang="zh-CN" altLang="en-US">
                <a:latin typeface="Arial" pitchFamily="34" charset="0"/>
              </a:rPr>
              <a:t>没做多少工作的人，口才不足的人尤其要重视幻灯片</a:t>
            </a:r>
          </a:p>
          <a:p>
            <a:pPr eaLnBrk="1" hangingPunct="1">
              <a:spcBef>
                <a:spcPct val="0"/>
              </a:spcBef>
            </a:pPr>
            <a:endParaRPr lang="zh-CN" altLang="en-US">
              <a:latin typeface="Arial" pitchFamily="34" charset="0"/>
            </a:endParaRPr>
          </a:p>
        </p:txBody>
      </p:sp>
      <p:sp>
        <p:nvSpPr>
          <p:cNvPr id="64516" name="灯片编号占位符 3"/>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1AEE3A9-24DC-4B44-A743-0FC894070434}" type="slidenum">
              <a:rPr lang="en-US" sz="1200"/>
              <a:pPr algn="r"/>
              <a:t>33</a:t>
            </a:fld>
            <a:endParaRPr lang="en-US" sz="1200"/>
          </a:p>
        </p:txBody>
      </p:sp>
    </p:spTree>
  </p:cSld>
  <p:clrMapOvr>
    <a:overrideClrMapping bg1="lt1" tx1="dk1" bg2="lt2" tx2="dk2" accent1="accent1" accent2="accent2" accent3="accent3" accent4="accent4" accent5="accent5" accent6="accent6" hlink="hlink" folHlink="folHlink"/>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C917AF8-C840-4F7F-9E8B-5730EAEC01DF}" type="slidenum">
              <a:rPr lang="en-US" sz="1200">
                <a:latin typeface="Calibri" pitchFamily="34" charset="0"/>
              </a:rPr>
              <a:pPr algn="r"/>
              <a:t>45</a:t>
            </a:fld>
            <a:endParaRPr lang="en-US" sz="1200">
              <a:latin typeface="Calibri" pitchFamily="34" charset="0"/>
            </a:endParaRPr>
          </a:p>
        </p:txBody>
      </p:sp>
      <p:sp>
        <p:nvSpPr>
          <p:cNvPr id="77827" name="Rectangle 2"/>
          <p:cNvSpPr>
            <a:spLocks noGrp="1" noRot="1" noChangeAspect="1" noChangeArrowheads="1" noTextEdit="1"/>
          </p:cNvSpPr>
          <p:nvPr>
            <p:ph type="sldImg"/>
          </p:nvPr>
        </p:nvSpPr>
        <p:spPr>
          <a:ln>
            <a:solidFill>
              <a:srgbClr val="000000"/>
            </a:solidFill>
          </a:ln>
        </p:spPr>
      </p:sp>
      <p:sp>
        <p:nvSpPr>
          <p:cNvPr id="77828" name="Rectangle 3"/>
          <p:cNvSpPr>
            <a:spLocks noGrp="1" noChangeArrowheads="1"/>
          </p:cNvSpPr>
          <p:nvPr>
            <p:ph type="body" idx="1"/>
          </p:nvPr>
        </p:nvSpPr>
        <p:spPr/>
        <p:txBody>
          <a:bodyPr anchor="t"/>
          <a:lstStyle/>
          <a:p>
            <a:pPr eaLnBrk="1" hangingPunct="1"/>
            <a:r>
              <a:rPr lang="zh-CN" altLang="en-US"/>
              <a:t>如果需要讲解的内容很多，无法像前面例子那样只是大大的几个字，该如何解决呢？方法有很多，选择你最喜欢的哦。</a:t>
            </a:r>
          </a:p>
        </p:txBody>
      </p:sp>
    </p:spTree>
  </p:cSld>
  <p:clrMapOvr>
    <a:overrideClrMapping bg1="lt1" tx1="dk1" bg2="lt2" tx2="dk2" accent1="accent1" accent2="accent2" accent3="accent3" accent4="accent4" accent5="accent5" accent6="accent6" hlink="hlink" folHlink="folHlink"/>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0331395-A548-4D33-86FF-339C7458176F}" type="slidenum">
              <a:rPr lang="en-US" sz="1200">
                <a:latin typeface="Calibri" pitchFamily="34" charset="0"/>
              </a:rPr>
              <a:pPr algn="r"/>
              <a:t>48</a:t>
            </a:fld>
            <a:endParaRPr lang="en-US" sz="1200">
              <a:latin typeface="Calibri" pitchFamily="34" charset="0"/>
            </a:endParaRPr>
          </a:p>
        </p:txBody>
      </p:sp>
      <p:sp>
        <p:nvSpPr>
          <p:cNvPr id="81923" name="Rectangle 2"/>
          <p:cNvSpPr>
            <a:spLocks noGrp="1" noRot="1" noChangeAspect="1" noChangeArrowheads="1" noTextEdit="1"/>
          </p:cNvSpPr>
          <p:nvPr>
            <p:ph type="sldImg"/>
          </p:nvPr>
        </p:nvSpPr>
        <p:spPr>
          <a:ln>
            <a:solidFill>
              <a:srgbClr val="000000"/>
            </a:solidFill>
          </a:ln>
        </p:spPr>
      </p:sp>
      <p:sp>
        <p:nvSpPr>
          <p:cNvPr id="81924" name="Rectangle 3"/>
          <p:cNvSpPr>
            <a:spLocks noGrp="1" noChangeArrowheads="1"/>
          </p:cNvSpPr>
          <p:nvPr>
            <p:ph type="body" idx="1"/>
          </p:nvPr>
        </p:nvSpPr>
        <p:spPr/>
        <p:txBody>
          <a:bodyPr anchor="t"/>
          <a:lstStyle/>
          <a:p>
            <a:pPr eaLnBrk="1" hangingPunct="1"/>
            <a:r>
              <a:rPr lang="zh-CN" altLang="en-US"/>
              <a:t>若不想拆分页面，则可以通过设置动画，让要点一条一条显示。这样观众的注意力便会紧跟演讲者，也不会造成信息超载的情况。</a:t>
            </a:r>
          </a:p>
          <a:p>
            <a:pPr eaLnBrk="1" hangingPunct="1"/>
            <a:endParaRPr lang="zh-CN" altLang="en-US"/>
          </a:p>
          <a:p>
            <a:pPr eaLnBrk="1" hangingPunct="1"/>
            <a:r>
              <a:rPr lang="en-US" b="1"/>
              <a:t>Tips:</a:t>
            </a:r>
            <a:r>
              <a:rPr lang="zh-CN" altLang="en-US" b="1"/>
              <a:t>如何设置动画？</a:t>
            </a:r>
          </a:p>
          <a:p>
            <a:pPr eaLnBrk="1" hangingPunct="1"/>
            <a:r>
              <a:rPr lang="en-US"/>
              <a:t>1.</a:t>
            </a:r>
            <a:r>
              <a:rPr lang="zh-CN" altLang="en-US"/>
              <a:t>选中文字</a:t>
            </a:r>
          </a:p>
          <a:p>
            <a:pPr eaLnBrk="1" hangingPunct="1"/>
            <a:r>
              <a:rPr lang="en-US"/>
              <a:t>2.</a:t>
            </a:r>
            <a:r>
              <a:rPr lang="zh-CN" altLang="en-US"/>
              <a:t>幻灯片放映</a:t>
            </a:r>
            <a:r>
              <a:rPr lang="en-US"/>
              <a:t>—</a:t>
            </a:r>
            <a:r>
              <a:rPr lang="zh-CN" altLang="en-US"/>
              <a:t>自定义动画</a:t>
            </a:r>
            <a:r>
              <a:rPr lang="en-US"/>
              <a:t>—</a:t>
            </a:r>
            <a:r>
              <a:rPr lang="zh-CN" altLang="en-US"/>
              <a:t>添加效果</a:t>
            </a:r>
            <a:r>
              <a:rPr lang="en-US"/>
              <a:t>—</a:t>
            </a:r>
            <a:r>
              <a:rPr lang="zh-CN" altLang="en-US"/>
              <a:t>进入</a:t>
            </a:r>
            <a:r>
              <a:rPr lang="en-US"/>
              <a:t>—</a:t>
            </a:r>
            <a:r>
              <a:rPr lang="zh-CN" altLang="en-US"/>
              <a:t>上升</a:t>
            </a:r>
          </a:p>
          <a:p>
            <a:pPr eaLnBrk="1" hangingPunct="1"/>
            <a:endParaRPr lang="en-US"/>
          </a:p>
        </p:txBody>
      </p:sp>
    </p:spTree>
  </p:cSld>
  <p:clrMapOvr>
    <a:overrideClrMapping bg1="lt1" tx1="dk1" bg2="lt2" tx2="dk2" accent1="accent1" accent2="accent2" accent3="accent3" accent4="accent4" accent5="accent5" accent6="accent6" hlink="hlink" folHlink="folHlink"/>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a:solidFill>
              <a:srgbClr val="000000"/>
            </a:solidFill>
          </a:ln>
        </p:spPr>
      </p:sp>
      <p:sp>
        <p:nvSpPr>
          <p:cNvPr id="89091" name="Rectangle 3"/>
          <p:cNvSpPr>
            <a:spLocks noGrp="1" noChangeArrowheads="1"/>
          </p:cNvSpPr>
          <p:nvPr>
            <p:ph type="body" idx="1"/>
          </p:nvPr>
        </p:nvSpPr>
        <p:spPr>
          <a:xfrm>
            <a:off x="685800" y="4344988"/>
            <a:ext cx="5486400" cy="4114800"/>
          </a:xfrm>
        </p:spPr>
        <p:txBody>
          <a:bodyPr anchor="t"/>
          <a:lstStyle/>
          <a:p>
            <a:pPr eaLnBrk="1" hangingPunct="1">
              <a:spcBef>
                <a:spcPct val="0"/>
              </a:spcBef>
            </a:pPr>
            <a:r>
              <a:rPr lang="zh-CN" altLang="en-US">
                <a:latin typeface="Arial" pitchFamily="34" charset="0"/>
              </a:rPr>
              <a:t>这张</a:t>
            </a:r>
            <a:r>
              <a:rPr lang="en-US">
                <a:latin typeface="Arial" pitchFamily="34" charset="0"/>
              </a:rPr>
              <a:t>PPT</a:t>
            </a:r>
            <a:r>
              <a:rPr lang="zh-CN" altLang="en-US">
                <a:latin typeface="Arial" pitchFamily="34" charset="0"/>
              </a:rPr>
              <a:t>有用到视觉化，但是不够一目了然。可以把描述的话放在备注里面，作为现场说给观众听的内容。</a:t>
            </a:r>
            <a:endParaRPr lang="en-US">
              <a:latin typeface="Arial" pitchFamily="34" charset="0"/>
            </a:endParaRPr>
          </a:p>
          <a:p>
            <a:pPr eaLnBrk="1" hangingPunct="1">
              <a:spcBef>
                <a:spcPct val="0"/>
              </a:spcBef>
            </a:pPr>
            <a:r>
              <a:rPr lang="zh-CN" altLang="en-US">
                <a:latin typeface="Arial" pitchFamily="34" charset="0"/>
              </a:rPr>
              <a:t>因为最重要的是他的那句话：</a:t>
            </a:r>
            <a:r>
              <a:rPr lang="zh-CN" altLang="en-US">
                <a:ea typeface="华文楷体" pitchFamily="2" charset="-122"/>
              </a:rPr>
              <a:t>你们知道了，但是我们做到了。</a:t>
            </a:r>
          </a:p>
          <a:p>
            <a:pPr eaLnBrk="1" hangingPunct="1">
              <a:spcBef>
                <a:spcPct val="0"/>
              </a:spcBef>
            </a:pPr>
            <a:endParaRPr lang="zh-CN" altLang="en-US">
              <a:latin typeface="Arial"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3314"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7259122-52B9-4C3B-BC69-476D02D144A6}" type="slidenum">
              <a:rPr lang="en-US" sz="1200"/>
              <a:pPr algn="r"/>
              <a:t>6</a:t>
            </a:fld>
            <a:endParaRPr lang="en-US" sz="1200"/>
          </a:p>
        </p:txBody>
      </p:sp>
      <p:sp>
        <p:nvSpPr>
          <p:cNvPr id="13315" name="矩形 2"/>
          <p:cNvSpPr>
            <a:spLocks noRot="1" noChangeArrowheads="1" noTextEdit="1"/>
          </p:cNvSpPr>
          <p:nvPr>
            <p:ph type="sldImg"/>
          </p:nvPr>
        </p:nvSpPr>
        <p:spPr>
          <a:ln>
            <a:solidFill>
              <a:srgbClr val="000000"/>
            </a:solidFill>
          </a:ln>
        </p:spPr>
      </p:sp>
      <p:sp>
        <p:nvSpPr>
          <p:cNvPr id="13316" name="矩形 3"/>
          <p:cNvSpPr>
            <a:spLocks noGrp="1" noChangeArrowheads="1"/>
          </p:cNvSpPr>
          <p:nvPr>
            <p:ph type="body" idx="1"/>
          </p:nvPr>
        </p:nvSpPr>
        <p:spPr/>
        <p:txBody>
          <a:bodyPr anchor="t"/>
          <a:lstStyle/>
          <a:p>
            <a:pPr eaLnBrk="1" hangingPunct="1"/>
            <a:r>
              <a:rPr lang="en-US"/>
              <a:t>    </a:t>
            </a:r>
            <a:r>
              <a:rPr lang="zh-CN" altLang="en-US"/>
              <a:t>有些朋友一直苦于自己</a:t>
            </a:r>
            <a:r>
              <a:rPr lang="en-US"/>
              <a:t>PPT</a:t>
            </a:r>
            <a:r>
              <a:rPr lang="zh-CN" altLang="en-US"/>
              <a:t>的平庸，但又找不到症结所在。希望下面几句话能对你有帮助。（主要针对学术类</a:t>
            </a:r>
            <a:r>
              <a:rPr lang="en-US"/>
              <a:t>PPT</a:t>
            </a:r>
            <a:r>
              <a:rPr lang="zh-CN" altLang="en-US"/>
              <a:t>）</a:t>
            </a:r>
            <a:br>
              <a:rPr lang="zh-CN" altLang="en-US"/>
            </a:br>
            <a:r>
              <a:rPr lang="en-US"/>
              <a:t>(1)</a:t>
            </a:r>
            <a:r>
              <a:rPr lang="zh-CN" altLang="en-US"/>
              <a:t>内容不在多，贵在精当</a:t>
            </a:r>
            <a:br>
              <a:rPr lang="zh-CN" altLang="en-US"/>
            </a:br>
            <a:r>
              <a:rPr lang="zh-CN" altLang="en-US"/>
              <a:t>    不要把什么内容都写上去，只要重点，因为一张</a:t>
            </a:r>
            <a:r>
              <a:rPr lang="en-US"/>
              <a:t>PPT</a:t>
            </a:r>
            <a:r>
              <a:rPr lang="zh-CN" altLang="en-US"/>
              <a:t>的空间有限，不但要有文字和图片区，适当的留白也是十分必要的，这样人的视线才不会疲劳。“精”就是你要精挑细选，“当”就是页面上面的东西要恰当，能反应你的中心思想或观点。</a:t>
            </a:r>
            <a:br>
              <a:rPr lang="zh-CN" altLang="en-US"/>
            </a:br>
            <a:r>
              <a:rPr lang="en-US"/>
              <a:t>(2)</a:t>
            </a:r>
            <a:r>
              <a:rPr lang="zh-CN" altLang="en-US"/>
              <a:t>色彩不在多，贵在和谐</a:t>
            </a:r>
            <a:br>
              <a:rPr lang="zh-CN" altLang="en-US"/>
            </a:br>
            <a:r>
              <a:rPr lang="zh-CN" altLang="en-US"/>
              <a:t>    初学者往往会犯的通病：一就是乱用颜色，结果就是给人一种页面杂乱无章的感觉；二就是不用颜色，一张黑脸到底。这都是错误的。颜色可以多，但要和谐。怎么做到和谐？就是确定主色调，一般的规则就是，浅色底板，主色调为浅色，文字为深色；深色底板，主色调为透明或浅色，文字为浅色。根据经验，浅色底板比深色底板更容易组合搭配颜色。主色调确定好以后，再添加较深颜色的文字，这样就可以更加突出文字。切忌背景喧宾夺主。</a:t>
            </a:r>
            <a:br>
              <a:rPr lang="zh-CN" altLang="en-US"/>
            </a:br>
            <a:r>
              <a:rPr lang="en-US"/>
              <a:t>(3)</a:t>
            </a:r>
            <a:r>
              <a:rPr lang="zh-CN" altLang="en-US"/>
              <a:t>动画不在多，贵在需要</a:t>
            </a:r>
            <a:br>
              <a:rPr lang="zh-CN" altLang="en-US"/>
            </a:br>
            <a:r>
              <a:rPr lang="zh-CN" altLang="en-US"/>
              <a:t>    动画到底需不需要？这个问题我想不用我来回答，动画效果的添加就是胶片幻灯片和多媒体</a:t>
            </a:r>
            <a:r>
              <a:rPr lang="en-US"/>
              <a:t>PPT</a:t>
            </a:r>
            <a:r>
              <a:rPr lang="zh-CN" altLang="en-US"/>
              <a:t>的区别，适当而又精美的动画无疑是夺人眼球的利器。但可想而知，不恰当或过多的动画，也会同样令人反感。需要记住的一点是，不是列表里每个动画效果都适合</a:t>
            </a:r>
            <a:r>
              <a:rPr lang="en-US"/>
              <a:t>PPT</a:t>
            </a:r>
            <a:r>
              <a:rPr lang="zh-CN" altLang="en-US"/>
              <a:t>的，我常用的动画在</a:t>
            </a:r>
            <a:r>
              <a:rPr lang="en-US"/>
              <a:t>10</a:t>
            </a:r>
            <a:r>
              <a:rPr lang="zh-CN" altLang="en-US"/>
              <a:t>个之内，但巧用动画的组合会使这些动画演变出无穷种的效果。</a:t>
            </a:r>
            <a:br>
              <a:rPr lang="zh-CN" altLang="en-US"/>
            </a:br>
            <a:r>
              <a:rPr lang="en-US"/>
              <a:t>(4)</a:t>
            </a:r>
            <a:r>
              <a:rPr lang="zh-CN" altLang="en-US"/>
              <a:t>三要：文字要少，公式要少，字体要大</a:t>
            </a:r>
            <a:br>
              <a:rPr lang="zh-CN" altLang="en-US"/>
            </a:br>
            <a:r>
              <a:rPr lang="zh-CN" altLang="en-US"/>
              <a:t>    有多少人可以看着满屏的文字不睡觉，请举手</a:t>
            </a:r>
            <a:r>
              <a:rPr lang="en-US"/>
              <a:t>;</a:t>
            </a:r>
            <a:r>
              <a:rPr lang="zh-CN" altLang="en-US"/>
              <a:t>有多少人可以看到满屏的公式不头痛，请举手；有多少人可以看着满屏蚂蚁样的字不头晕，请举手。</a:t>
            </a:r>
          </a:p>
        </p:txBody>
      </p:sp>
    </p:spTree>
  </p:cSld>
  <p:clrMapOvr>
    <a:overrideClrMapping bg1="lt1" tx1="dk1" bg2="lt2" tx2="dk2" accent1="accent1" accent2="accent2" accent3="accent3" accent4="accent4" accent5="accent5" accent6="accent6" hlink="hlink" folHlink="folHlink"/>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Rot="1" noChangeAspect="1" noTextEdit="1"/>
          </p:cNvSpPr>
          <p:nvPr>
            <p:ph type="sldImg"/>
          </p:nvPr>
        </p:nvSpPr>
        <p:spPr>
          <a:ln>
            <a:solidFill>
              <a:srgbClr val="000000"/>
            </a:solidFill>
          </a:ln>
        </p:spPr>
      </p:sp>
      <p:sp>
        <p:nvSpPr>
          <p:cNvPr id="91139" name="Rectangle 3"/>
          <p:cNvSpPr>
            <a:spLocks noGrp="1"/>
          </p:cNvSpPr>
          <p:nvPr>
            <p:ph type="body" idx="1"/>
          </p:nvPr>
        </p:nvSpPr>
        <p:spPr/>
        <p:txBody>
          <a:bodyPr anchor="t"/>
          <a:lstStyle/>
          <a:p>
            <a:pPr eaLnBrk="1" hangingPunct="1">
              <a:spcBef>
                <a:spcPct val="0"/>
              </a:spcBef>
            </a:pPr>
            <a:r>
              <a:rPr lang="zh-CN" altLang="en-US">
                <a:solidFill>
                  <a:srgbClr val="000099"/>
                </a:solidFill>
                <a:latin typeface="黑体" pitchFamily="2" charset="-122"/>
                <a:ea typeface="黑体" pitchFamily="2" charset="-122"/>
              </a:rPr>
              <a:t>杰克</a:t>
            </a:r>
            <a:r>
              <a:rPr lang="en-US">
                <a:solidFill>
                  <a:srgbClr val="000099"/>
                </a:solidFill>
                <a:ea typeface="黑体" pitchFamily="2" charset="-122"/>
              </a:rPr>
              <a:t>·</a:t>
            </a:r>
            <a:r>
              <a:rPr lang="zh-CN" altLang="en-US">
                <a:solidFill>
                  <a:srgbClr val="000099"/>
                </a:solidFill>
                <a:latin typeface="黑体" pitchFamily="2" charset="-122"/>
                <a:ea typeface="黑体" pitchFamily="2" charset="-122"/>
              </a:rPr>
              <a:t>韦尔奇 </a:t>
            </a:r>
            <a:r>
              <a:rPr lang="en-US">
                <a:solidFill>
                  <a:srgbClr val="000099"/>
                </a:solidFill>
                <a:latin typeface="黑体" pitchFamily="2" charset="-122"/>
                <a:ea typeface="黑体" pitchFamily="2" charset="-122"/>
              </a:rPr>
              <a:t>1960 </a:t>
            </a:r>
            <a:r>
              <a:rPr lang="zh-CN" altLang="en-US">
                <a:solidFill>
                  <a:srgbClr val="000099"/>
                </a:solidFill>
                <a:latin typeface="黑体" pitchFamily="2" charset="-122"/>
                <a:ea typeface="黑体" pitchFamily="2" charset="-122"/>
              </a:rPr>
              <a:t>年在 </a:t>
            </a:r>
            <a:r>
              <a:rPr lang="en-US">
                <a:solidFill>
                  <a:srgbClr val="000099"/>
                </a:solidFill>
                <a:latin typeface="黑体" pitchFamily="2" charset="-122"/>
                <a:ea typeface="黑体" pitchFamily="2" charset="-122"/>
              </a:rPr>
              <a:t>GE </a:t>
            </a:r>
            <a:r>
              <a:rPr lang="zh-CN" altLang="en-US">
                <a:solidFill>
                  <a:srgbClr val="000099"/>
                </a:solidFill>
                <a:latin typeface="黑体" pitchFamily="2" charset="-122"/>
                <a:ea typeface="黑体" pitchFamily="2" charset="-122"/>
              </a:rPr>
              <a:t>公司开始自己的职业生涯， </a:t>
            </a:r>
            <a:r>
              <a:rPr lang="en-US">
                <a:solidFill>
                  <a:srgbClr val="000099"/>
                </a:solidFill>
                <a:latin typeface="黑体" pitchFamily="2" charset="-122"/>
                <a:ea typeface="黑体" pitchFamily="2" charset="-122"/>
              </a:rPr>
              <a:t>1981 </a:t>
            </a:r>
            <a:r>
              <a:rPr lang="zh-CN" altLang="en-US">
                <a:solidFill>
                  <a:srgbClr val="000099"/>
                </a:solidFill>
                <a:latin typeface="黑体" pitchFamily="2" charset="-122"/>
                <a:ea typeface="黑体" pitchFamily="2" charset="-122"/>
              </a:rPr>
              <a:t>年成为该公司的第八任董事长兼 </a:t>
            </a:r>
            <a:r>
              <a:rPr lang="en-US">
                <a:solidFill>
                  <a:srgbClr val="000099"/>
                </a:solidFill>
                <a:latin typeface="黑体" pitchFamily="2" charset="-122"/>
                <a:ea typeface="黑体" pitchFamily="2" charset="-122"/>
              </a:rPr>
              <a:t>CEO </a:t>
            </a:r>
            <a:r>
              <a:rPr lang="zh-CN" altLang="en-US">
                <a:solidFill>
                  <a:srgbClr val="000099"/>
                </a:solidFill>
                <a:latin typeface="黑体" pitchFamily="2" charset="-122"/>
                <a:ea typeface="黑体" pitchFamily="2" charset="-122"/>
              </a:rPr>
              <a:t>。在任期间， </a:t>
            </a:r>
            <a:r>
              <a:rPr lang="en-US">
                <a:solidFill>
                  <a:srgbClr val="000099"/>
                </a:solidFill>
                <a:latin typeface="黑体" pitchFamily="2" charset="-122"/>
                <a:ea typeface="黑体" pitchFamily="2" charset="-122"/>
              </a:rPr>
              <a:t>GE </a:t>
            </a:r>
            <a:r>
              <a:rPr lang="zh-CN" altLang="en-US">
                <a:solidFill>
                  <a:srgbClr val="000099"/>
                </a:solidFill>
                <a:latin typeface="黑体" pitchFamily="2" charset="-122"/>
                <a:ea typeface="黑体" pitchFamily="2" charset="-122"/>
              </a:rPr>
              <a:t>公司的市值增长到 </a:t>
            </a:r>
            <a:r>
              <a:rPr lang="en-US">
                <a:solidFill>
                  <a:srgbClr val="000099"/>
                </a:solidFill>
                <a:latin typeface="黑体" pitchFamily="2" charset="-122"/>
                <a:ea typeface="黑体" pitchFamily="2" charset="-122"/>
              </a:rPr>
              <a:t>4 000 </a:t>
            </a:r>
            <a:r>
              <a:rPr lang="zh-CN" altLang="en-US">
                <a:solidFill>
                  <a:srgbClr val="000099"/>
                </a:solidFill>
                <a:latin typeface="黑体" pitchFamily="2" charset="-122"/>
                <a:ea typeface="黑体" pitchFamily="2" charset="-122"/>
              </a:rPr>
              <a:t>亿美元，高居世界第一。 </a:t>
            </a:r>
          </a:p>
          <a:p>
            <a:pPr eaLnBrk="1" hangingPunct="1">
              <a:spcBef>
                <a:spcPct val="0"/>
              </a:spcBef>
            </a:pP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a:ln>
            <a:solidFill>
              <a:srgbClr val="000000"/>
            </a:solidFill>
          </a:ln>
        </p:spPr>
      </p:sp>
      <p:sp>
        <p:nvSpPr>
          <p:cNvPr id="94211" name="备注占位符 2"/>
          <p:cNvSpPr>
            <a:spLocks noGrp="1"/>
          </p:cNvSpPr>
          <p:nvPr>
            <p:ph type="body" idx="1"/>
          </p:nvPr>
        </p:nvSpPr>
        <p:spPr/>
        <p:txBody>
          <a:bodyPr anchor="t"/>
          <a:lstStyle/>
          <a:p>
            <a:pPr eaLnBrk="1" hangingPunct="1">
              <a:spcBef>
                <a:spcPct val="0"/>
              </a:spcBef>
            </a:pPr>
            <a:r>
              <a:rPr lang="zh-CN" altLang="en-US"/>
              <a:t>如果在不同的页面上，你有一些对象需要与某一条边对齐，你可以用参考线来帮助你完成。主要作用就是多个对象快速对齐</a:t>
            </a:r>
          </a:p>
        </p:txBody>
      </p:sp>
      <p:sp>
        <p:nvSpPr>
          <p:cNvPr id="94212" name="灯片编号占位符 3"/>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7233CC72-F038-4A37-A9E3-B66A4BFA4CA2}" type="slidenum">
              <a:rPr lang="zh-CN" altLang="en-US" sz="1200">
                <a:latin typeface="Calibri" pitchFamily="34" charset="0"/>
              </a:rPr>
              <a:pPr algn="r"/>
              <a:t>57</a:t>
            </a:fld>
            <a:endParaRPr 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05474" name="幻灯片图像占位符 1"/>
          <p:cNvSpPr>
            <a:spLocks noGrp="1" noRot="1" noChangeAspect="1" noTextEdit="1"/>
          </p:cNvSpPr>
          <p:nvPr>
            <p:ph type="sldImg"/>
          </p:nvPr>
        </p:nvSpPr>
        <p:spPr>
          <a:ln>
            <a:solidFill>
              <a:srgbClr val="000000"/>
            </a:solidFill>
          </a:ln>
        </p:spPr>
      </p:sp>
      <p:sp>
        <p:nvSpPr>
          <p:cNvPr id="105475" name="备注占位符 2"/>
          <p:cNvSpPr>
            <a:spLocks noGrp="1"/>
          </p:cNvSpPr>
          <p:nvPr>
            <p:ph type="body" idx="1"/>
          </p:nvPr>
        </p:nvSpPr>
        <p:spPr/>
        <p:txBody>
          <a:bodyPr anchor="t"/>
          <a:lstStyle/>
          <a:p>
            <a:pPr eaLnBrk="1" hangingPunct="1">
              <a:lnSpc>
                <a:spcPct val="120000"/>
              </a:lnSpc>
              <a:spcBef>
                <a:spcPct val="0"/>
              </a:spcBef>
            </a:pPr>
            <a:r>
              <a:rPr lang="zh-CN" altLang="en-US" sz="1100">
                <a:latin typeface="宋体" pitchFamily="2" charset="-122"/>
              </a:rPr>
              <a:t>是太过华丽？还是太过花哨？</a:t>
            </a:r>
          </a:p>
          <a:p>
            <a:pPr eaLnBrk="1" hangingPunct="1">
              <a:lnSpc>
                <a:spcPct val="120000"/>
              </a:lnSpc>
              <a:spcBef>
                <a:spcPct val="0"/>
              </a:spcBef>
            </a:pPr>
            <a:r>
              <a:rPr lang="zh-CN" altLang="en-US" sz="1100">
                <a:latin typeface="宋体" pitchFamily="2" charset="-122"/>
              </a:rPr>
              <a:t>这个问题针对于单页面动画。</a:t>
            </a:r>
          </a:p>
          <a:p>
            <a:pPr eaLnBrk="1" hangingPunct="1">
              <a:lnSpc>
                <a:spcPct val="120000"/>
              </a:lnSpc>
              <a:spcBef>
                <a:spcPct val="0"/>
              </a:spcBef>
            </a:pPr>
            <a:r>
              <a:rPr lang="zh-CN" altLang="en-US" sz="1100">
                <a:solidFill>
                  <a:srgbClr val="FF0000"/>
                </a:solidFill>
                <a:latin typeface="宋体" pitchFamily="2" charset="-122"/>
              </a:rPr>
              <a:t>这里的复杂并不是动画的展示流程复杂难懂。而是动画的表现方式过于繁琐</a:t>
            </a:r>
            <a:endParaRPr lang="en-US" sz="1100">
              <a:solidFill>
                <a:srgbClr val="FF0000"/>
              </a:solidFill>
              <a:latin typeface="宋体" pitchFamily="2" charset="-122"/>
            </a:endParaRPr>
          </a:p>
          <a:p>
            <a:pPr eaLnBrk="1" hangingPunct="1">
              <a:lnSpc>
                <a:spcPct val="120000"/>
              </a:lnSpc>
              <a:spcBef>
                <a:spcPct val="0"/>
              </a:spcBef>
            </a:pPr>
            <a:r>
              <a:rPr lang="zh-CN" altLang="en-US" sz="1100">
                <a:solidFill>
                  <a:srgbClr val="FF0000"/>
                </a:solidFill>
                <a:latin typeface="宋体" pitchFamily="2" charset="-122"/>
              </a:rPr>
              <a:t>试想</a:t>
            </a:r>
            <a:r>
              <a:rPr lang="en-US" sz="1100">
                <a:solidFill>
                  <a:srgbClr val="FF0000"/>
                </a:solidFill>
                <a:latin typeface="宋体" pitchFamily="2" charset="-122"/>
              </a:rPr>
              <a:t>1</a:t>
            </a:r>
            <a:r>
              <a:rPr lang="zh-CN" altLang="en-US" sz="1100">
                <a:solidFill>
                  <a:srgbClr val="FF0000"/>
                </a:solidFill>
                <a:latin typeface="宋体" pitchFamily="2" charset="-122"/>
              </a:rPr>
              <a:t>个</a:t>
            </a:r>
            <a:r>
              <a:rPr lang="en-US" sz="1100">
                <a:solidFill>
                  <a:srgbClr val="FF0000"/>
                </a:solidFill>
                <a:latin typeface="宋体" pitchFamily="2" charset="-122"/>
              </a:rPr>
              <a:t>4</a:t>
            </a:r>
            <a:r>
              <a:rPr lang="zh-CN" altLang="en-US" sz="1100">
                <a:solidFill>
                  <a:srgbClr val="FF0000"/>
                </a:solidFill>
                <a:latin typeface="宋体" pitchFamily="2" charset="-122"/>
              </a:rPr>
              <a:t>步骤的流程图，用</a:t>
            </a:r>
            <a:r>
              <a:rPr lang="en-US" sz="1100">
                <a:solidFill>
                  <a:srgbClr val="FF0000"/>
                </a:solidFill>
                <a:latin typeface="宋体" pitchFamily="2" charset="-122"/>
              </a:rPr>
              <a:t>20</a:t>
            </a:r>
            <a:r>
              <a:rPr lang="zh-CN" altLang="en-US" sz="1100">
                <a:solidFill>
                  <a:srgbClr val="FF0000"/>
                </a:solidFill>
                <a:latin typeface="宋体" pitchFamily="2" charset="-122"/>
              </a:rPr>
              <a:t>秒的时间去看完，这是一个很难以让人接受的等待时间。</a:t>
            </a:r>
            <a:endParaRPr lang="en-US" sz="1100">
              <a:solidFill>
                <a:srgbClr val="FF0000"/>
              </a:solidFill>
              <a:latin typeface="宋体" pitchFamily="2" charset="-122"/>
            </a:endParaRPr>
          </a:p>
          <a:p>
            <a:pPr eaLnBrk="1" hangingPunct="1">
              <a:lnSpc>
                <a:spcPct val="120000"/>
              </a:lnSpc>
              <a:spcBef>
                <a:spcPct val="0"/>
              </a:spcBef>
            </a:pPr>
            <a:r>
              <a:rPr lang="zh-CN" altLang="en-US" sz="1100">
                <a:latin typeface="宋体" pitchFamily="2" charset="-122"/>
              </a:rPr>
              <a:t>过多的动画也会使画面变得散乱，缺乏着重点。</a:t>
            </a:r>
            <a:endParaRPr lang="en-US" sz="1100">
              <a:latin typeface="宋体" pitchFamily="2" charset="-122"/>
            </a:endParaRPr>
          </a:p>
          <a:p>
            <a:pPr eaLnBrk="1" hangingPunct="1">
              <a:lnSpc>
                <a:spcPct val="120000"/>
              </a:lnSpc>
              <a:spcBef>
                <a:spcPct val="0"/>
              </a:spcBef>
            </a:pPr>
            <a:endParaRPr lang="en-US" sz="1100">
              <a:solidFill>
                <a:srgbClr val="FF0000"/>
              </a:solidFill>
              <a:latin typeface="宋体" pitchFamily="2" charset="-122"/>
            </a:endParaRPr>
          </a:p>
        </p:txBody>
      </p:sp>
      <p:sp>
        <p:nvSpPr>
          <p:cNvPr id="105476" name="灯片编号占位符 3"/>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A3C2B7A-6616-49B5-B4D6-8D45BD998840}" type="slidenum">
              <a:rPr lang="zh-CN" altLang="en-US" sz="1200">
                <a:latin typeface="Calibri" pitchFamily="34" charset="0"/>
              </a:rPr>
              <a:pPr algn="r"/>
              <a:t>67</a:t>
            </a:fld>
            <a:endParaRPr 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11618" name="幻灯片图像占位符 1"/>
          <p:cNvSpPr>
            <a:spLocks noGrp="1" noRot="1" noChangeAspect="1" noTextEdit="1"/>
          </p:cNvSpPr>
          <p:nvPr>
            <p:ph type="sldImg"/>
          </p:nvPr>
        </p:nvSpPr>
        <p:spPr>
          <a:ln>
            <a:solidFill>
              <a:srgbClr val="000000"/>
            </a:solidFill>
          </a:ln>
        </p:spPr>
      </p:sp>
      <p:sp>
        <p:nvSpPr>
          <p:cNvPr id="111619" name="备注占位符 2"/>
          <p:cNvSpPr>
            <a:spLocks noGrp="1"/>
          </p:cNvSpPr>
          <p:nvPr>
            <p:ph type="body" idx="1"/>
          </p:nvPr>
        </p:nvSpPr>
        <p:spPr/>
        <p:txBody>
          <a:bodyPr anchor="t"/>
          <a:lstStyle/>
          <a:p>
            <a:r>
              <a:rPr lang="zh-CN" altLang="en-US">
                <a:latin typeface="Arial" pitchFamily="34" charset="0"/>
              </a:rPr>
              <a:t>你能用一句话表达你这页</a:t>
            </a:r>
            <a:r>
              <a:rPr lang="en-US">
                <a:latin typeface="Arial" pitchFamily="34" charset="0"/>
              </a:rPr>
              <a:t>PPT</a:t>
            </a:r>
            <a:r>
              <a:rPr lang="zh-CN" altLang="en-US">
                <a:latin typeface="Arial" pitchFamily="34" charset="0"/>
              </a:rPr>
              <a:t>的内容吗？</a:t>
            </a:r>
          </a:p>
        </p:txBody>
      </p:sp>
      <p:sp>
        <p:nvSpPr>
          <p:cNvPr id="111620" name="灯片编号占位符 3"/>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347D74F-33A2-489D-8E3F-2A390BF29E33}" type="slidenum">
              <a:rPr lang="en-US" sz="1200"/>
              <a:pPr algn="r"/>
              <a:t>72</a:t>
            </a:fld>
            <a:endParaRPr lang="en-US" sz="1200"/>
          </a:p>
        </p:txBody>
      </p:sp>
    </p:spTree>
  </p:cSld>
  <p:clrMapOvr>
    <a:overrideClrMapping bg1="lt1" tx1="dk1" bg2="lt2" tx2="dk2" accent1="accent1" accent2="accent2" accent3="accent3" accent4="accent4" accent5="accent5" accent6="accent6" hlink="hlink" folHlink="folHlink"/>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17762" name="幻灯片图像占位符 1"/>
          <p:cNvSpPr>
            <a:spLocks noGrp="1" noRot="1" noChangeAspect="1" noTextEdit="1"/>
          </p:cNvSpPr>
          <p:nvPr>
            <p:ph type="sldImg"/>
          </p:nvPr>
        </p:nvSpPr>
        <p:spPr>
          <a:ln>
            <a:solidFill>
              <a:srgbClr val="000000"/>
            </a:solidFill>
          </a:ln>
        </p:spPr>
      </p:sp>
      <p:sp>
        <p:nvSpPr>
          <p:cNvPr id="117763" name="备注占位符 2"/>
          <p:cNvSpPr>
            <a:spLocks noGrp="1"/>
          </p:cNvSpPr>
          <p:nvPr>
            <p:ph type="body" idx="1"/>
          </p:nvPr>
        </p:nvSpPr>
        <p:spPr/>
        <p:txBody>
          <a:bodyPr anchor="t"/>
          <a:lstStyle/>
          <a:p>
            <a:pPr eaLnBrk="1" hangingPunct="1">
              <a:spcBef>
                <a:spcPct val="0"/>
              </a:spcBef>
            </a:pPr>
            <a:r>
              <a:rPr lang="zh-CN" altLang="en-US">
                <a:latin typeface="Arial" pitchFamily="34" charset="0"/>
              </a:rPr>
              <a:t>没做多少工作的人，口才不足的人尤其要重视幻灯片</a:t>
            </a:r>
          </a:p>
          <a:p>
            <a:pPr eaLnBrk="1" hangingPunct="1">
              <a:spcBef>
                <a:spcPct val="0"/>
              </a:spcBef>
            </a:pPr>
            <a:endParaRPr lang="zh-CN" altLang="en-US">
              <a:latin typeface="Arial" pitchFamily="34" charset="0"/>
            </a:endParaRPr>
          </a:p>
        </p:txBody>
      </p:sp>
      <p:sp>
        <p:nvSpPr>
          <p:cNvPr id="117764" name="灯片编号占位符 3"/>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6FED202-8233-48DE-B8E1-578FC1D4B40C}" type="slidenum">
              <a:rPr lang="en-US" sz="1200"/>
              <a:pPr algn="r"/>
              <a:t>77</a:t>
            </a:fld>
            <a:endParaRPr lang="en-US" sz="1200"/>
          </a:p>
        </p:txBody>
      </p:sp>
    </p:spTree>
  </p:cSld>
  <p:clrMapOvr>
    <a:overrideClrMapping bg1="lt1" tx1="dk1" bg2="lt2" tx2="dk2" accent1="accent1" accent2="accent2" accent3="accent3" accent4="accent4" accent5="accent5" accent6="accent6" hlink="hlink" folHlink="folHlink"/>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a:ln>
            <a:solidFill>
              <a:srgbClr val="000000"/>
            </a:solidFill>
          </a:ln>
        </p:spPr>
      </p:sp>
      <p:sp>
        <p:nvSpPr>
          <p:cNvPr id="120835" name="备注占位符 2"/>
          <p:cNvSpPr>
            <a:spLocks noGrp="1"/>
          </p:cNvSpPr>
          <p:nvPr>
            <p:ph type="body" idx="1"/>
          </p:nvPr>
        </p:nvSpPr>
        <p:spPr/>
        <p:txBody>
          <a:bodyPr anchor="t"/>
          <a:lstStyle/>
          <a:p>
            <a:r>
              <a:rPr lang="zh-CN" altLang="en-US">
                <a:latin typeface="Arial" pitchFamily="34" charset="0"/>
              </a:rPr>
              <a:t>简单的问题也需要系统的解决方法</a:t>
            </a:r>
          </a:p>
        </p:txBody>
      </p:sp>
      <p:sp>
        <p:nvSpPr>
          <p:cNvPr id="120836" name="灯片编号占位符 3"/>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A147314-10C9-4B18-BF02-EA906AC1827C}" type="slidenum">
              <a:rPr lang="en-US" sz="1200"/>
              <a:pPr algn="r"/>
              <a:t>79</a:t>
            </a:fld>
            <a:endParaRPr lang="en-US" sz="1200"/>
          </a:p>
        </p:txBody>
      </p:sp>
    </p:spTree>
  </p:cSld>
  <p:clrMapOvr>
    <a:overrideClrMapping bg1="lt1" tx1="dk1" bg2="lt2" tx2="dk2" accent1="accent1" accent2="accent2" accent3="accent3" accent4="accent4" accent5="accent5" accent6="accent6" hlink="hlink" folHlink="folHlink"/>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22882" name="幻灯片图像占位符 1"/>
          <p:cNvSpPr>
            <a:spLocks noGrp="1" noRot="1" noChangeAspect="1" noTextEdit="1"/>
          </p:cNvSpPr>
          <p:nvPr>
            <p:ph type="sldImg"/>
          </p:nvPr>
        </p:nvSpPr>
        <p:spPr>
          <a:ln>
            <a:solidFill>
              <a:srgbClr val="000000"/>
            </a:solidFill>
          </a:ln>
        </p:spPr>
      </p:sp>
      <p:sp>
        <p:nvSpPr>
          <p:cNvPr id="122883" name="备注占位符 2"/>
          <p:cNvSpPr>
            <a:spLocks noGrp="1"/>
          </p:cNvSpPr>
          <p:nvPr>
            <p:ph type="body" idx="1"/>
          </p:nvPr>
        </p:nvSpPr>
        <p:spPr/>
        <p:txBody>
          <a:bodyPr anchor="t"/>
          <a:lstStyle/>
          <a:p>
            <a:r>
              <a:rPr lang="zh-CN" altLang="en-US">
                <a:latin typeface="Arial" pitchFamily="34" charset="0"/>
              </a:rPr>
              <a:t>简单的问题也需要系统的解决方法</a:t>
            </a:r>
          </a:p>
        </p:txBody>
      </p:sp>
      <p:sp>
        <p:nvSpPr>
          <p:cNvPr id="122884" name="灯片编号占位符 3"/>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7F8C55AA-D3F5-45E1-BA23-0444B627991B}" type="slidenum">
              <a:rPr lang="en-US" sz="1200"/>
              <a:pPr algn="r"/>
              <a:t>80</a:t>
            </a:fld>
            <a:endParaRPr lang="en-US" sz="1200"/>
          </a:p>
        </p:txBody>
      </p:sp>
    </p:spTree>
  </p:cSld>
  <p:clrMapOvr>
    <a:overrideClrMapping bg1="lt1" tx1="dk1" bg2="lt2" tx2="dk2" accent1="accent1" accent2="accent2" accent3="accent3" accent4="accent4" accent5="accent5" accent6="accent6" hlink="hlink" folHlink="folHlink"/>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24930" name="幻灯片图像占位符 1"/>
          <p:cNvSpPr>
            <a:spLocks noGrp="1" noRot="1" noChangeAspect="1" noTextEdit="1"/>
          </p:cNvSpPr>
          <p:nvPr>
            <p:ph type="sldImg"/>
          </p:nvPr>
        </p:nvSpPr>
        <p:spPr>
          <a:ln>
            <a:solidFill>
              <a:srgbClr val="000000"/>
            </a:solidFill>
          </a:ln>
        </p:spPr>
      </p:sp>
      <p:sp>
        <p:nvSpPr>
          <p:cNvPr id="124931" name="备注占位符 2"/>
          <p:cNvSpPr>
            <a:spLocks noGrp="1"/>
          </p:cNvSpPr>
          <p:nvPr>
            <p:ph type="body" idx="1"/>
          </p:nvPr>
        </p:nvSpPr>
        <p:spPr/>
        <p:txBody>
          <a:bodyPr anchor="t"/>
          <a:lstStyle/>
          <a:p>
            <a:r>
              <a:rPr lang="zh-CN" altLang="en-US">
                <a:latin typeface="Arial" pitchFamily="34" charset="0"/>
              </a:rPr>
              <a:t>简单的问题也需要系统的解决方法</a:t>
            </a:r>
          </a:p>
        </p:txBody>
      </p:sp>
      <p:sp>
        <p:nvSpPr>
          <p:cNvPr id="124932" name="灯片编号占位符 3"/>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8D8E0AF-0187-4EC6-85BF-188F8E769341}" type="slidenum">
              <a:rPr lang="en-US" sz="1200"/>
              <a:pPr algn="r"/>
              <a:t>81</a:t>
            </a:fld>
            <a:endParaRPr lang="en-US" sz="1200"/>
          </a:p>
        </p:txBody>
      </p:sp>
    </p:spTree>
  </p:cSld>
  <p:clrMapOvr>
    <a:overrideClrMapping bg1="lt1" tx1="dk1" bg2="lt2" tx2="dk2" accent1="accent1" accent2="accent2" accent3="accent3" accent4="accent4" accent5="accent5" accent6="accent6" hlink="hlink" folHlink="folHlink"/>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a:ln>
            <a:solidFill>
              <a:srgbClr val="000000"/>
            </a:solidFill>
          </a:ln>
        </p:spPr>
      </p:sp>
      <p:sp>
        <p:nvSpPr>
          <p:cNvPr id="126979" name="备注占位符 2"/>
          <p:cNvSpPr>
            <a:spLocks noGrp="1"/>
          </p:cNvSpPr>
          <p:nvPr>
            <p:ph type="body" idx="1"/>
          </p:nvPr>
        </p:nvSpPr>
        <p:spPr/>
        <p:txBody>
          <a:bodyPr anchor="t"/>
          <a:lstStyle/>
          <a:p>
            <a:r>
              <a:rPr lang="zh-CN" altLang="en-US">
                <a:latin typeface="Arial" pitchFamily="34" charset="0"/>
              </a:rPr>
              <a:t>简单的问题也需要系统的解决方法</a:t>
            </a:r>
          </a:p>
        </p:txBody>
      </p:sp>
      <p:sp>
        <p:nvSpPr>
          <p:cNvPr id="126980" name="灯片编号占位符 3"/>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10E5AFF-BA51-4C15-A58D-4B49F6B4769D}" type="slidenum">
              <a:rPr lang="en-US" sz="1200"/>
              <a:pPr algn="r"/>
              <a:t>82</a:t>
            </a:fld>
            <a:endParaRPr lang="en-US" sz="1200"/>
          </a:p>
        </p:txBody>
      </p:sp>
    </p:spTree>
  </p:cSld>
  <p:clrMapOvr>
    <a:overrideClrMapping bg1="lt1" tx1="dk1" bg2="lt2" tx2="dk2" accent1="accent1" accent2="accent2" accent3="accent3" accent4="accent4" accent5="accent5" accent6="accent6" hlink="hlink" folHlink="folHlink"/>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29026" name="幻灯片图像占位符 1"/>
          <p:cNvSpPr>
            <a:spLocks noGrp="1" noRot="1" noChangeAspect="1" noTextEdit="1"/>
          </p:cNvSpPr>
          <p:nvPr>
            <p:ph type="sldImg"/>
          </p:nvPr>
        </p:nvSpPr>
        <p:spPr>
          <a:ln>
            <a:solidFill>
              <a:srgbClr val="000000"/>
            </a:solidFill>
          </a:ln>
        </p:spPr>
      </p:sp>
      <p:sp>
        <p:nvSpPr>
          <p:cNvPr id="129027" name="备注占位符 2"/>
          <p:cNvSpPr>
            <a:spLocks noGrp="1"/>
          </p:cNvSpPr>
          <p:nvPr>
            <p:ph type="body" idx="1"/>
          </p:nvPr>
        </p:nvSpPr>
        <p:spPr/>
        <p:txBody>
          <a:bodyPr anchor="t"/>
          <a:lstStyle/>
          <a:p>
            <a:r>
              <a:rPr lang="zh-CN" altLang="en-US">
                <a:latin typeface="Arial" pitchFamily="34" charset="0"/>
              </a:rPr>
              <a:t>简单的问题也需要系统的解决方法</a:t>
            </a:r>
          </a:p>
        </p:txBody>
      </p:sp>
      <p:sp>
        <p:nvSpPr>
          <p:cNvPr id="129028" name="灯片编号占位符 3"/>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758CC37-12FD-408E-A635-E01388D5B381}" type="slidenum">
              <a:rPr lang="en-US" sz="1200"/>
              <a:pPr algn="r"/>
              <a:t>83</a:t>
            </a:fld>
            <a:endParaRPr lang="en-US" sz="1200"/>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5362"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9A4EDBA-0FEC-4D7D-A981-E499EF012228}" type="slidenum">
              <a:rPr lang="en-US" sz="1200"/>
              <a:pPr algn="r"/>
              <a:t>7</a:t>
            </a:fld>
            <a:endParaRPr lang="en-US" sz="1200"/>
          </a:p>
        </p:txBody>
      </p:sp>
      <p:sp>
        <p:nvSpPr>
          <p:cNvPr id="15363" name="矩形 2"/>
          <p:cNvSpPr>
            <a:spLocks noRot="1" noChangeArrowheads="1" noTextEdit="1"/>
          </p:cNvSpPr>
          <p:nvPr>
            <p:ph type="sldImg"/>
          </p:nvPr>
        </p:nvSpPr>
        <p:spPr>
          <a:ln>
            <a:solidFill>
              <a:srgbClr val="000000"/>
            </a:solidFill>
          </a:ln>
        </p:spPr>
      </p:sp>
      <p:sp>
        <p:nvSpPr>
          <p:cNvPr id="15364" name="矩形 3"/>
          <p:cNvSpPr>
            <a:spLocks noGrp="1" noChangeArrowheads="1"/>
          </p:cNvSpPr>
          <p:nvPr>
            <p:ph type="body" idx="1"/>
          </p:nvPr>
        </p:nvSpPr>
        <p:spPr/>
        <p:txBody>
          <a:bodyPr anchor="t"/>
          <a:lstStyle/>
          <a:p>
            <a:pPr eaLnBrk="1" hangingPunct="1"/>
            <a:r>
              <a:rPr lang="en-US"/>
              <a:t>    </a:t>
            </a:r>
            <a:r>
              <a:rPr lang="zh-CN" altLang="en-US"/>
              <a:t>幻灯片设计是</a:t>
            </a:r>
            <a:r>
              <a:rPr lang="en-US"/>
              <a:t>MS PowerPoint</a:t>
            </a:r>
            <a:r>
              <a:rPr lang="zh-CN" altLang="en-US"/>
              <a:t>提供的一项十分便利的设计模式。一共分为以下三个版块：设计模板，配色方案，动画方案。 </a:t>
            </a:r>
          </a:p>
          <a:p>
            <a:pPr eaLnBrk="1" hangingPunct="1"/>
            <a:r>
              <a:rPr lang="zh-CN" altLang="en-US"/>
              <a:t>    上图中看到的即是这三个版块。</a:t>
            </a:r>
            <a:br>
              <a:rPr lang="zh-CN" altLang="en-US"/>
            </a:br>
            <a:r>
              <a:rPr lang="zh-CN" altLang="en-US"/>
              <a:t>    下面具体对这三个版块加以说明。</a:t>
            </a:r>
            <a:br>
              <a:rPr lang="zh-CN" altLang="en-US"/>
            </a:br>
            <a:r>
              <a:rPr lang="en-US"/>
              <a:t>(1)</a:t>
            </a:r>
            <a:r>
              <a:rPr lang="zh-CN" altLang="en-US"/>
              <a:t>设计模板：即在这个</a:t>
            </a:r>
            <a:r>
              <a:rPr lang="en-US"/>
              <a:t>PPT</a:t>
            </a:r>
            <a:r>
              <a:rPr lang="zh-CN" altLang="en-US"/>
              <a:t>中，你所要套用的模板（也就是底板背景）。</a:t>
            </a:r>
            <a:r>
              <a:rPr lang="en-US"/>
              <a:t>PPT</a:t>
            </a:r>
            <a:r>
              <a:rPr lang="zh-CN" altLang="en-US"/>
              <a:t>中自带了很多模板，其中不乏有很多实用的模板，在日常的</a:t>
            </a:r>
            <a:r>
              <a:rPr lang="en-US"/>
              <a:t>PPT</a:t>
            </a:r>
            <a:r>
              <a:rPr lang="zh-CN" altLang="en-US"/>
              <a:t>制作中，这些模板已经能够应付自如。要转换套用的模板，你只需点击设计模板中的相应图案即可。值得注意的是，一般的模板都有自己独特的格式，如字体和配色，因此在变换模板后需仔细检查</a:t>
            </a:r>
            <a:r>
              <a:rPr lang="en-US"/>
              <a:t>PPT</a:t>
            </a:r>
            <a:r>
              <a:rPr lang="zh-CN" altLang="en-US"/>
              <a:t>是否显示正常。在后面的章节，我会向大家介绍如何制作属于你自己的独特模板。</a:t>
            </a:r>
            <a:br>
              <a:rPr lang="zh-CN" altLang="en-US"/>
            </a:br>
            <a:r>
              <a:rPr lang="en-US"/>
              <a:t>(2)</a:t>
            </a:r>
            <a:r>
              <a:rPr lang="zh-CN" altLang="en-US"/>
              <a:t>配色方案：即在</a:t>
            </a:r>
            <a:r>
              <a:rPr lang="en-US"/>
              <a:t>PPT</a:t>
            </a:r>
            <a:r>
              <a:rPr lang="zh-CN" altLang="en-US"/>
              <a:t>中，使用什么前景色和背景色，强调和超链接使用和种颜色的配色组合。一般的</a:t>
            </a:r>
            <a:r>
              <a:rPr lang="en-US"/>
              <a:t>PPT</a:t>
            </a:r>
            <a:r>
              <a:rPr lang="zh-CN" altLang="en-US"/>
              <a:t>模板会提供自动计算出的配色方案以供选择，你也可以对其配色方案进行修改，修改的方法是：选择配色方案中的相应方案，点击幻灯片设计框左下角的编辑配色方案即可。其中最主要的一项是填充项，它决定了你所有自定义图形默认的填充颜色，也就是我上节课讲到的主色调。</a:t>
            </a:r>
            <a:br>
              <a:rPr lang="zh-CN" altLang="en-US"/>
            </a:br>
            <a:r>
              <a:rPr lang="en-US"/>
              <a:t>(3)</a:t>
            </a:r>
            <a:r>
              <a:rPr lang="zh-CN" altLang="en-US"/>
              <a:t>动画方案：即在每页</a:t>
            </a:r>
            <a:r>
              <a:rPr lang="en-US"/>
              <a:t>PPT</a:t>
            </a:r>
            <a:r>
              <a:rPr lang="zh-CN" altLang="en-US"/>
              <a:t>放映间隔中的切换动画，大家往往会忽视这个功能，其实这是使你</a:t>
            </a:r>
            <a:r>
              <a:rPr lang="en-US"/>
              <a:t>PPT</a:t>
            </a:r>
            <a:r>
              <a:rPr lang="zh-CN" altLang="en-US"/>
              <a:t>增彩的最最简便的方法，只要相应的方案，你的</a:t>
            </a:r>
            <a:r>
              <a:rPr lang="en-US"/>
              <a:t>PPT</a:t>
            </a:r>
            <a:r>
              <a:rPr lang="zh-CN" altLang="en-US"/>
              <a:t>就会在切换时显示出诸如淡入淡出等高级动画，使你的</a:t>
            </a:r>
            <a:r>
              <a:rPr lang="en-US"/>
              <a:t>PPT</a:t>
            </a:r>
            <a:r>
              <a:rPr lang="zh-CN" altLang="en-US"/>
              <a:t>显得更加专业。你可以选择将一个动画效果应用于单张或整体的</a:t>
            </a:r>
            <a:r>
              <a:rPr lang="en-US"/>
              <a:t>PPT</a:t>
            </a:r>
            <a:r>
              <a:rPr lang="zh-CN" altLang="en-US"/>
              <a:t>，这样，你的显示方式将丰富多彩，尤其适合于类似人物、产品或活动介绍类型的</a:t>
            </a:r>
            <a:r>
              <a:rPr lang="en-US"/>
              <a:t>PPT</a:t>
            </a:r>
            <a:r>
              <a:rPr lang="zh-CN" altLang="en-US"/>
              <a:t>。</a:t>
            </a:r>
            <a:br>
              <a:rPr lang="zh-CN" altLang="en-US"/>
            </a:b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7410"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A118E0A-9FBC-49D0-AA38-43F8D09358D8}" type="slidenum">
              <a:rPr lang="en-US" sz="1200"/>
              <a:pPr algn="r"/>
              <a:t>8</a:t>
            </a:fld>
            <a:endParaRPr lang="en-US" sz="1200"/>
          </a:p>
        </p:txBody>
      </p:sp>
      <p:sp>
        <p:nvSpPr>
          <p:cNvPr id="17411" name="矩形 2"/>
          <p:cNvSpPr>
            <a:spLocks noRot="1" noChangeArrowheads="1" noTextEdit="1"/>
          </p:cNvSpPr>
          <p:nvPr>
            <p:ph type="sldImg"/>
          </p:nvPr>
        </p:nvSpPr>
        <p:spPr>
          <a:ln>
            <a:solidFill>
              <a:srgbClr val="000000"/>
            </a:solidFill>
          </a:ln>
        </p:spPr>
      </p:sp>
      <p:sp>
        <p:nvSpPr>
          <p:cNvPr id="17412" name="矩形 3"/>
          <p:cNvSpPr>
            <a:spLocks noGrp="1" noChangeArrowheads="1"/>
          </p:cNvSpPr>
          <p:nvPr>
            <p:ph type="body" idx="1"/>
          </p:nvPr>
        </p:nvSpPr>
        <p:spPr/>
        <p:txBody>
          <a:bodyPr anchor="t"/>
          <a:lstStyle/>
          <a:p>
            <a:pPr eaLnBrk="1" hangingPunct="1"/>
            <a:r>
              <a:rPr lang="en-US"/>
              <a:t>    </a:t>
            </a:r>
            <a:r>
              <a:rPr lang="zh-CN" altLang="en-US"/>
              <a:t>如果说一个</a:t>
            </a:r>
            <a:r>
              <a:rPr lang="en-US"/>
              <a:t>PPT</a:t>
            </a:r>
            <a:r>
              <a:rPr lang="zh-CN" altLang="en-US"/>
              <a:t>有它的灵魂的话，那就是</a:t>
            </a:r>
            <a:r>
              <a:rPr lang="en-US"/>
              <a:t>PPT</a:t>
            </a:r>
            <a:r>
              <a:rPr lang="zh-CN" altLang="en-US"/>
              <a:t>的母板，它的作用犹如摩天大厦的根基一般。一切的配色和文字方案都将取决于你用什么母板。</a:t>
            </a:r>
            <a:br>
              <a:rPr lang="zh-CN" altLang="en-US"/>
            </a:br>
            <a:r>
              <a:rPr lang="zh-CN" altLang="en-US"/>
              <a:t>    简单来讲，母板就是你的画布，你就是在这张画布上作画，母板上的内容只有在编辑母板时才能修改，一般编辑状态对母板是无法修改的。如果母板上有一个动画，那这个动画会在每张</a:t>
            </a:r>
            <a:r>
              <a:rPr lang="en-US"/>
              <a:t>PPT</a:t>
            </a:r>
            <a:r>
              <a:rPr lang="zh-CN" altLang="en-US"/>
              <a:t>中出现。母板的特性决定了它所显示的必须是整个</a:t>
            </a:r>
            <a:r>
              <a:rPr lang="en-US"/>
              <a:t>PPT</a:t>
            </a:r>
            <a:r>
              <a:rPr lang="zh-CN" altLang="en-US"/>
              <a:t>中所共有的东西，诸如：你的姓名，你的课题名，你单位的</a:t>
            </a:r>
            <a:r>
              <a:rPr lang="en-US"/>
              <a:t>logo</a:t>
            </a:r>
            <a:r>
              <a:rPr lang="zh-CN" altLang="en-US"/>
              <a:t>，评审活动的全称，日期，页码或是某些特殊的标记。同时，母板还决定着你标题和文字的样式。在一个</a:t>
            </a:r>
            <a:r>
              <a:rPr lang="en-US"/>
              <a:t>PPT</a:t>
            </a:r>
            <a:r>
              <a:rPr lang="zh-CN" altLang="en-US"/>
              <a:t>中，你完全可以使用多个母板（工具</a:t>
            </a:r>
            <a:r>
              <a:rPr lang="en-US"/>
              <a:t>-</a:t>
            </a:r>
            <a:r>
              <a:rPr lang="zh-CN" altLang="en-US"/>
              <a:t>选项</a:t>
            </a:r>
            <a:r>
              <a:rPr lang="en-US"/>
              <a:t>-</a:t>
            </a:r>
            <a:r>
              <a:rPr lang="zh-CN" altLang="en-US"/>
              <a:t>编辑</a:t>
            </a:r>
            <a:r>
              <a:rPr lang="en-US"/>
              <a:t>-</a:t>
            </a:r>
            <a:r>
              <a:rPr lang="zh-CN" altLang="en-US"/>
              <a:t>禁用新功能</a:t>
            </a:r>
            <a:r>
              <a:rPr lang="en-US"/>
              <a:t>-</a:t>
            </a:r>
            <a:r>
              <a:rPr lang="zh-CN" altLang="en-US"/>
              <a:t>多个母板），但我建议你还是使用一个，因为统一性也是衡量一个</a:t>
            </a:r>
            <a:r>
              <a:rPr lang="en-US"/>
              <a:t>PPT</a:t>
            </a:r>
            <a:r>
              <a:rPr lang="zh-CN" altLang="en-US"/>
              <a:t>好坏的标准之一。</a:t>
            </a:r>
            <a:br>
              <a:rPr lang="zh-CN" altLang="en-US"/>
            </a:b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9458"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1975974-8E29-4CFE-8023-7F6E867B0033}" type="slidenum">
              <a:rPr lang="en-US" sz="1200"/>
              <a:pPr algn="r"/>
              <a:t>9</a:t>
            </a:fld>
            <a:endParaRPr lang="en-US" sz="1200"/>
          </a:p>
        </p:txBody>
      </p:sp>
      <p:sp>
        <p:nvSpPr>
          <p:cNvPr id="19459" name="矩形 2"/>
          <p:cNvSpPr>
            <a:spLocks noRot="1" noChangeArrowheads="1" noTextEdit="1"/>
          </p:cNvSpPr>
          <p:nvPr>
            <p:ph type="sldImg"/>
          </p:nvPr>
        </p:nvSpPr>
        <p:spPr>
          <a:ln>
            <a:solidFill>
              <a:srgbClr val="000000"/>
            </a:solidFill>
          </a:ln>
        </p:spPr>
      </p:sp>
      <p:sp>
        <p:nvSpPr>
          <p:cNvPr id="19460" name="矩形 3"/>
          <p:cNvSpPr>
            <a:spLocks noGrp="1" noChangeArrowheads="1"/>
          </p:cNvSpPr>
          <p:nvPr>
            <p:ph type="body" idx="1"/>
          </p:nvPr>
        </p:nvSpPr>
        <p:spPr/>
        <p:txBody>
          <a:bodyPr anchor="t"/>
          <a:lstStyle/>
          <a:p>
            <a:pPr eaLnBrk="1" hangingPunct="1"/>
            <a:r>
              <a:rPr lang="en-US"/>
              <a:t>    </a:t>
            </a:r>
            <a:r>
              <a:rPr lang="zh-CN" altLang="en-US"/>
              <a:t>以上步骤是制作母板的基本步骤，全部编辑完成后选择“文件”菜单中的“保存”，文件“保存类型”选为“演示文档设计模板”。下次打开</a:t>
            </a:r>
            <a:r>
              <a:rPr lang="en-US"/>
              <a:t>PowerPoint</a:t>
            </a:r>
            <a:r>
              <a:rPr lang="zh-CN" altLang="en-US"/>
              <a:t>时，你将会发现你的模板出现在“</a:t>
            </a:r>
            <a:r>
              <a:rPr lang="en-US"/>
              <a:t>PPT</a:t>
            </a:r>
            <a:r>
              <a:rPr lang="zh-CN" altLang="en-US"/>
              <a:t>设计”中的“设计模板”中。同样的，你可以将别人设计的模板导入你的模板库（直接复制粘贴到模板存放文件夹即可）。</a:t>
            </a:r>
          </a:p>
          <a:p>
            <a:pPr eaLnBrk="1" hangingPunct="1"/>
            <a:endParaRPr lang="en-US"/>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21506"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18459D1-1FC5-4DF9-B8F1-83B82B4AB61C}" type="slidenum">
              <a:rPr lang="en-US" sz="1200"/>
              <a:pPr algn="r"/>
              <a:t>10</a:t>
            </a:fld>
            <a:endParaRPr lang="en-US" sz="1200"/>
          </a:p>
        </p:txBody>
      </p:sp>
      <p:sp>
        <p:nvSpPr>
          <p:cNvPr id="21507" name="矩形 2"/>
          <p:cNvSpPr>
            <a:spLocks noRot="1" noChangeArrowheads="1" noTextEdit="1"/>
          </p:cNvSpPr>
          <p:nvPr>
            <p:ph type="sldImg"/>
          </p:nvPr>
        </p:nvSpPr>
        <p:spPr>
          <a:ln>
            <a:solidFill>
              <a:srgbClr val="000000"/>
            </a:solidFill>
          </a:ln>
        </p:spPr>
      </p:sp>
      <p:sp>
        <p:nvSpPr>
          <p:cNvPr id="21508" name="矩形 3"/>
          <p:cNvSpPr>
            <a:spLocks noGrp="1" noChangeArrowheads="1"/>
          </p:cNvSpPr>
          <p:nvPr>
            <p:ph type="body" idx="1"/>
          </p:nvPr>
        </p:nvSpPr>
        <p:spPr/>
        <p:txBody>
          <a:bodyPr anchor="t"/>
          <a:lstStyle/>
          <a:p>
            <a:pPr eaLnBrk="1" hangingPunct="1"/>
            <a:r>
              <a:rPr lang="en-US"/>
              <a:t>    </a:t>
            </a:r>
            <a:r>
              <a:rPr lang="zh-CN" altLang="en-US"/>
              <a:t>下面就来讲如何制作自己的</a:t>
            </a:r>
            <a:r>
              <a:rPr lang="en-US"/>
              <a:t>PPT</a:t>
            </a:r>
            <a:r>
              <a:rPr lang="zh-CN" altLang="en-US"/>
              <a:t>母板。选择一张自己喜欢的图片，利用</a:t>
            </a:r>
            <a:r>
              <a:rPr lang="en-US"/>
              <a:t>Photoshop</a:t>
            </a:r>
            <a:r>
              <a:rPr lang="zh-CN" altLang="en-US"/>
              <a:t>或</a:t>
            </a:r>
            <a:r>
              <a:rPr lang="en-US"/>
              <a:t>ACDsee</a:t>
            </a:r>
            <a:r>
              <a:rPr lang="zh-CN" altLang="en-US"/>
              <a:t>的图片编辑功能，裁剪出横竖比为</a:t>
            </a:r>
            <a:r>
              <a:rPr lang="en-US"/>
              <a:t>4:3</a:t>
            </a:r>
            <a:r>
              <a:rPr lang="zh-CN" altLang="en-US"/>
              <a:t>的图片（最好分辨率大于</a:t>
            </a:r>
            <a:r>
              <a:rPr lang="en-US"/>
              <a:t>800×600</a:t>
            </a:r>
            <a:r>
              <a:rPr lang="zh-CN" altLang="en-US"/>
              <a:t>）。打开幻灯片母板编辑，将该图片插入</a:t>
            </a:r>
            <a:r>
              <a:rPr lang="en-US"/>
              <a:t>PPT</a:t>
            </a:r>
            <a:r>
              <a:rPr lang="zh-CN" altLang="en-US"/>
              <a:t>，并设置置于底层（右键点选图片，选择叠放次序</a:t>
            </a:r>
            <a:r>
              <a:rPr lang="en-US"/>
              <a:t>-</a:t>
            </a:r>
            <a:r>
              <a:rPr lang="zh-CN" altLang="en-US"/>
              <a:t>置于底层），设置占位符中文字的字体和位置。 </a:t>
            </a:r>
          </a:p>
          <a:p>
            <a:pPr eaLnBrk="1" hangingPunct="1"/>
            <a:r>
              <a:rPr lang="zh-CN" altLang="en-US"/>
              <a:t>    当然，一个好的母板只有背景是不行的，你可以加入一些自己的图标和文字，事例中加入的标题分割线，标志和单位是最常见的加入项目，你可以加入一些光影和线条，也可以加入一些小</a:t>
            </a:r>
            <a:r>
              <a:rPr lang="en-US"/>
              <a:t>gif</a:t>
            </a:r>
            <a:r>
              <a:rPr lang="zh-CN" altLang="en-US"/>
              <a:t>动画，使自己的</a:t>
            </a:r>
            <a:r>
              <a:rPr lang="en-US"/>
              <a:t>PPT</a:t>
            </a:r>
            <a:r>
              <a:rPr lang="zh-CN" altLang="en-US"/>
              <a:t>更加活泼一些。</a:t>
            </a:r>
            <a:br>
              <a:rPr lang="zh-CN" altLang="en-US"/>
            </a:br>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23554"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D17BD52-EDB3-41F1-B822-70FA4BA18BC7}" type="slidenum">
              <a:rPr lang="en-US" sz="1200"/>
              <a:pPr algn="r"/>
              <a:t>11</a:t>
            </a:fld>
            <a:endParaRPr lang="en-US" sz="1200"/>
          </a:p>
        </p:txBody>
      </p:sp>
      <p:sp>
        <p:nvSpPr>
          <p:cNvPr id="23555" name="矩形 2"/>
          <p:cNvSpPr>
            <a:spLocks noRot="1" noChangeArrowheads="1" noTextEdit="1"/>
          </p:cNvSpPr>
          <p:nvPr>
            <p:ph type="sldImg"/>
          </p:nvPr>
        </p:nvSpPr>
        <p:spPr>
          <a:ln>
            <a:solidFill>
              <a:srgbClr val="000000"/>
            </a:solidFill>
          </a:ln>
        </p:spPr>
      </p:sp>
      <p:sp>
        <p:nvSpPr>
          <p:cNvPr id="23556" name="矩形 3"/>
          <p:cNvSpPr>
            <a:spLocks noGrp="1" noChangeArrowheads="1"/>
          </p:cNvSpPr>
          <p:nvPr>
            <p:ph type="body" idx="1"/>
          </p:nvPr>
        </p:nvSpPr>
        <p:spPr/>
        <p:txBody>
          <a:bodyPr anchor="t"/>
          <a:lstStyle/>
          <a:p>
            <a:pPr eaLnBrk="1" hangingPunct="1"/>
            <a:r>
              <a:rPr lang="en-US"/>
              <a:t>    PPT</a:t>
            </a:r>
            <a:r>
              <a:rPr lang="zh-CN" altLang="en-US"/>
              <a:t>容量简单讲就是一个</a:t>
            </a:r>
            <a:r>
              <a:rPr lang="en-US"/>
              <a:t>PPT</a:t>
            </a:r>
            <a:r>
              <a:rPr lang="zh-CN" altLang="en-US"/>
              <a:t>有几页，一般可以按上图的方式进行估算。 </a:t>
            </a:r>
          </a:p>
          <a:p>
            <a:pPr eaLnBrk="1" hangingPunct="1"/>
            <a:endParaRPr lang="en-US"/>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25602" name="矩形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68A0B97-A4A8-42D2-B9E3-AEDED3429F87}" type="slidenum">
              <a:rPr lang="en-US" sz="1200"/>
              <a:pPr algn="r"/>
              <a:t>12</a:t>
            </a:fld>
            <a:endParaRPr lang="en-US" sz="1200"/>
          </a:p>
        </p:txBody>
      </p:sp>
      <p:sp>
        <p:nvSpPr>
          <p:cNvPr id="25603" name="矩形 2"/>
          <p:cNvSpPr>
            <a:spLocks noRot="1" noChangeArrowheads="1" noTextEdit="1"/>
          </p:cNvSpPr>
          <p:nvPr>
            <p:ph type="sldImg"/>
          </p:nvPr>
        </p:nvSpPr>
        <p:spPr>
          <a:ln>
            <a:solidFill>
              <a:srgbClr val="000000"/>
            </a:solidFill>
          </a:ln>
        </p:spPr>
      </p:sp>
      <p:sp>
        <p:nvSpPr>
          <p:cNvPr id="25604" name="矩形 3"/>
          <p:cNvSpPr>
            <a:spLocks noGrp="1" noChangeArrowheads="1"/>
          </p:cNvSpPr>
          <p:nvPr>
            <p:ph type="body" idx="1"/>
          </p:nvPr>
        </p:nvSpPr>
        <p:spPr/>
        <p:txBody>
          <a:bodyPr anchor="t"/>
          <a:lstStyle/>
          <a:p>
            <a:pPr eaLnBrk="1" hangingPunct="1"/>
            <a:r>
              <a:rPr lang="en-US"/>
              <a:t>    </a:t>
            </a:r>
            <a:r>
              <a:rPr lang="zh-CN" altLang="en-US"/>
              <a:t>这是两个实例。</a:t>
            </a:r>
            <a:br>
              <a:rPr lang="zh-CN" altLang="en-US"/>
            </a:br>
            <a:r>
              <a:rPr lang="zh-CN" altLang="en-US"/>
              <a:t>    容量的简单估算有利于你对自己的演讲有个整体的把握，尤其对学术答辩或基金申请等</a:t>
            </a:r>
            <a:r>
              <a:rPr lang="en-US"/>
              <a:t>PPT</a:t>
            </a:r>
            <a:r>
              <a:rPr lang="zh-CN" altLang="en-US"/>
              <a:t>演讲有帮助。 </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95ED153B-081A-4692-99CE-535FF6676F73}" type="datetimeFigureOut">
              <a:rPr lang="zh-CN" altLang="en-US"/>
              <a:pPr/>
              <a:t>2016-9-27</a:t>
            </a:fld>
            <a:endParaRPr 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426CEB6-2286-4410-B119-0B93421677EF}" type="slidenum">
              <a:rPr lang="zh-CN" alt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EAD5B54-01E0-4D62-8AFE-184CB3BE7CB9}" type="datetimeFigureOut">
              <a:rPr lang="zh-CN" altLang="en-US"/>
              <a:pPr/>
              <a:t>2016-9-27</a:t>
            </a:fld>
            <a:endParaRPr 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B33F0CB-558F-407D-9EF9-2B8B6B9561AE}" type="slidenum">
              <a:rPr lang="zh-CN" alt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FEC20EA-2B04-41A1-8AE5-C68E90B75A19}" type="datetimeFigureOut">
              <a:rPr lang="zh-CN" altLang="en-US"/>
              <a:pPr/>
              <a:t>2016-9-27</a:t>
            </a:fld>
            <a:endParaRPr 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4DD116D-8DB8-4F5A-AB55-BB9B31E6F67C}" type="slidenum">
              <a:rPr lang="zh-CN" alt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3F58FC0-22A4-42E5-BAF6-318498D45C3D}" type="datetime1">
              <a:rPr lang="zh-CN" altLang="en-US"/>
              <a:pPr/>
              <a:t>2016-9-27</a:t>
            </a:fld>
            <a:endParaRPr lang="en-US"/>
          </a:p>
        </p:txBody>
      </p:sp>
      <p:sp>
        <p:nvSpPr>
          <p:cNvPr id="5" name="页脚占位符 4"/>
          <p:cNvSpPr>
            <a:spLocks noGrp="1"/>
          </p:cNvSpPr>
          <p:nvPr>
            <p:ph type="ftr" sz="quarter" idx="11"/>
          </p:nvPr>
        </p:nvSpPr>
        <p:spPr/>
        <p:txBody>
          <a:bodyPr/>
          <a:lstStyle>
            <a:lvl1pPr>
              <a:defRPr/>
            </a:lvl1pPr>
          </a:lstStyle>
          <a:p>
            <a:r>
              <a:rPr lang="en-US"/>
              <a:t>孙小小 PresentationTao.com</a:t>
            </a:r>
          </a:p>
        </p:txBody>
      </p:sp>
      <p:sp>
        <p:nvSpPr>
          <p:cNvPr id="6" name="灯片编号占位符 5"/>
          <p:cNvSpPr>
            <a:spLocks noGrp="1"/>
          </p:cNvSpPr>
          <p:nvPr>
            <p:ph type="sldNum" sz="quarter" idx="12"/>
          </p:nvPr>
        </p:nvSpPr>
        <p:spPr/>
        <p:txBody>
          <a:bodyPr/>
          <a:lstStyle>
            <a:lvl1pPr>
              <a:defRPr/>
            </a:lvl1pPr>
          </a:lstStyle>
          <a:p>
            <a:fld id="{286C4772-69A8-4350-B7BC-28BC57EAA56E}"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3F58FC0-22A4-42E5-BAF6-318498D45C3D}" type="datetime1">
              <a:rPr lang="zh-CN" altLang="en-US"/>
              <a:pPr/>
              <a:t>2016-9-27</a:t>
            </a:fld>
            <a:endParaRPr lang="en-US"/>
          </a:p>
        </p:txBody>
      </p:sp>
      <p:sp>
        <p:nvSpPr>
          <p:cNvPr id="5" name="页脚占位符 4"/>
          <p:cNvSpPr>
            <a:spLocks noGrp="1"/>
          </p:cNvSpPr>
          <p:nvPr>
            <p:ph type="ftr" sz="quarter" idx="11"/>
          </p:nvPr>
        </p:nvSpPr>
        <p:spPr/>
        <p:txBody>
          <a:bodyPr/>
          <a:lstStyle>
            <a:lvl1pPr>
              <a:defRPr/>
            </a:lvl1pPr>
          </a:lstStyle>
          <a:p>
            <a:r>
              <a:rPr lang="en-US"/>
              <a:t>孙小小 PresentationTao.com</a:t>
            </a:r>
          </a:p>
        </p:txBody>
      </p:sp>
      <p:sp>
        <p:nvSpPr>
          <p:cNvPr id="6" name="灯片编号占位符 5"/>
          <p:cNvSpPr>
            <a:spLocks noGrp="1"/>
          </p:cNvSpPr>
          <p:nvPr>
            <p:ph type="sldNum" sz="quarter" idx="12"/>
          </p:nvPr>
        </p:nvSpPr>
        <p:spPr/>
        <p:txBody>
          <a:bodyPr/>
          <a:lstStyle>
            <a:lvl1pPr>
              <a:defRPr/>
            </a:lvl1pPr>
          </a:lstStyle>
          <a:p>
            <a:fld id="{CE7456DF-86F9-4EA4-A9BC-B2AD6D5AC39E}"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3F58FC0-22A4-42E5-BAF6-318498D45C3D}" type="datetime1">
              <a:rPr lang="zh-CN" altLang="en-US"/>
              <a:pPr/>
              <a:t>2016-9-27</a:t>
            </a:fld>
            <a:endParaRPr lang="en-US"/>
          </a:p>
        </p:txBody>
      </p:sp>
      <p:sp>
        <p:nvSpPr>
          <p:cNvPr id="5" name="页脚占位符 4"/>
          <p:cNvSpPr>
            <a:spLocks noGrp="1"/>
          </p:cNvSpPr>
          <p:nvPr>
            <p:ph type="ftr" sz="quarter" idx="11"/>
          </p:nvPr>
        </p:nvSpPr>
        <p:spPr/>
        <p:txBody>
          <a:bodyPr/>
          <a:lstStyle>
            <a:lvl1pPr>
              <a:defRPr/>
            </a:lvl1pPr>
          </a:lstStyle>
          <a:p>
            <a:r>
              <a:rPr lang="en-US"/>
              <a:t>孙小小 PresentationTao.com</a:t>
            </a:r>
          </a:p>
        </p:txBody>
      </p:sp>
      <p:sp>
        <p:nvSpPr>
          <p:cNvPr id="6" name="灯片编号占位符 5"/>
          <p:cNvSpPr>
            <a:spLocks noGrp="1"/>
          </p:cNvSpPr>
          <p:nvPr>
            <p:ph type="sldNum" sz="quarter" idx="12"/>
          </p:nvPr>
        </p:nvSpPr>
        <p:spPr/>
        <p:txBody>
          <a:bodyPr/>
          <a:lstStyle>
            <a:lvl1pPr>
              <a:defRPr/>
            </a:lvl1pPr>
          </a:lstStyle>
          <a:p>
            <a:fld id="{265BA857-176B-4B79-9E19-858299FF46DA}"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C3F58FC0-22A4-42E5-BAF6-318498D45C3D}" type="datetime1">
              <a:rPr lang="zh-CN" altLang="en-US"/>
              <a:pPr/>
              <a:t>2016-9-27</a:t>
            </a:fld>
            <a:endParaRPr lang="en-US"/>
          </a:p>
        </p:txBody>
      </p:sp>
      <p:sp>
        <p:nvSpPr>
          <p:cNvPr id="6" name="页脚占位符 5"/>
          <p:cNvSpPr>
            <a:spLocks noGrp="1"/>
          </p:cNvSpPr>
          <p:nvPr>
            <p:ph type="ftr" sz="quarter" idx="11"/>
          </p:nvPr>
        </p:nvSpPr>
        <p:spPr/>
        <p:txBody>
          <a:bodyPr/>
          <a:lstStyle>
            <a:lvl1pPr>
              <a:defRPr/>
            </a:lvl1pPr>
          </a:lstStyle>
          <a:p>
            <a:r>
              <a:rPr lang="en-US"/>
              <a:t>孙小小 PresentationTao.com</a:t>
            </a:r>
          </a:p>
        </p:txBody>
      </p:sp>
      <p:sp>
        <p:nvSpPr>
          <p:cNvPr id="7" name="灯片编号占位符 6"/>
          <p:cNvSpPr>
            <a:spLocks noGrp="1"/>
          </p:cNvSpPr>
          <p:nvPr>
            <p:ph type="sldNum" sz="quarter" idx="12"/>
          </p:nvPr>
        </p:nvSpPr>
        <p:spPr/>
        <p:txBody>
          <a:bodyPr/>
          <a:lstStyle>
            <a:lvl1pPr>
              <a:defRPr/>
            </a:lvl1pPr>
          </a:lstStyle>
          <a:p>
            <a:fld id="{E1EC3E45-4E3F-4E7D-BFA1-D4F836820A05}"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C3F58FC0-22A4-42E5-BAF6-318498D45C3D}" type="datetime1">
              <a:rPr lang="zh-CN" altLang="en-US"/>
              <a:pPr/>
              <a:t>2016-9-27</a:t>
            </a:fld>
            <a:endParaRPr lang="en-US"/>
          </a:p>
        </p:txBody>
      </p:sp>
      <p:sp>
        <p:nvSpPr>
          <p:cNvPr id="8" name="页脚占位符 7"/>
          <p:cNvSpPr>
            <a:spLocks noGrp="1"/>
          </p:cNvSpPr>
          <p:nvPr>
            <p:ph type="ftr" sz="quarter" idx="11"/>
          </p:nvPr>
        </p:nvSpPr>
        <p:spPr/>
        <p:txBody>
          <a:bodyPr/>
          <a:lstStyle>
            <a:lvl1pPr>
              <a:defRPr/>
            </a:lvl1pPr>
          </a:lstStyle>
          <a:p>
            <a:r>
              <a:rPr lang="en-US"/>
              <a:t>孙小小 PresentationTao.com</a:t>
            </a:r>
          </a:p>
        </p:txBody>
      </p:sp>
      <p:sp>
        <p:nvSpPr>
          <p:cNvPr id="9" name="灯片编号占位符 8"/>
          <p:cNvSpPr>
            <a:spLocks noGrp="1"/>
          </p:cNvSpPr>
          <p:nvPr>
            <p:ph type="sldNum" sz="quarter" idx="12"/>
          </p:nvPr>
        </p:nvSpPr>
        <p:spPr/>
        <p:txBody>
          <a:bodyPr/>
          <a:lstStyle>
            <a:lvl1pPr>
              <a:defRPr/>
            </a:lvl1pPr>
          </a:lstStyle>
          <a:p>
            <a:fld id="{59455F97-112F-4887-832A-3D49D5513D35}"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C3F58FC0-22A4-42E5-BAF6-318498D45C3D}" type="datetime1">
              <a:rPr lang="zh-CN" altLang="en-US"/>
              <a:pPr/>
              <a:t>2016-9-27</a:t>
            </a:fld>
            <a:endParaRPr lang="en-US"/>
          </a:p>
        </p:txBody>
      </p:sp>
      <p:sp>
        <p:nvSpPr>
          <p:cNvPr id="4" name="页脚占位符 3"/>
          <p:cNvSpPr>
            <a:spLocks noGrp="1"/>
          </p:cNvSpPr>
          <p:nvPr>
            <p:ph type="ftr" sz="quarter" idx="11"/>
          </p:nvPr>
        </p:nvSpPr>
        <p:spPr/>
        <p:txBody>
          <a:bodyPr/>
          <a:lstStyle>
            <a:lvl1pPr>
              <a:defRPr/>
            </a:lvl1pPr>
          </a:lstStyle>
          <a:p>
            <a:r>
              <a:rPr lang="en-US"/>
              <a:t>孙小小 PresentationTao.com</a:t>
            </a:r>
          </a:p>
        </p:txBody>
      </p:sp>
      <p:sp>
        <p:nvSpPr>
          <p:cNvPr id="5" name="灯片编号占位符 4"/>
          <p:cNvSpPr>
            <a:spLocks noGrp="1"/>
          </p:cNvSpPr>
          <p:nvPr>
            <p:ph type="sldNum" sz="quarter" idx="12"/>
          </p:nvPr>
        </p:nvSpPr>
        <p:spPr/>
        <p:txBody>
          <a:bodyPr/>
          <a:lstStyle>
            <a:lvl1pPr>
              <a:defRPr/>
            </a:lvl1pPr>
          </a:lstStyle>
          <a:p>
            <a:fld id="{B3AC7E25-4981-4A6A-9AC9-23CAA56D5840}"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3F58FC0-22A4-42E5-BAF6-318498D45C3D}" type="datetime1">
              <a:rPr lang="zh-CN" altLang="en-US"/>
              <a:pPr/>
              <a:t>2016-9-27</a:t>
            </a:fld>
            <a:endParaRPr lang="en-US"/>
          </a:p>
        </p:txBody>
      </p:sp>
      <p:sp>
        <p:nvSpPr>
          <p:cNvPr id="3" name="页脚占位符 2"/>
          <p:cNvSpPr>
            <a:spLocks noGrp="1"/>
          </p:cNvSpPr>
          <p:nvPr>
            <p:ph type="ftr" sz="quarter" idx="11"/>
          </p:nvPr>
        </p:nvSpPr>
        <p:spPr/>
        <p:txBody>
          <a:bodyPr/>
          <a:lstStyle>
            <a:lvl1pPr>
              <a:defRPr/>
            </a:lvl1pPr>
          </a:lstStyle>
          <a:p>
            <a:r>
              <a:rPr lang="en-US"/>
              <a:t>孙小小 PresentationTao.com</a:t>
            </a:r>
          </a:p>
        </p:txBody>
      </p:sp>
      <p:sp>
        <p:nvSpPr>
          <p:cNvPr id="4" name="灯片编号占位符 3"/>
          <p:cNvSpPr>
            <a:spLocks noGrp="1"/>
          </p:cNvSpPr>
          <p:nvPr>
            <p:ph type="sldNum" sz="quarter" idx="12"/>
          </p:nvPr>
        </p:nvSpPr>
        <p:spPr/>
        <p:txBody>
          <a:bodyPr/>
          <a:lstStyle>
            <a:lvl1pPr>
              <a:defRPr/>
            </a:lvl1pPr>
          </a:lstStyle>
          <a:p>
            <a:fld id="{0132A014-0320-490E-84E2-60B9AE3A09A0}"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3F58FC0-22A4-42E5-BAF6-318498D45C3D}" type="datetime1">
              <a:rPr lang="zh-CN" altLang="en-US"/>
              <a:pPr/>
              <a:t>2016-9-27</a:t>
            </a:fld>
            <a:endParaRPr lang="en-US"/>
          </a:p>
        </p:txBody>
      </p:sp>
      <p:sp>
        <p:nvSpPr>
          <p:cNvPr id="6" name="页脚占位符 5"/>
          <p:cNvSpPr>
            <a:spLocks noGrp="1"/>
          </p:cNvSpPr>
          <p:nvPr>
            <p:ph type="ftr" sz="quarter" idx="11"/>
          </p:nvPr>
        </p:nvSpPr>
        <p:spPr/>
        <p:txBody>
          <a:bodyPr/>
          <a:lstStyle>
            <a:lvl1pPr>
              <a:defRPr/>
            </a:lvl1pPr>
          </a:lstStyle>
          <a:p>
            <a:r>
              <a:rPr lang="en-US"/>
              <a:t>孙小小 PresentationTao.com</a:t>
            </a:r>
          </a:p>
        </p:txBody>
      </p:sp>
      <p:sp>
        <p:nvSpPr>
          <p:cNvPr id="7" name="灯片编号占位符 6"/>
          <p:cNvSpPr>
            <a:spLocks noGrp="1"/>
          </p:cNvSpPr>
          <p:nvPr>
            <p:ph type="sldNum" sz="quarter" idx="12"/>
          </p:nvPr>
        </p:nvSpPr>
        <p:spPr/>
        <p:txBody>
          <a:bodyPr/>
          <a:lstStyle>
            <a:lvl1pPr>
              <a:defRPr/>
            </a:lvl1pPr>
          </a:lstStyle>
          <a:p>
            <a:fld id="{4E393DC0-0E50-4E34-AE41-88FC41B6A15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0BE00A1-354A-467F-86B0-22D08519721B}" type="datetimeFigureOut">
              <a:rPr lang="zh-CN" altLang="en-US"/>
              <a:pPr/>
              <a:t>2016-9-27</a:t>
            </a:fld>
            <a:endParaRPr 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4397A19-6E6A-429A-B7C7-CF00169325D1}" type="slidenum">
              <a:rPr lang="zh-CN" alt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3F58FC0-22A4-42E5-BAF6-318498D45C3D}" type="datetime1">
              <a:rPr lang="zh-CN" altLang="en-US"/>
              <a:pPr/>
              <a:t>2016-9-27</a:t>
            </a:fld>
            <a:endParaRPr lang="en-US"/>
          </a:p>
        </p:txBody>
      </p:sp>
      <p:sp>
        <p:nvSpPr>
          <p:cNvPr id="6" name="页脚占位符 5"/>
          <p:cNvSpPr>
            <a:spLocks noGrp="1"/>
          </p:cNvSpPr>
          <p:nvPr>
            <p:ph type="ftr" sz="quarter" idx="11"/>
          </p:nvPr>
        </p:nvSpPr>
        <p:spPr/>
        <p:txBody>
          <a:bodyPr/>
          <a:lstStyle>
            <a:lvl1pPr>
              <a:defRPr/>
            </a:lvl1pPr>
          </a:lstStyle>
          <a:p>
            <a:r>
              <a:rPr lang="en-US"/>
              <a:t>孙小小 PresentationTao.com</a:t>
            </a:r>
          </a:p>
        </p:txBody>
      </p:sp>
      <p:sp>
        <p:nvSpPr>
          <p:cNvPr id="7" name="灯片编号占位符 6"/>
          <p:cNvSpPr>
            <a:spLocks noGrp="1"/>
          </p:cNvSpPr>
          <p:nvPr>
            <p:ph type="sldNum" sz="quarter" idx="12"/>
          </p:nvPr>
        </p:nvSpPr>
        <p:spPr/>
        <p:txBody>
          <a:bodyPr/>
          <a:lstStyle>
            <a:lvl1pPr>
              <a:defRPr/>
            </a:lvl1pPr>
          </a:lstStyle>
          <a:p>
            <a:fld id="{B531085A-E25C-496C-A4A2-E7182BC12EF0}"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3F58FC0-22A4-42E5-BAF6-318498D45C3D}" type="datetime1">
              <a:rPr lang="zh-CN" altLang="en-US"/>
              <a:pPr/>
              <a:t>2016-9-27</a:t>
            </a:fld>
            <a:endParaRPr lang="en-US"/>
          </a:p>
        </p:txBody>
      </p:sp>
      <p:sp>
        <p:nvSpPr>
          <p:cNvPr id="5" name="页脚占位符 4"/>
          <p:cNvSpPr>
            <a:spLocks noGrp="1"/>
          </p:cNvSpPr>
          <p:nvPr>
            <p:ph type="ftr" sz="quarter" idx="11"/>
          </p:nvPr>
        </p:nvSpPr>
        <p:spPr/>
        <p:txBody>
          <a:bodyPr/>
          <a:lstStyle>
            <a:lvl1pPr>
              <a:defRPr/>
            </a:lvl1pPr>
          </a:lstStyle>
          <a:p>
            <a:r>
              <a:rPr lang="en-US"/>
              <a:t>孙小小 PresentationTao.com</a:t>
            </a:r>
          </a:p>
        </p:txBody>
      </p:sp>
      <p:sp>
        <p:nvSpPr>
          <p:cNvPr id="6" name="灯片编号占位符 5"/>
          <p:cNvSpPr>
            <a:spLocks noGrp="1"/>
          </p:cNvSpPr>
          <p:nvPr>
            <p:ph type="sldNum" sz="quarter" idx="12"/>
          </p:nvPr>
        </p:nvSpPr>
        <p:spPr/>
        <p:txBody>
          <a:bodyPr/>
          <a:lstStyle>
            <a:lvl1pPr>
              <a:defRPr/>
            </a:lvl1pPr>
          </a:lstStyle>
          <a:p>
            <a:fld id="{B6366B1B-7D7B-4E0B-9F59-5EC52E73BB4B}"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3F58FC0-22A4-42E5-BAF6-318498D45C3D}" type="datetime1">
              <a:rPr lang="zh-CN" altLang="en-US"/>
              <a:pPr/>
              <a:t>2016-9-27</a:t>
            </a:fld>
            <a:endParaRPr lang="en-US"/>
          </a:p>
        </p:txBody>
      </p:sp>
      <p:sp>
        <p:nvSpPr>
          <p:cNvPr id="5" name="页脚占位符 4"/>
          <p:cNvSpPr>
            <a:spLocks noGrp="1"/>
          </p:cNvSpPr>
          <p:nvPr>
            <p:ph type="ftr" sz="quarter" idx="11"/>
          </p:nvPr>
        </p:nvSpPr>
        <p:spPr/>
        <p:txBody>
          <a:bodyPr/>
          <a:lstStyle>
            <a:lvl1pPr>
              <a:defRPr/>
            </a:lvl1pPr>
          </a:lstStyle>
          <a:p>
            <a:r>
              <a:rPr lang="en-US"/>
              <a:t>孙小小 PresentationTao.com</a:t>
            </a:r>
          </a:p>
        </p:txBody>
      </p:sp>
      <p:sp>
        <p:nvSpPr>
          <p:cNvPr id="6" name="灯片编号占位符 5"/>
          <p:cNvSpPr>
            <a:spLocks noGrp="1"/>
          </p:cNvSpPr>
          <p:nvPr>
            <p:ph type="sldNum" sz="quarter" idx="12"/>
          </p:nvPr>
        </p:nvSpPr>
        <p:spPr/>
        <p:txBody>
          <a:bodyPr/>
          <a:lstStyle>
            <a:lvl1pPr>
              <a:defRPr/>
            </a:lvl1pPr>
          </a:lstStyle>
          <a:p>
            <a:fld id="{F0468CA0-2E49-4E8A-BCE4-80A50BA9F150}"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318A18C4-86C6-4472-810F-832AB3B95735}" type="slidenum">
              <a:rPr lang="zh-CN" alt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441DB49F-A825-400E-9405-B38BB7E60A96}" type="slidenum">
              <a:rPr lang="zh-CN" alt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BD65FE4-8474-4CD4-B46C-E89A44CE3762}" type="slidenum">
              <a:rPr lang="zh-CN" altLang="en-US"/>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E7D11FA0-CFEF-4022-B6D8-3D2505759467}" type="slidenum">
              <a:rPr lang="zh-CN" altLang="en-US"/>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03983C72-B1E4-4B4D-93C7-232300BE6879}" type="slidenum">
              <a:rPr lang="zh-CN" altLang="en-US"/>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4395CBBF-D7EF-4F18-98CF-46DAF2069863}" type="slidenum">
              <a:rPr lang="zh-CN" altLang="en-US"/>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116370B0-EE81-4C35-BE80-B997CC13E308}" type="slidenum">
              <a:rPr lang="zh-CN" alt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513B35E-DB90-4154-9154-ADDC7639A528}" type="datetimeFigureOut">
              <a:rPr lang="zh-CN" altLang="en-US"/>
              <a:pPr/>
              <a:t>2016-9-27</a:t>
            </a:fld>
            <a:endParaRPr 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1FE84B3-13A6-4741-B4DF-A74862BB4C9D}" type="slidenum">
              <a:rPr lang="zh-CN" altLang="en-US"/>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D342D66F-7EC6-415A-AA1E-A48A5B2BA131}" type="slidenum">
              <a:rPr lang="zh-CN" altLang="en-US"/>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AEEBD3BB-12CA-4D39-801E-94E13ACAE818}" type="slidenum">
              <a:rPr lang="zh-CN" altLang="en-US"/>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F80CA8FD-1630-48E1-A29C-34E42DA7C84B}" type="slidenum">
              <a:rPr lang="zh-CN" altLang="en-US"/>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23621BC-E8AE-48A8-A4A3-D3AA6619FDBE}" type="slidenum">
              <a:rPr lang="zh-CN" alt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C5165411-F830-468D-B605-70BE2B5BEE16}" type="datetimeFigureOut">
              <a:rPr lang="zh-CN" altLang="en-US"/>
              <a:pPr/>
              <a:t>2016-9-27</a:t>
            </a:fld>
            <a:endParaRPr 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314C746F-CA41-4DD6-AE1E-132378EDA24D}" type="slidenum">
              <a:rPr lang="zh-CN" alt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F4293414-880A-4636-BB9B-A3A534DA1592}" type="datetimeFigureOut">
              <a:rPr lang="zh-CN" altLang="en-US"/>
              <a:pPr/>
              <a:t>2016-9-27</a:t>
            </a:fld>
            <a:endParaRPr 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2517378-3823-4ACD-9FCB-32B09D661B77}" type="slidenum">
              <a:rPr lang="zh-CN" alt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313EB7CB-6345-4008-A2E6-C51BC9E674D1}" type="datetimeFigureOut">
              <a:rPr lang="zh-CN" altLang="en-US"/>
              <a:pPr/>
              <a:t>2016-9-27</a:t>
            </a:fld>
            <a:endParaRPr 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197CDEE8-0A1C-4D2E-8C33-6F6A2E5EC1B5}" type="slidenum">
              <a:rPr lang="zh-CN" alt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C559C40-1088-4F2A-83A2-31BA7441EABB}" type="datetimeFigureOut">
              <a:rPr lang="zh-CN" altLang="en-US"/>
              <a:pPr/>
              <a:t>2016-9-27</a:t>
            </a:fld>
            <a:endParaRPr 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1E4E5386-8817-4A33-9EF6-0A7831DD8448}" type="slidenum">
              <a:rPr lang="zh-CN" alt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D274785-5FAF-4252-9980-5FE0EB849597}" type="datetimeFigureOut">
              <a:rPr lang="zh-CN" altLang="en-US"/>
              <a:pPr/>
              <a:t>2016-9-27</a:t>
            </a:fld>
            <a:endParaRPr 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5FF3B0A-5ECA-4E2A-8ADF-9564A4004DB3}" type="slidenum">
              <a:rPr lang="zh-CN" alt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A1A8B4E-EF9A-4443-9006-AD4A626A61DE}" type="datetimeFigureOut">
              <a:rPr lang="zh-CN" altLang="en-US"/>
              <a:pPr/>
              <a:t>2016-9-27</a:t>
            </a:fld>
            <a:endParaRPr 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546D0C4-B7F5-4D1C-9529-8E8B7C306EBE}" type="slidenum">
              <a:rPr lang="zh-CN" alt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898989"/>
                </a:solidFill>
                <a:latin typeface="+mn-lt"/>
              </a:defRPr>
            </a:lvl1pPr>
          </a:lstStyle>
          <a:p>
            <a:fld id="{A6DC5593-86F8-4FD2-B087-0C65FC00673D}" type="datetimeFigureOut">
              <a:rPr lang="zh-CN" altLang="en-US"/>
              <a:pPr/>
              <a:t>2016-9-27</a:t>
            </a:fld>
            <a:endParaRPr 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898989"/>
                </a:solidFill>
                <a:latin typeface="+mn-lt"/>
              </a:defRPr>
            </a:lvl1pPr>
          </a:lstStyle>
          <a:p>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latin typeface="+mn-lt"/>
              </a:defRPr>
            </a:lvl1pPr>
          </a:lstStyle>
          <a:p>
            <a:fld id="{33BC3F3F-BE18-4CD0-8642-77AC7C0B2E42}" type="slidenum">
              <a:rPr lang="zh-CN" altLang="en-US"/>
              <a:pPr/>
              <a:t>‹#›</a:t>
            </a:fld>
            <a:endParaRPr lang="en-US"/>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文本占位符 2"/>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日期占位符 3"/>
          <p:cNvSpPr>
            <a:spLocks noGrp="1" noChangeArrowheads="1"/>
          </p:cNvSpPr>
          <p:nvPr>
            <p:ph type="dt" sz="half" idx="2"/>
          </p:nvPr>
        </p:nvSpPr>
        <p:spPr bwMode="auto">
          <a:xfrm>
            <a:off x="457200" y="6245225"/>
            <a:ext cx="2133600" cy="476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898989"/>
                </a:solidFill>
                <a:latin typeface="+mn-lt"/>
              </a:defRPr>
            </a:lvl1pPr>
          </a:lstStyle>
          <a:p>
            <a:fld id="{C3F58FC0-22A4-42E5-BAF6-318498D45C3D}" type="datetime1">
              <a:rPr lang="zh-CN" altLang="en-US"/>
              <a:pPr/>
              <a:t>2016-9-27</a:t>
            </a:fld>
            <a:endParaRPr lang="en-US"/>
          </a:p>
        </p:txBody>
      </p:sp>
      <p:sp>
        <p:nvSpPr>
          <p:cNvPr id="2053" name="页脚占位符 4"/>
          <p:cNvSpPr>
            <a:spLocks noGrp="1" noChangeArrowheads="1"/>
          </p:cNvSpPr>
          <p:nvPr>
            <p:ph type="ftr" sz="quarter" idx="3"/>
          </p:nvPr>
        </p:nvSpPr>
        <p:spPr bwMode="auto">
          <a:xfrm>
            <a:off x="3124200" y="6245225"/>
            <a:ext cx="2895600" cy="476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898989"/>
                </a:solidFill>
                <a:latin typeface="+mn-lt"/>
              </a:defRPr>
            </a:lvl1pPr>
          </a:lstStyle>
          <a:p>
            <a:r>
              <a:rPr lang="en-US"/>
              <a:t>孙小小 PresentationTao.com</a:t>
            </a:r>
          </a:p>
        </p:txBody>
      </p:sp>
      <p:sp>
        <p:nvSpPr>
          <p:cNvPr id="2054" name="灯片编号占位符 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latin typeface="+mn-lt"/>
              </a:defRPr>
            </a:lvl1pPr>
          </a:lstStyle>
          <a:p>
            <a:fld id="{4FAFA957-4394-42C9-B680-67CD258818A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5" name="文本占位符 2"/>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3076" name="日期占位符 3"/>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898989"/>
                </a:solidFill>
                <a:latin typeface="+mn-lt"/>
              </a:defRPr>
            </a:lvl1pPr>
          </a:lstStyle>
          <a:p>
            <a:endParaRPr lang="en-US"/>
          </a:p>
        </p:txBody>
      </p:sp>
      <p:sp>
        <p:nvSpPr>
          <p:cNvPr id="3077" name="页脚占位符 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898989"/>
                </a:solidFill>
                <a:latin typeface="+mn-lt"/>
              </a:defRPr>
            </a:lvl1pPr>
          </a:lstStyle>
          <a:p>
            <a:endParaRPr lang="en-US"/>
          </a:p>
        </p:txBody>
      </p:sp>
      <p:sp>
        <p:nvSpPr>
          <p:cNvPr id="3078" name="灯片编号占位符 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latin typeface="+mn-lt"/>
              </a:defRPr>
            </a:lvl1pPr>
          </a:lstStyle>
          <a:p>
            <a:fld id="{651C6EA8-5A94-43BA-9118-FD7E77275647}" type="slidenum">
              <a:rPr lang="zh-CN" altLang="en-US"/>
              <a:pPr/>
              <a:t>‹#›</a:t>
            </a:fld>
            <a:endParaRPr lang="en-US"/>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3.jpeg"/><Relationship Id="rId7"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jpeg"/><Relationship Id="rId7" Type="http://schemas.openxmlformats.org/officeDocument/2006/relationships/image" Target="../media/image54.png"/><Relationship Id="rId2" Type="http://schemas.openxmlformats.org/officeDocument/2006/relationships/image" Target="../media/image49.jpe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jpeg"/><Relationship Id="rId4" Type="http://schemas.openxmlformats.org/officeDocument/2006/relationships/image" Target="../media/image51.jpeg"/><Relationship Id="rId9" Type="http://schemas.openxmlformats.org/officeDocument/2006/relationships/image" Target="../media/image56.png"/></Relationships>
</file>

<file path=ppt/slides/_rels/slide4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5.wmf"/></Relationships>
</file>

<file path=ppt/slides/_rels/slide5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71.jpeg"/><Relationship Id="rId4" Type="http://schemas.openxmlformats.org/officeDocument/2006/relationships/image" Target="../media/image70.png"/></Relationships>
</file>

<file path=ppt/slides/_rels/slide58.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5.png"/><Relationship Id="rId3" Type="http://schemas.openxmlformats.org/officeDocument/2006/relationships/image" Target="../media/image75.png"/><Relationship Id="rId7" Type="http://schemas.openxmlformats.org/officeDocument/2006/relationships/image" Target="../media/image79.png"/><Relationship Id="rId12" Type="http://schemas.openxmlformats.org/officeDocument/2006/relationships/image" Target="../media/image84.png"/><Relationship Id="rId2" Type="http://schemas.openxmlformats.org/officeDocument/2006/relationships/image" Target="../media/image74.png"/><Relationship Id="rId1" Type="http://schemas.openxmlformats.org/officeDocument/2006/relationships/slideLayout" Target="../slideLayouts/slideLayout7.xml"/><Relationship Id="rId6" Type="http://schemas.openxmlformats.org/officeDocument/2006/relationships/image" Target="../media/image78.png"/><Relationship Id="rId11" Type="http://schemas.openxmlformats.org/officeDocument/2006/relationships/image" Target="../media/image83.jpe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png"/></Relationships>
</file>

<file path=ppt/slides/_rels/slide59.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6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7.xml"/><Relationship Id="rId5" Type="http://schemas.openxmlformats.org/officeDocument/2006/relationships/image" Target="../media/image93.png"/><Relationship Id="rId4" Type="http://schemas.openxmlformats.org/officeDocument/2006/relationships/image" Target="../media/image92.png"/></Relationships>
</file>

<file path=ppt/slides/_rels/slide64.xml.rels><?xml version="1.0" encoding="UTF-8" standalone="yes"?>
<Relationships xmlns="http://schemas.openxmlformats.org/package/2006/relationships"><Relationship Id="rId3" Type="http://schemas.openxmlformats.org/officeDocument/2006/relationships/oleObject" Target="../embeddings/Microsoft_Office_Excel_97-2003____1.xls"/><Relationship Id="rId2" Type="http://schemas.openxmlformats.org/officeDocument/2006/relationships/slideLayout" Target="../slideLayouts/slideLayout18.xml"/><Relationship Id="rId1" Type="http://schemas.openxmlformats.org/officeDocument/2006/relationships/vmlDrawing" Target="../drawings/vmlDrawing1.vml"/><Relationship Id="rId5" Type="http://schemas.openxmlformats.org/officeDocument/2006/relationships/oleObject" Target="../embeddings/Microsoft_Office_Excel_97-2003____3.xls"/><Relationship Id="rId4" Type="http://schemas.openxmlformats.org/officeDocument/2006/relationships/oleObject" Target="../embeddings/Microsoft_Office_Excel_97-2003____2.xls"/></Relationships>
</file>

<file path=ppt/slides/_rels/slide6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Microsoft_Office_Excel___4.xls"/><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6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18.png"/><Relationship Id="rId18" Type="http://schemas.openxmlformats.org/officeDocument/2006/relationships/image" Target="../media/image123.png"/><Relationship Id="rId26" Type="http://schemas.openxmlformats.org/officeDocument/2006/relationships/image" Target="../media/image131.png"/><Relationship Id="rId3" Type="http://schemas.openxmlformats.org/officeDocument/2006/relationships/image" Target="../media/image108.png"/><Relationship Id="rId21" Type="http://schemas.openxmlformats.org/officeDocument/2006/relationships/image" Target="../media/image126.png"/><Relationship Id="rId7" Type="http://schemas.openxmlformats.org/officeDocument/2006/relationships/image" Target="../media/image112.png"/><Relationship Id="rId12" Type="http://schemas.openxmlformats.org/officeDocument/2006/relationships/image" Target="../media/image117.png"/><Relationship Id="rId17" Type="http://schemas.openxmlformats.org/officeDocument/2006/relationships/image" Target="../media/image122.png"/><Relationship Id="rId25" Type="http://schemas.openxmlformats.org/officeDocument/2006/relationships/image" Target="../media/image130.png"/><Relationship Id="rId2" Type="http://schemas.openxmlformats.org/officeDocument/2006/relationships/image" Target="../media/image107.png"/><Relationship Id="rId16" Type="http://schemas.openxmlformats.org/officeDocument/2006/relationships/image" Target="../media/image121.png"/><Relationship Id="rId20" Type="http://schemas.openxmlformats.org/officeDocument/2006/relationships/image" Target="../media/image125.png"/><Relationship Id="rId1" Type="http://schemas.openxmlformats.org/officeDocument/2006/relationships/slideLayout" Target="../slideLayouts/slideLayout7.xml"/><Relationship Id="rId6" Type="http://schemas.openxmlformats.org/officeDocument/2006/relationships/image" Target="../media/image111.png"/><Relationship Id="rId11" Type="http://schemas.openxmlformats.org/officeDocument/2006/relationships/image" Target="../media/image116.png"/><Relationship Id="rId24" Type="http://schemas.openxmlformats.org/officeDocument/2006/relationships/image" Target="../media/image129.png"/><Relationship Id="rId5" Type="http://schemas.openxmlformats.org/officeDocument/2006/relationships/image" Target="../media/image110.png"/><Relationship Id="rId15" Type="http://schemas.openxmlformats.org/officeDocument/2006/relationships/image" Target="../media/image120.png"/><Relationship Id="rId23" Type="http://schemas.openxmlformats.org/officeDocument/2006/relationships/image" Target="../media/image128.png"/><Relationship Id="rId10" Type="http://schemas.openxmlformats.org/officeDocument/2006/relationships/image" Target="../media/image115.png"/><Relationship Id="rId19" Type="http://schemas.openxmlformats.org/officeDocument/2006/relationships/image" Target="../media/image124.png"/><Relationship Id="rId4" Type="http://schemas.openxmlformats.org/officeDocument/2006/relationships/image" Target="../media/image109.png"/><Relationship Id="rId9" Type="http://schemas.openxmlformats.org/officeDocument/2006/relationships/image" Target="../media/image114.png"/><Relationship Id="rId14" Type="http://schemas.openxmlformats.org/officeDocument/2006/relationships/image" Target="../media/image119.png"/><Relationship Id="rId22" Type="http://schemas.openxmlformats.org/officeDocument/2006/relationships/image" Target="../media/image12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136.png"/><Relationship Id="rId4" Type="http://schemas.openxmlformats.org/officeDocument/2006/relationships/image" Target="../media/image135.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TextBox 4"/>
          <p:cNvSpPr txBox="1">
            <a:spLocks noChangeArrowheads="1"/>
          </p:cNvSpPr>
          <p:nvPr/>
        </p:nvSpPr>
        <p:spPr bwMode="auto">
          <a:xfrm>
            <a:off x="1331913" y="4652963"/>
            <a:ext cx="6359525" cy="679450"/>
          </a:xfrm>
          <a:prstGeom prst="rect">
            <a:avLst/>
          </a:prstGeom>
          <a:solidFill>
            <a:schemeClr val="accent1"/>
          </a:solidFill>
          <a:ln w="38100" cmpd="sng">
            <a:solidFill>
              <a:schemeClr val="bg1"/>
            </a:solidFill>
            <a:miter lim="800000"/>
            <a:headEnd/>
            <a:tailEnd/>
          </a:ln>
          <a:effectLst>
            <a:outerShdw dist="20000" dir="5400000" algn="ctr" rotWithShape="0">
              <a:srgbClr val="000000">
                <a:alpha val="37000"/>
              </a:srgbClr>
            </a:outerShdw>
          </a:effectLst>
        </p:spPr>
        <p:txBody>
          <a:bodyPr>
            <a:spAutoFit/>
          </a:bodyPr>
          <a:lstStyle/>
          <a:p>
            <a:pPr algn="ctr"/>
            <a:r>
              <a:rPr lang="zh-CN" altLang="en-US" sz="3600">
                <a:solidFill>
                  <a:srgbClr val="FFFFFF"/>
                </a:solidFill>
                <a:latin typeface="Calibri" pitchFamily="34" charset="0"/>
              </a:rPr>
              <a:t>极品</a:t>
            </a:r>
            <a:r>
              <a:rPr lang="en-US" sz="3600">
                <a:solidFill>
                  <a:srgbClr val="FFFFFF"/>
                </a:solidFill>
                <a:latin typeface="Calibri" pitchFamily="34" charset="0"/>
              </a:rPr>
              <a:t>PPT</a:t>
            </a:r>
            <a:r>
              <a:rPr lang="zh-CN" altLang="en-US" sz="3600">
                <a:solidFill>
                  <a:srgbClr val="FFFFFF"/>
                </a:solidFill>
                <a:latin typeface="Calibri" pitchFamily="34" charset="0"/>
              </a:rPr>
              <a:t>制作教程</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文本框 25"/>
          <p:cNvSpPr txBox="1">
            <a:spLocks noChangeArrowheads="1"/>
          </p:cNvSpPr>
          <p:nvPr/>
        </p:nvSpPr>
        <p:spPr bwMode="auto">
          <a:xfrm>
            <a:off x="5334000" y="51054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20483" name="文本框 26"/>
          <p:cNvSpPr txBox="1">
            <a:spLocks noChangeArrowheads="1"/>
          </p:cNvSpPr>
          <p:nvPr/>
        </p:nvSpPr>
        <p:spPr bwMode="auto">
          <a:xfrm>
            <a:off x="2438400" y="3352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20484"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制作幻灯片母版实例</a:t>
            </a:r>
          </a:p>
        </p:txBody>
      </p:sp>
      <p:pic>
        <p:nvPicPr>
          <p:cNvPr id="20485" name="图片 3"/>
          <p:cNvPicPr>
            <a:picLocks noChangeAspect="1" noChangeArrowheads="1"/>
          </p:cNvPicPr>
          <p:nvPr/>
        </p:nvPicPr>
        <p:blipFill>
          <a:blip r:embed="rId3"/>
          <a:srcRect/>
          <a:stretch>
            <a:fillRect/>
          </a:stretch>
        </p:blipFill>
        <p:spPr bwMode="auto">
          <a:xfrm>
            <a:off x="1187450" y="1928813"/>
            <a:ext cx="2663825" cy="2005012"/>
          </a:xfrm>
          <a:prstGeom prst="rect">
            <a:avLst/>
          </a:prstGeom>
          <a:noFill/>
          <a:ln w="9525">
            <a:noFill/>
            <a:miter lim="800000"/>
            <a:headEnd/>
            <a:tailEnd/>
          </a:ln>
        </p:spPr>
      </p:pic>
      <p:pic>
        <p:nvPicPr>
          <p:cNvPr id="20486" name="图片 4" descr="20061114221922796"/>
          <p:cNvPicPr>
            <a:picLocks noChangeAspect="1" noChangeArrowheads="1"/>
          </p:cNvPicPr>
          <p:nvPr/>
        </p:nvPicPr>
        <p:blipFill>
          <a:blip r:embed="rId4"/>
          <a:srcRect/>
          <a:stretch>
            <a:fillRect/>
          </a:stretch>
        </p:blipFill>
        <p:spPr bwMode="auto">
          <a:xfrm>
            <a:off x="5076825" y="1928813"/>
            <a:ext cx="2663825" cy="2001837"/>
          </a:xfrm>
          <a:prstGeom prst="rect">
            <a:avLst/>
          </a:prstGeom>
          <a:noFill/>
          <a:ln w="9525">
            <a:noFill/>
            <a:miter lim="800000"/>
            <a:headEnd/>
            <a:tailEnd/>
          </a:ln>
        </p:spPr>
      </p:pic>
      <p:pic>
        <p:nvPicPr>
          <p:cNvPr id="20487" name="图片 5"/>
          <p:cNvPicPr>
            <a:picLocks noChangeAspect="1" noChangeArrowheads="1"/>
          </p:cNvPicPr>
          <p:nvPr/>
        </p:nvPicPr>
        <p:blipFill>
          <a:blip r:embed="rId5"/>
          <a:srcRect/>
          <a:stretch>
            <a:fillRect/>
          </a:stretch>
        </p:blipFill>
        <p:spPr bwMode="auto">
          <a:xfrm>
            <a:off x="3059113" y="1931988"/>
            <a:ext cx="2736850" cy="2001837"/>
          </a:xfrm>
          <a:prstGeom prst="rect">
            <a:avLst/>
          </a:prstGeom>
          <a:noFill/>
          <a:ln w="9525">
            <a:noFill/>
            <a:miter lim="800000"/>
            <a:headEnd/>
            <a:tailEnd/>
          </a:ln>
        </p:spPr>
      </p:pic>
      <p:grpSp>
        <p:nvGrpSpPr>
          <p:cNvPr id="20488" name="Group 8"/>
          <p:cNvGrpSpPr>
            <a:grpSpLocks/>
          </p:cNvGrpSpPr>
          <p:nvPr/>
        </p:nvGrpSpPr>
        <p:grpSpPr bwMode="auto">
          <a:xfrm>
            <a:off x="1347788" y="1447800"/>
            <a:ext cx="2287587" cy="396875"/>
            <a:chOff x="0" y="0"/>
            <a:chExt cx="1441" cy="250"/>
          </a:xfrm>
        </p:grpSpPr>
        <p:sp>
          <p:nvSpPr>
            <p:cNvPr id="20489" name="自选图形 7"/>
            <p:cNvSpPr>
              <a:spLocks noChangeArrowheads="1"/>
            </p:cNvSpPr>
            <p:nvPr/>
          </p:nvSpPr>
          <p:spPr bwMode="auto">
            <a:xfrm>
              <a:off x="35" y="23"/>
              <a:ext cx="1361" cy="227"/>
            </a:xfrm>
            <a:prstGeom prst="roundRect">
              <a:avLst>
                <a:gd name="adj" fmla="val 16667"/>
              </a:avLst>
            </a:prstGeom>
            <a:gradFill rotWithShape="1">
              <a:gsLst>
                <a:gs pos="0">
                  <a:srgbClr val="F9D317"/>
                </a:gs>
                <a:gs pos="50000">
                  <a:schemeClr val="bg1"/>
                </a:gs>
                <a:gs pos="100000">
                  <a:srgbClr val="F9D317"/>
                </a:gs>
              </a:gsLst>
              <a:lin ang="5400000" scaled="1"/>
            </a:gradFill>
            <a:ln w="9525">
              <a:noFill/>
              <a:round/>
              <a:headEnd/>
              <a:tailEnd/>
            </a:ln>
          </p:spPr>
          <p:txBody>
            <a:bodyPr wrap="none" anchor="ctr"/>
            <a:lstStyle/>
            <a:p>
              <a:endParaRPr lang="zh-CN" altLang="en-US"/>
            </a:p>
          </p:txBody>
        </p:sp>
        <p:sp>
          <p:nvSpPr>
            <p:cNvPr id="20490" name="文本框 8"/>
            <p:cNvSpPr txBox="1">
              <a:spLocks noChangeArrowheads="1"/>
            </p:cNvSpPr>
            <p:nvPr/>
          </p:nvSpPr>
          <p:spPr bwMode="auto">
            <a:xfrm>
              <a:off x="0" y="0"/>
              <a:ext cx="1441" cy="250"/>
            </a:xfrm>
            <a:prstGeom prst="rect">
              <a:avLst/>
            </a:prstGeom>
            <a:noFill/>
            <a:ln w="9525">
              <a:noFill/>
              <a:miter lim="800000"/>
              <a:headEnd/>
              <a:tailEnd/>
            </a:ln>
          </p:spPr>
          <p:txBody>
            <a:bodyPr>
              <a:spAutoFit/>
            </a:bodyPr>
            <a:lstStyle/>
            <a:p>
              <a:pPr algn="ctr"/>
              <a:r>
                <a:rPr lang="zh-CN" altLang="en-US" sz="2000">
                  <a:effectLst>
                    <a:outerShdw blurRad="38100" dist="38100" dir="2700000" algn="tl">
                      <a:srgbClr val="C0C0C0"/>
                    </a:outerShdw>
                  </a:effectLst>
                  <a:ea typeface="黑体" pitchFamily="2" charset="-122"/>
                </a:rPr>
                <a:t>打开一个空白母版</a:t>
              </a:r>
            </a:p>
          </p:txBody>
        </p:sp>
      </p:grpSp>
      <p:grpSp>
        <p:nvGrpSpPr>
          <p:cNvPr id="20491" name="Group 11"/>
          <p:cNvGrpSpPr>
            <a:grpSpLocks/>
          </p:cNvGrpSpPr>
          <p:nvPr/>
        </p:nvGrpSpPr>
        <p:grpSpPr bwMode="auto">
          <a:xfrm>
            <a:off x="5219700" y="1447800"/>
            <a:ext cx="2287588" cy="396875"/>
            <a:chOff x="0" y="0"/>
            <a:chExt cx="1441" cy="250"/>
          </a:xfrm>
        </p:grpSpPr>
        <p:sp>
          <p:nvSpPr>
            <p:cNvPr id="20492" name="自选图形 10"/>
            <p:cNvSpPr>
              <a:spLocks noChangeArrowheads="1"/>
            </p:cNvSpPr>
            <p:nvPr/>
          </p:nvSpPr>
          <p:spPr bwMode="auto">
            <a:xfrm>
              <a:off x="35" y="23"/>
              <a:ext cx="1361" cy="227"/>
            </a:xfrm>
            <a:prstGeom prst="roundRect">
              <a:avLst>
                <a:gd name="adj" fmla="val 16667"/>
              </a:avLst>
            </a:prstGeom>
            <a:gradFill rotWithShape="1">
              <a:gsLst>
                <a:gs pos="0">
                  <a:srgbClr val="F9D317"/>
                </a:gs>
                <a:gs pos="50000">
                  <a:schemeClr val="bg1"/>
                </a:gs>
                <a:gs pos="100000">
                  <a:srgbClr val="F9D317"/>
                </a:gs>
              </a:gsLst>
              <a:lin ang="5400000" scaled="1"/>
            </a:gradFill>
            <a:ln w="9525">
              <a:noFill/>
              <a:round/>
              <a:headEnd/>
              <a:tailEnd/>
            </a:ln>
          </p:spPr>
          <p:txBody>
            <a:bodyPr wrap="none" anchor="ctr"/>
            <a:lstStyle/>
            <a:p>
              <a:endParaRPr lang="zh-CN" altLang="en-US"/>
            </a:p>
          </p:txBody>
        </p:sp>
        <p:sp>
          <p:nvSpPr>
            <p:cNvPr id="20493" name="文本框 11"/>
            <p:cNvSpPr txBox="1">
              <a:spLocks noChangeArrowheads="1"/>
            </p:cNvSpPr>
            <p:nvPr/>
          </p:nvSpPr>
          <p:spPr bwMode="auto">
            <a:xfrm>
              <a:off x="0" y="0"/>
              <a:ext cx="1441" cy="250"/>
            </a:xfrm>
            <a:prstGeom prst="rect">
              <a:avLst/>
            </a:prstGeom>
            <a:noFill/>
            <a:ln w="9525">
              <a:noFill/>
              <a:miter lim="800000"/>
              <a:headEnd/>
              <a:tailEnd/>
            </a:ln>
          </p:spPr>
          <p:txBody>
            <a:bodyPr>
              <a:spAutoFit/>
            </a:bodyPr>
            <a:lstStyle/>
            <a:p>
              <a:pPr algn="ctr"/>
              <a:r>
                <a:rPr lang="zh-CN" altLang="en-US" sz="2000">
                  <a:effectLst>
                    <a:outerShdw blurRad="38100" dist="38100" dir="2700000" algn="tl">
                      <a:srgbClr val="C0C0C0"/>
                    </a:outerShdw>
                  </a:effectLst>
                  <a:ea typeface="黑体" pitchFamily="2" charset="-122"/>
                </a:rPr>
                <a:t>挑选一张满意背景</a:t>
              </a:r>
            </a:p>
          </p:txBody>
        </p:sp>
      </p:grpSp>
      <p:pic>
        <p:nvPicPr>
          <p:cNvPr id="20494" name="图片 12"/>
          <p:cNvPicPr>
            <a:picLocks noChangeAspect="1" noChangeArrowheads="1"/>
          </p:cNvPicPr>
          <p:nvPr/>
        </p:nvPicPr>
        <p:blipFill>
          <a:blip r:embed="rId5"/>
          <a:srcRect/>
          <a:stretch>
            <a:fillRect/>
          </a:stretch>
        </p:blipFill>
        <p:spPr bwMode="auto">
          <a:xfrm>
            <a:off x="1403350" y="1557338"/>
            <a:ext cx="6121400" cy="4595812"/>
          </a:xfrm>
          <a:prstGeom prst="rect">
            <a:avLst/>
          </a:prstGeom>
          <a:noFill/>
          <a:ln w="9525">
            <a:noFill/>
            <a:miter lim="800000"/>
            <a:headEnd/>
            <a:tailEnd/>
          </a:ln>
        </p:spPr>
      </p:pic>
      <p:sp>
        <p:nvSpPr>
          <p:cNvPr id="20495" name="自选图形 13"/>
          <p:cNvSpPr>
            <a:spLocks noChangeAspect="1" noChangeArrowheads="1"/>
          </p:cNvSpPr>
          <p:nvPr/>
        </p:nvSpPr>
        <p:spPr bwMode="auto">
          <a:xfrm rot="16200000">
            <a:off x="4094162" y="161926"/>
            <a:ext cx="61913" cy="4722812"/>
          </a:xfrm>
          <a:custGeom>
            <a:avLst/>
            <a:gdLst>
              <a:gd name="T0" fmla="*/ 153908 w 21600"/>
              <a:gd name="T1" fmla="*/ 516318393 h 21600"/>
              <a:gd name="T2" fmla="*/ 88733 w 21600"/>
              <a:gd name="T3" fmla="*/ 1032636785 h 21600"/>
              <a:gd name="T4" fmla="*/ 23556 w 21600"/>
              <a:gd name="T5" fmla="*/ 516318393 h 21600"/>
              <a:gd name="T6" fmla="*/ 88733 w 21600"/>
              <a:gd name="T7" fmla="*/ 0 h 21600"/>
              <a:gd name="T8" fmla="*/ 0 60000 65536"/>
              <a:gd name="T9" fmla="*/ 0 60000 65536"/>
              <a:gd name="T10" fmla="*/ 0 60000 65536"/>
              <a:gd name="T11" fmla="*/ 0 60000 65536"/>
              <a:gd name="T12" fmla="*/ 4667 w 21600"/>
              <a:gd name="T13" fmla="*/ 4667 h 21600"/>
              <a:gd name="T14" fmla="*/ 16933 w 21600"/>
              <a:gd name="T15" fmla="*/ 16933 h 21600"/>
            </a:gdLst>
            <a:ahLst/>
            <a:cxnLst>
              <a:cxn ang="T8">
                <a:pos x="T0" y="T1"/>
              </a:cxn>
              <a:cxn ang="T9">
                <a:pos x="T2" y="T3"/>
              </a:cxn>
              <a:cxn ang="T10">
                <a:pos x="T4" y="T5"/>
              </a:cxn>
              <a:cxn ang="T11">
                <a:pos x="T6" y="T7"/>
              </a:cxn>
            </a:cxnLst>
            <a:rect l="T12" t="T13" r="T14" b="T15"/>
            <a:pathLst>
              <a:path w="21600" h="21600">
                <a:moveTo>
                  <a:pt x="0" y="0"/>
                </a:moveTo>
                <a:lnTo>
                  <a:pt x="5734" y="21600"/>
                </a:lnTo>
                <a:lnTo>
                  <a:pt x="15866" y="21600"/>
                </a:lnTo>
                <a:lnTo>
                  <a:pt x="21600" y="0"/>
                </a:lnTo>
                <a:lnTo>
                  <a:pt x="0" y="0"/>
                </a:lnTo>
                <a:close/>
              </a:path>
            </a:pathLst>
          </a:custGeom>
          <a:gradFill rotWithShape="1">
            <a:gsLst>
              <a:gs pos="0">
                <a:srgbClr val="F62B16"/>
              </a:gs>
              <a:gs pos="100000">
                <a:schemeClr val="bg1"/>
              </a:gs>
            </a:gsLst>
            <a:lin ang="5400000" scaled="1"/>
          </a:gradFill>
          <a:ln w="9525">
            <a:noFill/>
            <a:miter lim="800000"/>
            <a:headEnd/>
            <a:tailEnd/>
          </a:ln>
        </p:spPr>
        <p:txBody>
          <a:bodyPr wrap="none" anchor="ctr"/>
          <a:lstStyle/>
          <a:p>
            <a:endParaRPr lang="zh-CN" altLang="en-US"/>
          </a:p>
        </p:txBody>
      </p:sp>
      <p:pic>
        <p:nvPicPr>
          <p:cNvPr id="20496" name="图片 14" descr="未标题-1 拷贝"/>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6877050" y="1700213"/>
            <a:ext cx="504825" cy="504825"/>
          </a:xfrm>
          <a:prstGeom prst="rect">
            <a:avLst/>
          </a:prstGeom>
          <a:solidFill>
            <a:schemeClr val="bg1"/>
          </a:solidFill>
          <a:ln w="9525">
            <a:noFill/>
            <a:miter lim="800000"/>
            <a:headEnd/>
            <a:tailEnd/>
          </a:ln>
        </p:spPr>
      </p:pic>
      <p:sp>
        <p:nvSpPr>
          <p:cNvPr id="20497" name="文本框 15"/>
          <p:cNvSpPr txBox="1">
            <a:spLocks noChangeArrowheads="1"/>
          </p:cNvSpPr>
          <p:nvPr/>
        </p:nvSpPr>
        <p:spPr bwMode="auto">
          <a:xfrm>
            <a:off x="5607050" y="5734050"/>
            <a:ext cx="1250950" cy="274638"/>
          </a:xfrm>
          <a:prstGeom prst="rect">
            <a:avLst/>
          </a:prstGeom>
          <a:noFill/>
          <a:ln w="9525">
            <a:noFill/>
            <a:miter lim="800000"/>
            <a:headEnd/>
            <a:tailEnd/>
          </a:ln>
        </p:spPr>
        <p:txBody>
          <a:bodyPr wrap="none">
            <a:spAutoFit/>
          </a:bodyPr>
          <a:lstStyle/>
          <a:p>
            <a:r>
              <a:rPr lang="zh-CN" altLang="en-US" sz="1200">
                <a:solidFill>
                  <a:srgbClr val="F62B16"/>
                </a:solidFill>
                <a:effectLst>
                  <a:outerShdw blurRad="38100" dist="38100" dir="2700000" algn="tl">
                    <a:srgbClr val="C0C0C0"/>
                  </a:outerShdw>
                </a:effectLst>
                <a:ea typeface="黑体" pitchFamily="2" charset="-122"/>
              </a:rPr>
              <a:t>小木虫经典出品</a:t>
            </a:r>
          </a:p>
        </p:txBody>
      </p:sp>
      <p:grpSp>
        <p:nvGrpSpPr>
          <p:cNvPr id="20498" name="Group 18"/>
          <p:cNvGrpSpPr>
            <a:grpSpLocks/>
          </p:cNvGrpSpPr>
          <p:nvPr/>
        </p:nvGrpSpPr>
        <p:grpSpPr bwMode="auto">
          <a:xfrm>
            <a:off x="5580063" y="2349500"/>
            <a:ext cx="1008062" cy="366713"/>
            <a:chOff x="0" y="0"/>
            <a:chExt cx="635" cy="231"/>
          </a:xfrm>
        </p:grpSpPr>
        <p:sp>
          <p:nvSpPr>
            <p:cNvPr id="20499" name="椭圆 17"/>
            <p:cNvSpPr>
              <a:spLocks noChangeArrowheads="1"/>
            </p:cNvSpPr>
            <p:nvPr/>
          </p:nvSpPr>
          <p:spPr bwMode="auto">
            <a:xfrm>
              <a:off x="0" y="0"/>
              <a:ext cx="635" cy="227"/>
            </a:xfrm>
            <a:prstGeom prst="ellipse">
              <a:avLst/>
            </a:prstGeom>
            <a:gradFill rotWithShape="1">
              <a:gsLst>
                <a:gs pos="0">
                  <a:schemeClr val="bg1"/>
                </a:gs>
                <a:gs pos="100000">
                  <a:schemeClr val="accent1"/>
                </a:gs>
              </a:gsLst>
              <a:path path="shape">
                <a:fillToRect l="50000" t="50000" r="50000" b="50000"/>
              </a:path>
            </a:gradFill>
            <a:ln w="9525" cmpd="sng">
              <a:solidFill>
                <a:srgbClr val="C0C0C0"/>
              </a:solidFill>
              <a:round/>
              <a:headEnd/>
              <a:tailEnd/>
            </a:ln>
          </p:spPr>
          <p:txBody>
            <a:bodyPr wrap="none" anchor="ctr"/>
            <a:lstStyle/>
            <a:p>
              <a:endParaRPr lang="zh-CN" altLang="en-US"/>
            </a:p>
          </p:txBody>
        </p:sp>
        <p:sp>
          <p:nvSpPr>
            <p:cNvPr id="20500" name="文本框 18"/>
            <p:cNvSpPr txBox="1">
              <a:spLocks noChangeArrowheads="1"/>
            </p:cNvSpPr>
            <p:nvPr/>
          </p:nvSpPr>
          <p:spPr bwMode="auto">
            <a:xfrm>
              <a:off x="46" y="0"/>
              <a:ext cx="548" cy="231"/>
            </a:xfrm>
            <a:prstGeom prst="rect">
              <a:avLst/>
            </a:prstGeom>
            <a:noFill/>
            <a:ln w="9525">
              <a:noFill/>
              <a:miter lim="800000"/>
              <a:headEnd/>
              <a:tailEnd/>
            </a:ln>
          </p:spPr>
          <p:txBody>
            <a:bodyPr wrap="none">
              <a:spAutoFit/>
            </a:bodyPr>
            <a:lstStyle/>
            <a:p>
              <a:r>
                <a:rPr lang="zh-CN" altLang="en-US">
                  <a:ea typeface="黑体" pitchFamily="2" charset="-122"/>
                </a:rPr>
                <a:t>分隔线</a:t>
              </a:r>
            </a:p>
          </p:txBody>
        </p:sp>
      </p:grpSp>
      <p:grpSp>
        <p:nvGrpSpPr>
          <p:cNvPr id="20501" name="Group 21"/>
          <p:cNvGrpSpPr>
            <a:grpSpLocks/>
          </p:cNvGrpSpPr>
          <p:nvPr/>
        </p:nvGrpSpPr>
        <p:grpSpPr bwMode="auto">
          <a:xfrm>
            <a:off x="7380288" y="1773238"/>
            <a:ext cx="1008062" cy="381000"/>
            <a:chOff x="0" y="0"/>
            <a:chExt cx="635" cy="240"/>
          </a:xfrm>
        </p:grpSpPr>
        <p:sp>
          <p:nvSpPr>
            <p:cNvPr id="20502" name="椭圆 20"/>
            <p:cNvSpPr>
              <a:spLocks noChangeArrowheads="1"/>
            </p:cNvSpPr>
            <p:nvPr/>
          </p:nvSpPr>
          <p:spPr bwMode="auto">
            <a:xfrm>
              <a:off x="0" y="0"/>
              <a:ext cx="635" cy="227"/>
            </a:xfrm>
            <a:prstGeom prst="ellipse">
              <a:avLst/>
            </a:prstGeom>
            <a:gradFill rotWithShape="1">
              <a:gsLst>
                <a:gs pos="0">
                  <a:schemeClr val="bg1"/>
                </a:gs>
                <a:gs pos="100000">
                  <a:schemeClr val="accent1"/>
                </a:gs>
              </a:gsLst>
              <a:path path="shape">
                <a:fillToRect l="50000" t="50000" r="50000" b="50000"/>
              </a:path>
            </a:gradFill>
            <a:ln w="9525" cmpd="sng">
              <a:solidFill>
                <a:srgbClr val="C0C0C0"/>
              </a:solidFill>
              <a:round/>
              <a:headEnd/>
              <a:tailEnd/>
            </a:ln>
          </p:spPr>
          <p:txBody>
            <a:bodyPr wrap="none" anchor="ctr"/>
            <a:lstStyle/>
            <a:p>
              <a:endParaRPr lang="zh-CN" altLang="en-US"/>
            </a:p>
          </p:txBody>
        </p:sp>
        <p:sp>
          <p:nvSpPr>
            <p:cNvPr id="20503" name="文本框 21"/>
            <p:cNvSpPr txBox="1">
              <a:spLocks noChangeArrowheads="1"/>
            </p:cNvSpPr>
            <p:nvPr/>
          </p:nvSpPr>
          <p:spPr bwMode="auto">
            <a:xfrm>
              <a:off x="46" y="9"/>
              <a:ext cx="484" cy="231"/>
            </a:xfrm>
            <a:prstGeom prst="rect">
              <a:avLst/>
            </a:prstGeom>
            <a:noFill/>
            <a:ln w="9525">
              <a:noFill/>
              <a:miter lim="800000"/>
              <a:headEnd/>
              <a:tailEnd/>
            </a:ln>
          </p:spPr>
          <p:txBody>
            <a:bodyPr wrap="none">
              <a:spAutoFit/>
            </a:bodyPr>
            <a:lstStyle/>
            <a:p>
              <a:r>
                <a:rPr lang="en-US">
                  <a:ea typeface="黑体" pitchFamily="2" charset="-122"/>
                </a:rPr>
                <a:t>  </a:t>
              </a:r>
              <a:r>
                <a:rPr lang="zh-CN" altLang="en-US">
                  <a:ea typeface="黑体" pitchFamily="2" charset="-122"/>
                </a:rPr>
                <a:t>标志</a:t>
              </a:r>
            </a:p>
          </p:txBody>
        </p:sp>
      </p:grpSp>
      <p:grpSp>
        <p:nvGrpSpPr>
          <p:cNvPr id="20504" name="Group 24"/>
          <p:cNvGrpSpPr>
            <a:grpSpLocks/>
          </p:cNvGrpSpPr>
          <p:nvPr/>
        </p:nvGrpSpPr>
        <p:grpSpPr bwMode="auto">
          <a:xfrm>
            <a:off x="6948488" y="5661025"/>
            <a:ext cx="1008062" cy="381000"/>
            <a:chOff x="0" y="0"/>
            <a:chExt cx="635" cy="240"/>
          </a:xfrm>
        </p:grpSpPr>
        <p:sp>
          <p:nvSpPr>
            <p:cNvPr id="20505" name="椭圆 23"/>
            <p:cNvSpPr>
              <a:spLocks noChangeArrowheads="1"/>
            </p:cNvSpPr>
            <p:nvPr/>
          </p:nvSpPr>
          <p:spPr bwMode="auto">
            <a:xfrm>
              <a:off x="0" y="0"/>
              <a:ext cx="635" cy="227"/>
            </a:xfrm>
            <a:prstGeom prst="ellipse">
              <a:avLst/>
            </a:prstGeom>
            <a:gradFill rotWithShape="1">
              <a:gsLst>
                <a:gs pos="0">
                  <a:schemeClr val="bg1"/>
                </a:gs>
                <a:gs pos="100000">
                  <a:schemeClr val="accent1"/>
                </a:gs>
              </a:gsLst>
              <a:path path="shape">
                <a:fillToRect l="50000" t="50000" r="50000" b="50000"/>
              </a:path>
            </a:gradFill>
            <a:ln w="9525" cmpd="sng">
              <a:solidFill>
                <a:srgbClr val="C0C0C0"/>
              </a:solidFill>
              <a:round/>
              <a:headEnd/>
              <a:tailEnd/>
            </a:ln>
          </p:spPr>
          <p:txBody>
            <a:bodyPr wrap="none" anchor="ctr"/>
            <a:lstStyle/>
            <a:p>
              <a:endParaRPr lang="zh-CN" altLang="en-US"/>
            </a:p>
          </p:txBody>
        </p:sp>
        <p:sp>
          <p:nvSpPr>
            <p:cNvPr id="20506" name="文本框 24"/>
            <p:cNvSpPr txBox="1">
              <a:spLocks noChangeArrowheads="1"/>
            </p:cNvSpPr>
            <p:nvPr/>
          </p:nvSpPr>
          <p:spPr bwMode="auto">
            <a:xfrm>
              <a:off x="46" y="9"/>
              <a:ext cx="484" cy="231"/>
            </a:xfrm>
            <a:prstGeom prst="rect">
              <a:avLst/>
            </a:prstGeom>
            <a:noFill/>
            <a:ln w="9525">
              <a:noFill/>
              <a:miter lim="800000"/>
              <a:headEnd/>
              <a:tailEnd/>
            </a:ln>
          </p:spPr>
          <p:txBody>
            <a:bodyPr wrap="none">
              <a:spAutoFit/>
            </a:bodyPr>
            <a:lstStyle/>
            <a:p>
              <a:r>
                <a:rPr lang="en-US">
                  <a:ea typeface="黑体" pitchFamily="2" charset="-122"/>
                </a:rPr>
                <a:t>  </a:t>
              </a:r>
              <a:r>
                <a:rPr lang="zh-CN" altLang="en-US">
                  <a:ea typeface="黑体" pitchFamily="2" charset="-122"/>
                </a:rPr>
                <a:t>单位</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dissolve">
                                      <p:cBhvr>
                                        <p:cTn id="7" dur="500"/>
                                        <p:tgtEl>
                                          <p:spTgt spid="20485"/>
                                        </p:tgtEl>
                                      </p:cBhvr>
                                    </p:animEffect>
                                  </p:childTnLst>
                                </p:cTn>
                              </p:par>
                              <p:par>
                                <p:cTn id="8" presetID="9" presetClass="entr" presetSubtype="0" fill="hold" nodeType="withEffect">
                                  <p:stCondLst>
                                    <p:cond delay="0"/>
                                  </p:stCondLst>
                                  <p:childTnLst>
                                    <p:set>
                                      <p:cBhvr>
                                        <p:cTn id="9" dur="1" fill="hold">
                                          <p:stCondLst>
                                            <p:cond delay="0"/>
                                          </p:stCondLst>
                                        </p:cTn>
                                        <p:tgtEl>
                                          <p:spTgt spid="20488"/>
                                        </p:tgtEl>
                                        <p:attrNameLst>
                                          <p:attrName>style.visibility</p:attrName>
                                        </p:attrNameLst>
                                      </p:cBhvr>
                                      <p:to>
                                        <p:strVal val="visible"/>
                                      </p:to>
                                    </p:set>
                                    <p:animEffect transition="in" filter="dissolve">
                                      <p:cBhvr>
                                        <p:cTn id="10" dur="500"/>
                                        <p:tgtEl>
                                          <p:spTgt spid="20488"/>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20486"/>
                                        </p:tgtEl>
                                        <p:attrNameLst>
                                          <p:attrName>style.visibility</p:attrName>
                                        </p:attrNameLst>
                                      </p:cBhvr>
                                      <p:to>
                                        <p:strVal val="visible"/>
                                      </p:to>
                                    </p:set>
                                    <p:animEffect transition="in" filter="dissolve">
                                      <p:cBhvr>
                                        <p:cTn id="15" dur="500"/>
                                        <p:tgtEl>
                                          <p:spTgt spid="20486"/>
                                        </p:tgtEl>
                                      </p:cBhvr>
                                    </p:animEffect>
                                  </p:childTnLst>
                                </p:cTn>
                              </p:par>
                              <p:par>
                                <p:cTn id="16" presetID="9" presetClass="entr" presetSubtype="0" fill="hold" nodeType="withEffect">
                                  <p:stCondLst>
                                    <p:cond delay="0"/>
                                  </p:stCondLst>
                                  <p:childTnLst>
                                    <p:set>
                                      <p:cBhvr>
                                        <p:cTn id="17" dur="1" fill="hold">
                                          <p:stCondLst>
                                            <p:cond delay="0"/>
                                          </p:stCondLst>
                                        </p:cTn>
                                        <p:tgtEl>
                                          <p:spTgt spid="20491"/>
                                        </p:tgtEl>
                                        <p:attrNameLst>
                                          <p:attrName>style.visibility</p:attrName>
                                        </p:attrNameLst>
                                      </p:cBhvr>
                                      <p:to>
                                        <p:strVal val="visible"/>
                                      </p:to>
                                    </p:set>
                                    <p:animEffect transition="in" filter="dissolve">
                                      <p:cBhvr>
                                        <p:cTn id="18" dur="500"/>
                                        <p:tgtEl>
                                          <p:spTgt spid="20491"/>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xit" presetSubtype="0" fill="hold" nodeType="clickEffect">
                                  <p:stCondLst>
                                    <p:cond delay="0"/>
                                  </p:stCondLst>
                                  <p:childTnLst>
                                    <p:animEffect transition="out" filter="dissolve">
                                      <p:cBhvr>
                                        <p:cTn id="22" dur="500"/>
                                        <p:tgtEl>
                                          <p:spTgt spid="20488"/>
                                        </p:tgtEl>
                                      </p:cBhvr>
                                    </p:animEffect>
                                    <p:set>
                                      <p:cBhvr>
                                        <p:cTn id="23" dur="1" fill="hold">
                                          <p:stCondLst>
                                            <p:cond delay="499"/>
                                          </p:stCondLst>
                                        </p:cTn>
                                        <p:tgtEl>
                                          <p:spTgt spid="20488"/>
                                        </p:tgtEl>
                                        <p:attrNameLst>
                                          <p:attrName>style.visibility</p:attrName>
                                        </p:attrNameLst>
                                      </p:cBhvr>
                                      <p:to>
                                        <p:strVal val="hidden"/>
                                      </p:to>
                                    </p:set>
                                  </p:childTnLst>
                                </p:cTn>
                              </p:par>
                              <p:par>
                                <p:cTn id="24" presetID="9" presetClass="exit" presetSubtype="0" fill="hold" nodeType="withEffect">
                                  <p:stCondLst>
                                    <p:cond delay="0"/>
                                  </p:stCondLst>
                                  <p:childTnLst>
                                    <p:animEffect transition="out" filter="dissolve">
                                      <p:cBhvr>
                                        <p:cTn id="25" dur="500"/>
                                        <p:tgtEl>
                                          <p:spTgt spid="20491"/>
                                        </p:tgtEl>
                                      </p:cBhvr>
                                    </p:animEffect>
                                    <p:set>
                                      <p:cBhvr>
                                        <p:cTn id="26" dur="1" fill="hold">
                                          <p:stCondLst>
                                            <p:cond delay="499"/>
                                          </p:stCondLst>
                                        </p:cTn>
                                        <p:tgtEl>
                                          <p:spTgt spid="20491"/>
                                        </p:tgtEl>
                                        <p:attrNameLst>
                                          <p:attrName>style.visibility</p:attrName>
                                        </p:attrNameLst>
                                      </p:cBhvr>
                                      <p:to>
                                        <p:strVal val="hidden"/>
                                      </p:to>
                                    </p:set>
                                  </p:childTnLst>
                                </p:cTn>
                              </p:par>
                              <p:par>
                                <p:cTn id="27" presetID="63" presetClass="path" presetSubtype="0" accel="50000" decel="50000" fill="hold" nodeType="withEffect">
                                  <p:stCondLst>
                                    <p:cond delay="0"/>
                                  </p:stCondLst>
                                  <p:childTnLst>
                                    <p:animMotion origin="layout" path="M -8.33333E-7 4.81036E-7 L 0.20868 4.81036E-7 " pathEditMode="relative" rAng="0" ptsTypes="AA">
                                      <p:cBhvr>
                                        <p:cTn id="28" dur="2000" fill="hold"/>
                                        <p:tgtEl>
                                          <p:spTgt spid="20485"/>
                                        </p:tgtEl>
                                        <p:attrNameLst>
                                          <p:attrName>ppt_x,ppt_y</p:attrName>
                                        </p:attrNameLst>
                                      </p:cBhvr>
                                      <p:rCtr x="104" y="0"/>
                                    </p:animMotion>
                                  </p:childTnLst>
                                </p:cTn>
                              </p:par>
                              <p:par>
                                <p:cTn id="29" presetID="35" presetClass="path" presetSubtype="0" accel="50000" decel="50000" fill="hold" nodeType="withEffect">
                                  <p:stCondLst>
                                    <p:cond delay="0"/>
                                  </p:stCondLst>
                                  <p:childTnLst>
                                    <p:animMotion origin="layout" path="M 1.94444E-6 1.74838E-6 L -0.21667 1.74838E-6 " pathEditMode="relative" rAng="0" ptsTypes="AA">
                                      <p:cBhvr>
                                        <p:cTn id="30" dur="2000" fill="hold"/>
                                        <p:tgtEl>
                                          <p:spTgt spid="20486"/>
                                        </p:tgtEl>
                                        <p:attrNameLst>
                                          <p:attrName>ppt_x,ppt_y</p:attrName>
                                        </p:attrNameLst>
                                      </p:cBhvr>
                                      <p:rCtr x="-107" y="0"/>
                                    </p:animMotion>
                                  </p:childTnLst>
                                </p:cTn>
                              </p:par>
                              <p:par>
                                <p:cTn id="31" presetID="9" presetClass="exit" presetSubtype="0" fill="hold" nodeType="withEffect">
                                  <p:stCondLst>
                                    <p:cond delay="1500"/>
                                  </p:stCondLst>
                                  <p:childTnLst>
                                    <p:animEffect transition="out" filter="dissolve">
                                      <p:cBhvr>
                                        <p:cTn id="32" dur="2000"/>
                                        <p:tgtEl>
                                          <p:spTgt spid="20485"/>
                                        </p:tgtEl>
                                      </p:cBhvr>
                                    </p:animEffect>
                                    <p:set>
                                      <p:cBhvr>
                                        <p:cTn id="33" dur="1" fill="hold">
                                          <p:stCondLst>
                                            <p:cond delay="1999"/>
                                          </p:stCondLst>
                                        </p:cTn>
                                        <p:tgtEl>
                                          <p:spTgt spid="20485"/>
                                        </p:tgtEl>
                                        <p:attrNameLst>
                                          <p:attrName>style.visibility</p:attrName>
                                        </p:attrNameLst>
                                      </p:cBhvr>
                                      <p:to>
                                        <p:strVal val="hidden"/>
                                      </p:to>
                                    </p:set>
                                  </p:childTnLst>
                                </p:cTn>
                              </p:par>
                              <p:par>
                                <p:cTn id="34" presetID="9" presetClass="exit" presetSubtype="0" fill="hold" nodeType="withEffect">
                                  <p:stCondLst>
                                    <p:cond delay="1500"/>
                                  </p:stCondLst>
                                  <p:childTnLst>
                                    <p:animEffect transition="out" filter="dissolve">
                                      <p:cBhvr>
                                        <p:cTn id="35" dur="2000"/>
                                        <p:tgtEl>
                                          <p:spTgt spid="20486"/>
                                        </p:tgtEl>
                                      </p:cBhvr>
                                    </p:animEffect>
                                    <p:set>
                                      <p:cBhvr>
                                        <p:cTn id="36" dur="1" fill="hold">
                                          <p:stCondLst>
                                            <p:cond delay="1999"/>
                                          </p:stCondLst>
                                        </p:cTn>
                                        <p:tgtEl>
                                          <p:spTgt spid="20486"/>
                                        </p:tgtEl>
                                        <p:attrNameLst>
                                          <p:attrName>style.visibility</p:attrName>
                                        </p:attrNameLst>
                                      </p:cBhvr>
                                      <p:to>
                                        <p:strVal val="hidden"/>
                                      </p:to>
                                    </p:set>
                                  </p:childTnLst>
                                </p:cTn>
                              </p:par>
                              <p:par>
                                <p:cTn id="37" presetID="9" presetClass="entr" presetSubtype="0" fill="hold" nodeType="withEffect">
                                  <p:stCondLst>
                                    <p:cond delay="1500"/>
                                  </p:stCondLst>
                                  <p:childTnLst>
                                    <p:set>
                                      <p:cBhvr>
                                        <p:cTn id="38" dur="1" fill="hold">
                                          <p:stCondLst>
                                            <p:cond delay="0"/>
                                          </p:stCondLst>
                                        </p:cTn>
                                        <p:tgtEl>
                                          <p:spTgt spid="20487"/>
                                        </p:tgtEl>
                                        <p:attrNameLst>
                                          <p:attrName>style.visibility</p:attrName>
                                        </p:attrNameLst>
                                      </p:cBhvr>
                                      <p:to>
                                        <p:strVal val="visible"/>
                                      </p:to>
                                    </p:set>
                                    <p:animEffect transition="in" filter="dissolve">
                                      <p:cBhvr>
                                        <p:cTn id="39" dur="1000"/>
                                        <p:tgtEl>
                                          <p:spTgt spid="20487"/>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20494"/>
                                        </p:tgtEl>
                                        <p:attrNameLst>
                                          <p:attrName>style.visibility</p:attrName>
                                        </p:attrNameLst>
                                      </p:cBhvr>
                                      <p:to>
                                        <p:strVal val="visible"/>
                                      </p:to>
                                    </p:set>
                                    <p:animEffect transition="in" filter="dissolve">
                                      <p:cBhvr>
                                        <p:cTn id="44" dur="500"/>
                                        <p:tgtEl>
                                          <p:spTgt spid="20494"/>
                                        </p:tgtEl>
                                      </p:cBhvr>
                                    </p:animEffect>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20495"/>
                                        </p:tgtEl>
                                        <p:attrNameLst>
                                          <p:attrName>style.visibility</p:attrName>
                                        </p:attrNameLst>
                                      </p:cBhvr>
                                      <p:to>
                                        <p:strVal val="visible"/>
                                      </p:to>
                                    </p:set>
                                    <p:anim calcmode="lin" valueType="num">
                                      <p:cBhvr>
                                        <p:cTn id="49" dur="500" fill="hold"/>
                                        <p:tgtEl>
                                          <p:spTgt spid="20495"/>
                                        </p:tgtEl>
                                        <p:attrNameLst>
                                          <p:attrName>ppt_w</p:attrName>
                                        </p:attrNameLst>
                                      </p:cBhvr>
                                      <p:tavLst>
                                        <p:tav tm="0">
                                          <p:val>
                                            <p:fltVal val="0"/>
                                          </p:val>
                                        </p:tav>
                                        <p:tav tm="100000">
                                          <p:val>
                                            <p:strVal val="#ppt_w"/>
                                          </p:val>
                                        </p:tav>
                                      </p:tavLst>
                                    </p:anim>
                                    <p:anim calcmode="lin" valueType="num">
                                      <p:cBhvr>
                                        <p:cTn id="50" dur="500" fill="hold"/>
                                        <p:tgtEl>
                                          <p:spTgt spid="20495"/>
                                        </p:tgtEl>
                                        <p:attrNameLst>
                                          <p:attrName>ppt_h</p:attrName>
                                        </p:attrNameLst>
                                      </p:cBhvr>
                                      <p:tavLst>
                                        <p:tav tm="0">
                                          <p:val>
                                            <p:fltVal val="0"/>
                                          </p:val>
                                        </p:tav>
                                        <p:tav tm="100000">
                                          <p:val>
                                            <p:strVal val="#ppt_h"/>
                                          </p:val>
                                        </p:tav>
                                      </p:tavLst>
                                    </p:anim>
                                  </p:childTnLst>
                                </p:cTn>
                              </p:par>
                            </p:childTnLst>
                          </p:cTn>
                        </p:par>
                        <p:par>
                          <p:cTn id="51" fill="hold">
                            <p:stCondLst>
                              <p:cond delay="500"/>
                            </p:stCondLst>
                            <p:childTnLst>
                              <p:par>
                                <p:cTn id="52" presetID="23" presetClass="entr" presetSubtype="32" fill="hold" nodeType="afterEffect">
                                  <p:stCondLst>
                                    <p:cond delay="0"/>
                                  </p:stCondLst>
                                  <p:childTnLst>
                                    <p:set>
                                      <p:cBhvr>
                                        <p:cTn id="53" dur="1" fill="hold">
                                          <p:stCondLst>
                                            <p:cond delay="0"/>
                                          </p:stCondLst>
                                        </p:cTn>
                                        <p:tgtEl>
                                          <p:spTgt spid="20498"/>
                                        </p:tgtEl>
                                        <p:attrNameLst>
                                          <p:attrName>style.visibility</p:attrName>
                                        </p:attrNameLst>
                                      </p:cBhvr>
                                      <p:to>
                                        <p:strVal val="visible"/>
                                      </p:to>
                                    </p:set>
                                    <p:anim calcmode="lin" valueType="num">
                                      <p:cBhvr>
                                        <p:cTn id="54" dur="500" fill="hold"/>
                                        <p:tgtEl>
                                          <p:spTgt spid="20498"/>
                                        </p:tgtEl>
                                        <p:attrNameLst>
                                          <p:attrName>ppt_w</p:attrName>
                                        </p:attrNameLst>
                                      </p:cBhvr>
                                      <p:tavLst>
                                        <p:tav tm="0">
                                          <p:val>
                                            <p:strVal val="4*#ppt_w"/>
                                          </p:val>
                                        </p:tav>
                                        <p:tav tm="100000">
                                          <p:val>
                                            <p:strVal val="#ppt_w"/>
                                          </p:val>
                                        </p:tav>
                                      </p:tavLst>
                                    </p:anim>
                                    <p:anim calcmode="lin" valueType="num">
                                      <p:cBhvr>
                                        <p:cTn id="55" dur="500" fill="hold"/>
                                        <p:tgtEl>
                                          <p:spTgt spid="20498"/>
                                        </p:tgtEl>
                                        <p:attrNameLst>
                                          <p:attrName>ppt_h</p:attrName>
                                        </p:attrNameLst>
                                      </p:cBhvr>
                                      <p:tavLst>
                                        <p:tav tm="0">
                                          <p:val>
                                            <p:strVal val="4*#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23" presetClass="entr" presetSubtype="16" fill="hold" nodeType="clickEffect">
                                  <p:stCondLst>
                                    <p:cond delay="0"/>
                                  </p:stCondLst>
                                  <p:childTnLst>
                                    <p:set>
                                      <p:cBhvr>
                                        <p:cTn id="59" dur="1" fill="hold">
                                          <p:stCondLst>
                                            <p:cond delay="0"/>
                                          </p:stCondLst>
                                        </p:cTn>
                                        <p:tgtEl>
                                          <p:spTgt spid="20496"/>
                                        </p:tgtEl>
                                        <p:attrNameLst>
                                          <p:attrName>style.visibility</p:attrName>
                                        </p:attrNameLst>
                                      </p:cBhvr>
                                      <p:to>
                                        <p:strVal val="visible"/>
                                      </p:to>
                                    </p:set>
                                    <p:anim calcmode="lin" valueType="num">
                                      <p:cBhvr>
                                        <p:cTn id="60" dur="500" fill="hold"/>
                                        <p:tgtEl>
                                          <p:spTgt spid="20496"/>
                                        </p:tgtEl>
                                        <p:attrNameLst>
                                          <p:attrName>ppt_w</p:attrName>
                                        </p:attrNameLst>
                                      </p:cBhvr>
                                      <p:tavLst>
                                        <p:tav tm="0">
                                          <p:val>
                                            <p:fltVal val="0"/>
                                          </p:val>
                                        </p:tav>
                                        <p:tav tm="100000">
                                          <p:val>
                                            <p:strVal val="#ppt_w"/>
                                          </p:val>
                                        </p:tav>
                                      </p:tavLst>
                                    </p:anim>
                                    <p:anim calcmode="lin" valueType="num">
                                      <p:cBhvr>
                                        <p:cTn id="61" dur="500" fill="hold"/>
                                        <p:tgtEl>
                                          <p:spTgt spid="20496"/>
                                        </p:tgtEl>
                                        <p:attrNameLst>
                                          <p:attrName>ppt_h</p:attrName>
                                        </p:attrNameLst>
                                      </p:cBhvr>
                                      <p:tavLst>
                                        <p:tav tm="0">
                                          <p:val>
                                            <p:fltVal val="0"/>
                                          </p:val>
                                        </p:tav>
                                        <p:tav tm="100000">
                                          <p:val>
                                            <p:strVal val="#ppt_h"/>
                                          </p:val>
                                        </p:tav>
                                      </p:tavLst>
                                    </p:anim>
                                  </p:childTnLst>
                                </p:cTn>
                              </p:par>
                            </p:childTnLst>
                          </p:cTn>
                        </p:par>
                        <p:par>
                          <p:cTn id="62" fill="hold">
                            <p:stCondLst>
                              <p:cond delay="500"/>
                            </p:stCondLst>
                            <p:childTnLst>
                              <p:par>
                                <p:cTn id="63" presetID="23" presetClass="entr" presetSubtype="32" fill="hold" nodeType="afterEffect">
                                  <p:stCondLst>
                                    <p:cond delay="0"/>
                                  </p:stCondLst>
                                  <p:childTnLst>
                                    <p:set>
                                      <p:cBhvr>
                                        <p:cTn id="64" dur="1" fill="hold">
                                          <p:stCondLst>
                                            <p:cond delay="0"/>
                                          </p:stCondLst>
                                        </p:cTn>
                                        <p:tgtEl>
                                          <p:spTgt spid="20501"/>
                                        </p:tgtEl>
                                        <p:attrNameLst>
                                          <p:attrName>style.visibility</p:attrName>
                                        </p:attrNameLst>
                                      </p:cBhvr>
                                      <p:to>
                                        <p:strVal val="visible"/>
                                      </p:to>
                                    </p:set>
                                    <p:anim calcmode="lin" valueType="num">
                                      <p:cBhvr>
                                        <p:cTn id="65" dur="500" fill="hold"/>
                                        <p:tgtEl>
                                          <p:spTgt spid="20501"/>
                                        </p:tgtEl>
                                        <p:attrNameLst>
                                          <p:attrName>ppt_w</p:attrName>
                                        </p:attrNameLst>
                                      </p:cBhvr>
                                      <p:tavLst>
                                        <p:tav tm="0">
                                          <p:val>
                                            <p:strVal val="4*#ppt_w"/>
                                          </p:val>
                                        </p:tav>
                                        <p:tav tm="100000">
                                          <p:val>
                                            <p:strVal val="#ppt_w"/>
                                          </p:val>
                                        </p:tav>
                                      </p:tavLst>
                                    </p:anim>
                                    <p:anim calcmode="lin" valueType="num">
                                      <p:cBhvr>
                                        <p:cTn id="66" dur="500" fill="hold"/>
                                        <p:tgtEl>
                                          <p:spTgt spid="20501"/>
                                        </p:tgtEl>
                                        <p:attrNameLst>
                                          <p:attrName>ppt_h</p:attrName>
                                        </p:attrNameLst>
                                      </p:cBhvr>
                                      <p:tavLst>
                                        <p:tav tm="0">
                                          <p:val>
                                            <p:strVal val="4*#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23" presetClass="entr" presetSubtype="16" fill="hold" grpId="0" nodeType="clickEffect">
                                  <p:stCondLst>
                                    <p:cond delay="0"/>
                                  </p:stCondLst>
                                  <p:childTnLst>
                                    <p:set>
                                      <p:cBhvr>
                                        <p:cTn id="70" dur="1" fill="hold">
                                          <p:stCondLst>
                                            <p:cond delay="0"/>
                                          </p:stCondLst>
                                        </p:cTn>
                                        <p:tgtEl>
                                          <p:spTgt spid="20497"/>
                                        </p:tgtEl>
                                        <p:attrNameLst>
                                          <p:attrName>style.visibility</p:attrName>
                                        </p:attrNameLst>
                                      </p:cBhvr>
                                      <p:to>
                                        <p:strVal val="visible"/>
                                      </p:to>
                                    </p:set>
                                    <p:anim calcmode="lin" valueType="num">
                                      <p:cBhvr>
                                        <p:cTn id="71" dur="500" fill="hold"/>
                                        <p:tgtEl>
                                          <p:spTgt spid="20497"/>
                                        </p:tgtEl>
                                        <p:attrNameLst>
                                          <p:attrName>ppt_w</p:attrName>
                                        </p:attrNameLst>
                                      </p:cBhvr>
                                      <p:tavLst>
                                        <p:tav tm="0">
                                          <p:val>
                                            <p:fltVal val="0"/>
                                          </p:val>
                                        </p:tav>
                                        <p:tav tm="100000">
                                          <p:val>
                                            <p:strVal val="#ppt_w"/>
                                          </p:val>
                                        </p:tav>
                                      </p:tavLst>
                                    </p:anim>
                                    <p:anim calcmode="lin" valueType="num">
                                      <p:cBhvr>
                                        <p:cTn id="72" dur="500" fill="hold"/>
                                        <p:tgtEl>
                                          <p:spTgt spid="20497"/>
                                        </p:tgtEl>
                                        <p:attrNameLst>
                                          <p:attrName>ppt_h</p:attrName>
                                        </p:attrNameLst>
                                      </p:cBhvr>
                                      <p:tavLst>
                                        <p:tav tm="0">
                                          <p:val>
                                            <p:fltVal val="0"/>
                                          </p:val>
                                        </p:tav>
                                        <p:tav tm="100000">
                                          <p:val>
                                            <p:strVal val="#ppt_h"/>
                                          </p:val>
                                        </p:tav>
                                      </p:tavLst>
                                    </p:anim>
                                  </p:childTnLst>
                                </p:cTn>
                              </p:par>
                            </p:childTnLst>
                          </p:cTn>
                        </p:par>
                        <p:par>
                          <p:cTn id="73" fill="hold">
                            <p:stCondLst>
                              <p:cond delay="500"/>
                            </p:stCondLst>
                            <p:childTnLst>
                              <p:par>
                                <p:cTn id="74" presetID="23" presetClass="entr" presetSubtype="32" fill="hold" nodeType="afterEffect">
                                  <p:stCondLst>
                                    <p:cond delay="0"/>
                                  </p:stCondLst>
                                  <p:childTnLst>
                                    <p:set>
                                      <p:cBhvr>
                                        <p:cTn id="75" dur="1" fill="hold">
                                          <p:stCondLst>
                                            <p:cond delay="0"/>
                                          </p:stCondLst>
                                        </p:cTn>
                                        <p:tgtEl>
                                          <p:spTgt spid="20504"/>
                                        </p:tgtEl>
                                        <p:attrNameLst>
                                          <p:attrName>style.visibility</p:attrName>
                                        </p:attrNameLst>
                                      </p:cBhvr>
                                      <p:to>
                                        <p:strVal val="visible"/>
                                      </p:to>
                                    </p:set>
                                    <p:anim calcmode="lin" valueType="num">
                                      <p:cBhvr>
                                        <p:cTn id="76" dur="500" fill="hold"/>
                                        <p:tgtEl>
                                          <p:spTgt spid="20504"/>
                                        </p:tgtEl>
                                        <p:attrNameLst>
                                          <p:attrName>ppt_w</p:attrName>
                                        </p:attrNameLst>
                                      </p:cBhvr>
                                      <p:tavLst>
                                        <p:tav tm="0">
                                          <p:val>
                                            <p:strVal val="4*#ppt_w"/>
                                          </p:val>
                                        </p:tav>
                                        <p:tav tm="100000">
                                          <p:val>
                                            <p:strVal val="#ppt_w"/>
                                          </p:val>
                                        </p:tav>
                                      </p:tavLst>
                                    </p:anim>
                                    <p:anim calcmode="lin" valueType="num">
                                      <p:cBhvr>
                                        <p:cTn id="77" dur="500" fill="hold"/>
                                        <p:tgtEl>
                                          <p:spTgt spid="2050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5" grpId="0" animBg="1" autoUpdateAnimBg="0"/>
      <p:bldP spid="2049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36"/>
          <p:cNvSpPr txBox="1">
            <a:spLocks noChangeArrowheads="1"/>
          </p:cNvSpPr>
          <p:nvPr/>
        </p:nvSpPr>
        <p:spPr bwMode="auto">
          <a:xfrm>
            <a:off x="5334000" y="51054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22531" name="文本框 37"/>
          <p:cNvSpPr txBox="1">
            <a:spLocks noChangeArrowheads="1"/>
          </p:cNvSpPr>
          <p:nvPr/>
        </p:nvSpPr>
        <p:spPr bwMode="auto">
          <a:xfrm>
            <a:off x="2438400" y="3352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22532" name="矩形 2"/>
          <p:cNvSpPr>
            <a:spLocks noGrp="1" noChangeArrowheads="1"/>
          </p:cNvSpPr>
          <p:nvPr>
            <p:ph type="title" idx="4294967295"/>
          </p:nvPr>
        </p:nvSpPr>
        <p:spPr/>
        <p:txBody>
          <a:bodyPr/>
          <a:lstStyle/>
          <a:p>
            <a:pPr eaLnBrk="1" hangingPunct="1"/>
            <a:r>
              <a:rPr lang="zh-CN" altLang="en-US">
                <a:effectLst>
                  <a:outerShdw blurRad="38100" dist="38100" dir="2700000" algn="tl">
                    <a:srgbClr val="C0C0C0"/>
                  </a:outerShdw>
                </a:effectLst>
              </a:rPr>
              <a:t>估算幻灯片的容量</a:t>
            </a:r>
            <a:r>
              <a:rPr lang="en-US">
                <a:effectLst>
                  <a:outerShdw blurRad="38100" dist="38100" dir="2700000" algn="tl">
                    <a:srgbClr val="C0C0C0"/>
                  </a:outerShdw>
                </a:effectLst>
              </a:rPr>
              <a:t>1</a:t>
            </a:r>
          </a:p>
        </p:txBody>
      </p:sp>
      <p:grpSp>
        <p:nvGrpSpPr>
          <p:cNvPr id="22533" name="Group 5"/>
          <p:cNvGrpSpPr>
            <a:grpSpLocks/>
          </p:cNvGrpSpPr>
          <p:nvPr/>
        </p:nvGrpSpPr>
        <p:grpSpPr bwMode="auto">
          <a:xfrm>
            <a:off x="611188" y="1557338"/>
            <a:ext cx="3600450" cy="863600"/>
            <a:chOff x="0" y="0"/>
            <a:chExt cx="2268" cy="544"/>
          </a:xfrm>
        </p:grpSpPr>
        <p:grpSp>
          <p:nvGrpSpPr>
            <p:cNvPr id="22534" name="Group 6"/>
            <p:cNvGrpSpPr>
              <a:grpSpLocks/>
            </p:cNvGrpSpPr>
            <p:nvPr/>
          </p:nvGrpSpPr>
          <p:grpSpPr bwMode="auto">
            <a:xfrm>
              <a:off x="0" y="0"/>
              <a:ext cx="2268" cy="544"/>
              <a:chOff x="0" y="0"/>
              <a:chExt cx="2268" cy="953"/>
            </a:xfrm>
          </p:grpSpPr>
          <p:grpSp>
            <p:nvGrpSpPr>
              <p:cNvPr id="22535" name="Group 7"/>
              <p:cNvGrpSpPr>
                <a:grpSpLocks/>
              </p:cNvGrpSpPr>
              <p:nvPr/>
            </p:nvGrpSpPr>
            <p:grpSpPr bwMode="auto">
              <a:xfrm>
                <a:off x="0" y="0"/>
                <a:ext cx="2268" cy="952"/>
                <a:chOff x="0" y="0"/>
                <a:chExt cx="2268" cy="952"/>
              </a:xfrm>
            </p:grpSpPr>
            <p:sp>
              <p:nvSpPr>
                <p:cNvPr id="22536" name="自选图形 6"/>
                <p:cNvSpPr>
                  <a:spLocks noChangeArrowheads="1"/>
                </p:cNvSpPr>
                <p:nvPr/>
              </p:nvSpPr>
              <p:spPr bwMode="auto">
                <a:xfrm rot="10800000">
                  <a:off x="0" y="0"/>
                  <a:ext cx="2268" cy="952"/>
                </a:xfrm>
                <a:prstGeom prst="roundRect">
                  <a:avLst>
                    <a:gd name="adj" fmla="val 16667"/>
                  </a:avLst>
                </a:prstGeom>
                <a:solidFill>
                  <a:srgbClr val="3366FF"/>
                </a:solidFill>
                <a:ln w="9525">
                  <a:noFill/>
                  <a:round/>
                  <a:headEnd/>
                  <a:tailEnd/>
                </a:ln>
              </p:spPr>
              <p:txBody>
                <a:bodyPr wrap="none" anchor="ctr"/>
                <a:lstStyle/>
                <a:p>
                  <a:endParaRPr lang="zh-CN" altLang="en-US"/>
                </a:p>
              </p:txBody>
            </p:sp>
            <p:sp>
              <p:nvSpPr>
                <p:cNvPr id="22537" name="自选图形 7"/>
                <p:cNvSpPr>
                  <a:spLocks noChangeArrowheads="1"/>
                </p:cNvSpPr>
                <p:nvPr/>
              </p:nvSpPr>
              <p:spPr bwMode="auto">
                <a:xfrm>
                  <a:off x="0" y="680"/>
                  <a:ext cx="2268" cy="272"/>
                </a:xfrm>
                <a:prstGeom prst="roundRect">
                  <a:avLst>
                    <a:gd name="adj" fmla="val 42454"/>
                  </a:avLst>
                </a:prstGeom>
                <a:gradFill rotWithShape="1">
                  <a:gsLst>
                    <a:gs pos="0">
                      <a:srgbClr val="3366FF"/>
                    </a:gs>
                    <a:gs pos="100000">
                      <a:srgbClr val="000099"/>
                    </a:gs>
                  </a:gsLst>
                  <a:lin ang="5400000" scaled="1"/>
                </a:gradFill>
                <a:ln w="9525">
                  <a:noFill/>
                  <a:round/>
                  <a:headEnd/>
                  <a:tailEnd/>
                </a:ln>
              </p:spPr>
              <p:txBody>
                <a:bodyPr wrap="none" anchor="ctr"/>
                <a:lstStyle/>
                <a:p>
                  <a:endParaRPr lang="zh-CN" altLang="en-US"/>
                </a:p>
              </p:txBody>
            </p:sp>
            <p:sp>
              <p:nvSpPr>
                <p:cNvPr id="22538" name="自选图形 8"/>
                <p:cNvSpPr>
                  <a:spLocks noChangeArrowheads="1"/>
                </p:cNvSpPr>
                <p:nvPr/>
              </p:nvSpPr>
              <p:spPr bwMode="auto">
                <a:xfrm rot="10800000">
                  <a:off x="0" y="3"/>
                  <a:ext cx="2268" cy="269"/>
                </a:xfrm>
                <a:prstGeom prst="roundRect">
                  <a:avLst>
                    <a:gd name="adj" fmla="val 42454"/>
                  </a:avLst>
                </a:prstGeom>
                <a:gradFill rotWithShape="1">
                  <a:gsLst>
                    <a:gs pos="0">
                      <a:srgbClr val="3366FF"/>
                    </a:gs>
                    <a:gs pos="100000">
                      <a:srgbClr val="000099"/>
                    </a:gs>
                  </a:gsLst>
                  <a:lin ang="5400000" scaled="1"/>
                </a:gradFill>
                <a:ln w="9525">
                  <a:noFill/>
                  <a:round/>
                  <a:headEnd/>
                  <a:tailEnd/>
                </a:ln>
              </p:spPr>
              <p:txBody>
                <a:bodyPr wrap="none" anchor="ctr"/>
                <a:lstStyle/>
                <a:p>
                  <a:endParaRPr lang="zh-CN" altLang="en-US"/>
                </a:p>
              </p:txBody>
            </p:sp>
          </p:grpSp>
          <p:sp>
            <p:nvSpPr>
              <p:cNvPr id="22539" name="自选图形 9"/>
              <p:cNvSpPr>
                <a:spLocks noChangeArrowheads="1"/>
              </p:cNvSpPr>
              <p:nvPr/>
            </p:nvSpPr>
            <p:spPr bwMode="auto">
              <a:xfrm>
                <a:off x="0" y="0"/>
                <a:ext cx="2268" cy="953"/>
              </a:xfrm>
              <a:prstGeom prst="flowChartAlternateProcess">
                <a:avLst/>
              </a:prstGeom>
              <a:noFill/>
              <a:ln w="63500" cmpd="sng">
                <a:solidFill>
                  <a:srgbClr val="FFFFFF"/>
                </a:solidFill>
                <a:miter lim="800000"/>
                <a:headEnd/>
                <a:tailEnd/>
              </a:ln>
            </p:spPr>
            <p:txBody>
              <a:bodyPr wrap="none" anchor="ctr"/>
              <a:lstStyle/>
              <a:p>
                <a:endParaRPr lang="zh-CN" altLang="en-US"/>
              </a:p>
            </p:txBody>
          </p:sp>
        </p:grpSp>
        <p:sp>
          <p:nvSpPr>
            <p:cNvPr id="22540" name="文本框 10"/>
            <p:cNvSpPr txBox="1">
              <a:spLocks noChangeArrowheads="1"/>
            </p:cNvSpPr>
            <p:nvPr/>
          </p:nvSpPr>
          <p:spPr bwMode="auto">
            <a:xfrm>
              <a:off x="179" y="88"/>
              <a:ext cx="1908" cy="365"/>
            </a:xfrm>
            <a:prstGeom prst="rect">
              <a:avLst/>
            </a:prstGeom>
            <a:noFill/>
            <a:ln w="9525">
              <a:noFill/>
              <a:miter lim="800000"/>
              <a:headEnd/>
              <a:tailEnd/>
            </a:ln>
          </p:spPr>
          <p:txBody>
            <a:bodyPr wrap="none">
              <a:spAutoFit/>
            </a:bodyPr>
            <a:lstStyle/>
            <a:p>
              <a:r>
                <a:rPr lang="zh-CN" altLang="en-US" sz="3200">
                  <a:solidFill>
                    <a:schemeClr val="bg1"/>
                  </a:solidFill>
                  <a:effectLst>
                    <a:outerShdw blurRad="38100" dist="38100" dir="2700000" algn="tl">
                      <a:srgbClr val="C0C0C0"/>
                    </a:outerShdw>
                  </a:effectLst>
                  <a:ea typeface="黑体" pitchFamily="2" charset="-122"/>
                </a:rPr>
                <a:t>按</a:t>
              </a:r>
              <a:r>
                <a:rPr lang="zh-CN" altLang="en-US" sz="3200">
                  <a:solidFill>
                    <a:srgbClr val="FFFF00"/>
                  </a:solidFill>
                  <a:effectLst>
                    <a:outerShdw blurRad="38100" dist="38100" dir="2700000" algn="tl">
                      <a:srgbClr val="C0C0C0"/>
                    </a:outerShdw>
                  </a:effectLst>
                  <a:ea typeface="黑体" pitchFamily="2" charset="-122"/>
                </a:rPr>
                <a:t>演讲时间</a:t>
              </a:r>
              <a:r>
                <a:rPr lang="zh-CN" altLang="en-US" sz="3200">
                  <a:solidFill>
                    <a:schemeClr val="bg1"/>
                  </a:solidFill>
                  <a:effectLst>
                    <a:outerShdw blurRad="38100" dist="38100" dir="2700000" algn="tl">
                      <a:srgbClr val="C0C0C0"/>
                    </a:outerShdw>
                  </a:effectLst>
                  <a:ea typeface="黑体" pitchFamily="2" charset="-122"/>
                </a:rPr>
                <a:t>估算</a:t>
              </a:r>
            </a:p>
          </p:txBody>
        </p:sp>
      </p:grpSp>
      <p:grpSp>
        <p:nvGrpSpPr>
          <p:cNvPr id="22541" name="Group 13"/>
          <p:cNvGrpSpPr>
            <a:grpSpLocks/>
          </p:cNvGrpSpPr>
          <p:nvPr/>
        </p:nvGrpSpPr>
        <p:grpSpPr bwMode="auto">
          <a:xfrm>
            <a:off x="4932363" y="1557338"/>
            <a:ext cx="3600450" cy="863600"/>
            <a:chOff x="0" y="0"/>
            <a:chExt cx="2268" cy="544"/>
          </a:xfrm>
        </p:grpSpPr>
        <p:grpSp>
          <p:nvGrpSpPr>
            <p:cNvPr id="22542" name="Group 14"/>
            <p:cNvGrpSpPr>
              <a:grpSpLocks/>
            </p:cNvGrpSpPr>
            <p:nvPr/>
          </p:nvGrpSpPr>
          <p:grpSpPr bwMode="auto">
            <a:xfrm>
              <a:off x="0" y="0"/>
              <a:ext cx="2268" cy="544"/>
              <a:chOff x="0" y="0"/>
              <a:chExt cx="2268" cy="953"/>
            </a:xfrm>
          </p:grpSpPr>
          <p:grpSp>
            <p:nvGrpSpPr>
              <p:cNvPr id="22543" name="Group 15"/>
              <p:cNvGrpSpPr>
                <a:grpSpLocks/>
              </p:cNvGrpSpPr>
              <p:nvPr/>
            </p:nvGrpSpPr>
            <p:grpSpPr bwMode="auto">
              <a:xfrm>
                <a:off x="0" y="0"/>
                <a:ext cx="2268" cy="952"/>
                <a:chOff x="0" y="0"/>
                <a:chExt cx="2268" cy="952"/>
              </a:xfrm>
            </p:grpSpPr>
            <p:sp>
              <p:nvSpPr>
                <p:cNvPr id="22544" name="自选图形 14"/>
                <p:cNvSpPr>
                  <a:spLocks noChangeArrowheads="1"/>
                </p:cNvSpPr>
                <p:nvPr/>
              </p:nvSpPr>
              <p:spPr bwMode="auto">
                <a:xfrm rot="10800000">
                  <a:off x="0" y="0"/>
                  <a:ext cx="2268" cy="952"/>
                </a:xfrm>
                <a:prstGeom prst="roundRect">
                  <a:avLst>
                    <a:gd name="adj" fmla="val 16667"/>
                  </a:avLst>
                </a:prstGeom>
                <a:solidFill>
                  <a:srgbClr val="3366FF"/>
                </a:solidFill>
                <a:ln w="9525">
                  <a:noFill/>
                  <a:round/>
                  <a:headEnd/>
                  <a:tailEnd/>
                </a:ln>
              </p:spPr>
              <p:txBody>
                <a:bodyPr wrap="none" anchor="ctr"/>
                <a:lstStyle/>
                <a:p>
                  <a:endParaRPr lang="zh-CN" altLang="en-US"/>
                </a:p>
              </p:txBody>
            </p:sp>
            <p:sp>
              <p:nvSpPr>
                <p:cNvPr id="22545" name="自选图形 15"/>
                <p:cNvSpPr>
                  <a:spLocks noChangeArrowheads="1"/>
                </p:cNvSpPr>
                <p:nvPr/>
              </p:nvSpPr>
              <p:spPr bwMode="auto">
                <a:xfrm>
                  <a:off x="0" y="680"/>
                  <a:ext cx="2268" cy="272"/>
                </a:xfrm>
                <a:prstGeom prst="roundRect">
                  <a:avLst>
                    <a:gd name="adj" fmla="val 42454"/>
                  </a:avLst>
                </a:prstGeom>
                <a:gradFill rotWithShape="1">
                  <a:gsLst>
                    <a:gs pos="0">
                      <a:srgbClr val="3366FF"/>
                    </a:gs>
                    <a:gs pos="100000">
                      <a:srgbClr val="000099"/>
                    </a:gs>
                  </a:gsLst>
                  <a:lin ang="5400000" scaled="1"/>
                </a:gradFill>
                <a:ln w="9525">
                  <a:noFill/>
                  <a:round/>
                  <a:headEnd/>
                  <a:tailEnd/>
                </a:ln>
              </p:spPr>
              <p:txBody>
                <a:bodyPr wrap="none" anchor="ctr"/>
                <a:lstStyle/>
                <a:p>
                  <a:endParaRPr lang="zh-CN" altLang="en-US"/>
                </a:p>
              </p:txBody>
            </p:sp>
            <p:sp>
              <p:nvSpPr>
                <p:cNvPr id="22546" name="自选图形 16"/>
                <p:cNvSpPr>
                  <a:spLocks noChangeArrowheads="1"/>
                </p:cNvSpPr>
                <p:nvPr/>
              </p:nvSpPr>
              <p:spPr bwMode="auto">
                <a:xfrm rot="10800000">
                  <a:off x="0" y="3"/>
                  <a:ext cx="2268" cy="269"/>
                </a:xfrm>
                <a:prstGeom prst="roundRect">
                  <a:avLst>
                    <a:gd name="adj" fmla="val 42454"/>
                  </a:avLst>
                </a:prstGeom>
                <a:gradFill rotWithShape="1">
                  <a:gsLst>
                    <a:gs pos="0">
                      <a:srgbClr val="3366FF"/>
                    </a:gs>
                    <a:gs pos="100000">
                      <a:srgbClr val="000099"/>
                    </a:gs>
                  </a:gsLst>
                  <a:lin ang="5400000" scaled="1"/>
                </a:gradFill>
                <a:ln w="9525">
                  <a:noFill/>
                  <a:round/>
                  <a:headEnd/>
                  <a:tailEnd/>
                </a:ln>
              </p:spPr>
              <p:txBody>
                <a:bodyPr wrap="none" anchor="ctr"/>
                <a:lstStyle/>
                <a:p>
                  <a:endParaRPr lang="zh-CN" altLang="en-US"/>
                </a:p>
              </p:txBody>
            </p:sp>
          </p:grpSp>
          <p:sp>
            <p:nvSpPr>
              <p:cNvPr id="22547" name="自选图形 17"/>
              <p:cNvSpPr>
                <a:spLocks noChangeArrowheads="1"/>
              </p:cNvSpPr>
              <p:nvPr/>
            </p:nvSpPr>
            <p:spPr bwMode="auto">
              <a:xfrm>
                <a:off x="0" y="0"/>
                <a:ext cx="2268" cy="953"/>
              </a:xfrm>
              <a:prstGeom prst="flowChartAlternateProcess">
                <a:avLst/>
              </a:prstGeom>
              <a:noFill/>
              <a:ln w="63500" cmpd="sng">
                <a:solidFill>
                  <a:srgbClr val="FFFFFF"/>
                </a:solidFill>
                <a:miter lim="800000"/>
                <a:headEnd/>
                <a:tailEnd/>
              </a:ln>
            </p:spPr>
            <p:txBody>
              <a:bodyPr wrap="none" anchor="ctr"/>
              <a:lstStyle/>
              <a:p>
                <a:endParaRPr lang="zh-CN" altLang="en-US"/>
              </a:p>
            </p:txBody>
          </p:sp>
        </p:grpSp>
        <p:sp>
          <p:nvSpPr>
            <p:cNvPr id="22548" name="文本框 18"/>
            <p:cNvSpPr txBox="1">
              <a:spLocks noChangeArrowheads="1"/>
            </p:cNvSpPr>
            <p:nvPr/>
          </p:nvSpPr>
          <p:spPr bwMode="auto">
            <a:xfrm>
              <a:off x="179" y="88"/>
              <a:ext cx="1908" cy="365"/>
            </a:xfrm>
            <a:prstGeom prst="rect">
              <a:avLst/>
            </a:prstGeom>
            <a:noFill/>
            <a:ln w="9525">
              <a:noFill/>
              <a:miter lim="800000"/>
              <a:headEnd/>
              <a:tailEnd/>
            </a:ln>
          </p:spPr>
          <p:txBody>
            <a:bodyPr wrap="none">
              <a:spAutoFit/>
            </a:bodyPr>
            <a:lstStyle/>
            <a:p>
              <a:r>
                <a:rPr lang="zh-CN" altLang="en-US" sz="3200">
                  <a:solidFill>
                    <a:schemeClr val="bg1"/>
                  </a:solidFill>
                  <a:effectLst>
                    <a:outerShdw blurRad="38100" dist="38100" dir="2700000" algn="tl">
                      <a:srgbClr val="C0C0C0"/>
                    </a:outerShdw>
                  </a:effectLst>
                  <a:ea typeface="黑体" pitchFamily="2" charset="-122"/>
                </a:rPr>
                <a:t>按</a:t>
              </a:r>
              <a:r>
                <a:rPr lang="zh-CN" altLang="en-US" sz="3200">
                  <a:solidFill>
                    <a:srgbClr val="FFFF00"/>
                  </a:solidFill>
                  <a:effectLst>
                    <a:outerShdw blurRad="38100" dist="38100" dir="2700000" algn="tl">
                      <a:srgbClr val="C0C0C0"/>
                    </a:outerShdw>
                  </a:effectLst>
                  <a:ea typeface="黑体" pitchFamily="2" charset="-122"/>
                </a:rPr>
                <a:t>演讲内容</a:t>
              </a:r>
              <a:r>
                <a:rPr lang="zh-CN" altLang="en-US" sz="3200">
                  <a:solidFill>
                    <a:schemeClr val="bg1"/>
                  </a:solidFill>
                  <a:effectLst>
                    <a:outerShdw blurRad="38100" dist="38100" dir="2700000" algn="tl">
                      <a:srgbClr val="C0C0C0"/>
                    </a:outerShdw>
                  </a:effectLst>
                  <a:ea typeface="黑体" pitchFamily="2" charset="-122"/>
                </a:rPr>
                <a:t>估算</a:t>
              </a:r>
            </a:p>
          </p:txBody>
        </p:sp>
      </p:grpSp>
      <p:sp>
        <p:nvSpPr>
          <p:cNvPr id="22549" name="文本框 19"/>
          <p:cNvSpPr txBox="1">
            <a:spLocks noChangeArrowheads="1"/>
          </p:cNvSpPr>
          <p:nvPr/>
        </p:nvSpPr>
        <p:spPr bwMode="auto">
          <a:xfrm>
            <a:off x="1187450" y="2770188"/>
            <a:ext cx="2317750" cy="946150"/>
          </a:xfrm>
          <a:prstGeom prst="rect">
            <a:avLst/>
          </a:prstGeom>
          <a:gradFill rotWithShape="1">
            <a:gsLst>
              <a:gs pos="0">
                <a:srgbClr val="FFFF00"/>
              </a:gs>
              <a:gs pos="50000">
                <a:schemeClr val="bg1"/>
              </a:gs>
              <a:gs pos="100000">
                <a:srgbClr val="FFFF00"/>
              </a:gs>
            </a:gsLst>
            <a:lin ang="5400000" scaled="1"/>
          </a:gradFill>
          <a:ln w="9525">
            <a:noFill/>
            <a:miter lim="800000"/>
            <a:headEnd/>
            <a:tailEnd/>
          </a:ln>
          <a:effectLst>
            <a:prstShdw prst="shdw17" dist="17961" dir="2700000">
              <a:srgbClr val="999900"/>
            </a:prstShdw>
          </a:effectLst>
        </p:spPr>
        <p:txBody>
          <a:bodyPr wrap="none">
            <a:spAutoFit/>
          </a:bodyPr>
          <a:lstStyle/>
          <a:p>
            <a:r>
              <a:rPr lang="zh-CN" altLang="en-US" sz="2800">
                <a:effectLst>
                  <a:outerShdw blurRad="38100" dist="38100" dir="2700000" algn="tl">
                    <a:srgbClr val="FFFFFF"/>
                  </a:outerShdw>
                </a:effectLst>
                <a:ea typeface="华文细黑" pitchFamily="2" charset="-122"/>
              </a:rPr>
              <a:t>在</a:t>
            </a:r>
            <a:r>
              <a:rPr lang="zh-CN" altLang="en-US" sz="2800">
                <a:solidFill>
                  <a:srgbClr val="F62B16"/>
                </a:solidFill>
                <a:effectLst>
                  <a:outerShdw blurRad="38100" dist="38100" dir="2700000" algn="tl">
                    <a:srgbClr val="000000"/>
                  </a:outerShdw>
                </a:effectLst>
                <a:ea typeface="华文细黑" pitchFamily="2" charset="-122"/>
              </a:rPr>
              <a:t>规定时间</a:t>
            </a:r>
            <a:r>
              <a:rPr lang="zh-CN" altLang="en-US" sz="2800">
                <a:effectLst>
                  <a:outerShdw blurRad="38100" dist="38100" dir="2700000" algn="tl">
                    <a:srgbClr val="FFFFFF"/>
                  </a:outerShdw>
                </a:effectLst>
                <a:ea typeface="华文细黑" pitchFamily="2" charset="-122"/>
              </a:rPr>
              <a:t>内</a:t>
            </a:r>
          </a:p>
          <a:p>
            <a:r>
              <a:rPr lang="zh-CN" altLang="en-US" sz="2800">
                <a:effectLst>
                  <a:outerShdw blurRad="38100" dist="38100" dir="2700000" algn="tl">
                    <a:srgbClr val="FFFFFF"/>
                  </a:outerShdw>
                </a:effectLst>
                <a:ea typeface="华文细黑" pitchFamily="2" charset="-122"/>
              </a:rPr>
              <a:t>突出你的重点</a:t>
            </a:r>
          </a:p>
        </p:txBody>
      </p:sp>
      <p:sp>
        <p:nvSpPr>
          <p:cNvPr id="22550" name="文本框 20"/>
          <p:cNvSpPr txBox="1">
            <a:spLocks noChangeArrowheads="1"/>
          </p:cNvSpPr>
          <p:nvPr/>
        </p:nvSpPr>
        <p:spPr bwMode="auto">
          <a:xfrm>
            <a:off x="5581650" y="2770188"/>
            <a:ext cx="2317750" cy="946150"/>
          </a:xfrm>
          <a:prstGeom prst="rect">
            <a:avLst/>
          </a:prstGeom>
          <a:gradFill rotWithShape="1">
            <a:gsLst>
              <a:gs pos="0">
                <a:srgbClr val="FFFF00"/>
              </a:gs>
              <a:gs pos="50000">
                <a:schemeClr val="bg1"/>
              </a:gs>
              <a:gs pos="100000">
                <a:srgbClr val="FFFF00"/>
              </a:gs>
            </a:gsLst>
            <a:lin ang="5400000" scaled="1"/>
          </a:gradFill>
          <a:ln w="9525">
            <a:noFill/>
            <a:miter lim="800000"/>
            <a:headEnd/>
            <a:tailEnd/>
          </a:ln>
          <a:effectLst>
            <a:prstShdw prst="shdw17" dist="17961" dir="2700000">
              <a:srgbClr val="999900"/>
            </a:prstShdw>
          </a:effectLst>
        </p:spPr>
        <p:txBody>
          <a:bodyPr wrap="none">
            <a:spAutoFit/>
          </a:bodyPr>
          <a:lstStyle/>
          <a:p>
            <a:r>
              <a:rPr lang="zh-CN" altLang="en-US" sz="2800">
                <a:effectLst>
                  <a:outerShdw blurRad="38100" dist="38100" dir="2700000" algn="tl">
                    <a:srgbClr val="FFFFFF"/>
                  </a:outerShdw>
                </a:effectLst>
                <a:ea typeface="华文细黑" pitchFamily="2" charset="-122"/>
              </a:rPr>
              <a:t>让人</a:t>
            </a:r>
            <a:r>
              <a:rPr lang="zh-CN" altLang="en-US" sz="2800">
                <a:solidFill>
                  <a:srgbClr val="F62B16"/>
                </a:solidFill>
                <a:effectLst>
                  <a:outerShdw blurRad="38100" dist="38100" dir="2700000" algn="tl">
                    <a:srgbClr val="000000"/>
                  </a:outerShdw>
                </a:effectLst>
                <a:ea typeface="华文细黑" pitchFamily="2" charset="-122"/>
              </a:rPr>
              <a:t>全面完整</a:t>
            </a:r>
          </a:p>
          <a:p>
            <a:r>
              <a:rPr lang="zh-CN" altLang="en-US" sz="2800">
                <a:effectLst>
                  <a:outerShdw blurRad="38100" dist="38100" dir="2700000" algn="tl">
                    <a:srgbClr val="FFFFFF"/>
                  </a:outerShdw>
                </a:effectLst>
                <a:ea typeface="华文细黑" pitchFamily="2" charset="-122"/>
              </a:rPr>
              <a:t>地了解一件事</a:t>
            </a:r>
          </a:p>
        </p:txBody>
      </p:sp>
      <p:sp>
        <p:nvSpPr>
          <p:cNvPr id="22551" name="椭圆 21"/>
          <p:cNvSpPr>
            <a:spLocks noChangeArrowheads="1"/>
          </p:cNvSpPr>
          <p:nvPr/>
        </p:nvSpPr>
        <p:spPr bwMode="auto">
          <a:xfrm>
            <a:off x="3995738" y="2924175"/>
            <a:ext cx="1152525" cy="649288"/>
          </a:xfrm>
          <a:prstGeom prst="ellipse">
            <a:avLst/>
          </a:prstGeom>
          <a:gradFill rotWithShape="1">
            <a:gsLst>
              <a:gs pos="0">
                <a:schemeClr val="bg1"/>
              </a:gs>
              <a:gs pos="100000">
                <a:srgbClr val="99FF66"/>
              </a:gs>
            </a:gsLst>
            <a:path path="shape">
              <a:fillToRect l="50000" t="50000" r="50000" b="50000"/>
            </a:path>
          </a:gradFill>
          <a:ln w="9525">
            <a:noFill/>
            <a:round/>
            <a:headEnd/>
            <a:tailEnd/>
          </a:ln>
          <a:effectLst>
            <a:prstShdw prst="shdw17" dist="17961" dir="2700000">
              <a:srgbClr val="5C993D"/>
            </a:prstShdw>
          </a:effectLst>
        </p:spPr>
        <p:txBody>
          <a:bodyPr wrap="none" anchor="ctr"/>
          <a:lstStyle/>
          <a:p>
            <a:pPr algn="ctr"/>
            <a:r>
              <a:rPr lang="zh-CN" altLang="en-US" sz="2400">
                <a:effectLst>
                  <a:outerShdw blurRad="38100" dist="38100" dir="2700000" algn="tl">
                    <a:srgbClr val="C0C0C0"/>
                  </a:outerShdw>
                </a:effectLst>
                <a:ea typeface="黑体" pitchFamily="2" charset="-122"/>
              </a:rPr>
              <a:t>目的</a:t>
            </a:r>
          </a:p>
        </p:txBody>
      </p:sp>
      <p:grpSp>
        <p:nvGrpSpPr>
          <p:cNvPr id="22552" name="Group 24"/>
          <p:cNvGrpSpPr>
            <a:grpSpLocks/>
          </p:cNvGrpSpPr>
          <p:nvPr/>
        </p:nvGrpSpPr>
        <p:grpSpPr bwMode="auto">
          <a:xfrm>
            <a:off x="1116013" y="4076700"/>
            <a:ext cx="2471737" cy="719138"/>
            <a:chOff x="0" y="0"/>
            <a:chExt cx="1557" cy="453"/>
          </a:xfrm>
        </p:grpSpPr>
        <p:sp>
          <p:nvSpPr>
            <p:cNvPr id="22553" name="自选图形 23"/>
            <p:cNvSpPr>
              <a:spLocks noChangeArrowheads="1"/>
            </p:cNvSpPr>
            <p:nvPr/>
          </p:nvSpPr>
          <p:spPr bwMode="auto">
            <a:xfrm>
              <a:off x="14" y="0"/>
              <a:ext cx="1543" cy="453"/>
            </a:xfrm>
            <a:prstGeom prst="roundRect">
              <a:avLst>
                <a:gd name="adj" fmla="val 16667"/>
              </a:avLst>
            </a:prstGeom>
            <a:gradFill rotWithShape="1">
              <a:gsLst>
                <a:gs pos="0">
                  <a:srgbClr val="0066FF"/>
                </a:gs>
                <a:gs pos="50000">
                  <a:schemeClr val="bg1"/>
                </a:gs>
                <a:gs pos="100000">
                  <a:srgbClr val="0066FF"/>
                </a:gs>
              </a:gsLst>
              <a:lin ang="5400000" scaled="1"/>
            </a:gradFill>
            <a:ln w="9525">
              <a:noFill/>
              <a:round/>
              <a:headEnd/>
              <a:tailEnd/>
            </a:ln>
            <a:effectLst>
              <a:prstShdw prst="shdw17" dist="17961" dir="2700000">
                <a:srgbClr val="003D99"/>
              </a:prstShdw>
            </a:effectLst>
          </p:spPr>
          <p:txBody>
            <a:bodyPr wrap="none" anchor="ctr"/>
            <a:lstStyle/>
            <a:p>
              <a:endParaRPr lang="zh-CN" altLang="en-US"/>
            </a:p>
          </p:txBody>
        </p:sp>
        <p:sp>
          <p:nvSpPr>
            <p:cNvPr id="22554" name="文本框 24"/>
            <p:cNvSpPr txBox="1">
              <a:spLocks noChangeArrowheads="1"/>
            </p:cNvSpPr>
            <p:nvPr/>
          </p:nvSpPr>
          <p:spPr bwMode="auto">
            <a:xfrm>
              <a:off x="0" y="74"/>
              <a:ext cx="1556" cy="288"/>
            </a:xfrm>
            <a:prstGeom prst="rect">
              <a:avLst/>
            </a:prstGeom>
            <a:noFill/>
            <a:ln w="9525">
              <a:noFill/>
              <a:miter lim="800000"/>
              <a:headEnd/>
              <a:tailEnd/>
            </a:ln>
          </p:spPr>
          <p:txBody>
            <a:bodyPr wrap="none">
              <a:spAutoFit/>
            </a:bodyPr>
            <a:lstStyle/>
            <a:p>
              <a:pPr algn="ctr"/>
              <a:r>
                <a:rPr lang="zh-CN" altLang="en-US" sz="2400">
                  <a:effectLst>
                    <a:outerShdw blurRad="38100" dist="38100" dir="2700000" algn="tl">
                      <a:srgbClr val="C0C0C0"/>
                    </a:outerShdw>
                  </a:effectLst>
                  <a:latin typeface="黑体" pitchFamily="2" charset="-122"/>
                  <a:ea typeface="黑体" pitchFamily="2" charset="-122"/>
                </a:rPr>
                <a:t>单张</a:t>
              </a:r>
              <a:r>
                <a:rPr lang="en-US" sz="2400">
                  <a:effectLst>
                    <a:outerShdw blurRad="38100" dist="38100" dir="2700000" algn="tl">
                      <a:srgbClr val="C0C0C0"/>
                    </a:outerShdw>
                  </a:effectLst>
                  <a:latin typeface="黑体" pitchFamily="2" charset="-122"/>
                  <a:ea typeface="黑体" pitchFamily="2" charset="-122"/>
                </a:rPr>
                <a:t>PPT</a:t>
              </a:r>
              <a:r>
                <a:rPr lang="zh-CN" altLang="en-US" sz="2400">
                  <a:effectLst>
                    <a:outerShdw blurRad="38100" dist="38100" dir="2700000" algn="tl">
                      <a:srgbClr val="C0C0C0"/>
                    </a:outerShdw>
                  </a:effectLst>
                  <a:latin typeface="黑体" pitchFamily="2" charset="-122"/>
                  <a:ea typeface="黑体" pitchFamily="2" charset="-122"/>
                </a:rPr>
                <a:t>所需时间</a:t>
              </a:r>
            </a:p>
          </p:txBody>
        </p:sp>
      </p:grpSp>
      <p:grpSp>
        <p:nvGrpSpPr>
          <p:cNvPr id="22555" name="Group 27"/>
          <p:cNvGrpSpPr>
            <a:grpSpLocks/>
          </p:cNvGrpSpPr>
          <p:nvPr/>
        </p:nvGrpSpPr>
        <p:grpSpPr bwMode="auto">
          <a:xfrm>
            <a:off x="5508625" y="4076700"/>
            <a:ext cx="2449513" cy="719138"/>
            <a:chOff x="0" y="0"/>
            <a:chExt cx="1543" cy="453"/>
          </a:xfrm>
        </p:grpSpPr>
        <p:sp>
          <p:nvSpPr>
            <p:cNvPr id="22556" name="自选图形 26"/>
            <p:cNvSpPr>
              <a:spLocks noChangeArrowheads="1"/>
            </p:cNvSpPr>
            <p:nvPr/>
          </p:nvSpPr>
          <p:spPr bwMode="auto">
            <a:xfrm>
              <a:off x="0" y="0"/>
              <a:ext cx="1543" cy="453"/>
            </a:xfrm>
            <a:prstGeom prst="roundRect">
              <a:avLst>
                <a:gd name="adj" fmla="val 16667"/>
              </a:avLst>
            </a:prstGeom>
            <a:gradFill rotWithShape="1">
              <a:gsLst>
                <a:gs pos="0">
                  <a:srgbClr val="0066FF"/>
                </a:gs>
                <a:gs pos="50000">
                  <a:schemeClr val="bg1"/>
                </a:gs>
                <a:gs pos="100000">
                  <a:srgbClr val="0066FF"/>
                </a:gs>
              </a:gsLst>
              <a:lin ang="5400000" scaled="1"/>
            </a:gradFill>
            <a:ln w="9525">
              <a:noFill/>
              <a:round/>
              <a:headEnd/>
              <a:tailEnd/>
            </a:ln>
            <a:effectLst>
              <a:prstShdw prst="shdw17" dist="17961" dir="2700000">
                <a:srgbClr val="003D99"/>
              </a:prstShdw>
            </a:effectLst>
          </p:spPr>
          <p:txBody>
            <a:bodyPr wrap="none" anchor="ctr"/>
            <a:lstStyle/>
            <a:p>
              <a:endParaRPr lang="zh-CN" altLang="en-US"/>
            </a:p>
          </p:txBody>
        </p:sp>
        <p:sp>
          <p:nvSpPr>
            <p:cNvPr id="22557" name="文本框 27"/>
            <p:cNvSpPr txBox="1">
              <a:spLocks noChangeArrowheads="1"/>
            </p:cNvSpPr>
            <p:nvPr/>
          </p:nvSpPr>
          <p:spPr bwMode="auto">
            <a:xfrm>
              <a:off x="34" y="74"/>
              <a:ext cx="1460" cy="288"/>
            </a:xfrm>
            <a:prstGeom prst="rect">
              <a:avLst/>
            </a:prstGeom>
            <a:noFill/>
            <a:ln w="9525">
              <a:noFill/>
              <a:miter lim="800000"/>
              <a:headEnd/>
              <a:tailEnd/>
            </a:ln>
          </p:spPr>
          <p:txBody>
            <a:bodyPr wrap="none">
              <a:spAutoFit/>
            </a:bodyPr>
            <a:lstStyle/>
            <a:p>
              <a:pPr algn="ctr"/>
              <a:r>
                <a:rPr lang="zh-CN" altLang="en-US" sz="2400">
                  <a:effectLst>
                    <a:outerShdw blurRad="38100" dist="38100" dir="2700000" algn="tl">
                      <a:srgbClr val="C0C0C0"/>
                    </a:outerShdw>
                  </a:effectLst>
                  <a:latin typeface="黑体" pitchFamily="2" charset="-122"/>
                  <a:ea typeface="黑体" pitchFamily="2" charset="-122"/>
                </a:rPr>
                <a:t>每部分所占比重</a:t>
              </a:r>
            </a:p>
          </p:txBody>
        </p:sp>
      </p:grpSp>
      <p:sp>
        <p:nvSpPr>
          <p:cNvPr id="22558" name="椭圆 28"/>
          <p:cNvSpPr>
            <a:spLocks noChangeArrowheads="1"/>
          </p:cNvSpPr>
          <p:nvPr/>
        </p:nvSpPr>
        <p:spPr bwMode="auto">
          <a:xfrm>
            <a:off x="3995738" y="4076700"/>
            <a:ext cx="1152525" cy="649288"/>
          </a:xfrm>
          <a:prstGeom prst="ellipse">
            <a:avLst/>
          </a:prstGeom>
          <a:gradFill rotWithShape="1">
            <a:gsLst>
              <a:gs pos="0">
                <a:schemeClr val="bg1"/>
              </a:gs>
              <a:gs pos="100000">
                <a:srgbClr val="99FF66"/>
              </a:gs>
            </a:gsLst>
            <a:path path="shape">
              <a:fillToRect l="50000" t="50000" r="50000" b="50000"/>
            </a:path>
          </a:gradFill>
          <a:ln w="9525">
            <a:noFill/>
            <a:round/>
            <a:headEnd/>
            <a:tailEnd/>
          </a:ln>
          <a:effectLst>
            <a:prstShdw prst="shdw17" dist="17961" dir="2700000">
              <a:srgbClr val="5C993D"/>
            </a:prstShdw>
          </a:effectLst>
        </p:spPr>
        <p:txBody>
          <a:bodyPr wrap="none" anchor="ctr"/>
          <a:lstStyle/>
          <a:p>
            <a:pPr algn="ctr"/>
            <a:r>
              <a:rPr lang="zh-CN" altLang="en-US" sz="2400">
                <a:effectLst>
                  <a:outerShdw blurRad="38100" dist="38100" dir="2700000" algn="tl">
                    <a:srgbClr val="C0C0C0"/>
                  </a:outerShdw>
                </a:effectLst>
                <a:ea typeface="黑体" pitchFamily="2" charset="-122"/>
              </a:rPr>
              <a:t>重点</a:t>
            </a:r>
          </a:p>
        </p:txBody>
      </p:sp>
      <p:grpSp>
        <p:nvGrpSpPr>
          <p:cNvPr id="22559" name="Group 31"/>
          <p:cNvGrpSpPr>
            <a:grpSpLocks/>
          </p:cNvGrpSpPr>
          <p:nvPr/>
        </p:nvGrpSpPr>
        <p:grpSpPr bwMode="auto">
          <a:xfrm>
            <a:off x="1138238" y="5229225"/>
            <a:ext cx="2449512" cy="936625"/>
            <a:chOff x="0" y="0"/>
            <a:chExt cx="1543" cy="590"/>
          </a:xfrm>
        </p:grpSpPr>
        <p:sp>
          <p:nvSpPr>
            <p:cNvPr id="22560" name="自选图形 30"/>
            <p:cNvSpPr>
              <a:spLocks noChangeArrowheads="1"/>
            </p:cNvSpPr>
            <p:nvPr/>
          </p:nvSpPr>
          <p:spPr bwMode="auto">
            <a:xfrm>
              <a:off x="0" y="0"/>
              <a:ext cx="1543" cy="590"/>
            </a:xfrm>
            <a:prstGeom prst="roundRect">
              <a:avLst>
                <a:gd name="adj" fmla="val 16667"/>
              </a:avLst>
            </a:prstGeom>
            <a:gradFill rotWithShape="1">
              <a:gsLst>
                <a:gs pos="0">
                  <a:srgbClr val="FF6600"/>
                </a:gs>
                <a:gs pos="50000">
                  <a:schemeClr val="bg1"/>
                </a:gs>
                <a:gs pos="100000">
                  <a:srgbClr val="FF6600"/>
                </a:gs>
              </a:gsLst>
              <a:lin ang="5400000" scaled="1"/>
            </a:gradFill>
            <a:ln w="9525">
              <a:noFill/>
              <a:round/>
              <a:headEnd/>
              <a:tailEnd/>
            </a:ln>
            <a:effectLst>
              <a:prstShdw prst="shdw17" dist="17961" dir="2700000">
                <a:srgbClr val="993D00"/>
              </a:prstShdw>
            </a:effectLst>
          </p:spPr>
          <p:txBody>
            <a:bodyPr wrap="none" anchor="ctr"/>
            <a:lstStyle/>
            <a:p>
              <a:endParaRPr lang="zh-CN" altLang="en-US"/>
            </a:p>
          </p:txBody>
        </p:sp>
        <p:sp>
          <p:nvSpPr>
            <p:cNvPr id="22561" name="文本框 31"/>
            <p:cNvSpPr txBox="1">
              <a:spLocks noChangeArrowheads="1"/>
            </p:cNvSpPr>
            <p:nvPr/>
          </p:nvSpPr>
          <p:spPr bwMode="auto">
            <a:xfrm>
              <a:off x="178" y="45"/>
              <a:ext cx="1172" cy="518"/>
            </a:xfrm>
            <a:prstGeom prst="rect">
              <a:avLst/>
            </a:prstGeom>
            <a:noFill/>
            <a:ln w="9525">
              <a:noFill/>
              <a:miter lim="800000"/>
              <a:headEnd/>
              <a:tailEnd/>
            </a:ln>
          </p:spPr>
          <p:txBody>
            <a:bodyPr wrap="none">
              <a:spAutoFit/>
            </a:bodyPr>
            <a:lstStyle/>
            <a:p>
              <a:pPr algn="ctr"/>
              <a:r>
                <a:rPr lang="zh-CN" altLang="en-US" sz="2400">
                  <a:solidFill>
                    <a:srgbClr val="0000FF"/>
                  </a:solidFill>
                  <a:effectLst>
                    <a:outerShdw blurRad="38100" dist="38100" dir="2700000" algn="tl">
                      <a:srgbClr val="C0C0C0"/>
                    </a:outerShdw>
                  </a:effectLst>
                  <a:latin typeface="黑体" pitchFamily="2" charset="-122"/>
                  <a:ea typeface="黑体" pitchFamily="2" charset="-122"/>
                </a:rPr>
                <a:t>单张</a:t>
              </a:r>
              <a:r>
                <a:rPr lang="en-US" sz="2400">
                  <a:solidFill>
                    <a:srgbClr val="0000FF"/>
                  </a:solidFill>
                  <a:effectLst>
                    <a:outerShdw blurRad="38100" dist="38100" dir="2700000" algn="tl">
                      <a:srgbClr val="C0C0C0"/>
                    </a:outerShdw>
                  </a:effectLst>
                  <a:latin typeface="黑体" pitchFamily="2" charset="-122"/>
                  <a:ea typeface="黑体" pitchFamily="2" charset="-122"/>
                </a:rPr>
                <a:t>PPT</a:t>
              </a:r>
              <a:r>
                <a:rPr lang="zh-CN" altLang="en-US" sz="2400">
                  <a:solidFill>
                    <a:srgbClr val="0000FF"/>
                  </a:solidFill>
                  <a:effectLst>
                    <a:outerShdw blurRad="38100" dist="38100" dir="2700000" algn="tl">
                      <a:srgbClr val="C0C0C0"/>
                    </a:outerShdw>
                  </a:effectLst>
                  <a:latin typeface="黑体" pitchFamily="2" charset="-122"/>
                  <a:ea typeface="黑体" pitchFamily="2" charset="-122"/>
                </a:rPr>
                <a:t>需要</a:t>
              </a:r>
            </a:p>
            <a:p>
              <a:pPr algn="ctr"/>
              <a:r>
                <a:rPr lang="en-US" sz="2400">
                  <a:effectLst>
                    <a:outerShdw blurRad="38100" dist="38100" dir="2700000" algn="tl">
                      <a:srgbClr val="C0C0C0"/>
                    </a:outerShdw>
                  </a:effectLst>
                  <a:latin typeface="黑体" pitchFamily="2" charset="-122"/>
                  <a:ea typeface="黑体" pitchFamily="2" charset="-122"/>
                </a:rPr>
                <a:t>1-2</a:t>
              </a:r>
              <a:r>
                <a:rPr lang="zh-CN" altLang="en-US" sz="2400">
                  <a:effectLst>
                    <a:outerShdw blurRad="38100" dist="38100" dir="2700000" algn="tl">
                      <a:srgbClr val="C0C0C0"/>
                    </a:outerShdw>
                  </a:effectLst>
                  <a:latin typeface="黑体" pitchFamily="2" charset="-122"/>
                  <a:ea typeface="黑体" pitchFamily="2" charset="-122"/>
                </a:rPr>
                <a:t>分钟</a:t>
              </a:r>
              <a:r>
                <a:rPr lang="zh-CN" altLang="en-US" sz="2400">
                  <a:solidFill>
                    <a:srgbClr val="0000FF"/>
                  </a:solidFill>
                  <a:effectLst>
                    <a:outerShdw blurRad="38100" dist="38100" dir="2700000" algn="tl">
                      <a:srgbClr val="C0C0C0"/>
                    </a:outerShdw>
                  </a:effectLst>
                  <a:latin typeface="黑体" pitchFamily="2" charset="-122"/>
                  <a:ea typeface="黑体" pitchFamily="2" charset="-122"/>
                </a:rPr>
                <a:t>讲解</a:t>
              </a:r>
            </a:p>
          </p:txBody>
        </p:sp>
      </p:grpSp>
      <p:grpSp>
        <p:nvGrpSpPr>
          <p:cNvPr id="22562" name="Group 34"/>
          <p:cNvGrpSpPr>
            <a:grpSpLocks/>
          </p:cNvGrpSpPr>
          <p:nvPr/>
        </p:nvGrpSpPr>
        <p:grpSpPr bwMode="auto">
          <a:xfrm>
            <a:off x="5508625" y="5229225"/>
            <a:ext cx="2449513" cy="936625"/>
            <a:chOff x="0" y="0"/>
            <a:chExt cx="1543" cy="590"/>
          </a:xfrm>
        </p:grpSpPr>
        <p:sp>
          <p:nvSpPr>
            <p:cNvPr id="22563" name="自选图形 33"/>
            <p:cNvSpPr>
              <a:spLocks noChangeArrowheads="1"/>
            </p:cNvSpPr>
            <p:nvPr/>
          </p:nvSpPr>
          <p:spPr bwMode="auto">
            <a:xfrm>
              <a:off x="0" y="0"/>
              <a:ext cx="1543" cy="590"/>
            </a:xfrm>
            <a:prstGeom prst="roundRect">
              <a:avLst>
                <a:gd name="adj" fmla="val 16667"/>
              </a:avLst>
            </a:prstGeom>
            <a:gradFill rotWithShape="1">
              <a:gsLst>
                <a:gs pos="0">
                  <a:srgbClr val="FF6600"/>
                </a:gs>
                <a:gs pos="50000">
                  <a:schemeClr val="bg1"/>
                </a:gs>
                <a:gs pos="100000">
                  <a:srgbClr val="FF6600"/>
                </a:gs>
              </a:gsLst>
              <a:lin ang="5400000" scaled="1"/>
            </a:gradFill>
            <a:ln w="9525">
              <a:noFill/>
              <a:round/>
              <a:headEnd/>
              <a:tailEnd/>
            </a:ln>
            <a:effectLst>
              <a:prstShdw prst="shdw17" dist="17961" dir="2700000">
                <a:srgbClr val="993D00"/>
              </a:prstShdw>
            </a:effectLst>
          </p:spPr>
          <p:txBody>
            <a:bodyPr wrap="none" anchor="ctr"/>
            <a:lstStyle/>
            <a:p>
              <a:endParaRPr lang="zh-CN" altLang="en-US"/>
            </a:p>
          </p:txBody>
        </p:sp>
        <p:sp>
          <p:nvSpPr>
            <p:cNvPr id="22564" name="文本框 34"/>
            <p:cNvSpPr txBox="1">
              <a:spLocks noChangeArrowheads="1"/>
            </p:cNvSpPr>
            <p:nvPr/>
          </p:nvSpPr>
          <p:spPr bwMode="auto">
            <a:xfrm>
              <a:off x="34" y="45"/>
              <a:ext cx="1460" cy="518"/>
            </a:xfrm>
            <a:prstGeom prst="rect">
              <a:avLst/>
            </a:prstGeom>
            <a:noFill/>
            <a:ln w="9525">
              <a:noFill/>
              <a:miter lim="800000"/>
              <a:headEnd/>
              <a:tailEnd/>
            </a:ln>
          </p:spPr>
          <p:txBody>
            <a:bodyPr wrap="none">
              <a:spAutoFit/>
            </a:bodyPr>
            <a:lstStyle/>
            <a:p>
              <a:pPr algn="ctr"/>
              <a:r>
                <a:rPr lang="zh-CN" altLang="en-US" sz="2400">
                  <a:solidFill>
                    <a:srgbClr val="0000FF"/>
                  </a:solidFill>
                  <a:effectLst>
                    <a:outerShdw blurRad="38100" dist="38100" dir="2700000" algn="tl">
                      <a:srgbClr val="C0C0C0"/>
                    </a:outerShdw>
                  </a:effectLst>
                  <a:latin typeface="黑体" pitchFamily="2" charset="-122"/>
                  <a:ea typeface="黑体" pitchFamily="2" charset="-122"/>
                </a:rPr>
                <a:t>每部分比重可按</a:t>
              </a:r>
            </a:p>
            <a:p>
              <a:pPr algn="ctr"/>
              <a:r>
                <a:rPr lang="en-US" sz="2400">
                  <a:effectLst>
                    <a:outerShdw blurRad="38100" dist="38100" dir="2700000" algn="tl">
                      <a:srgbClr val="C0C0C0"/>
                    </a:outerShdw>
                  </a:effectLst>
                  <a:latin typeface="黑体" pitchFamily="2" charset="-122"/>
                  <a:ea typeface="黑体" pitchFamily="2" charset="-122"/>
                </a:rPr>
                <a:t>1</a:t>
              </a:r>
              <a:r>
                <a:rPr lang="zh-CN" altLang="en-US" sz="2400">
                  <a:effectLst>
                    <a:outerShdw blurRad="38100" dist="38100" dir="2700000" algn="tl">
                      <a:srgbClr val="C0C0C0"/>
                    </a:outerShdw>
                  </a:effectLst>
                  <a:latin typeface="黑体" pitchFamily="2" charset="-122"/>
                  <a:ea typeface="黑体" pitchFamily="2" charset="-122"/>
                </a:rPr>
                <a:t>，</a:t>
              </a:r>
              <a:r>
                <a:rPr lang="en-US" sz="2400">
                  <a:effectLst>
                    <a:outerShdw blurRad="38100" dist="38100" dir="2700000" algn="tl">
                      <a:srgbClr val="C0C0C0"/>
                    </a:outerShdw>
                  </a:effectLst>
                  <a:latin typeface="黑体" pitchFamily="2" charset="-122"/>
                  <a:ea typeface="黑体" pitchFamily="2" charset="-122"/>
                </a:rPr>
                <a:t>2</a:t>
              </a:r>
              <a:r>
                <a:rPr lang="zh-CN" altLang="en-US" sz="2400">
                  <a:effectLst>
                    <a:outerShdw blurRad="38100" dist="38100" dir="2700000" algn="tl">
                      <a:srgbClr val="C0C0C0"/>
                    </a:outerShdw>
                  </a:effectLst>
                  <a:latin typeface="黑体" pitchFamily="2" charset="-122"/>
                  <a:ea typeface="黑体" pitchFamily="2" charset="-122"/>
                </a:rPr>
                <a:t>，</a:t>
              </a:r>
              <a:r>
                <a:rPr lang="en-US" sz="2400">
                  <a:effectLst>
                    <a:outerShdw blurRad="38100" dist="38100" dir="2700000" algn="tl">
                      <a:srgbClr val="C0C0C0"/>
                    </a:outerShdw>
                  </a:effectLst>
                  <a:latin typeface="黑体" pitchFamily="2" charset="-122"/>
                  <a:ea typeface="黑体" pitchFamily="2" charset="-122"/>
                </a:rPr>
                <a:t>5</a:t>
              </a:r>
              <a:r>
                <a:rPr lang="zh-CN" altLang="en-US" sz="2400">
                  <a:effectLst>
                    <a:outerShdw blurRad="38100" dist="38100" dir="2700000" algn="tl">
                      <a:srgbClr val="C0C0C0"/>
                    </a:outerShdw>
                  </a:effectLst>
                  <a:latin typeface="黑体" pitchFamily="2" charset="-122"/>
                  <a:ea typeface="黑体" pitchFamily="2" charset="-122"/>
                </a:rPr>
                <a:t>，</a:t>
              </a:r>
              <a:r>
                <a:rPr lang="en-US" sz="2400">
                  <a:effectLst>
                    <a:outerShdw blurRad="38100" dist="38100" dir="2700000" algn="tl">
                      <a:srgbClr val="C0C0C0"/>
                    </a:outerShdw>
                  </a:effectLst>
                  <a:latin typeface="黑体" pitchFamily="2" charset="-122"/>
                  <a:ea typeface="黑体" pitchFamily="2" charset="-122"/>
                </a:rPr>
                <a:t>1</a:t>
              </a:r>
              <a:r>
                <a:rPr lang="zh-CN" altLang="en-US" sz="2400">
                  <a:solidFill>
                    <a:srgbClr val="0000FF"/>
                  </a:solidFill>
                  <a:effectLst>
                    <a:outerShdw blurRad="38100" dist="38100" dir="2700000" algn="tl">
                      <a:srgbClr val="C0C0C0"/>
                    </a:outerShdw>
                  </a:effectLst>
                  <a:latin typeface="黑体" pitchFamily="2" charset="-122"/>
                  <a:ea typeface="黑体" pitchFamily="2" charset="-122"/>
                </a:rPr>
                <a:t>分配</a:t>
              </a:r>
            </a:p>
          </p:txBody>
        </p:sp>
      </p:grpSp>
      <p:sp>
        <p:nvSpPr>
          <p:cNvPr id="22565" name="椭圆 35"/>
          <p:cNvSpPr>
            <a:spLocks noChangeArrowheads="1"/>
          </p:cNvSpPr>
          <p:nvPr/>
        </p:nvSpPr>
        <p:spPr bwMode="auto">
          <a:xfrm>
            <a:off x="3995738" y="5373688"/>
            <a:ext cx="1152525" cy="649287"/>
          </a:xfrm>
          <a:prstGeom prst="ellipse">
            <a:avLst/>
          </a:prstGeom>
          <a:gradFill rotWithShape="1">
            <a:gsLst>
              <a:gs pos="0">
                <a:schemeClr val="bg1"/>
              </a:gs>
              <a:gs pos="100000">
                <a:srgbClr val="99FF66"/>
              </a:gs>
            </a:gsLst>
            <a:path path="shape">
              <a:fillToRect l="50000" t="50000" r="50000" b="50000"/>
            </a:path>
          </a:gradFill>
          <a:ln w="9525">
            <a:noFill/>
            <a:round/>
            <a:headEnd/>
            <a:tailEnd/>
          </a:ln>
          <a:effectLst>
            <a:prstShdw prst="shdw17" dist="17961" dir="2700000">
              <a:srgbClr val="5C993D"/>
            </a:prstShdw>
          </a:effectLst>
        </p:spPr>
        <p:txBody>
          <a:bodyPr wrap="none" anchor="ctr"/>
          <a:lstStyle/>
          <a:p>
            <a:pPr algn="ctr"/>
            <a:r>
              <a:rPr lang="zh-CN" altLang="en-US" sz="2400">
                <a:effectLst>
                  <a:outerShdw blurRad="38100" dist="38100" dir="2700000" algn="tl">
                    <a:srgbClr val="C0C0C0"/>
                  </a:outerShdw>
                </a:effectLst>
                <a:ea typeface="黑体" pitchFamily="2" charset="-122"/>
              </a:rPr>
              <a:t>经验</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wipe(up)">
                                      <p:cBhvr>
                                        <p:cTn id="7" dur="500"/>
                                        <p:tgtEl>
                                          <p:spTgt spid="225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2541"/>
                                        </p:tgtEl>
                                        <p:attrNameLst>
                                          <p:attrName>style.visibility</p:attrName>
                                        </p:attrNameLst>
                                      </p:cBhvr>
                                      <p:to>
                                        <p:strVal val="visible"/>
                                      </p:to>
                                    </p:set>
                                    <p:animEffect transition="in" filter="wipe(up)">
                                      <p:cBhvr>
                                        <p:cTn id="12" dur="500"/>
                                        <p:tgtEl>
                                          <p:spTgt spid="2254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22551"/>
                                        </p:tgtEl>
                                        <p:attrNameLst>
                                          <p:attrName>style.visibility</p:attrName>
                                        </p:attrNameLst>
                                      </p:cBhvr>
                                      <p:to>
                                        <p:strVal val="visible"/>
                                      </p:to>
                                    </p:set>
                                    <p:animEffect transition="in" filter="circle(out)">
                                      <p:cBhvr>
                                        <p:cTn id="17" dur="500"/>
                                        <p:tgtEl>
                                          <p:spTgt spid="2255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2549"/>
                                        </p:tgtEl>
                                        <p:attrNameLst>
                                          <p:attrName>style.visibility</p:attrName>
                                        </p:attrNameLst>
                                      </p:cBhvr>
                                      <p:to>
                                        <p:strVal val="visible"/>
                                      </p:to>
                                    </p:set>
                                    <p:animEffect transition="in" filter="dissolve">
                                      <p:cBhvr>
                                        <p:cTn id="22" dur="500"/>
                                        <p:tgtEl>
                                          <p:spTgt spid="22549"/>
                                        </p:tgtEl>
                                      </p:cBhvr>
                                    </p:animEffect>
                                  </p:childTnLst>
                                </p:cTn>
                              </p:par>
                            </p:childTnLst>
                          </p:cTn>
                        </p:par>
                        <p:par>
                          <p:cTn id="23" fill="hold">
                            <p:stCondLst>
                              <p:cond delay="500"/>
                            </p:stCondLst>
                            <p:childTnLst>
                              <p:par>
                                <p:cTn id="24" presetID="9" presetClass="entr" presetSubtype="0" fill="hold" grpId="0" nodeType="afterEffect">
                                  <p:stCondLst>
                                    <p:cond delay="0"/>
                                  </p:stCondLst>
                                  <p:childTnLst>
                                    <p:set>
                                      <p:cBhvr>
                                        <p:cTn id="25" dur="1" fill="hold">
                                          <p:stCondLst>
                                            <p:cond delay="0"/>
                                          </p:stCondLst>
                                        </p:cTn>
                                        <p:tgtEl>
                                          <p:spTgt spid="22550"/>
                                        </p:tgtEl>
                                        <p:attrNameLst>
                                          <p:attrName>style.visibility</p:attrName>
                                        </p:attrNameLst>
                                      </p:cBhvr>
                                      <p:to>
                                        <p:strVal val="visible"/>
                                      </p:to>
                                    </p:set>
                                    <p:animEffect transition="in" filter="dissolve">
                                      <p:cBhvr>
                                        <p:cTn id="26" dur="500"/>
                                        <p:tgtEl>
                                          <p:spTgt spid="22550"/>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32" fill="hold" grpId="0" nodeType="clickEffect">
                                  <p:stCondLst>
                                    <p:cond delay="0"/>
                                  </p:stCondLst>
                                  <p:childTnLst>
                                    <p:set>
                                      <p:cBhvr>
                                        <p:cTn id="30" dur="1" fill="hold">
                                          <p:stCondLst>
                                            <p:cond delay="0"/>
                                          </p:stCondLst>
                                        </p:cTn>
                                        <p:tgtEl>
                                          <p:spTgt spid="22558"/>
                                        </p:tgtEl>
                                        <p:attrNameLst>
                                          <p:attrName>style.visibility</p:attrName>
                                        </p:attrNameLst>
                                      </p:cBhvr>
                                      <p:to>
                                        <p:strVal val="visible"/>
                                      </p:to>
                                    </p:set>
                                    <p:animEffect transition="in" filter="circle(out)">
                                      <p:cBhvr>
                                        <p:cTn id="31" dur="500"/>
                                        <p:tgtEl>
                                          <p:spTgt spid="22558"/>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22552"/>
                                        </p:tgtEl>
                                        <p:attrNameLst>
                                          <p:attrName>style.visibility</p:attrName>
                                        </p:attrNameLst>
                                      </p:cBhvr>
                                      <p:to>
                                        <p:strVal val="visible"/>
                                      </p:to>
                                    </p:set>
                                    <p:animEffect transition="in" filter="dissolve">
                                      <p:cBhvr>
                                        <p:cTn id="36" dur="500"/>
                                        <p:tgtEl>
                                          <p:spTgt spid="22552"/>
                                        </p:tgtEl>
                                      </p:cBhvr>
                                    </p:animEffect>
                                  </p:childTnLst>
                                </p:cTn>
                              </p:par>
                            </p:childTnLst>
                          </p:cTn>
                        </p:par>
                        <p:par>
                          <p:cTn id="37" fill="hold">
                            <p:stCondLst>
                              <p:cond delay="500"/>
                            </p:stCondLst>
                            <p:childTnLst>
                              <p:par>
                                <p:cTn id="38" presetID="9" presetClass="entr" presetSubtype="0" fill="hold" nodeType="afterEffect">
                                  <p:stCondLst>
                                    <p:cond delay="0"/>
                                  </p:stCondLst>
                                  <p:childTnLst>
                                    <p:set>
                                      <p:cBhvr>
                                        <p:cTn id="39" dur="1" fill="hold">
                                          <p:stCondLst>
                                            <p:cond delay="0"/>
                                          </p:stCondLst>
                                        </p:cTn>
                                        <p:tgtEl>
                                          <p:spTgt spid="22555"/>
                                        </p:tgtEl>
                                        <p:attrNameLst>
                                          <p:attrName>style.visibility</p:attrName>
                                        </p:attrNameLst>
                                      </p:cBhvr>
                                      <p:to>
                                        <p:strVal val="visible"/>
                                      </p:to>
                                    </p:set>
                                    <p:animEffect transition="in" filter="dissolve">
                                      <p:cBhvr>
                                        <p:cTn id="40" dur="500"/>
                                        <p:tgtEl>
                                          <p:spTgt spid="22555"/>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32" fill="hold" grpId="0" nodeType="clickEffect">
                                  <p:stCondLst>
                                    <p:cond delay="0"/>
                                  </p:stCondLst>
                                  <p:childTnLst>
                                    <p:set>
                                      <p:cBhvr>
                                        <p:cTn id="44" dur="1" fill="hold">
                                          <p:stCondLst>
                                            <p:cond delay="0"/>
                                          </p:stCondLst>
                                        </p:cTn>
                                        <p:tgtEl>
                                          <p:spTgt spid="22565"/>
                                        </p:tgtEl>
                                        <p:attrNameLst>
                                          <p:attrName>style.visibility</p:attrName>
                                        </p:attrNameLst>
                                      </p:cBhvr>
                                      <p:to>
                                        <p:strVal val="visible"/>
                                      </p:to>
                                    </p:set>
                                    <p:animEffect transition="in" filter="circle(out)">
                                      <p:cBhvr>
                                        <p:cTn id="45" dur="500"/>
                                        <p:tgtEl>
                                          <p:spTgt spid="22565"/>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nodeType="clickEffect">
                                  <p:stCondLst>
                                    <p:cond delay="0"/>
                                  </p:stCondLst>
                                  <p:childTnLst>
                                    <p:set>
                                      <p:cBhvr>
                                        <p:cTn id="49" dur="1" fill="hold">
                                          <p:stCondLst>
                                            <p:cond delay="0"/>
                                          </p:stCondLst>
                                        </p:cTn>
                                        <p:tgtEl>
                                          <p:spTgt spid="22559"/>
                                        </p:tgtEl>
                                        <p:attrNameLst>
                                          <p:attrName>style.visibility</p:attrName>
                                        </p:attrNameLst>
                                      </p:cBhvr>
                                      <p:to>
                                        <p:strVal val="visible"/>
                                      </p:to>
                                    </p:set>
                                    <p:animEffect transition="in" filter="dissolve">
                                      <p:cBhvr>
                                        <p:cTn id="50" dur="500"/>
                                        <p:tgtEl>
                                          <p:spTgt spid="22559"/>
                                        </p:tgtEl>
                                      </p:cBhvr>
                                    </p:animEffect>
                                  </p:childTnLst>
                                </p:cTn>
                              </p:par>
                            </p:childTnLst>
                          </p:cTn>
                        </p:par>
                        <p:par>
                          <p:cTn id="51" fill="hold">
                            <p:stCondLst>
                              <p:cond delay="500"/>
                            </p:stCondLst>
                            <p:childTnLst>
                              <p:par>
                                <p:cTn id="52" presetID="9" presetClass="entr" presetSubtype="0" fill="hold" nodeType="afterEffect">
                                  <p:stCondLst>
                                    <p:cond delay="0"/>
                                  </p:stCondLst>
                                  <p:childTnLst>
                                    <p:set>
                                      <p:cBhvr>
                                        <p:cTn id="53" dur="1" fill="hold">
                                          <p:stCondLst>
                                            <p:cond delay="0"/>
                                          </p:stCondLst>
                                        </p:cTn>
                                        <p:tgtEl>
                                          <p:spTgt spid="22562"/>
                                        </p:tgtEl>
                                        <p:attrNameLst>
                                          <p:attrName>style.visibility</p:attrName>
                                        </p:attrNameLst>
                                      </p:cBhvr>
                                      <p:to>
                                        <p:strVal val="visible"/>
                                      </p:to>
                                    </p:set>
                                    <p:animEffect transition="in" filter="dissolve">
                                      <p:cBhvr>
                                        <p:cTn id="54" dur="500"/>
                                        <p:tgtEl>
                                          <p:spTgt spid="22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9" grpId="0" animBg="1" autoUpdateAnimBg="0"/>
      <p:bldP spid="22550" grpId="0" animBg="1" autoUpdateAnimBg="0"/>
      <p:bldP spid="22551" grpId="0" animBg="1" autoUpdateAnimBg="0"/>
      <p:bldP spid="22558" grpId="0" animBg="1" autoUpdateAnimBg="0"/>
      <p:bldP spid="22565"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23"/>
          <p:cNvSpPr txBox="1">
            <a:spLocks noChangeArrowheads="1"/>
          </p:cNvSpPr>
          <p:nvPr/>
        </p:nvSpPr>
        <p:spPr bwMode="auto">
          <a:xfrm>
            <a:off x="5334000" y="51054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24579" name="文本框 24"/>
          <p:cNvSpPr txBox="1">
            <a:spLocks noChangeArrowheads="1"/>
          </p:cNvSpPr>
          <p:nvPr/>
        </p:nvSpPr>
        <p:spPr bwMode="auto">
          <a:xfrm>
            <a:off x="2438400" y="3733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24580" name="矩形 2"/>
          <p:cNvSpPr>
            <a:spLocks noGrp="1" noChangeArrowheads="1"/>
          </p:cNvSpPr>
          <p:nvPr>
            <p:ph type="title" idx="4294967295"/>
          </p:nvPr>
        </p:nvSpPr>
        <p:spPr/>
        <p:txBody>
          <a:bodyPr/>
          <a:lstStyle/>
          <a:p>
            <a:pPr eaLnBrk="1" hangingPunct="1"/>
            <a:r>
              <a:rPr lang="zh-CN" altLang="en-US">
                <a:effectLst>
                  <a:outerShdw blurRad="38100" dist="38100" dir="2700000" algn="tl">
                    <a:srgbClr val="C0C0C0"/>
                  </a:outerShdw>
                </a:effectLst>
              </a:rPr>
              <a:t>估算幻灯片的容量</a:t>
            </a:r>
            <a:r>
              <a:rPr lang="en-US">
                <a:effectLst>
                  <a:outerShdw blurRad="38100" dist="38100" dir="2700000" algn="tl">
                    <a:srgbClr val="C0C0C0"/>
                  </a:outerShdw>
                </a:effectLst>
              </a:rPr>
              <a:t>2</a:t>
            </a:r>
          </a:p>
        </p:txBody>
      </p:sp>
      <p:sp>
        <p:nvSpPr>
          <p:cNvPr id="24581" name="自选图形 3"/>
          <p:cNvSpPr>
            <a:spLocks noChangeArrowheads="1"/>
          </p:cNvSpPr>
          <p:nvPr/>
        </p:nvSpPr>
        <p:spPr bwMode="auto">
          <a:xfrm>
            <a:off x="539750" y="1500188"/>
            <a:ext cx="1366838" cy="576262"/>
          </a:xfrm>
          <a:prstGeom prst="plus">
            <a:avLst>
              <a:gd name="adj" fmla="val 18181"/>
            </a:avLst>
          </a:prstGeom>
          <a:gradFill rotWithShape="1">
            <a:gsLst>
              <a:gs pos="0">
                <a:srgbClr val="00FF00"/>
              </a:gs>
              <a:gs pos="50000">
                <a:schemeClr val="bg1"/>
              </a:gs>
              <a:gs pos="100000">
                <a:srgbClr val="00FF00"/>
              </a:gs>
            </a:gsLst>
            <a:lin ang="5400000" scaled="1"/>
          </a:gradFill>
          <a:ln w="9525">
            <a:noFill/>
            <a:miter lim="800000"/>
            <a:headEnd/>
            <a:tailEnd/>
          </a:ln>
          <a:effectLst>
            <a:prstShdw prst="shdw17" dist="17961" dir="2700000">
              <a:srgbClr val="009900"/>
            </a:prstShdw>
          </a:effectLst>
        </p:spPr>
        <p:txBody>
          <a:bodyPr wrap="none" anchor="ctr"/>
          <a:lstStyle/>
          <a:p>
            <a:pPr algn="ctr"/>
            <a:r>
              <a:rPr lang="zh-CN" altLang="en-US" sz="2400">
                <a:effectLst>
                  <a:outerShdw blurRad="38100" dist="38100" dir="2700000" algn="tl">
                    <a:srgbClr val="FFFFFF"/>
                  </a:outerShdw>
                </a:effectLst>
                <a:latin typeface="黑体" pitchFamily="2" charset="-122"/>
                <a:ea typeface="黑体" pitchFamily="2" charset="-122"/>
              </a:rPr>
              <a:t>实例</a:t>
            </a:r>
            <a:r>
              <a:rPr lang="en-US" sz="2400">
                <a:effectLst>
                  <a:outerShdw blurRad="38100" dist="38100" dir="2700000" algn="tl">
                    <a:srgbClr val="FFFFFF"/>
                  </a:outerShdw>
                </a:effectLst>
                <a:latin typeface="黑体" pitchFamily="2" charset="-122"/>
                <a:ea typeface="黑体" pitchFamily="2" charset="-122"/>
              </a:rPr>
              <a:t>1</a:t>
            </a:r>
          </a:p>
        </p:txBody>
      </p:sp>
      <p:sp>
        <p:nvSpPr>
          <p:cNvPr id="24582" name="自选图形 4"/>
          <p:cNvSpPr>
            <a:spLocks noChangeArrowheads="1"/>
          </p:cNvSpPr>
          <p:nvPr/>
        </p:nvSpPr>
        <p:spPr bwMode="auto">
          <a:xfrm>
            <a:off x="539750" y="4078288"/>
            <a:ext cx="1366838" cy="576262"/>
          </a:xfrm>
          <a:prstGeom prst="plus">
            <a:avLst>
              <a:gd name="adj" fmla="val 18181"/>
            </a:avLst>
          </a:prstGeom>
          <a:gradFill rotWithShape="1">
            <a:gsLst>
              <a:gs pos="0">
                <a:srgbClr val="00FF00"/>
              </a:gs>
              <a:gs pos="50000">
                <a:schemeClr val="bg1"/>
              </a:gs>
              <a:gs pos="100000">
                <a:srgbClr val="00FF00"/>
              </a:gs>
            </a:gsLst>
            <a:lin ang="5400000" scaled="1"/>
          </a:gradFill>
          <a:ln w="9525">
            <a:noFill/>
            <a:miter lim="800000"/>
            <a:headEnd/>
            <a:tailEnd/>
          </a:ln>
          <a:effectLst>
            <a:prstShdw prst="shdw17" dist="17961" dir="2700000">
              <a:srgbClr val="009900"/>
            </a:prstShdw>
          </a:effectLst>
        </p:spPr>
        <p:txBody>
          <a:bodyPr wrap="none" anchor="ctr"/>
          <a:lstStyle/>
          <a:p>
            <a:pPr algn="ctr"/>
            <a:r>
              <a:rPr lang="zh-CN" altLang="en-US" sz="2400">
                <a:effectLst>
                  <a:outerShdw blurRad="38100" dist="38100" dir="2700000" algn="tl">
                    <a:srgbClr val="FFFFFF"/>
                  </a:outerShdw>
                </a:effectLst>
                <a:latin typeface="黑体" pitchFamily="2" charset="-122"/>
                <a:ea typeface="黑体" pitchFamily="2" charset="-122"/>
              </a:rPr>
              <a:t>实例</a:t>
            </a:r>
            <a:r>
              <a:rPr lang="en-US" sz="2400">
                <a:effectLst>
                  <a:outerShdw blurRad="38100" dist="38100" dir="2700000" algn="tl">
                    <a:srgbClr val="FFFFFF"/>
                  </a:outerShdw>
                </a:effectLst>
                <a:latin typeface="黑体" pitchFamily="2" charset="-122"/>
                <a:ea typeface="黑体" pitchFamily="2" charset="-122"/>
              </a:rPr>
              <a:t>2</a:t>
            </a:r>
          </a:p>
        </p:txBody>
      </p:sp>
      <p:grpSp>
        <p:nvGrpSpPr>
          <p:cNvPr id="24583" name="Group 7"/>
          <p:cNvGrpSpPr>
            <a:grpSpLocks/>
          </p:cNvGrpSpPr>
          <p:nvPr/>
        </p:nvGrpSpPr>
        <p:grpSpPr bwMode="auto">
          <a:xfrm>
            <a:off x="2195513" y="1484313"/>
            <a:ext cx="3260725" cy="735012"/>
            <a:chOff x="0" y="0"/>
            <a:chExt cx="2054" cy="463"/>
          </a:xfrm>
        </p:grpSpPr>
        <p:sp>
          <p:nvSpPr>
            <p:cNvPr id="24584" name="椭圆 6"/>
            <p:cNvSpPr>
              <a:spLocks noChangeArrowheads="1"/>
            </p:cNvSpPr>
            <p:nvPr/>
          </p:nvSpPr>
          <p:spPr bwMode="auto">
            <a:xfrm>
              <a:off x="194" y="282"/>
              <a:ext cx="1860" cy="181"/>
            </a:xfrm>
            <a:prstGeom prst="ellipse">
              <a:avLst/>
            </a:prstGeom>
            <a:gradFill rotWithShape="1">
              <a:gsLst>
                <a:gs pos="0">
                  <a:srgbClr val="333333"/>
                </a:gs>
                <a:gs pos="100000">
                  <a:schemeClr val="bg1"/>
                </a:gs>
              </a:gsLst>
              <a:path path="shape">
                <a:fillToRect l="50000" t="50000" r="50000" b="50000"/>
              </a:path>
            </a:gradFill>
            <a:ln w="9525">
              <a:noFill/>
              <a:round/>
              <a:headEnd/>
              <a:tailEnd/>
            </a:ln>
          </p:spPr>
          <p:txBody>
            <a:bodyPr wrap="none" anchor="ctr"/>
            <a:lstStyle/>
            <a:p>
              <a:endParaRPr lang="zh-CN" altLang="en-US"/>
            </a:p>
          </p:txBody>
        </p:sp>
        <p:sp>
          <p:nvSpPr>
            <p:cNvPr id="24585" name="文本框 7"/>
            <p:cNvSpPr txBox="1">
              <a:spLocks noChangeArrowheads="1"/>
            </p:cNvSpPr>
            <p:nvPr/>
          </p:nvSpPr>
          <p:spPr bwMode="auto">
            <a:xfrm>
              <a:off x="0" y="0"/>
              <a:ext cx="1684" cy="327"/>
            </a:xfrm>
            <a:prstGeom prst="rect">
              <a:avLst/>
            </a:prstGeom>
            <a:noFill/>
            <a:ln w="9525">
              <a:noFill/>
              <a:miter lim="800000"/>
              <a:headEnd/>
              <a:tailEnd/>
            </a:ln>
          </p:spPr>
          <p:txBody>
            <a:bodyPr wrap="none">
              <a:spAutoFit/>
            </a:bodyPr>
            <a:lstStyle/>
            <a:p>
              <a:r>
                <a:rPr lang="zh-CN" altLang="en-US" sz="2800">
                  <a:solidFill>
                    <a:srgbClr val="F62B16"/>
                  </a:solidFill>
                  <a:effectLst>
                    <a:outerShdw blurRad="38100" dist="38100" dir="2700000" algn="tl">
                      <a:srgbClr val="C0C0C0"/>
                    </a:outerShdw>
                  </a:effectLst>
                  <a:ea typeface="华文琥珀" pitchFamily="2" charset="-122"/>
                </a:rPr>
                <a:t>科创或开题答辩</a:t>
              </a:r>
            </a:p>
          </p:txBody>
        </p:sp>
      </p:grpSp>
      <p:grpSp>
        <p:nvGrpSpPr>
          <p:cNvPr id="24586" name="Group 10"/>
          <p:cNvGrpSpPr>
            <a:grpSpLocks/>
          </p:cNvGrpSpPr>
          <p:nvPr/>
        </p:nvGrpSpPr>
        <p:grpSpPr bwMode="auto">
          <a:xfrm>
            <a:off x="2339975" y="4064000"/>
            <a:ext cx="4392613" cy="735013"/>
            <a:chOff x="0" y="0"/>
            <a:chExt cx="2767" cy="463"/>
          </a:xfrm>
        </p:grpSpPr>
        <p:sp>
          <p:nvSpPr>
            <p:cNvPr id="24587" name="椭圆 9"/>
            <p:cNvSpPr>
              <a:spLocks noChangeArrowheads="1"/>
            </p:cNvSpPr>
            <p:nvPr/>
          </p:nvSpPr>
          <p:spPr bwMode="auto">
            <a:xfrm>
              <a:off x="136" y="282"/>
              <a:ext cx="2631" cy="181"/>
            </a:xfrm>
            <a:prstGeom prst="ellipse">
              <a:avLst/>
            </a:prstGeom>
            <a:gradFill rotWithShape="1">
              <a:gsLst>
                <a:gs pos="0">
                  <a:srgbClr val="333333"/>
                </a:gs>
                <a:gs pos="100000">
                  <a:schemeClr val="bg1"/>
                </a:gs>
              </a:gsLst>
              <a:path path="shape">
                <a:fillToRect l="50000" t="50000" r="50000" b="50000"/>
              </a:path>
            </a:gradFill>
            <a:ln w="9525">
              <a:noFill/>
              <a:round/>
              <a:headEnd/>
              <a:tailEnd/>
            </a:ln>
          </p:spPr>
          <p:txBody>
            <a:bodyPr wrap="none" anchor="ctr"/>
            <a:lstStyle/>
            <a:p>
              <a:endParaRPr lang="zh-CN" altLang="en-US"/>
            </a:p>
          </p:txBody>
        </p:sp>
        <p:sp>
          <p:nvSpPr>
            <p:cNvPr id="24588" name="文本框 10"/>
            <p:cNvSpPr txBox="1">
              <a:spLocks noChangeArrowheads="1"/>
            </p:cNvSpPr>
            <p:nvPr/>
          </p:nvSpPr>
          <p:spPr bwMode="auto">
            <a:xfrm>
              <a:off x="0" y="0"/>
              <a:ext cx="2132" cy="327"/>
            </a:xfrm>
            <a:prstGeom prst="rect">
              <a:avLst/>
            </a:prstGeom>
            <a:noFill/>
            <a:ln w="9525">
              <a:noFill/>
              <a:miter lim="800000"/>
              <a:headEnd/>
              <a:tailEnd/>
            </a:ln>
          </p:spPr>
          <p:txBody>
            <a:bodyPr wrap="none">
              <a:spAutoFit/>
            </a:bodyPr>
            <a:lstStyle/>
            <a:p>
              <a:r>
                <a:rPr lang="zh-CN" altLang="en-US" sz="2800">
                  <a:solidFill>
                    <a:srgbClr val="F62B16"/>
                  </a:solidFill>
                  <a:effectLst>
                    <a:outerShdw blurRad="38100" dist="38100" dir="2700000" algn="tl">
                      <a:srgbClr val="C0C0C0"/>
                    </a:outerShdw>
                  </a:effectLst>
                  <a:ea typeface="华文琥珀" pitchFamily="2" charset="-122"/>
                </a:rPr>
                <a:t>文献汇报或工作汇报</a:t>
              </a:r>
            </a:p>
          </p:txBody>
        </p:sp>
      </p:grpSp>
      <p:grpSp>
        <p:nvGrpSpPr>
          <p:cNvPr id="24589" name="Group 13"/>
          <p:cNvGrpSpPr>
            <a:grpSpLocks/>
          </p:cNvGrpSpPr>
          <p:nvPr/>
        </p:nvGrpSpPr>
        <p:grpSpPr bwMode="auto">
          <a:xfrm>
            <a:off x="539750" y="2276475"/>
            <a:ext cx="6985000" cy="504825"/>
            <a:chOff x="0" y="0"/>
            <a:chExt cx="4400" cy="318"/>
          </a:xfrm>
        </p:grpSpPr>
        <p:sp>
          <p:nvSpPr>
            <p:cNvPr id="24590" name="椭圆 12"/>
            <p:cNvSpPr>
              <a:spLocks noChangeArrowheads="1"/>
            </p:cNvSpPr>
            <p:nvPr/>
          </p:nvSpPr>
          <p:spPr bwMode="auto">
            <a:xfrm>
              <a:off x="0" y="0"/>
              <a:ext cx="862" cy="317"/>
            </a:xfrm>
            <a:prstGeom prst="ellipse">
              <a:avLst/>
            </a:prstGeom>
            <a:gradFill rotWithShape="1">
              <a:gsLst>
                <a:gs pos="0">
                  <a:schemeClr val="bg1"/>
                </a:gs>
                <a:gs pos="100000">
                  <a:schemeClr val="accent1"/>
                </a:gs>
              </a:gsLst>
              <a:path path="shape">
                <a:fillToRect l="50000" t="50000" r="50000" b="50000"/>
              </a:path>
            </a:gradFill>
            <a:ln w="9525">
              <a:noFill/>
              <a:round/>
              <a:headEnd/>
              <a:tailEnd/>
            </a:ln>
            <a:effectLst>
              <a:prstShdw prst="shdw17" dist="17961" dir="2700000">
                <a:srgbClr val="2F4D71"/>
              </a:prstShdw>
            </a:effectLst>
          </p:spPr>
          <p:txBody>
            <a:bodyPr wrap="none" anchor="ctr"/>
            <a:lstStyle/>
            <a:p>
              <a:pPr algn="ctr"/>
              <a:r>
                <a:rPr lang="zh-CN" altLang="en-US" sz="2000">
                  <a:ea typeface="黑体" pitchFamily="2" charset="-122"/>
                </a:rPr>
                <a:t>估算容量</a:t>
              </a:r>
            </a:p>
          </p:txBody>
        </p:sp>
        <p:sp>
          <p:nvSpPr>
            <p:cNvPr id="24591" name="文本框 13"/>
            <p:cNvSpPr txBox="1">
              <a:spLocks noChangeArrowheads="1"/>
            </p:cNvSpPr>
            <p:nvPr/>
          </p:nvSpPr>
          <p:spPr bwMode="auto">
            <a:xfrm>
              <a:off x="1088" y="30"/>
              <a:ext cx="3312" cy="288"/>
            </a:xfrm>
            <a:prstGeom prst="rect">
              <a:avLst/>
            </a:prstGeom>
            <a:gradFill rotWithShape="1">
              <a:gsLst>
                <a:gs pos="0">
                  <a:srgbClr val="3399FF"/>
                </a:gs>
                <a:gs pos="50000">
                  <a:schemeClr val="bg1"/>
                </a:gs>
                <a:gs pos="100000">
                  <a:srgbClr val="3399FF"/>
                </a:gs>
              </a:gsLst>
              <a:lin ang="5400000" scaled="1"/>
            </a:gradFill>
            <a:ln w="9525">
              <a:noFill/>
              <a:miter lim="800000"/>
              <a:headEnd/>
              <a:tailEnd/>
            </a:ln>
            <a:effectLst>
              <a:prstShdw prst="shdw17" dist="17961" dir="2700000">
                <a:srgbClr val="1F5C99"/>
              </a:prstShdw>
            </a:effectLst>
          </p:spPr>
          <p:txBody>
            <a:bodyPr>
              <a:spAutoFit/>
            </a:bodyPr>
            <a:lstStyle/>
            <a:p>
              <a:r>
                <a:rPr lang="zh-CN" altLang="en-US" sz="2400">
                  <a:effectLst>
                    <a:outerShdw blurRad="38100" dist="38100" dir="2700000" algn="tl">
                      <a:srgbClr val="FFFFFF"/>
                    </a:outerShdw>
                  </a:effectLst>
                  <a:latin typeface="黑体" pitchFamily="2" charset="-122"/>
                  <a:ea typeface="黑体" pitchFamily="2" charset="-122"/>
                </a:rPr>
                <a:t>如</a:t>
              </a:r>
              <a:r>
                <a:rPr lang="en-US" sz="2400">
                  <a:effectLst>
                    <a:outerShdw blurRad="38100" dist="38100" dir="2700000" algn="tl">
                      <a:srgbClr val="FFFFFF"/>
                    </a:outerShdw>
                  </a:effectLst>
                  <a:latin typeface="黑体" pitchFamily="2" charset="-122"/>
                  <a:ea typeface="黑体" pitchFamily="2" charset="-122"/>
                </a:rPr>
                <a:t>10</a:t>
              </a:r>
              <a:r>
                <a:rPr lang="zh-CN" altLang="en-US" sz="2400">
                  <a:effectLst>
                    <a:outerShdw blurRad="38100" dist="38100" dir="2700000" algn="tl">
                      <a:srgbClr val="FFFFFF"/>
                    </a:outerShdw>
                  </a:effectLst>
                  <a:latin typeface="黑体" pitchFamily="2" charset="-122"/>
                  <a:ea typeface="黑体" pitchFamily="2" charset="-122"/>
                </a:rPr>
                <a:t>分钟的报告，大概需要</a:t>
              </a:r>
              <a:r>
                <a:rPr lang="en-US" sz="2400">
                  <a:effectLst>
                    <a:outerShdw blurRad="38100" dist="38100" dir="2700000" algn="tl">
                      <a:srgbClr val="FFFFFF"/>
                    </a:outerShdw>
                  </a:effectLst>
                  <a:latin typeface="黑体" pitchFamily="2" charset="-122"/>
                  <a:ea typeface="黑体" pitchFamily="2" charset="-122"/>
                </a:rPr>
                <a:t>7-10</a:t>
              </a:r>
              <a:r>
                <a:rPr lang="zh-CN" altLang="en-US" sz="2400">
                  <a:effectLst>
                    <a:outerShdw blurRad="38100" dist="38100" dir="2700000" algn="tl">
                      <a:srgbClr val="FFFFFF"/>
                    </a:outerShdw>
                  </a:effectLst>
                  <a:latin typeface="黑体" pitchFamily="2" charset="-122"/>
                  <a:ea typeface="黑体" pitchFamily="2" charset="-122"/>
                </a:rPr>
                <a:t>张</a:t>
              </a:r>
              <a:r>
                <a:rPr lang="en-US" sz="2400">
                  <a:effectLst>
                    <a:outerShdw blurRad="38100" dist="38100" dir="2700000" algn="tl">
                      <a:srgbClr val="FFFFFF"/>
                    </a:outerShdw>
                  </a:effectLst>
                  <a:latin typeface="黑体" pitchFamily="2" charset="-122"/>
                  <a:ea typeface="黑体" pitchFamily="2" charset="-122"/>
                </a:rPr>
                <a:t>PPT</a:t>
              </a:r>
            </a:p>
          </p:txBody>
        </p:sp>
      </p:grpSp>
      <p:grpSp>
        <p:nvGrpSpPr>
          <p:cNvPr id="24592" name="Group 16"/>
          <p:cNvGrpSpPr>
            <a:grpSpLocks/>
          </p:cNvGrpSpPr>
          <p:nvPr/>
        </p:nvGrpSpPr>
        <p:grpSpPr bwMode="auto">
          <a:xfrm>
            <a:off x="539750" y="4870450"/>
            <a:ext cx="7856538" cy="503238"/>
            <a:chOff x="0" y="0"/>
            <a:chExt cx="4949" cy="317"/>
          </a:xfrm>
        </p:grpSpPr>
        <p:sp>
          <p:nvSpPr>
            <p:cNvPr id="24593" name="椭圆 15"/>
            <p:cNvSpPr>
              <a:spLocks noChangeArrowheads="1"/>
            </p:cNvSpPr>
            <p:nvPr/>
          </p:nvSpPr>
          <p:spPr bwMode="auto">
            <a:xfrm>
              <a:off x="0" y="0"/>
              <a:ext cx="862" cy="317"/>
            </a:xfrm>
            <a:prstGeom prst="ellipse">
              <a:avLst/>
            </a:prstGeom>
            <a:gradFill rotWithShape="1">
              <a:gsLst>
                <a:gs pos="0">
                  <a:schemeClr val="bg1"/>
                </a:gs>
                <a:gs pos="100000">
                  <a:schemeClr val="accent1"/>
                </a:gs>
              </a:gsLst>
              <a:path path="shape">
                <a:fillToRect l="50000" t="50000" r="50000" b="50000"/>
              </a:path>
            </a:gradFill>
            <a:ln w="9525">
              <a:noFill/>
              <a:round/>
              <a:headEnd/>
              <a:tailEnd/>
            </a:ln>
            <a:effectLst>
              <a:prstShdw prst="shdw17" dist="17961" dir="2700000">
                <a:srgbClr val="2F4D71"/>
              </a:prstShdw>
            </a:effectLst>
          </p:spPr>
          <p:txBody>
            <a:bodyPr wrap="none" anchor="ctr"/>
            <a:lstStyle/>
            <a:p>
              <a:pPr algn="ctr"/>
              <a:r>
                <a:rPr lang="zh-CN" altLang="en-US" sz="2000">
                  <a:ea typeface="黑体" pitchFamily="2" charset="-122"/>
                </a:rPr>
                <a:t>估算容量</a:t>
              </a:r>
            </a:p>
          </p:txBody>
        </p:sp>
        <p:sp>
          <p:nvSpPr>
            <p:cNvPr id="24594" name="文本框 16"/>
            <p:cNvSpPr txBox="1">
              <a:spLocks noChangeArrowheads="1"/>
            </p:cNvSpPr>
            <p:nvPr/>
          </p:nvSpPr>
          <p:spPr bwMode="auto">
            <a:xfrm>
              <a:off x="1089" y="29"/>
              <a:ext cx="3860" cy="288"/>
            </a:xfrm>
            <a:prstGeom prst="rect">
              <a:avLst/>
            </a:prstGeom>
            <a:gradFill rotWithShape="1">
              <a:gsLst>
                <a:gs pos="0">
                  <a:srgbClr val="3399FF"/>
                </a:gs>
                <a:gs pos="50000">
                  <a:schemeClr val="bg1"/>
                </a:gs>
                <a:gs pos="100000">
                  <a:srgbClr val="3399FF"/>
                </a:gs>
              </a:gsLst>
              <a:lin ang="5400000" scaled="1"/>
            </a:gradFill>
            <a:ln w="9525">
              <a:noFill/>
              <a:miter lim="800000"/>
              <a:headEnd/>
              <a:tailEnd/>
            </a:ln>
            <a:effectLst>
              <a:prstShdw prst="shdw17" dist="17961" dir="2700000">
                <a:srgbClr val="1F5C99"/>
              </a:prstShdw>
            </a:effectLst>
          </p:spPr>
          <p:txBody>
            <a:bodyPr wrap="none">
              <a:spAutoFit/>
            </a:bodyPr>
            <a:lstStyle/>
            <a:p>
              <a:r>
                <a:rPr lang="zh-CN" altLang="en-US" sz="2400">
                  <a:effectLst>
                    <a:outerShdw blurRad="38100" dist="38100" dir="2700000" algn="tl">
                      <a:srgbClr val="FFFFFF"/>
                    </a:outerShdw>
                  </a:effectLst>
                  <a:latin typeface="黑体" pitchFamily="2" charset="-122"/>
                  <a:ea typeface="黑体" pitchFamily="2" charset="-122"/>
                </a:rPr>
                <a:t>粗略估计各部分所需篇幅，如</a:t>
              </a:r>
              <a:r>
                <a:rPr lang="en-US" sz="2400">
                  <a:effectLst>
                    <a:outerShdw blurRad="38100" dist="38100" dir="2700000" algn="tl">
                      <a:srgbClr val="FFFFFF"/>
                    </a:outerShdw>
                  </a:effectLst>
                  <a:latin typeface="黑体" pitchFamily="2" charset="-122"/>
                  <a:ea typeface="黑体" pitchFamily="2" charset="-122"/>
                </a:rPr>
                <a:t>2+4+10+2=18</a:t>
              </a:r>
              <a:r>
                <a:rPr lang="zh-CN" altLang="en-US" sz="2400">
                  <a:effectLst>
                    <a:outerShdw blurRad="38100" dist="38100" dir="2700000" algn="tl">
                      <a:srgbClr val="FFFFFF"/>
                    </a:outerShdw>
                  </a:effectLst>
                  <a:latin typeface="黑体" pitchFamily="2" charset="-122"/>
                  <a:ea typeface="黑体" pitchFamily="2" charset="-122"/>
                </a:rPr>
                <a:t>张</a:t>
              </a:r>
            </a:p>
          </p:txBody>
        </p:sp>
      </p:grpSp>
      <p:grpSp>
        <p:nvGrpSpPr>
          <p:cNvPr id="24595" name="Group 19"/>
          <p:cNvGrpSpPr>
            <a:grpSpLocks/>
          </p:cNvGrpSpPr>
          <p:nvPr/>
        </p:nvGrpSpPr>
        <p:grpSpPr bwMode="auto">
          <a:xfrm>
            <a:off x="539750" y="2997200"/>
            <a:ext cx="7777163" cy="822325"/>
            <a:chOff x="0" y="0"/>
            <a:chExt cx="4899" cy="518"/>
          </a:xfrm>
        </p:grpSpPr>
        <p:sp>
          <p:nvSpPr>
            <p:cNvPr id="24596" name="椭圆 18"/>
            <p:cNvSpPr>
              <a:spLocks noChangeArrowheads="1"/>
            </p:cNvSpPr>
            <p:nvPr/>
          </p:nvSpPr>
          <p:spPr bwMode="auto">
            <a:xfrm>
              <a:off x="0" y="91"/>
              <a:ext cx="862" cy="317"/>
            </a:xfrm>
            <a:prstGeom prst="ellipse">
              <a:avLst/>
            </a:prstGeom>
            <a:gradFill rotWithShape="1">
              <a:gsLst>
                <a:gs pos="0">
                  <a:schemeClr val="bg1"/>
                </a:gs>
                <a:gs pos="100000">
                  <a:schemeClr val="accent1"/>
                </a:gs>
              </a:gsLst>
              <a:path path="shape">
                <a:fillToRect l="50000" t="50000" r="50000" b="50000"/>
              </a:path>
            </a:gradFill>
            <a:ln w="9525">
              <a:noFill/>
              <a:round/>
              <a:headEnd/>
              <a:tailEnd/>
            </a:ln>
            <a:effectLst>
              <a:prstShdw prst="shdw17" dist="17961" dir="2700000">
                <a:srgbClr val="2F4D71"/>
              </a:prstShdw>
            </a:effectLst>
          </p:spPr>
          <p:txBody>
            <a:bodyPr wrap="none" anchor="ctr"/>
            <a:lstStyle/>
            <a:p>
              <a:pPr algn="ctr"/>
              <a:r>
                <a:rPr lang="zh-CN" altLang="en-US" sz="2000">
                  <a:ea typeface="黑体" pitchFamily="2" charset="-122"/>
                </a:rPr>
                <a:t>谋篇布局</a:t>
              </a:r>
            </a:p>
          </p:txBody>
        </p:sp>
        <p:sp>
          <p:nvSpPr>
            <p:cNvPr id="24597" name="文本框 19"/>
            <p:cNvSpPr txBox="1">
              <a:spLocks noChangeArrowheads="1"/>
            </p:cNvSpPr>
            <p:nvPr/>
          </p:nvSpPr>
          <p:spPr bwMode="auto">
            <a:xfrm>
              <a:off x="1089" y="0"/>
              <a:ext cx="3810" cy="518"/>
            </a:xfrm>
            <a:prstGeom prst="rect">
              <a:avLst/>
            </a:prstGeom>
            <a:gradFill rotWithShape="1">
              <a:gsLst>
                <a:gs pos="0">
                  <a:srgbClr val="3399FF"/>
                </a:gs>
                <a:gs pos="50000">
                  <a:schemeClr val="bg1"/>
                </a:gs>
                <a:gs pos="100000">
                  <a:srgbClr val="3399FF"/>
                </a:gs>
              </a:gsLst>
              <a:lin ang="5400000" scaled="1"/>
            </a:gradFill>
            <a:ln w="9525">
              <a:noFill/>
              <a:miter lim="800000"/>
              <a:headEnd/>
              <a:tailEnd/>
            </a:ln>
            <a:effectLst>
              <a:prstShdw prst="shdw17" dist="17961" dir="2700000">
                <a:srgbClr val="1F5C99"/>
              </a:prstShdw>
            </a:effectLst>
          </p:spPr>
          <p:txBody>
            <a:bodyPr>
              <a:spAutoFit/>
            </a:bodyPr>
            <a:lstStyle/>
            <a:p>
              <a:r>
                <a:rPr lang="zh-CN" altLang="en-US" sz="2400">
                  <a:effectLst>
                    <a:outerShdw blurRad="38100" dist="38100" dir="2700000" algn="tl">
                      <a:srgbClr val="FFFFFF"/>
                    </a:outerShdw>
                  </a:effectLst>
                  <a:latin typeface="黑体" pitchFamily="2" charset="-122"/>
                  <a:ea typeface="黑体" pitchFamily="2" charset="-122"/>
                </a:rPr>
                <a:t>你需要至少</a:t>
              </a:r>
              <a:r>
                <a:rPr lang="en-US" sz="2400">
                  <a:effectLst>
                    <a:outerShdw blurRad="38100" dist="38100" dir="2700000" algn="tl">
                      <a:srgbClr val="FFFFFF"/>
                    </a:outerShdw>
                  </a:effectLst>
                  <a:latin typeface="黑体" pitchFamily="2" charset="-122"/>
                  <a:ea typeface="黑体" pitchFamily="2" charset="-122"/>
                </a:rPr>
                <a:t>60%</a:t>
              </a:r>
              <a:r>
                <a:rPr lang="zh-CN" altLang="en-US" sz="2400">
                  <a:effectLst>
                    <a:outerShdw blurRad="38100" dist="38100" dir="2700000" algn="tl">
                      <a:srgbClr val="FFFFFF"/>
                    </a:outerShdw>
                  </a:effectLst>
                  <a:latin typeface="黑体" pitchFamily="2" charset="-122"/>
                  <a:ea typeface="黑体" pitchFamily="2" charset="-122"/>
                </a:rPr>
                <a:t>的篇幅来突出你的重点，如课题意义等，切忌头重脚轻和中心含糊不清</a:t>
              </a:r>
            </a:p>
          </p:txBody>
        </p:sp>
      </p:grpSp>
      <p:grpSp>
        <p:nvGrpSpPr>
          <p:cNvPr id="24598" name="Group 22"/>
          <p:cNvGrpSpPr>
            <a:grpSpLocks/>
          </p:cNvGrpSpPr>
          <p:nvPr/>
        </p:nvGrpSpPr>
        <p:grpSpPr bwMode="auto">
          <a:xfrm>
            <a:off x="539750" y="5662613"/>
            <a:ext cx="7399338" cy="503237"/>
            <a:chOff x="0" y="0"/>
            <a:chExt cx="4661" cy="317"/>
          </a:xfrm>
        </p:grpSpPr>
        <p:sp>
          <p:nvSpPr>
            <p:cNvPr id="24599" name="椭圆 21"/>
            <p:cNvSpPr>
              <a:spLocks noChangeArrowheads="1"/>
            </p:cNvSpPr>
            <p:nvPr/>
          </p:nvSpPr>
          <p:spPr bwMode="auto">
            <a:xfrm>
              <a:off x="0" y="0"/>
              <a:ext cx="862" cy="317"/>
            </a:xfrm>
            <a:prstGeom prst="ellipse">
              <a:avLst/>
            </a:prstGeom>
            <a:gradFill rotWithShape="1">
              <a:gsLst>
                <a:gs pos="0">
                  <a:schemeClr val="bg1"/>
                </a:gs>
                <a:gs pos="100000">
                  <a:schemeClr val="accent1"/>
                </a:gs>
              </a:gsLst>
              <a:path path="shape">
                <a:fillToRect l="50000" t="50000" r="50000" b="50000"/>
              </a:path>
            </a:gradFill>
            <a:ln w="9525">
              <a:noFill/>
              <a:round/>
              <a:headEnd/>
              <a:tailEnd/>
            </a:ln>
            <a:effectLst>
              <a:prstShdw prst="shdw17" dist="17961" dir="2700000">
                <a:srgbClr val="2F4D71"/>
              </a:prstShdw>
            </a:effectLst>
          </p:spPr>
          <p:txBody>
            <a:bodyPr wrap="none" anchor="ctr"/>
            <a:lstStyle/>
            <a:p>
              <a:pPr algn="ctr"/>
              <a:r>
                <a:rPr lang="zh-CN" altLang="en-US" sz="2000">
                  <a:ea typeface="黑体" pitchFamily="2" charset="-122"/>
                </a:rPr>
                <a:t>谋篇布局</a:t>
              </a:r>
            </a:p>
          </p:txBody>
        </p:sp>
        <p:sp>
          <p:nvSpPr>
            <p:cNvPr id="24600" name="文本框 22"/>
            <p:cNvSpPr txBox="1">
              <a:spLocks noChangeArrowheads="1"/>
            </p:cNvSpPr>
            <p:nvPr/>
          </p:nvSpPr>
          <p:spPr bwMode="auto">
            <a:xfrm>
              <a:off x="1089" y="29"/>
              <a:ext cx="3572" cy="288"/>
            </a:xfrm>
            <a:prstGeom prst="rect">
              <a:avLst/>
            </a:prstGeom>
            <a:gradFill rotWithShape="1">
              <a:gsLst>
                <a:gs pos="0">
                  <a:srgbClr val="3399FF"/>
                </a:gs>
                <a:gs pos="50000">
                  <a:schemeClr val="bg1"/>
                </a:gs>
                <a:gs pos="100000">
                  <a:srgbClr val="3399FF"/>
                </a:gs>
              </a:gsLst>
              <a:lin ang="5400000" scaled="1"/>
            </a:gradFill>
            <a:ln w="9525">
              <a:noFill/>
              <a:miter lim="800000"/>
              <a:headEnd/>
              <a:tailEnd/>
            </a:ln>
            <a:effectLst>
              <a:prstShdw prst="shdw17" dist="17961" dir="2700000">
                <a:srgbClr val="1F5C99"/>
              </a:prstShdw>
            </a:effectLst>
          </p:spPr>
          <p:txBody>
            <a:bodyPr wrap="none">
              <a:spAutoFit/>
            </a:bodyPr>
            <a:lstStyle/>
            <a:p>
              <a:r>
                <a:rPr lang="zh-CN" altLang="en-US" sz="2400">
                  <a:effectLst>
                    <a:outerShdw blurRad="38100" dist="38100" dir="2700000" algn="tl">
                      <a:srgbClr val="FFFFFF"/>
                    </a:outerShdw>
                  </a:effectLst>
                  <a:latin typeface="黑体" pitchFamily="2" charset="-122"/>
                  <a:ea typeface="黑体" pitchFamily="2" charset="-122"/>
                </a:rPr>
                <a:t>你需要平衡各部分，以难易的标准来判断</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dissolve">
                                      <p:cBhvr>
                                        <p:cTn id="7" dur="500"/>
                                        <p:tgtEl>
                                          <p:spTgt spid="24581"/>
                                        </p:tgtEl>
                                      </p:cBhvr>
                                    </p:animEffect>
                                  </p:childTnLst>
                                </p:cTn>
                              </p:par>
                            </p:childTnLst>
                          </p:cTn>
                        </p:par>
                        <p:par>
                          <p:cTn id="8" fill="hold">
                            <p:stCondLst>
                              <p:cond delay="500"/>
                            </p:stCondLst>
                            <p:childTnLst>
                              <p:par>
                                <p:cTn id="9" presetID="18" presetClass="entr" presetSubtype="6" fill="hold" nodeType="afterEffect">
                                  <p:stCondLst>
                                    <p:cond delay="0"/>
                                  </p:stCondLst>
                                  <p:childTnLst>
                                    <p:set>
                                      <p:cBhvr>
                                        <p:cTn id="10" dur="1" fill="hold">
                                          <p:stCondLst>
                                            <p:cond delay="0"/>
                                          </p:stCondLst>
                                        </p:cTn>
                                        <p:tgtEl>
                                          <p:spTgt spid="24583"/>
                                        </p:tgtEl>
                                        <p:attrNameLst>
                                          <p:attrName>style.visibility</p:attrName>
                                        </p:attrNameLst>
                                      </p:cBhvr>
                                      <p:to>
                                        <p:strVal val="visible"/>
                                      </p:to>
                                    </p:set>
                                    <p:animEffect transition="in" filter="strips(downRight)">
                                      <p:cBhvr>
                                        <p:cTn id="11" dur="500"/>
                                        <p:tgtEl>
                                          <p:spTgt spid="2458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4589"/>
                                        </p:tgtEl>
                                        <p:attrNameLst>
                                          <p:attrName>style.visibility</p:attrName>
                                        </p:attrNameLst>
                                      </p:cBhvr>
                                      <p:to>
                                        <p:strVal val="visible"/>
                                      </p:to>
                                    </p:set>
                                    <p:animEffect transition="in" filter="wipe(left)">
                                      <p:cBhvr>
                                        <p:cTn id="16" dur="500"/>
                                        <p:tgtEl>
                                          <p:spTgt spid="2458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4595"/>
                                        </p:tgtEl>
                                        <p:attrNameLst>
                                          <p:attrName>style.visibility</p:attrName>
                                        </p:attrNameLst>
                                      </p:cBhvr>
                                      <p:to>
                                        <p:strVal val="visible"/>
                                      </p:to>
                                    </p:set>
                                    <p:animEffect transition="in" filter="wipe(left)">
                                      <p:cBhvr>
                                        <p:cTn id="21" dur="500"/>
                                        <p:tgtEl>
                                          <p:spTgt spid="2459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24582"/>
                                        </p:tgtEl>
                                        <p:attrNameLst>
                                          <p:attrName>style.visibility</p:attrName>
                                        </p:attrNameLst>
                                      </p:cBhvr>
                                      <p:to>
                                        <p:strVal val="visible"/>
                                      </p:to>
                                    </p:set>
                                    <p:animEffect transition="in" filter="dissolve">
                                      <p:cBhvr>
                                        <p:cTn id="26" dur="500"/>
                                        <p:tgtEl>
                                          <p:spTgt spid="24582"/>
                                        </p:tgtEl>
                                      </p:cBhvr>
                                    </p:animEffect>
                                  </p:childTnLst>
                                </p:cTn>
                              </p:par>
                            </p:childTnLst>
                          </p:cTn>
                        </p:par>
                        <p:par>
                          <p:cTn id="27" fill="hold">
                            <p:stCondLst>
                              <p:cond delay="500"/>
                            </p:stCondLst>
                            <p:childTnLst>
                              <p:par>
                                <p:cTn id="28" presetID="18" presetClass="entr" presetSubtype="6" fill="hold" nodeType="afterEffect">
                                  <p:stCondLst>
                                    <p:cond delay="0"/>
                                  </p:stCondLst>
                                  <p:childTnLst>
                                    <p:set>
                                      <p:cBhvr>
                                        <p:cTn id="29" dur="1" fill="hold">
                                          <p:stCondLst>
                                            <p:cond delay="0"/>
                                          </p:stCondLst>
                                        </p:cTn>
                                        <p:tgtEl>
                                          <p:spTgt spid="24586"/>
                                        </p:tgtEl>
                                        <p:attrNameLst>
                                          <p:attrName>style.visibility</p:attrName>
                                        </p:attrNameLst>
                                      </p:cBhvr>
                                      <p:to>
                                        <p:strVal val="visible"/>
                                      </p:to>
                                    </p:set>
                                    <p:animEffect transition="in" filter="strips(downRight)">
                                      <p:cBhvr>
                                        <p:cTn id="30" dur="500"/>
                                        <p:tgtEl>
                                          <p:spTgt spid="2458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4592"/>
                                        </p:tgtEl>
                                        <p:attrNameLst>
                                          <p:attrName>style.visibility</p:attrName>
                                        </p:attrNameLst>
                                      </p:cBhvr>
                                      <p:to>
                                        <p:strVal val="visible"/>
                                      </p:to>
                                    </p:set>
                                    <p:animEffect transition="in" filter="wipe(left)">
                                      <p:cBhvr>
                                        <p:cTn id="35" dur="500"/>
                                        <p:tgtEl>
                                          <p:spTgt spid="2459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4598"/>
                                        </p:tgtEl>
                                        <p:attrNameLst>
                                          <p:attrName>style.visibility</p:attrName>
                                        </p:attrNameLst>
                                      </p:cBhvr>
                                      <p:to>
                                        <p:strVal val="visible"/>
                                      </p:to>
                                    </p:set>
                                    <p:animEffect transition="in" filter="wipe(left)">
                                      <p:cBhvr>
                                        <p:cTn id="40" dur="500"/>
                                        <p:tgtEl>
                                          <p:spTgt spid="24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autoUpdateAnimBg="0"/>
      <p:bldP spid="24582"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143"/>
          <p:cNvSpPr txBox="1">
            <a:spLocks noChangeArrowheads="1"/>
          </p:cNvSpPr>
          <p:nvPr/>
        </p:nvSpPr>
        <p:spPr bwMode="auto">
          <a:xfrm>
            <a:off x="5334000" y="54102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26627" name="文本框 144"/>
          <p:cNvSpPr txBox="1">
            <a:spLocks noChangeArrowheads="1"/>
          </p:cNvSpPr>
          <p:nvPr/>
        </p:nvSpPr>
        <p:spPr bwMode="auto">
          <a:xfrm>
            <a:off x="2438400" y="36576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26628"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动静结合</a:t>
            </a:r>
          </a:p>
        </p:txBody>
      </p:sp>
      <p:grpSp>
        <p:nvGrpSpPr>
          <p:cNvPr id="26629" name="Group 5"/>
          <p:cNvGrpSpPr>
            <a:grpSpLocks/>
          </p:cNvGrpSpPr>
          <p:nvPr/>
        </p:nvGrpSpPr>
        <p:grpSpPr bwMode="auto">
          <a:xfrm>
            <a:off x="971550" y="1700213"/>
            <a:ext cx="7129463" cy="936625"/>
            <a:chOff x="0" y="0"/>
            <a:chExt cx="4491" cy="590"/>
          </a:xfrm>
        </p:grpSpPr>
        <p:sp>
          <p:nvSpPr>
            <p:cNvPr id="26630" name="自选图形 4"/>
            <p:cNvSpPr>
              <a:spLocks noChangeArrowheads="1"/>
            </p:cNvSpPr>
            <p:nvPr/>
          </p:nvSpPr>
          <p:spPr bwMode="auto">
            <a:xfrm>
              <a:off x="0" y="0"/>
              <a:ext cx="4491" cy="590"/>
            </a:xfrm>
            <a:prstGeom prst="bevel">
              <a:avLst>
                <a:gd name="adj" fmla="val 12500"/>
              </a:avLst>
            </a:prstGeom>
            <a:blipFill dpi="0" rotWithShape="1">
              <a:blip r:embed="rId3"/>
              <a:srcRect/>
              <a:tile tx="0" ty="0" sx="100000" sy="100000" flip="none" algn="tl"/>
            </a:blipFill>
            <a:ln w="9525">
              <a:noFill/>
              <a:miter lim="800000"/>
              <a:headEnd/>
              <a:tailEnd/>
            </a:ln>
          </p:spPr>
          <p:txBody>
            <a:bodyPr wrap="none" anchor="ctr"/>
            <a:lstStyle/>
            <a:p>
              <a:endParaRPr lang="zh-CN" altLang="en-US"/>
            </a:p>
          </p:txBody>
        </p:sp>
        <p:sp>
          <p:nvSpPr>
            <p:cNvPr id="26631" name="文本框 5"/>
            <p:cNvSpPr txBox="1">
              <a:spLocks noChangeArrowheads="1"/>
            </p:cNvSpPr>
            <p:nvPr/>
          </p:nvSpPr>
          <p:spPr bwMode="auto">
            <a:xfrm>
              <a:off x="91" y="91"/>
              <a:ext cx="4309" cy="365"/>
            </a:xfrm>
            <a:prstGeom prst="rect">
              <a:avLst/>
            </a:prstGeom>
            <a:noFill/>
            <a:ln w="9525">
              <a:noFill/>
              <a:miter lim="800000"/>
              <a:headEnd/>
              <a:tailEnd/>
            </a:ln>
          </p:spPr>
          <p:txBody>
            <a:bodyPr>
              <a:spAutoFit/>
            </a:bodyPr>
            <a:lstStyle/>
            <a:p>
              <a:pPr algn="ctr"/>
              <a:r>
                <a:rPr lang="zh-CN" altLang="en-US" sz="3200">
                  <a:solidFill>
                    <a:srgbClr val="683400"/>
                  </a:solidFill>
                  <a:effectLst>
                    <a:outerShdw blurRad="38100" dist="38100" dir="2700000" algn="tl">
                      <a:srgbClr val="C0C0C0"/>
                    </a:outerShdw>
                  </a:effectLst>
                  <a:latin typeface="黑体" pitchFamily="2" charset="-122"/>
                  <a:ea typeface="黑体" pitchFamily="2" charset="-122"/>
                </a:rPr>
                <a:t>一个好的</a:t>
              </a:r>
              <a:r>
                <a:rPr lang="en-US" sz="3200">
                  <a:solidFill>
                    <a:srgbClr val="683400"/>
                  </a:solidFill>
                  <a:effectLst>
                    <a:outerShdw blurRad="38100" dist="38100" dir="2700000" algn="tl">
                      <a:srgbClr val="C0C0C0"/>
                    </a:outerShdw>
                  </a:effectLst>
                  <a:latin typeface="黑体" pitchFamily="2" charset="-122"/>
                  <a:ea typeface="黑体" pitchFamily="2" charset="-122"/>
                </a:rPr>
                <a:t>PPT</a:t>
              </a:r>
              <a:r>
                <a:rPr lang="zh-CN" altLang="en-US" sz="3200">
                  <a:solidFill>
                    <a:srgbClr val="683400"/>
                  </a:solidFill>
                  <a:effectLst>
                    <a:outerShdw blurRad="38100" dist="38100" dir="2700000" algn="tl">
                      <a:srgbClr val="C0C0C0"/>
                    </a:outerShdw>
                  </a:effectLst>
                  <a:latin typeface="黑体" pitchFamily="2" charset="-122"/>
                  <a:ea typeface="黑体" pitchFamily="2" charset="-122"/>
                </a:rPr>
                <a:t>必定是动静结合的产物</a:t>
              </a:r>
            </a:p>
          </p:txBody>
        </p:sp>
      </p:grpSp>
      <p:grpSp>
        <p:nvGrpSpPr>
          <p:cNvPr id="26632" name="Group 8"/>
          <p:cNvGrpSpPr>
            <a:grpSpLocks/>
          </p:cNvGrpSpPr>
          <p:nvPr/>
        </p:nvGrpSpPr>
        <p:grpSpPr bwMode="auto">
          <a:xfrm>
            <a:off x="971550" y="2924175"/>
            <a:ext cx="7129463" cy="936625"/>
            <a:chOff x="0" y="0"/>
            <a:chExt cx="4491" cy="590"/>
          </a:xfrm>
        </p:grpSpPr>
        <p:sp>
          <p:nvSpPr>
            <p:cNvPr id="26633" name="自选图形 7"/>
            <p:cNvSpPr>
              <a:spLocks noChangeArrowheads="1"/>
            </p:cNvSpPr>
            <p:nvPr/>
          </p:nvSpPr>
          <p:spPr bwMode="auto">
            <a:xfrm>
              <a:off x="0" y="0"/>
              <a:ext cx="4491" cy="590"/>
            </a:xfrm>
            <a:prstGeom prst="bevel">
              <a:avLst>
                <a:gd name="adj" fmla="val 12500"/>
              </a:avLst>
            </a:prstGeom>
            <a:gradFill rotWithShape="1">
              <a:gsLst>
                <a:gs pos="0">
                  <a:srgbClr val="E6E6E6"/>
                </a:gs>
                <a:gs pos="14999">
                  <a:srgbClr val="7D8496"/>
                </a:gs>
                <a:gs pos="53000">
                  <a:srgbClr val="E6E6E6"/>
                </a:gs>
                <a:gs pos="67999">
                  <a:srgbClr val="7D8496"/>
                </a:gs>
                <a:gs pos="92999">
                  <a:srgbClr val="E6E6E6"/>
                </a:gs>
                <a:gs pos="100000">
                  <a:srgbClr val="FFFFFF"/>
                </a:gs>
              </a:gsLst>
              <a:lin ang="5400000" scaled="1"/>
            </a:gradFill>
            <a:ln w="9525">
              <a:noFill/>
              <a:miter lim="800000"/>
              <a:headEnd/>
              <a:tailEnd/>
            </a:ln>
          </p:spPr>
          <p:txBody>
            <a:bodyPr wrap="none" anchor="ctr"/>
            <a:lstStyle/>
            <a:p>
              <a:endParaRPr lang="zh-CN" altLang="en-US"/>
            </a:p>
          </p:txBody>
        </p:sp>
        <p:sp>
          <p:nvSpPr>
            <p:cNvPr id="26634" name="文本框 8"/>
            <p:cNvSpPr txBox="1">
              <a:spLocks noChangeArrowheads="1"/>
            </p:cNvSpPr>
            <p:nvPr/>
          </p:nvSpPr>
          <p:spPr bwMode="auto">
            <a:xfrm>
              <a:off x="113" y="114"/>
              <a:ext cx="4309" cy="365"/>
            </a:xfrm>
            <a:prstGeom prst="rect">
              <a:avLst/>
            </a:prstGeom>
            <a:noFill/>
            <a:ln w="9525">
              <a:noFill/>
              <a:miter lim="800000"/>
              <a:headEnd/>
              <a:tailEnd/>
            </a:ln>
          </p:spPr>
          <p:txBody>
            <a:bodyPr>
              <a:spAutoFit/>
            </a:bodyPr>
            <a:lstStyle/>
            <a:p>
              <a:pPr algn="ctr"/>
              <a:r>
                <a:rPr lang="en-US" sz="3200">
                  <a:solidFill>
                    <a:srgbClr val="4D4D4D"/>
                  </a:solidFill>
                  <a:effectLst>
                    <a:outerShdw blurRad="38100" dist="38100" dir="2700000" algn="tl">
                      <a:srgbClr val="C0C0C0"/>
                    </a:outerShdw>
                  </a:effectLst>
                  <a:latin typeface="黑体" pitchFamily="2" charset="-122"/>
                  <a:ea typeface="黑体" pitchFamily="2" charset="-122"/>
                </a:rPr>
                <a:t>PowerPoint</a:t>
              </a:r>
              <a:r>
                <a:rPr lang="zh-CN" altLang="en-US" sz="3200">
                  <a:solidFill>
                    <a:srgbClr val="4D4D4D"/>
                  </a:solidFill>
                  <a:effectLst>
                    <a:outerShdw blurRad="38100" dist="38100" dir="2700000" algn="tl">
                      <a:srgbClr val="C0C0C0"/>
                    </a:outerShdw>
                  </a:effectLst>
                  <a:latin typeface="黑体" pitchFamily="2" charset="-122"/>
                  <a:ea typeface="黑体" pitchFamily="2" charset="-122"/>
                </a:rPr>
                <a:t>的绘画功能已经相当强悍</a:t>
              </a:r>
            </a:p>
          </p:txBody>
        </p:sp>
      </p:grpSp>
      <p:grpSp>
        <p:nvGrpSpPr>
          <p:cNvPr id="26635" name="Group 11"/>
          <p:cNvGrpSpPr>
            <a:grpSpLocks/>
          </p:cNvGrpSpPr>
          <p:nvPr/>
        </p:nvGrpSpPr>
        <p:grpSpPr bwMode="auto">
          <a:xfrm>
            <a:off x="1042988" y="4581525"/>
            <a:ext cx="1284287" cy="1296988"/>
            <a:chOff x="0" y="0"/>
            <a:chExt cx="498" cy="503"/>
          </a:xfrm>
        </p:grpSpPr>
        <p:sp>
          <p:nvSpPr>
            <p:cNvPr id="26636" name="椭圆 10"/>
            <p:cNvSpPr>
              <a:spLocks noChangeArrowheads="1"/>
            </p:cNvSpPr>
            <p:nvPr/>
          </p:nvSpPr>
          <p:spPr bwMode="auto">
            <a:xfrm>
              <a:off x="0" y="0"/>
              <a:ext cx="498" cy="503"/>
            </a:xfrm>
            <a:prstGeom prst="ellipse">
              <a:avLst/>
            </a:prstGeom>
            <a:gradFill rotWithShape="1">
              <a:gsLst>
                <a:gs pos="0">
                  <a:schemeClr val="hlink"/>
                </a:gs>
                <a:gs pos="50000">
                  <a:srgbClr val="FFFFFF"/>
                </a:gs>
                <a:gs pos="100000">
                  <a:schemeClr val="hlink"/>
                </a:gs>
              </a:gsLst>
              <a:lin ang="18900000" scaled="1"/>
            </a:gradFill>
            <a:ln w="9525">
              <a:noFill/>
              <a:round/>
              <a:headEnd/>
              <a:tailEnd/>
            </a:ln>
          </p:spPr>
          <p:txBody>
            <a:bodyPr wrap="none" anchor="ctr">
              <a:spAutoFit/>
            </a:bodyPr>
            <a:lstStyle/>
            <a:p>
              <a:endParaRPr lang="zh-CN" altLang="en-US"/>
            </a:p>
          </p:txBody>
        </p:sp>
        <p:sp>
          <p:nvSpPr>
            <p:cNvPr id="26637" name="椭圆 11"/>
            <p:cNvSpPr>
              <a:spLocks noChangeArrowheads="1"/>
            </p:cNvSpPr>
            <p:nvPr/>
          </p:nvSpPr>
          <p:spPr bwMode="auto">
            <a:xfrm>
              <a:off x="0" y="0"/>
              <a:ext cx="498" cy="503"/>
            </a:xfrm>
            <a:prstGeom prst="ellipse">
              <a:avLst/>
            </a:prstGeom>
            <a:gradFill rotWithShape="1">
              <a:gsLst>
                <a:gs pos="0">
                  <a:schemeClr val="hlink">
                    <a:alpha val="31999"/>
                  </a:schemeClr>
                </a:gs>
                <a:gs pos="100000">
                  <a:srgbClr val="000000">
                    <a:alpha val="89999"/>
                  </a:srgbClr>
                </a:gs>
              </a:gsLst>
              <a:lin ang="18900000" scaled="1"/>
            </a:gradFill>
            <a:ln w="9525">
              <a:noFill/>
              <a:round/>
              <a:headEnd/>
              <a:tailEnd/>
            </a:ln>
          </p:spPr>
          <p:txBody>
            <a:bodyPr wrap="none" anchor="ctr">
              <a:spAutoFit/>
            </a:bodyPr>
            <a:lstStyle/>
            <a:p>
              <a:endParaRPr lang="zh-CN" altLang="en-US"/>
            </a:p>
          </p:txBody>
        </p:sp>
        <p:sp>
          <p:nvSpPr>
            <p:cNvPr id="26638" name="椭圆 12"/>
            <p:cNvSpPr>
              <a:spLocks noChangeArrowheads="1"/>
            </p:cNvSpPr>
            <p:nvPr/>
          </p:nvSpPr>
          <p:spPr bwMode="auto">
            <a:xfrm>
              <a:off x="32" y="33"/>
              <a:ext cx="433" cy="438"/>
            </a:xfrm>
            <a:prstGeom prst="ellipse">
              <a:avLst/>
            </a:prstGeom>
            <a:gradFill rotWithShape="1">
              <a:gsLst>
                <a:gs pos="0">
                  <a:schemeClr val="hlink"/>
                </a:gs>
                <a:gs pos="50000">
                  <a:srgbClr val="00008A"/>
                </a:gs>
                <a:gs pos="100000">
                  <a:schemeClr val="hlink"/>
                </a:gs>
              </a:gsLst>
              <a:lin ang="2700000" scaled="1"/>
            </a:gradFill>
            <a:ln w="9525">
              <a:noFill/>
              <a:round/>
              <a:headEnd/>
              <a:tailEnd/>
            </a:ln>
          </p:spPr>
          <p:txBody>
            <a:bodyPr anchor="ctr">
              <a:spAutoFit/>
            </a:bodyPr>
            <a:lstStyle/>
            <a:p>
              <a:endParaRPr lang="zh-CN" altLang="en-US"/>
            </a:p>
          </p:txBody>
        </p:sp>
        <p:sp>
          <p:nvSpPr>
            <p:cNvPr id="26639" name="椭圆 13"/>
            <p:cNvSpPr>
              <a:spLocks noChangeArrowheads="1"/>
            </p:cNvSpPr>
            <p:nvPr/>
          </p:nvSpPr>
          <p:spPr bwMode="auto">
            <a:xfrm>
              <a:off x="40" y="36"/>
              <a:ext cx="433" cy="437"/>
            </a:xfrm>
            <a:prstGeom prst="ellipse">
              <a:avLst/>
            </a:prstGeom>
            <a:gradFill rotWithShape="1">
              <a:gsLst>
                <a:gs pos="0">
                  <a:srgbClr val="0000A2"/>
                </a:gs>
                <a:gs pos="100000">
                  <a:schemeClr val="hlink">
                    <a:alpha val="0"/>
                  </a:schemeClr>
                </a:gs>
              </a:gsLst>
              <a:lin ang="18900000" scaled="1"/>
            </a:gradFill>
            <a:ln w="9525">
              <a:noFill/>
              <a:round/>
              <a:headEnd/>
              <a:tailEnd/>
            </a:ln>
          </p:spPr>
          <p:txBody>
            <a:bodyPr anchor="ctr">
              <a:spAutoFit/>
            </a:bodyPr>
            <a:lstStyle/>
            <a:p>
              <a:endParaRPr lang="zh-CN" altLang="en-US"/>
            </a:p>
          </p:txBody>
        </p:sp>
        <p:sp>
          <p:nvSpPr>
            <p:cNvPr id="26640" name="椭圆 14"/>
            <p:cNvSpPr>
              <a:spLocks noChangeArrowheads="1"/>
            </p:cNvSpPr>
            <p:nvPr/>
          </p:nvSpPr>
          <p:spPr bwMode="auto">
            <a:xfrm>
              <a:off x="56" y="55"/>
              <a:ext cx="390" cy="394"/>
            </a:xfrm>
            <a:prstGeom prst="ellipse">
              <a:avLst/>
            </a:prstGeom>
            <a:solidFill>
              <a:srgbClr val="333333"/>
            </a:solidFill>
            <a:ln w="9525">
              <a:noFill/>
              <a:round/>
              <a:headEnd/>
              <a:tailEnd/>
            </a:ln>
          </p:spPr>
          <p:txBody>
            <a:bodyPr anchor="ctr">
              <a:spAutoFit/>
            </a:bodyPr>
            <a:lstStyle/>
            <a:p>
              <a:endParaRPr lang="zh-CN" altLang="en-US"/>
            </a:p>
          </p:txBody>
        </p:sp>
        <p:grpSp>
          <p:nvGrpSpPr>
            <p:cNvPr id="26641" name="Group 17"/>
            <p:cNvGrpSpPr>
              <a:grpSpLocks/>
            </p:cNvGrpSpPr>
            <p:nvPr/>
          </p:nvGrpSpPr>
          <p:grpSpPr bwMode="auto">
            <a:xfrm>
              <a:off x="63" y="60"/>
              <a:ext cx="377" cy="381"/>
              <a:chOff x="0" y="0"/>
              <a:chExt cx="1252" cy="1252"/>
            </a:xfrm>
          </p:grpSpPr>
          <p:sp>
            <p:nvSpPr>
              <p:cNvPr id="26642" name="椭圆 16"/>
              <p:cNvSpPr>
                <a:spLocks noChangeArrowheads="1"/>
              </p:cNvSpPr>
              <p:nvPr/>
            </p:nvSpPr>
            <p:spPr bwMode="auto">
              <a:xfrm>
                <a:off x="0" y="0"/>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26643" name="椭圆 17"/>
              <p:cNvSpPr>
                <a:spLocks noChangeArrowheads="1"/>
              </p:cNvSpPr>
              <p:nvPr/>
            </p:nvSpPr>
            <p:spPr bwMode="auto">
              <a:xfrm>
                <a:off x="16" y="7"/>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26644" name="椭圆 18"/>
              <p:cNvSpPr>
                <a:spLocks noChangeArrowheads="1"/>
              </p:cNvSpPr>
              <p:nvPr/>
            </p:nvSpPr>
            <p:spPr bwMode="auto">
              <a:xfrm>
                <a:off x="29" y="19"/>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26645" name="椭圆 19"/>
              <p:cNvSpPr>
                <a:spLocks noChangeArrowheads="1"/>
              </p:cNvSpPr>
              <p:nvPr/>
            </p:nvSpPr>
            <p:spPr bwMode="auto">
              <a:xfrm>
                <a:off x="97" y="51"/>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grpSp>
      <p:grpSp>
        <p:nvGrpSpPr>
          <p:cNvPr id="26646" name="Group 22"/>
          <p:cNvGrpSpPr>
            <a:grpSpLocks/>
          </p:cNvGrpSpPr>
          <p:nvPr/>
        </p:nvGrpSpPr>
        <p:grpSpPr bwMode="auto">
          <a:xfrm>
            <a:off x="2268538" y="4221163"/>
            <a:ext cx="3678237" cy="1878012"/>
            <a:chOff x="0" y="0"/>
            <a:chExt cx="5040" cy="2573"/>
          </a:xfrm>
        </p:grpSpPr>
        <p:grpSp>
          <p:nvGrpSpPr>
            <p:cNvPr id="26647" name="Group 23"/>
            <p:cNvGrpSpPr>
              <a:grpSpLocks/>
            </p:cNvGrpSpPr>
            <p:nvPr/>
          </p:nvGrpSpPr>
          <p:grpSpPr bwMode="auto">
            <a:xfrm>
              <a:off x="2178" y="246"/>
              <a:ext cx="486" cy="433"/>
              <a:chOff x="0" y="0"/>
              <a:chExt cx="563" cy="529"/>
            </a:xfrm>
          </p:grpSpPr>
          <p:sp>
            <p:nvSpPr>
              <p:cNvPr id="26648" name="自选图形 22"/>
              <p:cNvSpPr>
                <a:spLocks noChangeArrowheads="1"/>
              </p:cNvSpPr>
              <p:nvPr/>
            </p:nvSpPr>
            <p:spPr bwMode="auto">
              <a:xfrm>
                <a:off x="0" y="91"/>
                <a:ext cx="563" cy="438"/>
              </a:xfrm>
              <a:prstGeom prst="diamond">
                <a:avLst/>
              </a:prstGeom>
              <a:solidFill>
                <a:srgbClr val="4D4D4D"/>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4D4D4D"/>
                </a:extrusionClr>
              </a:sp3d>
            </p:spPr>
            <p:txBody>
              <a:bodyPr wrap="none" anchor="ctr">
                <a:flatTx/>
              </a:bodyPr>
              <a:lstStyle/>
              <a:p>
                <a:endParaRPr lang="zh-CN" altLang="en-US"/>
              </a:p>
            </p:txBody>
          </p:sp>
          <p:sp>
            <p:nvSpPr>
              <p:cNvPr id="26649" name="自选图形 23"/>
              <p:cNvSpPr>
                <a:spLocks noChangeArrowheads="1"/>
              </p:cNvSpPr>
              <p:nvPr/>
            </p:nvSpPr>
            <p:spPr bwMode="auto">
              <a:xfrm>
                <a:off x="0" y="47"/>
                <a:ext cx="563" cy="439"/>
              </a:xfrm>
              <a:prstGeom prst="diamond">
                <a:avLst/>
              </a:prstGeom>
              <a:solidFill>
                <a:srgbClr val="969696"/>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969696"/>
                </a:extrusionClr>
              </a:sp3d>
            </p:spPr>
            <p:txBody>
              <a:bodyPr wrap="none" anchor="ctr">
                <a:flatTx/>
              </a:bodyPr>
              <a:lstStyle/>
              <a:p>
                <a:endParaRPr lang="zh-CN" altLang="en-US"/>
              </a:p>
            </p:txBody>
          </p:sp>
          <p:sp>
            <p:nvSpPr>
              <p:cNvPr id="26650" name="自选图形 24"/>
              <p:cNvSpPr>
                <a:spLocks noChangeArrowheads="1"/>
              </p:cNvSpPr>
              <p:nvPr/>
            </p:nvSpPr>
            <p:spPr bwMode="auto">
              <a:xfrm>
                <a:off x="0" y="0"/>
                <a:ext cx="563" cy="438"/>
              </a:xfrm>
              <a:prstGeom prst="diamond">
                <a:avLst/>
              </a:prstGeom>
              <a:gradFill rotWithShape="1">
                <a:gsLst>
                  <a:gs pos="0">
                    <a:srgbClr val="B2B2B2"/>
                  </a:gs>
                  <a:gs pos="100000">
                    <a:srgbClr val="ABABAB"/>
                  </a:gs>
                </a:gsLst>
                <a:lin ang="5400000" scaled="1"/>
              </a:gra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B2B2B2"/>
                </a:extrusionClr>
              </a:sp3d>
            </p:spPr>
            <p:txBody>
              <a:bodyPr wrap="none" anchor="ctr">
                <a:flatTx/>
              </a:bodyPr>
              <a:lstStyle/>
              <a:p>
                <a:endParaRPr lang="zh-CN" altLang="en-US"/>
              </a:p>
            </p:txBody>
          </p:sp>
        </p:grpSp>
        <p:grpSp>
          <p:nvGrpSpPr>
            <p:cNvPr id="26651" name="Group 27"/>
            <p:cNvGrpSpPr>
              <a:grpSpLocks/>
            </p:cNvGrpSpPr>
            <p:nvPr/>
          </p:nvGrpSpPr>
          <p:grpSpPr bwMode="auto">
            <a:xfrm>
              <a:off x="2434" y="4"/>
              <a:ext cx="1503" cy="1320"/>
              <a:chOff x="0" y="0"/>
              <a:chExt cx="1743" cy="1611"/>
            </a:xfrm>
          </p:grpSpPr>
          <p:sp>
            <p:nvSpPr>
              <p:cNvPr id="26652" name="自选图形 26"/>
              <p:cNvSpPr>
                <a:spLocks noChangeArrowheads="1"/>
              </p:cNvSpPr>
              <p:nvPr/>
            </p:nvSpPr>
            <p:spPr bwMode="auto">
              <a:xfrm>
                <a:off x="0" y="264"/>
                <a:ext cx="1731" cy="1347"/>
              </a:xfrm>
              <a:prstGeom prst="diamond">
                <a:avLst/>
              </a:prstGeom>
              <a:solidFill>
                <a:srgbClr val="FFFFCC"/>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FFFFCC"/>
                </a:extrusionClr>
              </a:sp3d>
            </p:spPr>
            <p:txBody>
              <a:bodyPr wrap="none" anchor="ctr">
                <a:flatTx/>
              </a:bodyPr>
              <a:lstStyle/>
              <a:p>
                <a:endParaRPr lang="zh-CN" altLang="en-US"/>
              </a:p>
            </p:txBody>
          </p:sp>
          <p:sp>
            <p:nvSpPr>
              <p:cNvPr id="26653" name="自选图形 27"/>
              <p:cNvSpPr>
                <a:spLocks noChangeArrowheads="1"/>
              </p:cNvSpPr>
              <p:nvPr/>
            </p:nvSpPr>
            <p:spPr bwMode="auto">
              <a:xfrm>
                <a:off x="1" y="121"/>
                <a:ext cx="1731" cy="1347"/>
              </a:xfrm>
              <a:prstGeom prst="diamond">
                <a:avLst/>
              </a:prstGeom>
              <a:solidFill>
                <a:srgbClr val="FFCC66"/>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FFCC66"/>
                </a:extrusionClr>
              </a:sp3d>
            </p:spPr>
            <p:txBody>
              <a:bodyPr wrap="none" anchor="ctr">
                <a:flatTx/>
              </a:bodyPr>
              <a:lstStyle/>
              <a:p>
                <a:endParaRPr lang="zh-CN" altLang="en-US"/>
              </a:p>
            </p:txBody>
          </p:sp>
          <p:sp>
            <p:nvSpPr>
              <p:cNvPr id="26654" name="自选图形 28"/>
              <p:cNvSpPr>
                <a:spLocks noChangeArrowheads="1"/>
              </p:cNvSpPr>
              <p:nvPr/>
            </p:nvSpPr>
            <p:spPr bwMode="auto">
              <a:xfrm>
                <a:off x="12" y="0"/>
                <a:ext cx="1731" cy="1347"/>
              </a:xfrm>
              <a:prstGeom prst="diamond">
                <a:avLst/>
              </a:prstGeom>
              <a:gradFill rotWithShape="1">
                <a:gsLst>
                  <a:gs pos="0">
                    <a:srgbClr val="A96500"/>
                  </a:gs>
                  <a:gs pos="100000">
                    <a:srgbClr val="FF9900"/>
                  </a:gs>
                </a:gsLst>
                <a:lin ang="5400000" scaled="1"/>
              </a:gra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FF9900"/>
                </a:extrusionClr>
              </a:sp3d>
            </p:spPr>
            <p:txBody>
              <a:bodyPr wrap="none" anchor="ctr">
                <a:flatTx/>
              </a:bodyPr>
              <a:lstStyle/>
              <a:p>
                <a:endParaRPr lang="zh-CN" altLang="en-US"/>
              </a:p>
            </p:txBody>
          </p:sp>
        </p:grpSp>
        <p:grpSp>
          <p:nvGrpSpPr>
            <p:cNvPr id="26655" name="Group 31"/>
            <p:cNvGrpSpPr>
              <a:grpSpLocks/>
            </p:cNvGrpSpPr>
            <p:nvPr/>
          </p:nvGrpSpPr>
          <p:grpSpPr bwMode="auto">
            <a:xfrm>
              <a:off x="945" y="0"/>
              <a:ext cx="1503" cy="1312"/>
              <a:chOff x="0" y="0"/>
              <a:chExt cx="1743" cy="1601"/>
            </a:xfrm>
          </p:grpSpPr>
          <p:sp>
            <p:nvSpPr>
              <p:cNvPr id="26656" name="自选图形 30"/>
              <p:cNvSpPr>
                <a:spLocks noChangeArrowheads="1"/>
              </p:cNvSpPr>
              <p:nvPr/>
            </p:nvSpPr>
            <p:spPr bwMode="auto">
              <a:xfrm>
                <a:off x="0" y="254"/>
                <a:ext cx="1731" cy="1347"/>
              </a:xfrm>
              <a:prstGeom prst="diamond">
                <a:avLst/>
              </a:prstGeom>
              <a:solidFill>
                <a:srgbClr val="CCECFF"/>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CCECFF"/>
                </a:extrusionClr>
              </a:sp3d>
            </p:spPr>
            <p:txBody>
              <a:bodyPr wrap="none" anchor="ctr">
                <a:flatTx/>
              </a:bodyPr>
              <a:lstStyle/>
              <a:p>
                <a:endParaRPr lang="zh-CN" altLang="en-US"/>
              </a:p>
            </p:txBody>
          </p:sp>
          <p:sp>
            <p:nvSpPr>
              <p:cNvPr id="26657" name="自选图形 31"/>
              <p:cNvSpPr>
                <a:spLocks noChangeArrowheads="1"/>
              </p:cNvSpPr>
              <p:nvPr/>
            </p:nvSpPr>
            <p:spPr bwMode="auto">
              <a:xfrm>
                <a:off x="1" y="121"/>
                <a:ext cx="1731" cy="1347"/>
              </a:xfrm>
              <a:prstGeom prst="diamond">
                <a:avLst/>
              </a:prstGeom>
              <a:solidFill>
                <a:srgbClr val="CC99FF"/>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CC99FF"/>
                </a:extrusionClr>
              </a:sp3d>
            </p:spPr>
            <p:txBody>
              <a:bodyPr wrap="none" anchor="ctr">
                <a:flatTx/>
              </a:bodyPr>
              <a:lstStyle/>
              <a:p>
                <a:endParaRPr lang="zh-CN" altLang="en-US"/>
              </a:p>
            </p:txBody>
          </p:sp>
          <p:sp>
            <p:nvSpPr>
              <p:cNvPr id="26658" name="自选图形 32"/>
              <p:cNvSpPr>
                <a:spLocks noChangeArrowheads="1"/>
              </p:cNvSpPr>
              <p:nvPr/>
            </p:nvSpPr>
            <p:spPr bwMode="auto">
              <a:xfrm>
                <a:off x="12" y="0"/>
                <a:ext cx="1731" cy="1347"/>
              </a:xfrm>
              <a:prstGeom prst="diamond">
                <a:avLst/>
              </a:prstGeom>
              <a:gradFill rotWithShape="1">
                <a:gsLst>
                  <a:gs pos="0">
                    <a:srgbClr val="393956"/>
                  </a:gs>
                  <a:gs pos="100000">
                    <a:srgbClr val="666699"/>
                  </a:gs>
                </a:gsLst>
                <a:lin ang="5400000" scaled="1"/>
              </a:gra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666699"/>
                </a:extrusionClr>
              </a:sp3d>
            </p:spPr>
            <p:txBody>
              <a:bodyPr wrap="none" anchor="ctr">
                <a:flatTx/>
              </a:bodyPr>
              <a:lstStyle/>
              <a:p>
                <a:endParaRPr lang="zh-CN" altLang="en-US"/>
              </a:p>
            </p:txBody>
          </p:sp>
        </p:grpSp>
        <p:sp>
          <p:nvSpPr>
            <p:cNvPr id="26659" name="矩形 33"/>
            <p:cNvSpPr>
              <a:spLocks noChangeArrowheads="1"/>
            </p:cNvSpPr>
            <p:nvPr/>
          </p:nvSpPr>
          <p:spPr bwMode="auto">
            <a:xfrm>
              <a:off x="1616" y="468"/>
              <a:ext cx="253" cy="461"/>
            </a:xfrm>
            <a:prstGeom prst="rect">
              <a:avLst/>
            </a:prstGeom>
            <a:noFill/>
            <a:ln w="9525">
              <a:noFill/>
              <a:miter lim="800000"/>
              <a:headEnd/>
              <a:tailEnd/>
            </a:ln>
          </p:spPr>
          <p:txBody>
            <a:bodyPr wrap="none">
              <a:spAutoFit/>
            </a:bodyPr>
            <a:lstStyle/>
            <a:p>
              <a:pPr algn="ctr" eaLnBrk="0" hangingPunct="0"/>
              <a:endParaRPr lang="zh-CN" altLang="en-US" sz="1600">
                <a:solidFill>
                  <a:schemeClr val="bg1"/>
                </a:solidFill>
              </a:endParaRPr>
            </a:p>
          </p:txBody>
        </p:sp>
        <p:sp>
          <p:nvSpPr>
            <p:cNvPr id="26660" name="矩形 34"/>
            <p:cNvSpPr>
              <a:spLocks noChangeArrowheads="1"/>
            </p:cNvSpPr>
            <p:nvPr/>
          </p:nvSpPr>
          <p:spPr bwMode="auto">
            <a:xfrm>
              <a:off x="3100" y="468"/>
              <a:ext cx="252" cy="461"/>
            </a:xfrm>
            <a:prstGeom prst="rect">
              <a:avLst/>
            </a:prstGeom>
            <a:noFill/>
            <a:ln w="9525">
              <a:noFill/>
              <a:miter lim="800000"/>
              <a:headEnd/>
              <a:tailEnd/>
            </a:ln>
          </p:spPr>
          <p:txBody>
            <a:bodyPr wrap="none">
              <a:spAutoFit/>
            </a:bodyPr>
            <a:lstStyle/>
            <a:p>
              <a:pPr algn="ctr" eaLnBrk="0" hangingPunct="0"/>
              <a:endParaRPr lang="zh-CN" altLang="en-US" sz="1600">
                <a:solidFill>
                  <a:schemeClr val="bg1"/>
                </a:solidFill>
              </a:endParaRPr>
            </a:p>
          </p:txBody>
        </p:sp>
        <p:sp>
          <p:nvSpPr>
            <p:cNvPr id="26661" name="矩形 35"/>
            <p:cNvSpPr>
              <a:spLocks noChangeArrowheads="1"/>
            </p:cNvSpPr>
            <p:nvPr/>
          </p:nvSpPr>
          <p:spPr bwMode="auto">
            <a:xfrm>
              <a:off x="2295" y="1151"/>
              <a:ext cx="252" cy="543"/>
            </a:xfrm>
            <a:prstGeom prst="rect">
              <a:avLst/>
            </a:prstGeom>
            <a:noFill/>
            <a:ln w="9525">
              <a:noFill/>
              <a:miter lim="800000"/>
              <a:headEnd/>
              <a:tailEnd/>
            </a:ln>
          </p:spPr>
          <p:txBody>
            <a:bodyPr wrap="none">
              <a:spAutoFit/>
            </a:bodyPr>
            <a:lstStyle/>
            <a:p>
              <a:pPr algn="ctr" eaLnBrk="0" hangingPunct="0"/>
              <a:endParaRPr lang="zh-CN" altLang="en-US" sz="2000" b="1"/>
            </a:p>
          </p:txBody>
        </p:sp>
        <p:sp>
          <p:nvSpPr>
            <p:cNvPr id="26662" name="椭圆 36"/>
            <p:cNvSpPr>
              <a:spLocks noChangeArrowheads="1"/>
            </p:cNvSpPr>
            <p:nvPr/>
          </p:nvSpPr>
          <p:spPr bwMode="auto">
            <a:xfrm>
              <a:off x="1606" y="186"/>
              <a:ext cx="303" cy="289"/>
            </a:xfrm>
            <a:prstGeom prst="ellipse">
              <a:avLst/>
            </a:prstGeom>
            <a:solidFill>
              <a:srgbClr val="CCCCFF"/>
            </a:solidFill>
            <a:ln w="9525">
              <a:noFill/>
              <a:round/>
              <a:headEnd/>
              <a:tailEnd/>
            </a:ln>
          </p:spPr>
          <p:txBody>
            <a:bodyPr wrap="none" anchor="ctr"/>
            <a:lstStyle/>
            <a:p>
              <a:endParaRPr lang="zh-CN" altLang="en-US"/>
            </a:p>
          </p:txBody>
        </p:sp>
        <p:sp>
          <p:nvSpPr>
            <p:cNvPr id="26663" name="文本框 37"/>
            <p:cNvSpPr txBox="1">
              <a:spLocks noChangeArrowheads="1"/>
            </p:cNvSpPr>
            <p:nvPr/>
          </p:nvSpPr>
          <p:spPr bwMode="auto">
            <a:xfrm>
              <a:off x="1631" y="196"/>
              <a:ext cx="253" cy="626"/>
            </a:xfrm>
            <a:prstGeom prst="rect">
              <a:avLst/>
            </a:prstGeom>
            <a:noFill/>
            <a:ln w="9525">
              <a:noFill/>
              <a:miter lim="800000"/>
              <a:headEnd/>
              <a:tailEnd/>
            </a:ln>
          </p:spPr>
          <p:txBody>
            <a:bodyPr wrap="none">
              <a:spAutoFit/>
            </a:bodyPr>
            <a:lstStyle/>
            <a:p>
              <a:pPr algn="ctr" eaLnBrk="0" hangingPunct="0"/>
              <a:endParaRPr lang="zh-CN" altLang="en-US" sz="2400" b="1">
                <a:solidFill>
                  <a:srgbClr val="5F5F5F"/>
                </a:solidFill>
              </a:endParaRPr>
            </a:p>
          </p:txBody>
        </p:sp>
        <p:sp>
          <p:nvSpPr>
            <p:cNvPr id="26664" name="椭圆 38"/>
            <p:cNvSpPr>
              <a:spLocks noChangeArrowheads="1"/>
            </p:cNvSpPr>
            <p:nvPr/>
          </p:nvSpPr>
          <p:spPr bwMode="auto">
            <a:xfrm>
              <a:off x="3094" y="186"/>
              <a:ext cx="304" cy="289"/>
            </a:xfrm>
            <a:prstGeom prst="ellipse">
              <a:avLst/>
            </a:prstGeom>
            <a:solidFill>
              <a:srgbClr val="FFCC99"/>
            </a:solidFill>
            <a:ln w="9525">
              <a:noFill/>
              <a:round/>
              <a:headEnd/>
              <a:tailEnd/>
            </a:ln>
          </p:spPr>
          <p:txBody>
            <a:bodyPr wrap="none" anchor="ctr"/>
            <a:lstStyle/>
            <a:p>
              <a:endParaRPr lang="zh-CN" altLang="en-US"/>
            </a:p>
          </p:txBody>
        </p:sp>
        <p:sp>
          <p:nvSpPr>
            <p:cNvPr id="26665" name="文本框 39"/>
            <p:cNvSpPr txBox="1">
              <a:spLocks noChangeArrowheads="1"/>
            </p:cNvSpPr>
            <p:nvPr/>
          </p:nvSpPr>
          <p:spPr bwMode="auto">
            <a:xfrm>
              <a:off x="3121" y="198"/>
              <a:ext cx="253" cy="626"/>
            </a:xfrm>
            <a:prstGeom prst="rect">
              <a:avLst/>
            </a:prstGeom>
            <a:noFill/>
            <a:ln w="9525">
              <a:noFill/>
              <a:miter lim="800000"/>
              <a:headEnd/>
              <a:tailEnd/>
            </a:ln>
          </p:spPr>
          <p:txBody>
            <a:bodyPr wrap="none">
              <a:spAutoFit/>
            </a:bodyPr>
            <a:lstStyle/>
            <a:p>
              <a:pPr algn="ctr" eaLnBrk="0" hangingPunct="0"/>
              <a:endParaRPr lang="zh-CN" altLang="en-US" sz="2400" b="1">
                <a:solidFill>
                  <a:srgbClr val="5F5F5F"/>
                </a:solidFill>
              </a:endParaRPr>
            </a:p>
          </p:txBody>
        </p:sp>
        <p:grpSp>
          <p:nvGrpSpPr>
            <p:cNvPr id="26666" name="Group 42"/>
            <p:cNvGrpSpPr>
              <a:grpSpLocks/>
            </p:cNvGrpSpPr>
            <p:nvPr/>
          </p:nvGrpSpPr>
          <p:grpSpPr bwMode="auto">
            <a:xfrm>
              <a:off x="3201" y="1071"/>
              <a:ext cx="486" cy="434"/>
              <a:chOff x="0" y="0"/>
              <a:chExt cx="563" cy="529"/>
            </a:xfrm>
          </p:grpSpPr>
          <p:sp>
            <p:nvSpPr>
              <p:cNvPr id="26667" name="自选图形 41"/>
              <p:cNvSpPr>
                <a:spLocks noChangeArrowheads="1"/>
              </p:cNvSpPr>
              <p:nvPr/>
            </p:nvSpPr>
            <p:spPr bwMode="auto">
              <a:xfrm>
                <a:off x="0" y="91"/>
                <a:ext cx="563" cy="438"/>
              </a:xfrm>
              <a:prstGeom prst="diamond">
                <a:avLst/>
              </a:prstGeom>
              <a:solidFill>
                <a:srgbClr val="4D4D4D"/>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4D4D4D"/>
                </a:extrusionClr>
              </a:sp3d>
            </p:spPr>
            <p:txBody>
              <a:bodyPr wrap="none" anchor="ctr">
                <a:flatTx/>
              </a:bodyPr>
              <a:lstStyle/>
              <a:p>
                <a:endParaRPr lang="zh-CN" altLang="en-US"/>
              </a:p>
            </p:txBody>
          </p:sp>
          <p:sp>
            <p:nvSpPr>
              <p:cNvPr id="26668" name="自选图形 42"/>
              <p:cNvSpPr>
                <a:spLocks noChangeArrowheads="1"/>
              </p:cNvSpPr>
              <p:nvPr/>
            </p:nvSpPr>
            <p:spPr bwMode="auto">
              <a:xfrm>
                <a:off x="0" y="47"/>
                <a:ext cx="563" cy="439"/>
              </a:xfrm>
              <a:prstGeom prst="diamond">
                <a:avLst/>
              </a:prstGeom>
              <a:solidFill>
                <a:srgbClr val="969696"/>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969696"/>
                </a:extrusionClr>
              </a:sp3d>
            </p:spPr>
            <p:txBody>
              <a:bodyPr wrap="none" anchor="ctr">
                <a:flatTx/>
              </a:bodyPr>
              <a:lstStyle/>
              <a:p>
                <a:endParaRPr lang="zh-CN" altLang="en-US"/>
              </a:p>
            </p:txBody>
          </p:sp>
          <p:sp>
            <p:nvSpPr>
              <p:cNvPr id="26669" name="自选图形 43"/>
              <p:cNvSpPr>
                <a:spLocks noChangeArrowheads="1"/>
              </p:cNvSpPr>
              <p:nvPr/>
            </p:nvSpPr>
            <p:spPr bwMode="auto">
              <a:xfrm>
                <a:off x="0" y="0"/>
                <a:ext cx="563" cy="438"/>
              </a:xfrm>
              <a:prstGeom prst="diamond">
                <a:avLst/>
              </a:prstGeom>
              <a:gradFill rotWithShape="1">
                <a:gsLst>
                  <a:gs pos="0">
                    <a:srgbClr val="B2B2B2"/>
                  </a:gs>
                  <a:gs pos="100000">
                    <a:srgbClr val="B7B7B7"/>
                  </a:gs>
                </a:gsLst>
                <a:lin ang="5400000" scaled="1"/>
              </a:gra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B2B2B2"/>
                </a:extrusionClr>
              </a:sp3d>
            </p:spPr>
            <p:txBody>
              <a:bodyPr wrap="none" anchor="ctr">
                <a:flatTx/>
              </a:bodyPr>
              <a:lstStyle/>
              <a:p>
                <a:endParaRPr lang="zh-CN" altLang="en-US"/>
              </a:p>
            </p:txBody>
          </p:sp>
        </p:grpSp>
        <p:grpSp>
          <p:nvGrpSpPr>
            <p:cNvPr id="26670" name="Group 46"/>
            <p:cNvGrpSpPr>
              <a:grpSpLocks/>
            </p:cNvGrpSpPr>
            <p:nvPr/>
          </p:nvGrpSpPr>
          <p:grpSpPr bwMode="auto">
            <a:xfrm>
              <a:off x="2434" y="1257"/>
              <a:ext cx="1503" cy="1316"/>
              <a:chOff x="0" y="0"/>
              <a:chExt cx="1743" cy="1605"/>
            </a:xfrm>
          </p:grpSpPr>
          <p:sp>
            <p:nvSpPr>
              <p:cNvPr id="26671" name="自选图形 45"/>
              <p:cNvSpPr>
                <a:spLocks noChangeArrowheads="1"/>
              </p:cNvSpPr>
              <p:nvPr/>
            </p:nvSpPr>
            <p:spPr bwMode="auto">
              <a:xfrm>
                <a:off x="0" y="258"/>
                <a:ext cx="1731" cy="1347"/>
              </a:xfrm>
              <a:prstGeom prst="diamond">
                <a:avLst/>
              </a:prstGeom>
              <a:solidFill>
                <a:srgbClr val="CCFFFF"/>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CCFFFF"/>
                </a:extrusionClr>
              </a:sp3d>
            </p:spPr>
            <p:txBody>
              <a:bodyPr wrap="none" anchor="ctr">
                <a:flatTx/>
              </a:bodyPr>
              <a:lstStyle/>
              <a:p>
                <a:endParaRPr lang="zh-CN" altLang="en-US"/>
              </a:p>
            </p:txBody>
          </p:sp>
          <p:sp>
            <p:nvSpPr>
              <p:cNvPr id="26672" name="自选图形 46"/>
              <p:cNvSpPr>
                <a:spLocks noChangeArrowheads="1"/>
              </p:cNvSpPr>
              <p:nvPr/>
            </p:nvSpPr>
            <p:spPr bwMode="auto">
              <a:xfrm>
                <a:off x="1" y="128"/>
                <a:ext cx="1731" cy="1347"/>
              </a:xfrm>
              <a:prstGeom prst="diamond">
                <a:avLst/>
              </a:prstGeom>
              <a:solidFill>
                <a:srgbClr val="33CCFF"/>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33CCFF"/>
                </a:extrusionClr>
              </a:sp3d>
            </p:spPr>
            <p:txBody>
              <a:bodyPr wrap="none" anchor="ctr">
                <a:flatTx/>
              </a:bodyPr>
              <a:lstStyle/>
              <a:p>
                <a:endParaRPr lang="zh-CN" altLang="en-US"/>
              </a:p>
            </p:txBody>
          </p:sp>
          <p:sp>
            <p:nvSpPr>
              <p:cNvPr id="26673" name="自选图形 47"/>
              <p:cNvSpPr>
                <a:spLocks noChangeArrowheads="1"/>
              </p:cNvSpPr>
              <p:nvPr/>
            </p:nvSpPr>
            <p:spPr bwMode="auto">
              <a:xfrm>
                <a:off x="12" y="0"/>
                <a:ext cx="1731" cy="1347"/>
              </a:xfrm>
              <a:prstGeom prst="diamond">
                <a:avLst/>
              </a:prstGeom>
              <a:gradFill rotWithShape="1">
                <a:gsLst>
                  <a:gs pos="0">
                    <a:srgbClr val="006587"/>
                  </a:gs>
                  <a:gs pos="100000">
                    <a:srgbClr val="0099CC"/>
                  </a:gs>
                </a:gsLst>
                <a:lin ang="5400000" scaled="1"/>
              </a:gra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0099CC"/>
                </a:extrusionClr>
              </a:sp3d>
            </p:spPr>
            <p:txBody>
              <a:bodyPr wrap="none" anchor="ctr">
                <a:flatTx/>
              </a:bodyPr>
              <a:lstStyle/>
              <a:p>
                <a:endParaRPr lang="zh-CN" altLang="en-US"/>
              </a:p>
            </p:txBody>
          </p:sp>
        </p:grpSp>
        <p:sp>
          <p:nvSpPr>
            <p:cNvPr id="26674" name="矩形 48"/>
            <p:cNvSpPr>
              <a:spLocks noChangeArrowheads="1"/>
            </p:cNvSpPr>
            <p:nvPr/>
          </p:nvSpPr>
          <p:spPr bwMode="auto">
            <a:xfrm>
              <a:off x="3104" y="1775"/>
              <a:ext cx="252" cy="461"/>
            </a:xfrm>
            <a:prstGeom prst="rect">
              <a:avLst/>
            </a:prstGeom>
            <a:noFill/>
            <a:ln w="9525">
              <a:noFill/>
              <a:miter lim="800000"/>
              <a:headEnd/>
              <a:tailEnd/>
            </a:ln>
          </p:spPr>
          <p:txBody>
            <a:bodyPr wrap="none">
              <a:spAutoFit/>
            </a:bodyPr>
            <a:lstStyle/>
            <a:p>
              <a:pPr algn="ctr" eaLnBrk="0" hangingPunct="0"/>
              <a:endParaRPr lang="zh-CN" altLang="en-US" sz="1600">
                <a:solidFill>
                  <a:schemeClr val="bg1"/>
                </a:solidFill>
              </a:endParaRPr>
            </a:p>
          </p:txBody>
        </p:sp>
        <p:sp>
          <p:nvSpPr>
            <p:cNvPr id="26675" name="椭圆 49"/>
            <p:cNvSpPr>
              <a:spLocks noChangeArrowheads="1"/>
            </p:cNvSpPr>
            <p:nvPr/>
          </p:nvSpPr>
          <p:spPr bwMode="auto">
            <a:xfrm>
              <a:off x="3086" y="1481"/>
              <a:ext cx="303" cy="289"/>
            </a:xfrm>
            <a:prstGeom prst="ellipse">
              <a:avLst/>
            </a:prstGeom>
            <a:solidFill>
              <a:srgbClr val="CCFFFF">
                <a:alpha val="79999"/>
              </a:srgbClr>
            </a:solidFill>
            <a:ln w="9525">
              <a:noFill/>
              <a:round/>
              <a:headEnd/>
              <a:tailEnd/>
            </a:ln>
          </p:spPr>
          <p:txBody>
            <a:bodyPr wrap="none" anchor="ctr"/>
            <a:lstStyle/>
            <a:p>
              <a:endParaRPr lang="zh-CN" altLang="en-US"/>
            </a:p>
          </p:txBody>
        </p:sp>
        <p:sp>
          <p:nvSpPr>
            <p:cNvPr id="26676" name="文本框 50"/>
            <p:cNvSpPr txBox="1">
              <a:spLocks noChangeArrowheads="1"/>
            </p:cNvSpPr>
            <p:nvPr/>
          </p:nvSpPr>
          <p:spPr bwMode="auto">
            <a:xfrm>
              <a:off x="3119" y="1494"/>
              <a:ext cx="253" cy="627"/>
            </a:xfrm>
            <a:prstGeom prst="rect">
              <a:avLst/>
            </a:prstGeom>
            <a:noFill/>
            <a:ln w="9525">
              <a:noFill/>
              <a:miter lim="800000"/>
              <a:headEnd/>
              <a:tailEnd/>
            </a:ln>
          </p:spPr>
          <p:txBody>
            <a:bodyPr wrap="none">
              <a:spAutoFit/>
            </a:bodyPr>
            <a:lstStyle/>
            <a:p>
              <a:pPr algn="ctr" eaLnBrk="0" hangingPunct="0"/>
              <a:endParaRPr lang="zh-CN" altLang="en-US" sz="2400" b="1">
                <a:solidFill>
                  <a:srgbClr val="5F5F5F"/>
                </a:solidFill>
              </a:endParaRPr>
            </a:p>
          </p:txBody>
        </p:sp>
        <p:grpSp>
          <p:nvGrpSpPr>
            <p:cNvPr id="26677" name="Group 53"/>
            <p:cNvGrpSpPr>
              <a:grpSpLocks/>
            </p:cNvGrpSpPr>
            <p:nvPr/>
          </p:nvGrpSpPr>
          <p:grpSpPr bwMode="auto">
            <a:xfrm>
              <a:off x="1212" y="1101"/>
              <a:ext cx="486" cy="433"/>
              <a:chOff x="0" y="0"/>
              <a:chExt cx="563" cy="529"/>
            </a:xfrm>
          </p:grpSpPr>
          <p:sp>
            <p:nvSpPr>
              <p:cNvPr id="26678" name="自选图形 52"/>
              <p:cNvSpPr>
                <a:spLocks noChangeArrowheads="1"/>
              </p:cNvSpPr>
              <p:nvPr/>
            </p:nvSpPr>
            <p:spPr bwMode="auto">
              <a:xfrm>
                <a:off x="0" y="91"/>
                <a:ext cx="563" cy="438"/>
              </a:xfrm>
              <a:prstGeom prst="diamond">
                <a:avLst/>
              </a:prstGeom>
              <a:solidFill>
                <a:srgbClr val="4D4D4D"/>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4D4D4D"/>
                </a:extrusionClr>
              </a:sp3d>
            </p:spPr>
            <p:txBody>
              <a:bodyPr wrap="none" anchor="ctr">
                <a:flatTx/>
              </a:bodyPr>
              <a:lstStyle/>
              <a:p>
                <a:endParaRPr lang="zh-CN" altLang="en-US"/>
              </a:p>
            </p:txBody>
          </p:sp>
          <p:sp>
            <p:nvSpPr>
              <p:cNvPr id="26679" name="自选图形 53"/>
              <p:cNvSpPr>
                <a:spLocks noChangeArrowheads="1"/>
              </p:cNvSpPr>
              <p:nvPr/>
            </p:nvSpPr>
            <p:spPr bwMode="auto">
              <a:xfrm>
                <a:off x="0" y="47"/>
                <a:ext cx="563" cy="439"/>
              </a:xfrm>
              <a:prstGeom prst="diamond">
                <a:avLst/>
              </a:prstGeom>
              <a:solidFill>
                <a:srgbClr val="969696"/>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969696"/>
                </a:extrusionClr>
              </a:sp3d>
            </p:spPr>
            <p:txBody>
              <a:bodyPr wrap="none" anchor="ctr">
                <a:flatTx/>
              </a:bodyPr>
              <a:lstStyle/>
              <a:p>
                <a:endParaRPr lang="zh-CN" altLang="en-US"/>
              </a:p>
            </p:txBody>
          </p:sp>
          <p:sp>
            <p:nvSpPr>
              <p:cNvPr id="26680" name="自选图形 54"/>
              <p:cNvSpPr>
                <a:spLocks noChangeArrowheads="1"/>
              </p:cNvSpPr>
              <p:nvPr/>
            </p:nvSpPr>
            <p:spPr bwMode="auto">
              <a:xfrm>
                <a:off x="0" y="0"/>
                <a:ext cx="563" cy="438"/>
              </a:xfrm>
              <a:prstGeom prst="diamond">
                <a:avLst/>
              </a:prstGeom>
              <a:gradFill rotWithShape="1">
                <a:gsLst>
                  <a:gs pos="0">
                    <a:srgbClr val="B2B2B2"/>
                  </a:gs>
                  <a:gs pos="100000">
                    <a:srgbClr val="ABABAB"/>
                  </a:gs>
                </a:gsLst>
                <a:lin ang="5400000" scaled="1"/>
              </a:gra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B2B2B2"/>
                </a:extrusionClr>
              </a:sp3d>
            </p:spPr>
            <p:txBody>
              <a:bodyPr wrap="none" anchor="ctr">
                <a:flatTx/>
              </a:bodyPr>
              <a:lstStyle/>
              <a:p>
                <a:endParaRPr lang="zh-CN" altLang="en-US"/>
              </a:p>
            </p:txBody>
          </p:sp>
        </p:grpSp>
        <p:grpSp>
          <p:nvGrpSpPr>
            <p:cNvPr id="26681" name="Group 57"/>
            <p:cNvGrpSpPr>
              <a:grpSpLocks/>
            </p:cNvGrpSpPr>
            <p:nvPr/>
          </p:nvGrpSpPr>
          <p:grpSpPr bwMode="auto">
            <a:xfrm>
              <a:off x="944" y="1255"/>
              <a:ext cx="1503" cy="1311"/>
              <a:chOff x="0" y="0"/>
              <a:chExt cx="1743" cy="1599"/>
            </a:xfrm>
          </p:grpSpPr>
          <p:sp>
            <p:nvSpPr>
              <p:cNvPr id="26682" name="自选图形 56"/>
              <p:cNvSpPr>
                <a:spLocks noChangeArrowheads="1"/>
              </p:cNvSpPr>
              <p:nvPr/>
            </p:nvSpPr>
            <p:spPr bwMode="auto">
              <a:xfrm>
                <a:off x="0" y="252"/>
                <a:ext cx="1731" cy="1347"/>
              </a:xfrm>
              <a:prstGeom prst="diamond">
                <a:avLst/>
              </a:prstGeom>
              <a:solidFill>
                <a:srgbClr val="CCFFCC"/>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CCFFCC"/>
                </a:extrusionClr>
              </a:sp3d>
            </p:spPr>
            <p:txBody>
              <a:bodyPr wrap="none" anchor="ctr">
                <a:flatTx/>
              </a:bodyPr>
              <a:lstStyle/>
              <a:p>
                <a:endParaRPr lang="zh-CN" altLang="en-US"/>
              </a:p>
            </p:txBody>
          </p:sp>
          <p:sp>
            <p:nvSpPr>
              <p:cNvPr id="26683" name="自选图形 57"/>
              <p:cNvSpPr>
                <a:spLocks noChangeArrowheads="1"/>
              </p:cNvSpPr>
              <p:nvPr/>
            </p:nvSpPr>
            <p:spPr bwMode="auto">
              <a:xfrm>
                <a:off x="1" y="121"/>
                <a:ext cx="1731" cy="1347"/>
              </a:xfrm>
              <a:prstGeom prst="diamond">
                <a:avLst/>
              </a:prstGeom>
              <a:solidFill>
                <a:srgbClr val="66FF66"/>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66FF66"/>
                </a:extrusionClr>
              </a:sp3d>
            </p:spPr>
            <p:txBody>
              <a:bodyPr wrap="none" anchor="ctr">
                <a:flatTx/>
              </a:bodyPr>
              <a:lstStyle/>
              <a:p>
                <a:endParaRPr lang="zh-CN" altLang="en-US"/>
              </a:p>
            </p:txBody>
          </p:sp>
          <p:sp>
            <p:nvSpPr>
              <p:cNvPr id="26684" name="自选图形 58"/>
              <p:cNvSpPr>
                <a:spLocks noChangeArrowheads="1"/>
              </p:cNvSpPr>
              <p:nvPr/>
            </p:nvSpPr>
            <p:spPr bwMode="auto">
              <a:xfrm>
                <a:off x="12" y="0"/>
                <a:ext cx="1731" cy="1347"/>
              </a:xfrm>
              <a:prstGeom prst="diamond">
                <a:avLst/>
              </a:prstGeom>
              <a:gradFill rotWithShape="1">
                <a:gsLst>
                  <a:gs pos="0">
                    <a:srgbClr val="009B4E"/>
                  </a:gs>
                  <a:gs pos="100000">
                    <a:srgbClr val="00CC66"/>
                  </a:gs>
                </a:gsLst>
                <a:lin ang="5400000" scaled="1"/>
              </a:gra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00CC66"/>
                </a:extrusionClr>
              </a:sp3d>
            </p:spPr>
            <p:txBody>
              <a:bodyPr wrap="none" anchor="ctr">
                <a:flatTx/>
              </a:bodyPr>
              <a:lstStyle/>
              <a:p>
                <a:endParaRPr lang="zh-CN" altLang="en-US"/>
              </a:p>
            </p:txBody>
          </p:sp>
        </p:grpSp>
        <p:sp>
          <p:nvSpPr>
            <p:cNvPr id="26685" name="矩形 59"/>
            <p:cNvSpPr>
              <a:spLocks noChangeArrowheads="1"/>
            </p:cNvSpPr>
            <p:nvPr/>
          </p:nvSpPr>
          <p:spPr bwMode="auto">
            <a:xfrm>
              <a:off x="1621" y="1775"/>
              <a:ext cx="252" cy="461"/>
            </a:xfrm>
            <a:prstGeom prst="rect">
              <a:avLst/>
            </a:prstGeom>
            <a:noFill/>
            <a:ln w="9525">
              <a:noFill/>
              <a:miter lim="800000"/>
              <a:headEnd/>
              <a:tailEnd/>
            </a:ln>
          </p:spPr>
          <p:txBody>
            <a:bodyPr wrap="none">
              <a:spAutoFit/>
            </a:bodyPr>
            <a:lstStyle/>
            <a:p>
              <a:pPr algn="ctr" eaLnBrk="0" hangingPunct="0"/>
              <a:endParaRPr lang="zh-CN" altLang="en-US" sz="1600">
                <a:solidFill>
                  <a:schemeClr val="bg1"/>
                </a:solidFill>
              </a:endParaRPr>
            </a:p>
          </p:txBody>
        </p:sp>
        <p:sp>
          <p:nvSpPr>
            <p:cNvPr id="26686" name="椭圆 60"/>
            <p:cNvSpPr>
              <a:spLocks noChangeArrowheads="1"/>
            </p:cNvSpPr>
            <p:nvPr/>
          </p:nvSpPr>
          <p:spPr bwMode="auto">
            <a:xfrm>
              <a:off x="1606" y="1481"/>
              <a:ext cx="303" cy="289"/>
            </a:xfrm>
            <a:prstGeom prst="ellipse">
              <a:avLst/>
            </a:prstGeom>
            <a:solidFill>
              <a:srgbClr val="CCFFCC">
                <a:alpha val="70000"/>
              </a:srgbClr>
            </a:solidFill>
            <a:ln w="9525">
              <a:noFill/>
              <a:round/>
              <a:headEnd/>
              <a:tailEnd/>
            </a:ln>
          </p:spPr>
          <p:txBody>
            <a:bodyPr wrap="none" anchor="ctr"/>
            <a:lstStyle/>
            <a:p>
              <a:endParaRPr lang="zh-CN" altLang="en-US"/>
            </a:p>
          </p:txBody>
        </p:sp>
        <p:sp>
          <p:nvSpPr>
            <p:cNvPr id="26687" name="文本框 61"/>
            <p:cNvSpPr txBox="1">
              <a:spLocks noChangeArrowheads="1"/>
            </p:cNvSpPr>
            <p:nvPr/>
          </p:nvSpPr>
          <p:spPr bwMode="auto">
            <a:xfrm>
              <a:off x="1634" y="1481"/>
              <a:ext cx="252" cy="627"/>
            </a:xfrm>
            <a:prstGeom prst="rect">
              <a:avLst/>
            </a:prstGeom>
            <a:noFill/>
            <a:ln w="9525">
              <a:noFill/>
              <a:miter lim="800000"/>
              <a:headEnd/>
              <a:tailEnd/>
            </a:ln>
          </p:spPr>
          <p:txBody>
            <a:bodyPr wrap="none">
              <a:spAutoFit/>
            </a:bodyPr>
            <a:lstStyle/>
            <a:p>
              <a:pPr algn="ctr" eaLnBrk="0" hangingPunct="0"/>
              <a:endParaRPr lang="zh-CN" altLang="en-US" sz="2400" b="1">
                <a:solidFill>
                  <a:srgbClr val="5F5F5F"/>
                </a:solidFill>
              </a:endParaRPr>
            </a:p>
          </p:txBody>
        </p:sp>
        <p:grpSp>
          <p:nvGrpSpPr>
            <p:cNvPr id="26688" name="Group 64"/>
            <p:cNvGrpSpPr>
              <a:grpSpLocks/>
            </p:cNvGrpSpPr>
            <p:nvPr/>
          </p:nvGrpSpPr>
          <p:grpSpPr bwMode="auto">
            <a:xfrm>
              <a:off x="2178" y="1953"/>
              <a:ext cx="486" cy="434"/>
              <a:chOff x="0" y="0"/>
              <a:chExt cx="563" cy="529"/>
            </a:xfrm>
          </p:grpSpPr>
          <p:sp>
            <p:nvSpPr>
              <p:cNvPr id="26689" name="自选图形 63"/>
              <p:cNvSpPr>
                <a:spLocks noChangeArrowheads="1"/>
              </p:cNvSpPr>
              <p:nvPr/>
            </p:nvSpPr>
            <p:spPr bwMode="auto">
              <a:xfrm>
                <a:off x="0" y="91"/>
                <a:ext cx="563" cy="438"/>
              </a:xfrm>
              <a:prstGeom prst="diamond">
                <a:avLst/>
              </a:prstGeom>
              <a:solidFill>
                <a:srgbClr val="4D4D4D"/>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4D4D4D"/>
                </a:extrusionClr>
              </a:sp3d>
            </p:spPr>
            <p:txBody>
              <a:bodyPr wrap="none" anchor="ctr">
                <a:flatTx/>
              </a:bodyPr>
              <a:lstStyle/>
              <a:p>
                <a:endParaRPr lang="zh-CN" altLang="en-US"/>
              </a:p>
            </p:txBody>
          </p:sp>
          <p:sp>
            <p:nvSpPr>
              <p:cNvPr id="26690" name="自选图形 64"/>
              <p:cNvSpPr>
                <a:spLocks noChangeArrowheads="1"/>
              </p:cNvSpPr>
              <p:nvPr/>
            </p:nvSpPr>
            <p:spPr bwMode="auto">
              <a:xfrm>
                <a:off x="0" y="47"/>
                <a:ext cx="563" cy="439"/>
              </a:xfrm>
              <a:prstGeom prst="diamond">
                <a:avLst/>
              </a:prstGeom>
              <a:solidFill>
                <a:srgbClr val="969696"/>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969696"/>
                </a:extrusionClr>
              </a:sp3d>
            </p:spPr>
            <p:txBody>
              <a:bodyPr wrap="none" anchor="ctr">
                <a:flatTx/>
              </a:bodyPr>
              <a:lstStyle/>
              <a:p>
                <a:endParaRPr lang="zh-CN" altLang="en-US"/>
              </a:p>
            </p:txBody>
          </p:sp>
          <p:sp>
            <p:nvSpPr>
              <p:cNvPr id="26691" name="自选图形 65"/>
              <p:cNvSpPr>
                <a:spLocks noChangeArrowheads="1"/>
              </p:cNvSpPr>
              <p:nvPr/>
            </p:nvSpPr>
            <p:spPr bwMode="auto">
              <a:xfrm>
                <a:off x="0" y="0"/>
                <a:ext cx="563" cy="438"/>
              </a:xfrm>
              <a:prstGeom prst="diamond">
                <a:avLst/>
              </a:prstGeom>
              <a:gradFill rotWithShape="1">
                <a:gsLst>
                  <a:gs pos="0">
                    <a:srgbClr val="B2B2B2"/>
                  </a:gs>
                  <a:gs pos="100000">
                    <a:srgbClr val="ABABAB"/>
                  </a:gs>
                </a:gsLst>
                <a:lin ang="5400000" scaled="1"/>
              </a:gra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B2B2B2"/>
                </a:extrusionClr>
              </a:sp3d>
            </p:spPr>
            <p:txBody>
              <a:bodyPr wrap="none" anchor="ctr">
                <a:flatTx/>
              </a:bodyPr>
              <a:lstStyle/>
              <a:p>
                <a:endParaRPr lang="zh-CN" altLang="en-US"/>
              </a:p>
            </p:txBody>
          </p:sp>
        </p:grpSp>
        <p:sp>
          <p:nvSpPr>
            <p:cNvPr id="26692" name="文本框 66"/>
            <p:cNvSpPr txBox="1">
              <a:spLocks noChangeArrowheads="1"/>
            </p:cNvSpPr>
            <p:nvPr/>
          </p:nvSpPr>
          <p:spPr bwMode="auto">
            <a:xfrm>
              <a:off x="3717" y="161"/>
              <a:ext cx="1277" cy="418"/>
            </a:xfrm>
            <a:prstGeom prst="rect">
              <a:avLst/>
            </a:prstGeom>
            <a:noFill/>
            <a:ln w="9525">
              <a:noFill/>
              <a:miter lim="800000"/>
              <a:headEnd/>
              <a:tailEnd/>
            </a:ln>
          </p:spPr>
          <p:txBody>
            <a:bodyPr>
              <a:spAutoFit/>
            </a:bodyPr>
            <a:lstStyle/>
            <a:p>
              <a:endParaRPr lang="zh-CN" altLang="en-US" sz="1400">
                <a:solidFill>
                  <a:srgbClr val="333333"/>
                </a:solidFill>
              </a:endParaRPr>
            </a:p>
          </p:txBody>
        </p:sp>
        <p:sp>
          <p:nvSpPr>
            <p:cNvPr id="26693" name="文本框 67"/>
            <p:cNvSpPr txBox="1">
              <a:spLocks noChangeArrowheads="1"/>
            </p:cNvSpPr>
            <p:nvPr/>
          </p:nvSpPr>
          <p:spPr bwMode="auto">
            <a:xfrm>
              <a:off x="3763" y="1455"/>
              <a:ext cx="1277" cy="418"/>
            </a:xfrm>
            <a:prstGeom prst="rect">
              <a:avLst/>
            </a:prstGeom>
            <a:noFill/>
            <a:ln w="9525">
              <a:noFill/>
              <a:miter lim="800000"/>
              <a:headEnd/>
              <a:tailEnd/>
            </a:ln>
          </p:spPr>
          <p:txBody>
            <a:bodyPr>
              <a:spAutoFit/>
            </a:bodyPr>
            <a:lstStyle/>
            <a:p>
              <a:endParaRPr lang="zh-CN" altLang="en-US" sz="1400">
                <a:solidFill>
                  <a:srgbClr val="333333"/>
                </a:solidFill>
              </a:endParaRPr>
            </a:p>
          </p:txBody>
        </p:sp>
        <p:sp>
          <p:nvSpPr>
            <p:cNvPr id="26694" name="文本框 68"/>
            <p:cNvSpPr txBox="1">
              <a:spLocks noChangeArrowheads="1"/>
            </p:cNvSpPr>
            <p:nvPr/>
          </p:nvSpPr>
          <p:spPr bwMode="auto">
            <a:xfrm>
              <a:off x="0" y="144"/>
              <a:ext cx="1222" cy="417"/>
            </a:xfrm>
            <a:prstGeom prst="rect">
              <a:avLst/>
            </a:prstGeom>
            <a:noFill/>
            <a:ln w="9525">
              <a:noFill/>
              <a:miter lim="800000"/>
              <a:headEnd/>
              <a:tailEnd/>
            </a:ln>
          </p:spPr>
          <p:txBody>
            <a:bodyPr>
              <a:spAutoFit/>
            </a:bodyPr>
            <a:lstStyle/>
            <a:p>
              <a:endParaRPr lang="zh-CN" altLang="en-US" sz="1400">
                <a:solidFill>
                  <a:srgbClr val="333333"/>
                </a:solidFill>
              </a:endParaRPr>
            </a:p>
          </p:txBody>
        </p:sp>
        <p:sp>
          <p:nvSpPr>
            <p:cNvPr id="26695" name="文本框 69"/>
            <p:cNvSpPr txBox="1">
              <a:spLocks noChangeArrowheads="1"/>
            </p:cNvSpPr>
            <p:nvPr/>
          </p:nvSpPr>
          <p:spPr bwMode="auto">
            <a:xfrm>
              <a:off x="7" y="1501"/>
              <a:ext cx="1222" cy="417"/>
            </a:xfrm>
            <a:prstGeom prst="rect">
              <a:avLst/>
            </a:prstGeom>
            <a:noFill/>
            <a:ln w="9525">
              <a:noFill/>
              <a:miter lim="800000"/>
              <a:headEnd/>
              <a:tailEnd/>
            </a:ln>
          </p:spPr>
          <p:txBody>
            <a:bodyPr>
              <a:spAutoFit/>
            </a:bodyPr>
            <a:lstStyle/>
            <a:p>
              <a:endParaRPr lang="zh-CN" altLang="en-US" sz="1400">
                <a:solidFill>
                  <a:srgbClr val="333333"/>
                </a:solidFill>
              </a:endParaRPr>
            </a:p>
          </p:txBody>
        </p:sp>
      </p:grpSp>
      <p:grpSp>
        <p:nvGrpSpPr>
          <p:cNvPr id="26696" name="Group 72"/>
          <p:cNvGrpSpPr>
            <a:grpSpLocks/>
          </p:cNvGrpSpPr>
          <p:nvPr/>
        </p:nvGrpSpPr>
        <p:grpSpPr bwMode="auto">
          <a:xfrm>
            <a:off x="5580063" y="4144963"/>
            <a:ext cx="2592387" cy="2092325"/>
            <a:chOff x="0" y="0"/>
            <a:chExt cx="3624" cy="2925"/>
          </a:xfrm>
        </p:grpSpPr>
        <p:sp>
          <p:nvSpPr>
            <p:cNvPr id="26697" name="弧线 71"/>
            <p:cNvSpPr>
              <a:spLocks/>
            </p:cNvSpPr>
            <p:nvPr/>
          </p:nvSpPr>
          <p:spPr bwMode="auto">
            <a:xfrm rot="17752284" flipH="1">
              <a:off x="2547" y="874"/>
              <a:ext cx="1057" cy="1095"/>
            </a:xfrm>
            <a:custGeom>
              <a:avLst/>
              <a:gdLst>
                <a:gd name="T0" fmla="*/ 2 w 43200"/>
                <a:gd name="T1" fmla="*/ 22 h 43200"/>
                <a:gd name="T2" fmla="*/ 11 w 43200"/>
                <a:gd name="T3" fmla="*/ 28 h 43200"/>
                <a:gd name="T4" fmla="*/ 13 w 43200"/>
                <a:gd name="T5" fmla="*/ 14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3529"/>
                    <a:pt x="33529" y="43200"/>
                    <a:pt x="21600" y="43200"/>
                  </a:cubicBezTo>
                  <a:cubicBezTo>
                    <a:pt x="20467" y="43200"/>
                    <a:pt x="19337" y="43110"/>
                    <a:pt x="18219" y="42933"/>
                  </a:cubicBezTo>
                </a:path>
                <a:path w="43200" h="43200"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3529"/>
                    <a:pt x="33529" y="43200"/>
                    <a:pt x="21600" y="43200"/>
                  </a:cubicBezTo>
                  <a:cubicBezTo>
                    <a:pt x="20467" y="43200"/>
                    <a:pt x="19337" y="43110"/>
                    <a:pt x="18219" y="42933"/>
                  </a:cubicBezTo>
                  <a:lnTo>
                    <a:pt x="21600" y="21600"/>
                  </a:lnTo>
                  <a:lnTo>
                    <a:pt x="3603" y="33544"/>
                  </a:lnTo>
                  <a:close/>
                </a:path>
              </a:pathLst>
            </a:custGeom>
            <a:noFill/>
            <a:ln w="19050" cmpd="sng">
              <a:solidFill>
                <a:srgbClr val="1C1C1C"/>
              </a:solidFill>
              <a:prstDash val="sysDot"/>
              <a:miter lim="800000"/>
              <a:headEnd/>
              <a:tailEnd type="triangle" w="med" len="med"/>
            </a:ln>
          </p:spPr>
          <p:txBody>
            <a:bodyPr wrap="none" anchor="ctr"/>
            <a:lstStyle/>
            <a:p>
              <a:endParaRPr lang="zh-CN" altLang="en-US"/>
            </a:p>
          </p:txBody>
        </p:sp>
        <p:sp>
          <p:nvSpPr>
            <p:cNvPr id="26698" name="弧线 72"/>
            <p:cNvSpPr>
              <a:spLocks/>
            </p:cNvSpPr>
            <p:nvPr/>
          </p:nvSpPr>
          <p:spPr bwMode="auto">
            <a:xfrm rot="5400000" flipH="1">
              <a:off x="145" y="-13"/>
              <a:ext cx="870" cy="895"/>
            </a:xfrm>
            <a:custGeom>
              <a:avLst/>
              <a:gdLst>
                <a:gd name="T0" fmla="*/ 6 w 43200"/>
                <a:gd name="T1" fmla="*/ 18 h 42913"/>
                <a:gd name="T2" fmla="*/ 10 w 43200"/>
                <a:gd name="T3" fmla="*/ 19 h 42913"/>
                <a:gd name="T4" fmla="*/ 9 w 43200"/>
                <a:gd name="T5" fmla="*/ 9 h 42913"/>
                <a:gd name="T6" fmla="*/ 0 60000 65536"/>
                <a:gd name="T7" fmla="*/ 0 60000 65536"/>
                <a:gd name="T8" fmla="*/ 0 60000 65536"/>
                <a:gd name="T9" fmla="*/ 0 w 43200"/>
                <a:gd name="T10" fmla="*/ 0 h 42913"/>
                <a:gd name="T11" fmla="*/ 43200 w 43200"/>
                <a:gd name="T12" fmla="*/ 42913 h 42913"/>
              </a:gdLst>
              <a:ahLst/>
              <a:cxnLst>
                <a:cxn ang="T6">
                  <a:pos x="T0" y="T1"/>
                </a:cxn>
                <a:cxn ang="T7">
                  <a:pos x="T2" y="T3"/>
                </a:cxn>
                <a:cxn ang="T8">
                  <a:pos x="T4" y="T5"/>
                </a:cxn>
              </a:cxnLst>
              <a:rect l="T9" t="T10" r="T11" b="T12"/>
              <a:pathLst>
                <a:path w="43200" h="42913" fill="none" extrusionOk="0">
                  <a:moveTo>
                    <a:pt x="14429" y="41974"/>
                  </a:moveTo>
                  <a:cubicBezTo>
                    <a:pt x="5783" y="38932"/>
                    <a:pt x="0" y="30765"/>
                    <a:pt x="0" y="21600"/>
                  </a:cubicBezTo>
                  <a:cubicBezTo>
                    <a:pt x="0" y="9670"/>
                    <a:pt x="9670" y="0"/>
                    <a:pt x="21600" y="0"/>
                  </a:cubicBezTo>
                  <a:cubicBezTo>
                    <a:pt x="33529" y="0"/>
                    <a:pt x="43200" y="9670"/>
                    <a:pt x="43200" y="21600"/>
                  </a:cubicBezTo>
                  <a:cubicBezTo>
                    <a:pt x="43200" y="32173"/>
                    <a:pt x="35545" y="41193"/>
                    <a:pt x="25111" y="42912"/>
                  </a:cubicBezTo>
                </a:path>
                <a:path w="43200" h="42913" stroke="0" extrusionOk="0">
                  <a:moveTo>
                    <a:pt x="14429" y="41974"/>
                  </a:moveTo>
                  <a:cubicBezTo>
                    <a:pt x="5783" y="38932"/>
                    <a:pt x="0" y="30765"/>
                    <a:pt x="0" y="21600"/>
                  </a:cubicBezTo>
                  <a:cubicBezTo>
                    <a:pt x="0" y="9670"/>
                    <a:pt x="9670" y="0"/>
                    <a:pt x="21600" y="0"/>
                  </a:cubicBezTo>
                  <a:cubicBezTo>
                    <a:pt x="33529" y="0"/>
                    <a:pt x="43200" y="9670"/>
                    <a:pt x="43200" y="21600"/>
                  </a:cubicBezTo>
                  <a:cubicBezTo>
                    <a:pt x="43200" y="32173"/>
                    <a:pt x="35545" y="41193"/>
                    <a:pt x="25111" y="42912"/>
                  </a:cubicBezTo>
                  <a:lnTo>
                    <a:pt x="21600" y="21600"/>
                  </a:lnTo>
                  <a:lnTo>
                    <a:pt x="14429" y="41974"/>
                  </a:lnTo>
                  <a:close/>
                </a:path>
              </a:pathLst>
            </a:custGeom>
            <a:noFill/>
            <a:ln w="12700" cap="rnd" cmpd="sng">
              <a:solidFill>
                <a:srgbClr val="1C1C1C"/>
              </a:solidFill>
              <a:prstDash val="sysDot"/>
              <a:miter lim="800000"/>
              <a:headEnd/>
              <a:tailEnd type="triangle" w="med" len="med"/>
            </a:ln>
          </p:spPr>
          <p:txBody>
            <a:bodyPr wrap="none" anchor="ctr"/>
            <a:lstStyle/>
            <a:p>
              <a:endParaRPr lang="zh-CN" altLang="en-US"/>
            </a:p>
          </p:txBody>
        </p:sp>
        <p:pic>
          <p:nvPicPr>
            <p:cNvPr id="26699" name="图片 73" descr="circuler_1"/>
            <p:cNvPicPr>
              <a:picLocks noChangeAspect="1" noChangeArrowheads="1"/>
            </p:cNvPicPr>
            <p:nvPr/>
          </p:nvPicPr>
          <p:blipFill>
            <a:blip r:embed="rId4"/>
            <a:srcRect/>
            <a:stretch>
              <a:fillRect/>
            </a:stretch>
          </p:blipFill>
          <p:spPr bwMode="auto">
            <a:xfrm>
              <a:off x="2645" y="990"/>
              <a:ext cx="860" cy="852"/>
            </a:xfrm>
            <a:prstGeom prst="rect">
              <a:avLst/>
            </a:prstGeom>
            <a:noFill/>
            <a:ln w="9525">
              <a:noFill/>
              <a:miter lim="800000"/>
              <a:headEnd/>
              <a:tailEnd/>
            </a:ln>
          </p:spPr>
        </p:pic>
        <p:grpSp>
          <p:nvGrpSpPr>
            <p:cNvPr id="26700" name="Group 76"/>
            <p:cNvGrpSpPr>
              <a:grpSpLocks/>
            </p:cNvGrpSpPr>
            <p:nvPr/>
          </p:nvGrpSpPr>
          <p:grpSpPr bwMode="auto">
            <a:xfrm>
              <a:off x="2639" y="980"/>
              <a:ext cx="869" cy="869"/>
              <a:chOff x="0" y="0"/>
              <a:chExt cx="621792" cy="621792"/>
            </a:xfrm>
          </p:grpSpPr>
          <p:pic>
            <p:nvPicPr>
              <p:cNvPr id="26701" name="椭圆 74"/>
              <p:cNvPicPr>
                <a:picLocks noChangeArrowheads="1"/>
              </p:cNvPicPr>
              <p:nvPr/>
            </p:nvPicPr>
            <p:blipFill>
              <a:blip r:embed="rId5"/>
              <a:srcRect/>
              <a:stretch>
                <a:fillRect/>
              </a:stretch>
            </p:blipFill>
            <p:spPr bwMode="auto">
              <a:xfrm>
                <a:off x="0" y="0"/>
                <a:ext cx="621792" cy="621792"/>
              </a:xfrm>
              <a:prstGeom prst="rect">
                <a:avLst/>
              </a:prstGeom>
              <a:noFill/>
              <a:ln w="9525" cmpd="sng">
                <a:noFill/>
                <a:miter lim="800000"/>
                <a:headEnd/>
                <a:tailEnd/>
              </a:ln>
            </p:spPr>
          </p:pic>
          <p:sp>
            <p:nvSpPr>
              <p:cNvPr id="26702" name="Text Box 78"/>
              <p:cNvSpPr txBox="1">
                <a:spLocks noChangeArrowheads="1"/>
              </p:cNvSpPr>
              <p:nvPr/>
            </p:nvSpPr>
            <p:spPr bwMode="auto">
              <a:xfrm>
                <a:off x="94103" y="96277"/>
                <a:ext cx="432476" cy="431963"/>
              </a:xfrm>
              <a:prstGeom prst="rect">
                <a:avLst/>
              </a:prstGeom>
              <a:noFill/>
              <a:ln w="9525">
                <a:noFill/>
                <a:miter lim="800000"/>
                <a:headEnd/>
                <a:tailEnd/>
              </a:ln>
            </p:spPr>
            <p:txBody>
              <a:bodyPr wrap="none" anchor="ctr"/>
              <a:lstStyle/>
              <a:p>
                <a:endParaRPr lang="zh-CN" altLang="en-US"/>
              </a:p>
            </p:txBody>
          </p:sp>
        </p:grpSp>
        <p:sp>
          <p:nvSpPr>
            <p:cNvPr id="26703" name="任意多边形 75"/>
            <p:cNvSpPr>
              <a:spLocks noChangeArrowheads="1"/>
            </p:cNvSpPr>
            <p:nvPr/>
          </p:nvSpPr>
          <p:spPr bwMode="auto">
            <a:xfrm>
              <a:off x="2733" y="1007"/>
              <a:ext cx="672" cy="297"/>
            </a:xfrm>
            <a:custGeom>
              <a:avLst/>
              <a:gdLst>
                <a:gd name="T0" fmla="*/ 337 w 1321"/>
                <a:gd name="T1" fmla="*/ 70 h 712"/>
                <a:gd name="T2" fmla="*/ 341 w 1321"/>
                <a:gd name="T3" fmla="*/ 77 h 712"/>
                <a:gd name="T4" fmla="*/ 342 w 1321"/>
                <a:gd name="T5" fmla="*/ 84 h 712"/>
                <a:gd name="T6" fmla="*/ 340 w 1321"/>
                <a:gd name="T7" fmla="*/ 90 h 712"/>
                <a:gd name="T8" fmla="*/ 336 w 1321"/>
                <a:gd name="T9" fmla="*/ 96 h 712"/>
                <a:gd name="T10" fmla="*/ 329 w 1321"/>
                <a:gd name="T11" fmla="*/ 101 h 712"/>
                <a:gd name="T12" fmla="*/ 320 w 1321"/>
                <a:gd name="T13" fmla="*/ 105 h 712"/>
                <a:gd name="T14" fmla="*/ 309 w 1321"/>
                <a:gd name="T15" fmla="*/ 109 h 712"/>
                <a:gd name="T16" fmla="*/ 297 w 1321"/>
                <a:gd name="T17" fmla="*/ 113 h 712"/>
                <a:gd name="T18" fmla="*/ 283 w 1321"/>
                <a:gd name="T19" fmla="*/ 116 h 712"/>
                <a:gd name="T20" fmla="*/ 267 w 1321"/>
                <a:gd name="T21" fmla="*/ 119 h 712"/>
                <a:gd name="T22" fmla="*/ 250 w 1321"/>
                <a:gd name="T23" fmla="*/ 121 h 712"/>
                <a:gd name="T24" fmla="*/ 232 w 1321"/>
                <a:gd name="T25" fmla="*/ 123 h 712"/>
                <a:gd name="T26" fmla="*/ 213 w 1321"/>
                <a:gd name="T27" fmla="*/ 123 h 712"/>
                <a:gd name="T28" fmla="*/ 206 w 1321"/>
                <a:gd name="T29" fmla="*/ 124 h 712"/>
                <a:gd name="T30" fmla="*/ 123 w 1321"/>
                <a:gd name="T31" fmla="*/ 124 h 712"/>
                <a:gd name="T32" fmla="*/ 122 w 1321"/>
                <a:gd name="T33" fmla="*/ 124 h 712"/>
                <a:gd name="T34" fmla="*/ 106 w 1321"/>
                <a:gd name="T35" fmla="*/ 123 h 712"/>
                <a:gd name="T36" fmla="*/ 90 w 1321"/>
                <a:gd name="T37" fmla="*/ 123 h 712"/>
                <a:gd name="T38" fmla="*/ 75 w 1321"/>
                <a:gd name="T39" fmla="*/ 121 h 712"/>
                <a:gd name="T40" fmla="*/ 61 w 1321"/>
                <a:gd name="T41" fmla="*/ 120 h 712"/>
                <a:gd name="T42" fmla="*/ 48 w 1321"/>
                <a:gd name="T43" fmla="*/ 118 h 712"/>
                <a:gd name="T44" fmla="*/ 37 w 1321"/>
                <a:gd name="T45" fmla="*/ 116 h 712"/>
                <a:gd name="T46" fmla="*/ 26 w 1321"/>
                <a:gd name="T47" fmla="*/ 113 h 712"/>
                <a:gd name="T48" fmla="*/ 17 w 1321"/>
                <a:gd name="T49" fmla="*/ 110 h 712"/>
                <a:gd name="T50" fmla="*/ 10 w 1321"/>
                <a:gd name="T51" fmla="*/ 106 h 712"/>
                <a:gd name="T52" fmla="*/ 5 w 1321"/>
                <a:gd name="T53" fmla="*/ 101 h 712"/>
                <a:gd name="T54" fmla="*/ 2 w 1321"/>
                <a:gd name="T55" fmla="*/ 96 h 712"/>
                <a:gd name="T56" fmla="*/ 0 w 1321"/>
                <a:gd name="T57" fmla="*/ 91 h 712"/>
                <a:gd name="T58" fmla="*/ 0 w 1321"/>
                <a:gd name="T59" fmla="*/ 91 h 712"/>
                <a:gd name="T60" fmla="*/ 1 w 1321"/>
                <a:gd name="T61" fmla="*/ 85 h 712"/>
                <a:gd name="T62" fmla="*/ 4 w 1321"/>
                <a:gd name="T63" fmla="*/ 78 h 712"/>
                <a:gd name="T64" fmla="*/ 13 w 1321"/>
                <a:gd name="T65" fmla="*/ 64 h 712"/>
                <a:gd name="T66" fmla="*/ 24 w 1321"/>
                <a:gd name="T67" fmla="*/ 52 h 712"/>
                <a:gd name="T68" fmla="*/ 38 w 1321"/>
                <a:gd name="T69" fmla="*/ 41 h 712"/>
                <a:gd name="T70" fmla="*/ 53 w 1321"/>
                <a:gd name="T71" fmla="*/ 30 h 712"/>
                <a:gd name="T72" fmla="*/ 70 w 1321"/>
                <a:gd name="T73" fmla="*/ 22 h 712"/>
                <a:gd name="T74" fmla="*/ 88 w 1321"/>
                <a:gd name="T75" fmla="*/ 14 h 712"/>
                <a:gd name="T76" fmla="*/ 107 w 1321"/>
                <a:gd name="T77" fmla="*/ 8 h 712"/>
                <a:gd name="T78" fmla="*/ 129 w 1321"/>
                <a:gd name="T79" fmla="*/ 4 h 712"/>
                <a:gd name="T80" fmla="*/ 151 w 1321"/>
                <a:gd name="T81" fmla="*/ 1 h 712"/>
                <a:gd name="T82" fmla="*/ 172 w 1321"/>
                <a:gd name="T83" fmla="*/ 0 h 712"/>
                <a:gd name="T84" fmla="*/ 172 w 1321"/>
                <a:gd name="T85" fmla="*/ 0 h 712"/>
                <a:gd name="T86" fmla="*/ 196 w 1321"/>
                <a:gd name="T87" fmla="*/ 1 h 712"/>
                <a:gd name="T88" fmla="*/ 219 w 1321"/>
                <a:gd name="T89" fmla="*/ 4 h 712"/>
                <a:gd name="T90" fmla="*/ 241 w 1321"/>
                <a:gd name="T91" fmla="*/ 9 h 712"/>
                <a:gd name="T92" fmla="*/ 261 w 1321"/>
                <a:gd name="T93" fmla="*/ 16 h 712"/>
                <a:gd name="T94" fmla="*/ 280 w 1321"/>
                <a:gd name="T95" fmla="*/ 24 h 712"/>
                <a:gd name="T96" fmla="*/ 298 w 1321"/>
                <a:gd name="T97" fmla="*/ 34 h 712"/>
                <a:gd name="T98" fmla="*/ 313 w 1321"/>
                <a:gd name="T99" fmla="*/ 45 h 712"/>
                <a:gd name="T100" fmla="*/ 326 w 1321"/>
                <a:gd name="T101" fmla="*/ 57 h 712"/>
                <a:gd name="T102" fmla="*/ 337 w 1321"/>
                <a:gd name="T103" fmla="*/ 70 h 712"/>
                <a:gd name="T104" fmla="*/ 337 w 1321"/>
                <a:gd name="T105" fmla="*/ 7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00CC66">
                    <a:alpha val="17999"/>
                  </a:srgbClr>
                </a:gs>
              </a:gsLst>
              <a:lin ang="5400000" scaled="1"/>
            </a:gradFill>
            <a:ln w="9525">
              <a:noFill/>
              <a:miter lim="800000"/>
              <a:headEnd/>
              <a:tailEnd/>
            </a:ln>
          </p:spPr>
          <p:txBody>
            <a:bodyPr/>
            <a:lstStyle/>
            <a:p>
              <a:endParaRPr lang="zh-CN" altLang="en-US"/>
            </a:p>
          </p:txBody>
        </p:sp>
        <p:grpSp>
          <p:nvGrpSpPr>
            <p:cNvPr id="26704" name="Group 80"/>
            <p:cNvGrpSpPr>
              <a:grpSpLocks/>
            </p:cNvGrpSpPr>
            <p:nvPr/>
          </p:nvGrpSpPr>
          <p:grpSpPr bwMode="auto">
            <a:xfrm rot="-1297425" flipH="1" flipV="1">
              <a:off x="2710" y="1656"/>
              <a:ext cx="746" cy="182"/>
              <a:chOff x="0" y="0"/>
              <a:chExt cx="893" cy="246"/>
            </a:xfrm>
          </p:grpSpPr>
          <p:grpSp>
            <p:nvGrpSpPr>
              <p:cNvPr id="26705" name="Group 81"/>
              <p:cNvGrpSpPr>
                <a:grpSpLocks/>
              </p:cNvGrpSpPr>
              <p:nvPr/>
            </p:nvGrpSpPr>
            <p:grpSpPr bwMode="auto">
              <a:xfrm>
                <a:off x="0" y="0"/>
                <a:ext cx="743" cy="185"/>
                <a:chOff x="0" y="0"/>
                <a:chExt cx="1118" cy="279"/>
              </a:xfrm>
            </p:grpSpPr>
            <p:sp>
              <p:nvSpPr>
                <p:cNvPr id="26706" name="自选图形 78"/>
                <p:cNvSpPr>
                  <a:spLocks noChangeArrowheads="1"/>
                </p:cNvSpPr>
                <p:nvPr/>
              </p:nvSpPr>
              <p:spPr bwMode="auto">
                <a:xfrm rot="5263130">
                  <a:off x="293"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07" name="自选图形 79"/>
                <p:cNvSpPr>
                  <a:spLocks noChangeArrowheads="1"/>
                </p:cNvSpPr>
                <p:nvPr/>
              </p:nvSpPr>
              <p:spPr bwMode="auto">
                <a:xfrm rot="6078281">
                  <a:off x="429"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08" name="自选图形 80"/>
                <p:cNvSpPr>
                  <a:spLocks noChangeArrowheads="1"/>
                </p:cNvSpPr>
                <p:nvPr/>
              </p:nvSpPr>
              <p:spPr bwMode="auto">
                <a:xfrm rot="6373927">
                  <a:off x="505" y="-27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09" name="自选图形 81"/>
                <p:cNvSpPr>
                  <a:spLocks noChangeArrowheads="1"/>
                </p:cNvSpPr>
                <p:nvPr/>
              </p:nvSpPr>
              <p:spPr bwMode="auto">
                <a:xfrm rot="6906312">
                  <a:off x="595" y="-24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grpSp>
          <p:grpSp>
            <p:nvGrpSpPr>
              <p:cNvPr id="26710" name="Group 86"/>
              <p:cNvGrpSpPr>
                <a:grpSpLocks/>
              </p:cNvGrpSpPr>
              <p:nvPr/>
            </p:nvGrpSpPr>
            <p:grpSpPr bwMode="auto">
              <a:xfrm rot="1353540">
                <a:off x="150" y="60"/>
                <a:ext cx="743" cy="186"/>
                <a:chOff x="0" y="0"/>
                <a:chExt cx="1118" cy="279"/>
              </a:xfrm>
            </p:grpSpPr>
            <p:sp>
              <p:nvSpPr>
                <p:cNvPr id="26711" name="自选图形 83"/>
                <p:cNvSpPr>
                  <a:spLocks noChangeArrowheads="1"/>
                </p:cNvSpPr>
                <p:nvPr/>
              </p:nvSpPr>
              <p:spPr bwMode="auto">
                <a:xfrm rot="5263130">
                  <a:off x="293"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12" name="自选图形 84"/>
                <p:cNvSpPr>
                  <a:spLocks noChangeArrowheads="1"/>
                </p:cNvSpPr>
                <p:nvPr/>
              </p:nvSpPr>
              <p:spPr bwMode="auto">
                <a:xfrm rot="6078281">
                  <a:off x="429"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13" name="自选图形 85"/>
                <p:cNvSpPr>
                  <a:spLocks noChangeArrowheads="1"/>
                </p:cNvSpPr>
                <p:nvPr/>
              </p:nvSpPr>
              <p:spPr bwMode="auto">
                <a:xfrm rot="6373927">
                  <a:off x="505" y="-27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14" name="自选图形 86"/>
                <p:cNvSpPr>
                  <a:spLocks noChangeArrowheads="1"/>
                </p:cNvSpPr>
                <p:nvPr/>
              </p:nvSpPr>
              <p:spPr bwMode="auto">
                <a:xfrm rot="6906312">
                  <a:off x="595" y="-24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grpSp>
        </p:grpSp>
        <p:pic>
          <p:nvPicPr>
            <p:cNvPr id="26715" name="图片 87" descr="circuler_1"/>
            <p:cNvPicPr>
              <a:picLocks noChangeAspect="1" noChangeArrowheads="1"/>
            </p:cNvPicPr>
            <p:nvPr/>
          </p:nvPicPr>
          <p:blipFill>
            <a:blip r:embed="rId6" cstate="print"/>
            <a:srcRect/>
            <a:stretch>
              <a:fillRect/>
            </a:stretch>
          </p:blipFill>
          <p:spPr bwMode="auto">
            <a:xfrm>
              <a:off x="208" y="68"/>
              <a:ext cx="743" cy="736"/>
            </a:xfrm>
            <a:prstGeom prst="rect">
              <a:avLst/>
            </a:prstGeom>
            <a:noFill/>
            <a:ln w="9525">
              <a:noFill/>
              <a:miter lim="800000"/>
              <a:headEnd/>
              <a:tailEnd/>
            </a:ln>
          </p:spPr>
        </p:pic>
        <p:grpSp>
          <p:nvGrpSpPr>
            <p:cNvPr id="26716" name="Group 92"/>
            <p:cNvGrpSpPr>
              <a:grpSpLocks/>
            </p:cNvGrpSpPr>
            <p:nvPr/>
          </p:nvGrpSpPr>
          <p:grpSpPr bwMode="auto">
            <a:xfrm>
              <a:off x="201" y="60"/>
              <a:ext cx="750" cy="758"/>
              <a:chOff x="0" y="0"/>
              <a:chExt cx="536448" cy="542544"/>
            </a:xfrm>
          </p:grpSpPr>
          <p:pic>
            <p:nvPicPr>
              <p:cNvPr id="26717" name="椭圆 88"/>
              <p:cNvPicPr>
                <a:picLocks noChangeArrowheads="1"/>
              </p:cNvPicPr>
              <p:nvPr/>
            </p:nvPicPr>
            <p:blipFill>
              <a:blip r:embed="rId7"/>
              <a:srcRect/>
              <a:stretch>
                <a:fillRect/>
              </a:stretch>
            </p:blipFill>
            <p:spPr bwMode="auto">
              <a:xfrm>
                <a:off x="0" y="0"/>
                <a:ext cx="536448" cy="542544"/>
              </a:xfrm>
              <a:prstGeom prst="rect">
                <a:avLst/>
              </a:prstGeom>
              <a:noFill/>
              <a:ln w="9525" cmpd="sng">
                <a:noFill/>
                <a:miter lim="800000"/>
                <a:headEnd/>
                <a:tailEnd/>
              </a:ln>
            </p:spPr>
          </p:pic>
          <p:sp>
            <p:nvSpPr>
              <p:cNvPr id="26718" name="Text Box 94"/>
              <p:cNvSpPr txBox="1">
                <a:spLocks noChangeArrowheads="1"/>
              </p:cNvSpPr>
              <p:nvPr/>
            </p:nvSpPr>
            <p:spPr bwMode="auto">
              <a:xfrm>
                <a:off x="82021" y="82964"/>
                <a:ext cx="373296" cy="373288"/>
              </a:xfrm>
              <a:prstGeom prst="rect">
                <a:avLst/>
              </a:prstGeom>
              <a:noFill/>
              <a:ln w="9525">
                <a:noFill/>
                <a:miter lim="800000"/>
                <a:headEnd/>
                <a:tailEnd/>
              </a:ln>
            </p:spPr>
            <p:txBody>
              <a:bodyPr wrap="none" anchor="ctr"/>
              <a:lstStyle/>
              <a:p>
                <a:endParaRPr lang="zh-CN" altLang="en-US"/>
              </a:p>
            </p:txBody>
          </p:sp>
        </p:grpSp>
        <p:sp>
          <p:nvSpPr>
            <p:cNvPr id="26719" name="任意多边形 89"/>
            <p:cNvSpPr>
              <a:spLocks noChangeArrowheads="1"/>
            </p:cNvSpPr>
            <p:nvPr/>
          </p:nvSpPr>
          <p:spPr bwMode="auto">
            <a:xfrm>
              <a:off x="284" y="83"/>
              <a:ext cx="580" cy="256"/>
            </a:xfrm>
            <a:custGeom>
              <a:avLst/>
              <a:gdLst>
                <a:gd name="T0" fmla="*/ 251 w 1321"/>
                <a:gd name="T1" fmla="*/ 52 h 712"/>
                <a:gd name="T2" fmla="*/ 254 w 1321"/>
                <a:gd name="T3" fmla="*/ 57 h 712"/>
                <a:gd name="T4" fmla="*/ 255 w 1321"/>
                <a:gd name="T5" fmla="*/ 62 h 712"/>
                <a:gd name="T6" fmla="*/ 253 w 1321"/>
                <a:gd name="T7" fmla="*/ 67 h 712"/>
                <a:gd name="T8" fmla="*/ 250 w 1321"/>
                <a:gd name="T9" fmla="*/ 71 h 712"/>
                <a:gd name="T10" fmla="*/ 245 w 1321"/>
                <a:gd name="T11" fmla="*/ 75 h 712"/>
                <a:gd name="T12" fmla="*/ 239 w 1321"/>
                <a:gd name="T13" fmla="*/ 78 h 712"/>
                <a:gd name="T14" fmla="*/ 231 w 1321"/>
                <a:gd name="T15" fmla="*/ 81 h 712"/>
                <a:gd name="T16" fmla="*/ 221 w 1321"/>
                <a:gd name="T17" fmla="*/ 84 h 712"/>
                <a:gd name="T18" fmla="*/ 210 w 1321"/>
                <a:gd name="T19" fmla="*/ 86 h 712"/>
                <a:gd name="T20" fmla="*/ 199 w 1321"/>
                <a:gd name="T21" fmla="*/ 88 h 712"/>
                <a:gd name="T22" fmla="*/ 187 w 1321"/>
                <a:gd name="T23" fmla="*/ 90 h 712"/>
                <a:gd name="T24" fmla="*/ 173 w 1321"/>
                <a:gd name="T25" fmla="*/ 91 h 712"/>
                <a:gd name="T26" fmla="*/ 159 w 1321"/>
                <a:gd name="T27" fmla="*/ 92 h 712"/>
                <a:gd name="T28" fmla="*/ 153 w 1321"/>
                <a:gd name="T29" fmla="*/ 92 h 712"/>
                <a:gd name="T30" fmla="*/ 92 w 1321"/>
                <a:gd name="T31" fmla="*/ 92 h 712"/>
                <a:gd name="T32" fmla="*/ 91 w 1321"/>
                <a:gd name="T33" fmla="*/ 92 h 712"/>
                <a:gd name="T34" fmla="*/ 79 w 1321"/>
                <a:gd name="T35" fmla="*/ 92 h 712"/>
                <a:gd name="T36" fmla="*/ 67 w 1321"/>
                <a:gd name="T37" fmla="*/ 91 h 712"/>
                <a:gd name="T38" fmla="*/ 56 w 1321"/>
                <a:gd name="T39" fmla="*/ 90 h 712"/>
                <a:gd name="T40" fmla="*/ 45 w 1321"/>
                <a:gd name="T41" fmla="*/ 89 h 712"/>
                <a:gd name="T42" fmla="*/ 36 w 1321"/>
                <a:gd name="T43" fmla="*/ 87 h 712"/>
                <a:gd name="T44" fmla="*/ 27 w 1321"/>
                <a:gd name="T45" fmla="*/ 86 h 712"/>
                <a:gd name="T46" fmla="*/ 20 w 1321"/>
                <a:gd name="T47" fmla="*/ 84 h 712"/>
                <a:gd name="T48" fmla="*/ 13 w 1321"/>
                <a:gd name="T49" fmla="*/ 82 h 712"/>
                <a:gd name="T50" fmla="*/ 7 w 1321"/>
                <a:gd name="T51" fmla="*/ 79 h 712"/>
                <a:gd name="T52" fmla="*/ 4 w 1321"/>
                <a:gd name="T53" fmla="*/ 76 h 712"/>
                <a:gd name="T54" fmla="*/ 1 w 1321"/>
                <a:gd name="T55" fmla="*/ 72 h 712"/>
                <a:gd name="T56" fmla="*/ 0 w 1321"/>
                <a:gd name="T57" fmla="*/ 68 h 712"/>
                <a:gd name="T58" fmla="*/ 0 w 1321"/>
                <a:gd name="T59" fmla="*/ 67 h 712"/>
                <a:gd name="T60" fmla="*/ 1 w 1321"/>
                <a:gd name="T61" fmla="*/ 63 h 712"/>
                <a:gd name="T62" fmla="*/ 3 w 1321"/>
                <a:gd name="T63" fmla="*/ 58 h 712"/>
                <a:gd name="T64" fmla="*/ 10 w 1321"/>
                <a:gd name="T65" fmla="*/ 48 h 712"/>
                <a:gd name="T66" fmla="*/ 18 w 1321"/>
                <a:gd name="T67" fmla="*/ 39 h 712"/>
                <a:gd name="T68" fmla="*/ 29 w 1321"/>
                <a:gd name="T69" fmla="*/ 30 h 712"/>
                <a:gd name="T70" fmla="*/ 40 w 1321"/>
                <a:gd name="T71" fmla="*/ 23 h 712"/>
                <a:gd name="T72" fmla="*/ 52 w 1321"/>
                <a:gd name="T73" fmla="*/ 16 h 712"/>
                <a:gd name="T74" fmla="*/ 66 w 1321"/>
                <a:gd name="T75" fmla="*/ 10 h 712"/>
                <a:gd name="T76" fmla="*/ 80 w 1321"/>
                <a:gd name="T77" fmla="*/ 6 h 712"/>
                <a:gd name="T78" fmla="*/ 96 w 1321"/>
                <a:gd name="T79" fmla="*/ 3 h 712"/>
                <a:gd name="T80" fmla="*/ 112 w 1321"/>
                <a:gd name="T81" fmla="*/ 1 h 712"/>
                <a:gd name="T82" fmla="*/ 129 w 1321"/>
                <a:gd name="T83" fmla="*/ 0 h 712"/>
                <a:gd name="T84" fmla="*/ 129 w 1321"/>
                <a:gd name="T85" fmla="*/ 0 h 712"/>
                <a:gd name="T86" fmla="*/ 146 w 1321"/>
                <a:gd name="T87" fmla="*/ 1 h 712"/>
                <a:gd name="T88" fmla="*/ 163 w 1321"/>
                <a:gd name="T89" fmla="*/ 3 h 712"/>
                <a:gd name="T90" fmla="*/ 180 w 1321"/>
                <a:gd name="T91" fmla="*/ 7 h 712"/>
                <a:gd name="T92" fmla="*/ 195 w 1321"/>
                <a:gd name="T93" fmla="*/ 12 h 712"/>
                <a:gd name="T94" fmla="*/ 209 w 1321"/>
                <a:gd name="T95" fmla="*/ 18 h 712"/>
                <a:gd name="T96" fmla="*/ 221 w 1321"/>
                <a:gd name="T97" fmla="*/ 25 h 712"/>
                <a:gd name="T98" fmla="*/ 233 w 1321"/>
                <a:gd name="T99" fmla="*/ 33 h 712"/>
                <a:gd name="T100" fmla="*/ 242 w 1321"/>
                <a:gd name="T101" fmla="*/ 42 h 712"/>
                <a:gd name="T102" fmla="*/ 251 w 1321"/>
                <a:gd name="T103" fmla="*/ 52 h 712"/>
                <a:gd name="T104" fmla="*/ 251 w 1321"/>
                <a:gd name="T105" fmla="*/ 52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6600">
                    <a:alpha val="17999"/>
                  </a:srgbClr>
                </a:gs>
              </a:gsLst>
              <a:lin ang="5400000" scaled="1"/>
            </a:gradFill>
            <a:ln w="9525">
              <a:noFill/>
              <a:miter lim="800000"/>
              <a:headEnd/>
              <a:tailEnd/>
            </a:ln>
          </p:spPr>
          <p:txBody>
            <a:bodyPr/>
            <a:lstStyle/>
            <a:p>
              <a:endParaRPr lang="zh-CN" altLang="en-US"/>
            </a:p>
          </p:txBody>
        </p:sp>
        <p:sp>
          <p:nvSpPr>
            <p:cNvPr id="26720" name="矩形 90"/>
            <p:cNvSpPr>
              <a:spLocks noChangeArrowheads="1"/>
            </p:cNvSpPr>
            <p:nvPr/>
          </p:nvSpPr>
          <p:spPr bwMode="auto">
            <a:xfrm>
              <a:off x="451" y="302"/>
              <a:ext cx="257" cy="512"/>
            </a:xfrm>
            <a:prstGeom prst="rect">
              <a:avLst/>
            </a:prstGeom>
            <a:noFill/>
            <a:ln w="9525">
              <a:noFill/>
              <a:miter lim="800000"/>
              <a:headEnd/>
              <a:tailEnd/>
            </a:ln>
            <a:effectLst>
              <a:outerShdw dist="17961" dir="2700000" algn="ctr" rotWithShape="0">
                <a:srgbClr val="FFFFFF">
                  <a:alpha val="50000"/>
                </a:srgbClr>
              </a:outerShdw>
            </a:effectLst>
          </p:spPr>
          <p:txBody>
            <a:bodyPr wrap="none">
              <a:spAutoFit/>
            </a:bodyPr>
            <a:lstStyle/>
            <a:p>
              <a:pPr algn="ctr" eaLnBrk="0" hangingPunct="0"/>
              <a:endParaRPr lang="zh-CN" altLang="en-US" b="1">
                <a:solidFill>
                  <a:srgbClr val="1C1C1C"/>
                </a:solidFill>
              </a:endParaRPr>
            </a:p>
          </p:txBody>
        </p:sp>
        <p:sp>
          <p:nvSpPr>
            <p:cNvPr id="26721" name="矩形 91"/>
            <p:cNvSpPr>
              <a:spLocks noChangeArrowheads="1"/>
            </p:cNvSpPr>
            <p:nvPr/>
          </p:nvSpPr>
          <p:spPr bwMode="auto">
            <a:xfrm>
              <a:off x="2967" y="1294"/>
              <a:ext cx="258" cy="512"/>
            </a:xfrm>
            <a:prstGeom prst="rect">
              <a:avLst/>
            </a:prstGeom>
            <a:noFill/>
            <a:ln w="9525">
              <a:noFill/>
              <a:miter lim="800000"/>
              <a:headEnd/>
              <a:tailEnd/>
            </a:ln>
            <a:effectLst>
              <a:outerShdw dist="17961" dir="2700000" algn="ctr" rotWithShape="0">
                <a:srgbClr val="FFFFFF">
                  <a:alpha val="50000"/>
                </a:srgbClr>
              </a:outerShdw>
            </a:effectLst>
          </p:spPr>
          <p:txBody>
            <a:bodyPr wrap="none">
              <a:spAutoFit/>
            </a:bodyPr>
            <a:lstStyle/>
            <a:p>
              <a:pPr algn="ctr" eaLnBrk="0" hangingPunct="0"/>
              <a:endParaRPr lang="zh-CN" altLang="en-US" b="1">
                <a:solidFill>
                  <a:srgbClr val="1C1C1C"/>
                </a:solidFill>
              </a:endParaRPr>
            </a:p>
          </p:txBody>
        </p:sp>
        <p:grpSp>
          <p:nvGrpSpPr>
            <p:cNvPr id="26722" name="Group 98"/>
            <p:cNvGrpSpPr>
              <a:grpSpLocks/>
            </p:cNvGrpSpPr>
            <p:nvPr/>
          </p:nvGrpSpPr>
          <p:grpSpPr bwMode="auto">
            <a:xfrm>
              <a:off x="683" y="523"/>
              <a:ext cx="365" cy="851"/>
              <a:chOff x="0" y="0"/>
              <a:chExt cx="365" cy="851"/>
            </a:xfrm>
          </p:grpSpPr>
          <p:sp>
            <p:nvSpPr>
              <p:cNvPr id="26723" name="椭圆 93"/>
              <p:cNvSpPr>
                <a:spLocks noChangeArrowheads="1"/>
              </p:cNvSpPr>
              <p:nvPr/>
            </p:nvSpPr>
            <p:spPr bwMode="auto">
              <a:xfrm rot="19090789">
                <a:off x="0" y="117"/>
                <a:ext cx="101" cy="30"/>
              </a:xfrm>
              <a:prstGeom prst="ellipse">
                <a:avLst/>
              </a:prstGeom>
              <a:gradFill rotWithShape="1">
                <a:gsLst>
                  <a:gs pos="0">
                    <a:srgbClr val="C299C2"/>
                  </a:gs>
                  <a:gs pos="50000">
                    <a:srgbClr val="660066"/>
                  </a:gs>
                  <a:gs pos="100000">
                    <a:srgbClr val="C299C2"/>
                  </a:gs>
                </a:gsLst>
                <a:lin ang="0" scaled="1"/>
              </a:gradFill>
              <a:ln w="9525">
                <a:noFill/>
                <a:round/>
                <a:headEnd/>
                <a:tailEnd/>
              </a:ln>
            </p:spPr>
            <p:txBody>
              <a:bodyPr wrap="none" anchor="ctr"/>
              <a:lstStyle/>
              <a:p>
                <a:endParaRPr lang="zh-CN" altLang="en-US"/>
              </a:p>
            </p:txBody>
          </p:sp>
          <p:sp>
            <p:nvSpPr>
              <p:cNvPr id="26724" name="自选图形 94"/>
              <p:cNvSpPr>
                <a:spLocks noChangeArrowheads="1"/>
              </p:cNvSpPr>
              <p:nvPr/>
            </p:nvSpPr>
            <p:spPr bwMode="auto">
              <a:xfrm rot="8122410">
                <a:off x="310" y="0"/>
                <a:ext cx="55" cy="851"/>
              </a:xfrm>
              <a:prstGeom prst="can">
                <a:avLst>
                  <a:gd name="adj" fmla="val 41332"/>
                </a:avLst>
              </a:prstGeom>
              <a:gradFill rotWithShape="1">
                <a:gsLst>
                  <a:gs pos="0">
                    <a:srgbClr val="FFFFFF"/>
                  </a:gs>
                  <a:gs pos="50000">
                    <a:srgbClr val="808080"/>
                  </a:gs>
                  <a:gs pos="100000">
                    <a:srgbClr val="FFFFFF"/>
                  </a:gs>
                </a:gsLst>
                <a:lin ang="0" scaled="1"/>
              </a:gradFill>
              <a:ln w="9525">
                <a:noFill/>
                <a:round/>
                <a:headEnd/>
                <a:tailEnd/>
              </a:ln>
            </p:spPr>
            <p:txBody>
              <a:bodyPr wrap="none" anchor="ctr"/>
              <a:lstStyle/>
              <a:p>
                <a:endParaRPr lang="zh-CN" altLang="en-US"/>
              </a:p>
            </p:txBody>
          </p:sp>
        </p:grpSp>
        <p:grpSp>
          <p:nvGrpSpPr>
            <p:cNvPr id="26725" name="Group 101"/>
            <p:cNvGrpSpPr>
              <a:grpSpLocks/>
            </p:cNvGrpSpPr>
            <p:nvPr/>
          </p:nvGrpSpPr>
          <p:grpSpPr bwMode="auto">
            <a:xfrm>
              <a:off x="1847" y="1440"/>
              <a:ext cx="929" cy="88"/>
              <a:chOff x="0" y="0"/>
              <a:chExt cx="1098" cy="55"/>
            </a:xfrm>
          </p:grpSpPr>
          <p:sp>
            <p:nvSpPr>
              <p:cNvPr id="26726" name="椭圆 96"/>
              <p:cNvSpPr>
                <a:spLocks noChangeArrowheads="1"/>
              </p:cNvSpPr>
              <p:nvPr/>
            </p:nvSpPr>
            <p:spPr bwMode="auto">
              <a:xfrm rot="5607574">
                <a:off x="1045" y="4"/>
                <a:ext cx="55" cy="48"/>
              </a:xfrm>
              <a:prstGeom prst="ellipse">
                <a:avLst/>
              </a:prstGeom>
              <a:gradFill rotWithShape="1">
                <a:gsLst>
                  <a:gs pos="0">
                    <a:srgbClr val="00FFFF"/>
                  </a:gs>
                  <a:gs pos="50000">
                    <a:srgbClr val="003333"/>
                  </a:gs>
                  <a:gs pos="100000">
                    <a:srgbClr val="00FFFF"/>
                  </a:gs>
                </a:gsLst>
                <a:lin ang="0" scaled="1"/>
              </a:gradFill>
              <a:ln w="9525">
                <a:noFill/>
                <a:round/>
                <a:headEnd/>
                <a:tailEnd/>
              </a:ln>
            </p:spPr>
            <p:txBody>
              <a:bodyPr wrap="none" anchor="ctr"/>
              <a:lstStyle/>
              <a:p>
                <a:endParaRPr lang="zh-CN" altLang="en-US"/>
              </a:p>
            </p:txBody>
          </p:sp>
          <p:sp>
            <p:nvSpPr>
              <p:cNvPr id="26727" name="自选图形 97"/>
              <p:cNvSpPr>
                <a:spLocks noChangeArrowheads="1"/>
              </p:cNvSpPr>
              <p:nvPr/>
            </p:nvSpPr>
            <p:spPr bwMode="auto">
              <a:xfrm rot="16242395" flipH="1">
                <a:off x="523" y="-523"/>
                <a:ext cx="40" cy="1086"/>
              </a:xfrm>
              <a:prstGeom prst="can">
                <a:avLst>
                  <a:gd name="adj" fmla="val 72526"/>
                </a:avLst>
              </a:prstGeom>
              <a:gradFill rotWithShape="1">
                <a:gsLst>
                  <a:gs pos="0">
                    <a:srgbClr val="FFFFFF"/>
                  </a:gs>
                  <a:gs pos="50000">
                    <a:srgbClr val="808080"/>
                  </a:gs>
                  <a:gs pos="100000">
                    <a:srgbClr val="FFFFFF"/>
                  </a:gs>
                </a:gsLst>
                <a:lin ang="0" scaled="1"/>
              </a:gradFill>
              <a:ln w="9525">
                <a:noFill/>
                <a:round/>
                <a:headEnd/>
                <a:tailEnd/>
              </a:ln>
            </p:spPr>
            <p:txBody>
              <a:bodyPr wrap="none" anchor="ctr"/>
              <a:lstStyle/>
              <a:p>
                <a:endParaRPr lang="zh-CN" altLang="en-US"/>
              </a:p>
            </p:txBody>
          </p:sp>
        </p:grpSp>
        <p:pic>
          <p:nvPicPr>
            <p:cNvPr id="26728" name="图片 98" descr="circuler_1"/>
            <p:cNvPicPr>
              <a:picLocks noChangeAspect="1" noChangeArrowheads="1"/>
            </p:cNvPicPr>
            <p:nvPr/>
          </p:nvPicPr>
          <p:blipFill>
            <a:blip r:embed="rId8"/>
            <a:srcRect/>
            <a:stretch>
              <a:fillRect/>
            </a:stretch>
          </p:blipFill>
          <p:spPr bwMode="auto">
            <a:xfrm>
              <a:off x="1110" y="949"/>
              <a:ext cx="1042" cy="1034"/>
            </a:xfrm>
            <a:prstGeom prst="rect">
              <a:avLst/>
            </a:prstGeom>
            <a:noFill/>
            <a:ln w="9525">
              <a:noFill/>
              <a:miter lim="800000"/>
              <a:headEnd/>
              <a:tailEnd/>
            </a:ln>
          </p:spPr>
        </p:pic>
        <p:sp>
          <p:nvSpPr>
            <p:cNvPr id="26729" name="椭圆 99"/>
            <p:cNvSpPr>
              <a:spLocks noChangeArrowheads="1"/>
            </p:cNvSpPr>
            <p:nvPr/>
          </p:nvSpPr>
          <p:spPr bwMode="auto">
            <a:xfrm>
              <a:off x="1110" y="949"/>
              <a:ext cx="1035" cy="1036"/>
            </a:xfrm>
            <a:prstGeom prst="ellipse">
              <a:avLst/>
            </a:prstGeom>
            <a:gradFill rotWithShape="1">
              <a:gsLst>
                <a:gs pos="0">
                  <a:srgbClr val="FFFF00">
                    <a:alpha val="45000"/>
                  </a:srgbClr>
                </a:gs>
                <a:gs pos="100000">
                  <a:srgbClr val="434300">
                    <a:alpha val="89999"/>
                  </a:srgbClr>
                </a:gs>
              </a:gsLst>
              <a:lin ang="18900000" scaled="1"/>
            </a:gradFill>
            <a:ln w="9525">
              <a:noFill/>
              <a:round/>
              <a:headEnd/>
              <a:tailEnd/>
            </a:ln>
          </p:spPr>
          <p:txBody>
            <a:bodyPr wrap="none" anchor="ctr"/>
            <a:lstStyle/>
            <a:p>
              <a:endParaRPr lang="zh-CN" altLang="en-US"/>
            </a:p>
          </p:txBody>
        </p:sp>
        <p:sp>
          <p:nvSpPr>
            <p:cNvPr id="26730" name="任意多边形 100"/>
            <p:cNvSpPr>
              <a:spLocks noChangeArrowheads="1"/>
            </p:cNvSpPr>
            <p:nvPr/>
          </p:nvSpPr>
          <p:spPr bwMode="auto">
            <a:xfrm>
              <a:off x="1217" y="970"/>
              <a:ext cx="814" cy="359"/>
            </a:xfrm>
            <a:custGeom>
              <a:avLst/>
              <a:gdLst>
                <a:gd name="T0" fmla="*/ 494 w 1321"/>
                <a:gd name="T1" fmla="*/ 102 h 712"/>
                <a:gd name="T2" fmla="*/ 500 w 1321"/>
                <a:gd name="T3" fmla="*/ 112 h 712"/>
                <a:gd name="T4" fmla="*/ 502 w 1321"/>
                <a:gd name="T5" fmla="*/ 123 h 712"/>
                <a:gd name="T6" fmla="*/ 499 w 1321"/>
                <a:gd name="T7" fmla="*/ 131 h 712"/>
                <a:gd name="T8" fmla="*/ 493 w 1321"/>
                <a:gd name="T9" fmla="*/ 140 h 712"/>
                <a:gd name="T10" fmla="*/ 483 w 1321"/>
                <a:gd name="T11" fmla="*/ 147 h 712"/>
                <a:gd name="T12" fmla="*/ 470 w 1321"/>
                <a:gd name="T13" fmla="*/ 154 h 712"/>
                <a:gd name="T14" fmla="*/ 454 w 1321"/>
                <a:gd name="T15" fmla="*/ 160 h 712"/>
                <a:gd name="T16" fmla="*/ 436 w 1321"/>
                <a:gd name="T17" fmla="*/ 165 h 712"/>
                <a:gd name="T18" fmla="*/ 415 w 1321"/>
                <a:gd name="T19" fmla="*/ 169 h 712"/>
                <a:gd name="T20" fmla="*/ 391 w 1321"/>
                <a:gd name="T21" fmla="*/ 173 h 712"/>
                <a:gd name="T22" fmla="*/ 367 w 1321"/>
                <a:gd name="T23" fmla="*/ 176 h 712"/>
                <a:gd name="T24" fmla="*/ 340 w 1321"/>
                <a:gd name="T25" fmla="*/ 179 h 712"/>
                <a:gd name="T26" fmla="*/ 313 w 1321"/>
                <a:gd name="T27" fmla="*/ 181 h 712"/>
                <a:gd name="T28" fmla="*/ 302 w 1321"/>
                <a:gd name="T29" fmla="*/ 181 h 712"/>
                <a:gd name="T30" fmla="*/ 181 w 1321"/>
                <a:gd name="T31" fmla="*/ 181 h 712"/>
                <a:gd name="T32" fmla="*/ 179 w 1321"/>
                <a:gd name="T33" fmla="*/ 181 h 712"/>
                <a:gd name="T34" fmla="*/ 155 w 1321"/>
                <a:gd name="T35" fmla="*/ 180 h 712"/>
                <a:gd name="T36" fmla="*/ 132 w 1321"/>
                <a:gd name="T37" fmla="*/ 179 h 712"/>
                <a:gd name="T38" fmla="*/ 110 w 1321"/>
                <a:gd name="T39" fmla="*/ 177 h 712"/>
                <a:gd name="T40" fmla="*/ 89 w 1321"/>
                <a:gd name="T41" fmla="*/ 175 h 712"/>
                <a:gd name="T42" fmla="*/ 71 w 1321"/>
                <a:gd name="T43" fmla="*/ 172 h 712"/>
                <a:gd name="T44" fmla="*/ 54 w 1321"/>
                <a:gd name="T45" fmla="*/ 168 h 712"/>
                <a:gd name="T46" fmla="*/ 39 w 1321"/>
                <a:gd name="T47" fmla="*/ 165 h 712"/>
                <a:gd name="T48" fmla="*/ 25 w 1321"/>
                <a:gd name="T49" fmla="*/ 160 h 712"/>
                <a:gd name="T50" fmla="*/ 15 w 1321"/>
                <a:gd name="T51" fmla="*/ 155 h 712"/>
                <a:gd name="T52" fmla="*/ 7 w 1321"/>
                <a:gd name="T53" fmla="*/ 148 h 712"/>
                <a:gd name="T54" fmla="*/ 2 w 1321"/>
                <a:gd name="T55" fmla="*/ 141 h 712"/>
                <a:gd name="T56" fmla="*/ 0 w 1321"/>
                <a:gd name="T57" fmla="*/ 133 h 712"/>
                <a:gd name="T58" fmla="*/ 0 w 1321"/>
                <a:gd name="T59" fmla="*/ 132 h 712"/>
                <a:gd name="T60" fmla="*/ 1 w 1321"/>
                <a:gd name="T61" fmla="*/ 124 h 712"/>
                <a:gd name="T62" fmla="*/ 6 w 1321"/>
                <a:gd name="T63" fmla="*/ 113 h 712"/>
                <a:gd name="T64" fmla="*/ 19 w 1321"/>
                <a:gd name="T65" fmla="*/ 94 h 712"/>
                <a:gd name="T66" fmla="*/ 36 w 1321"/>
                <a:gd name="T67" fmla="*/ 76 h 712"/>
                <a:gd name="T68" fmla="*/ 56 w 1321"/>
                <a:gd name="T69" fmla="*/ 59 h 712"/>
                <a:gd name="T70" fmla="*/ 78 w 1321"/>
                <a:gd name="T71" fmla="*/ 45 h 712"/>
                <a:gd name="T72" fmla="*/ 102 w 1321"/>
                <a:gd name="T73" fmla="*/ 32 h 712"/>
                <a:gd name="T74" fmla="*/ 129 w 1321"/>
                <a:gd name="T75" fmla="*/ 21 h 712"/>
                <a:gd name="T76" fmla="*/ 158 w 1321"/>
                <a:gd name="T77" fmla="*/ 12 h 712"/>
                <a:gd name="T78" fmla="*/ 189 w 1321"/>
                <a:gd name="T79" fmla="*/ 6 h 712"/>
                <a:gd name="T80" fmla="*/ 221 w 1321"/>
                <a:gd name="T81" fmla="*/ 2 h 712"/>
                <a:gd name="T82" fmla="*/ 253 w 1321"/>
                <a:gd name="T83" fmla="*/ 0 h 712"/>
                <a:gd name="T84" fmla="*/ 253 w 1321"/>
                <a:gd name="T85" fmla="*/ 0 h 712"/>
                <a:gd name="T86" fmla="*/ 288 w 1321"/>
                <a:gd name="T87" fmla="*/ 2 h 712"/>
                <a:gd name="T88" fmla="*/ 322 w 1321"/>
                <a:gd name="T89" fmla="*/ 6 h 712"/>
                <a:gd name="T90" fmla="*/ 354 w 1321"/>
                <a:gd name="T91" fmla="*/ 14 h 712"/>
                <a:gd name="T92" fmla="*/ 383 w 1321"/>
                <a:gd name="T93" fmla="*/ 23 h 712"/>
                <a:gd name="T94" fmla="*/ 411 w 1321"/>
                <a:gd name="T95" fmla="*/ 35 h 712"/>
                <a:gd name="T96" fmla="*/ 436 w 1321"/>
                <a:gd name="T97" fmla="*/ 49 h 712"/>
                <a:gd name="T98" fmla="*/ 458 w 1321"/>
                <a:gd name="T99" fmla="*/ 65 h 712"/>
                <a:gd name="T100" fmla="*/ 478 w 1321"/>
                <a:gd name="T101" fmla="*/ 83 h 712"/>
                <a:gd name="T102" fmla="*/ 494 w 1321"/>
                <a:gd name="T103" fmla="*/ 102 h 712"/>
                <a:gd name="T104" fmla="*/ 494 w 1321"/>
                <a:gd name="T105" fmla="*/ 102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99">
                    <a:alpha val="17999"/>
                  </a:srgbClr>
                </a:gs>
              </a:gsLst>
              <a:lin ang="5400000" scaled="1"/>
            </a:gradFill>
            <a:ln w="9525">
              <a:noFill/>
              <a:miter lim="800000"/>
              <a:headEnd/>
              <a:tailEnd/>
            </a:ln>
          </p:spPr>
          <p:txBody>
            <a:bodyPr/>
            <a:lstStyle/>
            <a:p>
              <a:endParaRPr lang="zh-CN" altLang="en-US"/>
            </a:p>
          </p:txBody>
        </p:sp>
        <p:grpSp>
          <p:nvGrpSpPr>
            <p:cNvPr id="26731" name="Group 107"/>
            <p:cNvGrpSpPr>
              <a:grpSpLocks/>
            </p:cNvGrpSpPr>
            <p:nvPr/>
          </p:nvGrpSpPr>
          <p:grpSpPr bwMode="auto">
            <a:xfrm rot="-1297425" flipH="1" flipV="1">
              <a:off x="1188" y="1757"/>
              <a:ext cx="904" cy="220"/>
              <a:chOff x="0" y="0"/>
              <a:chExt cx="893" cy="246"/>
            </a:xfrm>
          </p:grpSpPr>
          <p:grpSp>
            <p:nvGrpSpPr>
              <p:cNvPr id="26732" name="Group 108"/>
              <p:cNvGrpSpPr>
                <a:grpSpLocks/>
              </p:cNvGrpSpPr>
              <p:nvPr/>
            </p:nvGrpSpPr>
            <p:grpSpPr bwMode="auto">
              <a:xfrm>
                <a:off x="0" y="0"/>
                <a:ext cx="743" cy="185"/>
                <a:chOff x="0" y="0"/>
                <a:chExt cx="1118" cy="279"/>
              </a:xfrm>
            </p:grpSpPr>
            <p:sp>
              <p:nvSpPr>
                <p:cNvPr id="26733" name="自选图形 103"/>
                <p:cNvSpPr>
                  <a:spLocks noChangeArrowheads="1"/>
                </p:cNvSpPr>
                <p:nvPr/>
              </p:nvSpPr>
              <p:spPr bwMode="auto">
                <a:xfrm rot="5263130">
                  <a:off x="293"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34" name="自选图形 104"/>
                <p:cNvSpPr>
                  <a:spLocks noChangeArrowheads="1"/>
                </p:cNvSpPr>
                <p:nvPr/>
              </p:nvSpPr>
              <p:spPr bwMode="auto">
                <a:xfrm rot="6078281">
                  <a:off x="429"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35" name="自选图形 105"/>
                <p:cNvSpPr>
                  <a:spLocks noChangeArrowheads="1"/>
                </p:cNvSpPr>
                <p:nvPr/>
              </p:nvSpPr>
              <p:spPr bwMode="auto">
                <a:xfrm rot="6373927">
                  <a:off x="505" y="-27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36" name="自选图形 106"/>
                <p:cNvSpPr>
                  <a:spLocks noChangeArrowheads="1"/>
                </p:cNvSpPr>
                <p:nvPr/>
              </p:nvSpPr>
              <p:spPr bwMode="auto">
                <a:xfrm rot="6906312">
                  <a:off x="595" y="-24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grpSp>
          <p:grpSp>
            <p:nvGrpSpPr>
              <p:cNvPr id="26737" name="Group 113"/>
              <p:cNvGrpSpPr>
                <a:grpSpLocks/>
              </p:cNvGrpSpPr>
              <p:nvPr/>
            </p:nvGrpSpPr>
            <p:grpSpPr bwMode="auto">
              <a:xfrm rot="1353540">
                <a:off x="150" y="60"/>
                <a:ext cx="743" cy="186"/>
                <a:chOff x="0" y="0"/>
                <a:chExt cx="1118" cy="279"/>
              </a:xfrm>
            </p:grpSpPr>
            <p:sp>
              <p:nvSpPr>
                <p:cNvPr id="26738" name="自选图形 108"/>
                <p:cNvSpPr>
                  <a:spLocks noChangeArrowheads="1"/>
                </p:cNvSpPr>
                <p:nvPr/>
              </p:nvSpPr>
              <p:spPr bwMode="auto">
                <a:xfrm rot="5263130">
                  <a:off x="293"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39" name="自选图形 109"/>
                <p:cNvSpPr>
                  <a:spLocks noChangeArrowheads="1"/>
                </p:cNvSpPr>
                <p:nvPr/>
              </p:nvSpPr>
              <p:spPr bwMode="auto">
                <a:xfrm rot="6078281">
                  <a:off x="429"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40" name="自选图形 110"/>
                <p:cNvSpPr>
                  <a:spLocks noChangeArrowheads="1"/>
                </p:cNvSpPr>
                <p:nvPr/>
              </p:nvSpPr>
              <p:spPr bwMode="auto">
                <a:xfrm rot="6373927">
                  <a:off x="505" y="-27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41" name="自选图形 111"/>
                <p:cNvSpPr>
                  <a:spLocks noChangeArrowheads="1"/>
                </p:cNvSpPr>
                <p:nvPr/>
              </p:nvSpPr>
              <p:spPr bwMode="auto">
                <a:xfrm rot="6906312">
                  <a:off x="595" y="-24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grpSp>
        </p:grpSp>
        <p:sp>
          <p:nvSpPr>
            <p:cNvPr id="26742" name="矩形 112"/>
            <p:cNvSpPr>
              <a:spLocks noChangeArrowheads="1"/>
            </p:cNvSpPr>
            <p:nvPr/>
          </p:nvSpPr>
          <p:spPr bwMode="auto">
            <a:xfrm>
              <a:off x="1514" y="1312"/>
              <a:ext cx="257" cy="554"/>
            </a:xfrm>
            <a:prstGeom prst="rect">
              <a:avLst/>
            </a:prstGeom>
            <a:noFill/>
            <a:ln w="9525">
              <a:noFill/>
              <a:miter lim="800000"/>
              <a:headEnd/>
              <a:tailEnd/>
            </a:ln>
            <a:effectLst>
              <a:outerShdw dist="17961" dir="2700000" algn="ctr" rotWithShape="0">
                <a:srgbClr val="FFFFFF">
                  <a:alpha val="50000"/>
                </a:srgbClr>
              </a:outerShdw>
            </a:effectLst>
          </p:spPr>
          <p:txBody>
            <a:bodyPr wrap="none">
              <a:spAutoFit/>
            </a:bodyPr>
            <a:lstStyle/>
            <a:p>
              <a:pPr algn="ctr" eaLnBrk="0" hangingPunct="0"/>
              <a:endParaRPr lang="zh-CN" altLang="en-US" sz="2000" b="1">
                <a:solidFill>
                  <a:srgbClr val="1C1C1C"/>
                </a:solidFill>
              </a:endParaRPr>
            </a:p>
          </p:txBody>
        </p:sp>
        <p:grpSp>
          <p:nvGrpSpPr>
            <p:cNvPr id="26743" name="Group 119"/>
            <p:cNvGrpSpPr>
              <a:grpSpLocks/>
            </p:cNvGrpSpPr>
            <p:nvPr/>
          </p:nvGrpSpPr>
          <p:grpSpPr bwMode="auto">
            <a:xfrm>
              <a:off x="500" y="1641"/>
              <a:ext cx="919" cy="363"/>
              <a:chOff x="0" y="0"/>
              <a:chExt cx="919" cy="363"/>
            </a:xfrm>
          </p:grpSpPr>
          <p:sp>
            <p:nvSpPr>
              <p:cNvPr id="26744" name="椭圆 114"/>
              <p:cNvSpPr>
                <a:spLocks noChangeArrowheads="1"/>
              </p:cNvSpPr>
              <p:nvPr/>
            </p:nvSpPr>
            <p:spPr bwMode="auto">
              <a:xfrm rot="3461289">
                <a:off x="757" y="25"/>
                <a:ext cx="110" cy="60"/>
              </a:xfrm>
              <a:prstGeom prst="ellipse">
                <a:avLst/>
              </a:prstGeom>
              <a:gradFill rotWithShape="1">
                <a:gsLst>
                  <a:gs pos="0">
                    <a:srgbClr val="D6C299"/>
                  </a:gs>
                  <a:gs pos="50000">
                    <a:srgbClr val="996600"/>
                  </a:gs>
                  <a:gs pos="100000">
                    <a:srgbClr val="D6C299"/>
                  </a:gs>
                </a:gsLst>
                <a:lin ang="0" scaled="1"/>
              </a:gradFill>
              <a:ln w="9525">
                <a:noFill/>
                <a:round/>
                <a:headEnd/>
                <a:tailEnd/>
              </a:ln>
            </p:spPr>
            <p:txBody>
              <a:bodyPr wrap="none" anchor="ctr"/>
              <a:lstStyle/>
              <a:p>
                <a:endParaRPr lang="zh-CN" altLang="en-US"/>
              </a:p>
            </p:txBody>
          </p:sp>
          <p:sp>
            <p:nvSpPr>
              <p:cNvPr id="26745" name="自选图形 115"/>
              <p:cNvSpPr>
                <a:spLocks noChangeArrowheads="1"/>
              </p:cNvSpPr>
              <p:nvPr/>
            </p:nvSpPr>
            <p:spPr bwMode="auto">
              <a:xfrm rot="13955520" flipH="1">
                <a:off x="426" y="-131"/>
                <a:ext cx="68" cy="919"/>
              </a:xfrm>
              <a:prstGeom prst="can">
                <a:avLst>
                  <a:gd name="adj" fmla="val 36102"/>
                </a:avLst>
              </a:prstGeom>
              <a:gradFill rotWithShape="1">
                <a:gsLst>
                  <a:gs pos="0">
                    <a:srgbClr val="FFFFFF"/>
                  </a:gs>
                  <a:gs pos="50000">
                    <a:srgbClr val="808080"/>
                  </a:gs>
                  <a:gs pos="100000">
                    <a:srgbClr val="FFFFFF"/>
                  </a:gs>
                </a:gsLst>
                <a:lin ang="0" scaled="1"/>
              </a:gradFill>
              <a:ln w="9525">
                <a:noFill/>
                <a:round/>
                <a:headEnd/>
                <a:tailEnd/>
              </a:ln>
            </p:spPr>
            <p:txBody>
              <a:bodyPr wrap="none" anchor="ctr"/>
              <a:lstStyle/>
              <a:p>
                <a:endParaRPr lang="zh-CN" altLang="en-US"/>
              </a:p>
            </p:txBody>
          </p:sp>
        </p:grpSp>
        <p:sp>
          <p:nvSpPr>
            <p:cNvPr id="26746" name="弧线 116"/>
            <p:cNvSpPr>
              <a:spLocks/>
            </p:cNvSpPr>
            <p:nvPr/>
          </p:nvSpPr>
          <p:spPr bwMode="auto">
            <a:xfrm rot="5910476" flipH="1">
              <a:off x="8" y="1858"/>
              <a:ext cx="1057" cy="1076"/>
            </a:xfrm>
            <a:custGeom>
              <a:avLst/>
              <a:gdLst>
                <a:gd name="T0" fmla="*/ 8 w 43200"/>
                <a:gd name="T1" fmla="*/ 27 h 42427"/>
                <a:gd name="T2" fmla="*/ 16 w 43200"/>
                <a:gd name="T3" fmla="*/ 27 h 42427"/>
                <a:gd name="T4" fmla="*/ 13 w 43200"/>
                <a:gd name="T5" fmla="*/ 14 h 42427"/>
                <a:gd name="T6" fmla="*/ 0 60000 65536"/>
                <a:gd name="T7" fmla="*/ 0 60000 65536"/>
                <a:gd name="T8" fmla="*/ 0 60000 65536"/>
                <a:gd name="T9" fmla="*/ 0 w 43200"/>
                <a:gd name="T10" fmla="*/ 0 h 42427"/>
                <a:gd name="T11" fmla="*/ 43200 w 43200"/>
                <a:gd name="T12" fmla="*/ 42427 h 42427"/>
              </a:gdLst>
              <a:ahLst/>
              <a:cxnLst>
                <a:cxn ang="T6">
                  <a:pos x="T0" y="T1"/>
                </a:cxn>
                <a:cxn ang="T7">
                  <a:pos x="T2" y="T3"/>
                </a:cxn>
                <a:cxn ang="T8">
                  <a:pos x="T4" y="T5"/>
                </a:cxn>
              </a:cxnLst>
              <a:rect l="T9" t="T10" r="T11" b="T12"/>
              <a:pathLst>
                <a:path w="43200" h="42427" fill="none" extrusionOk="0">
                  <a:moveTo>
                    <a:pt x="14181" y="41886"/>
                  </a:moveTo>
                  <a:cubicBezTo>
                    <a:pt x="5664" y="38771"/>
                    <a:pt x="0" y="30668"/>
                    <a:pt x="0" y="21600"/>
                  </a:cubicBezTo>
                  <a:cubicBezTo>
                    <a:pt x="0" y="9670"/>
                    <a:pt x="9670" y="0"/>
                    <a:pt x="21600" y="0"/>
                  </a:cubicBezTo>
                  <a:cubicBezTo>
                    <a:pt x="33529" y="0"/>
                    <a:pt x="43200" y="9670"/>
                    <a:pt x="43200" y="21600"/>
                  </a:cubicBezTo>
                  <a:cubicBezTo>
                    <a:pt x="43200" y="31324"/>
                    <a:pt x="36702" y="39849"/>
                    <a:pt x="27326" y="42427"/>
                  </a:cubicBezTo>
                </a:path>
                <a:path w="43200" h="42427" stroke="0" extrusionOk="0">
                  <a:moveTo>
                    <a:pt x="14181" y="41886"/>
                  </a:moveTo>
                  <a:cubicBezTo>
                    <a:pt x="5664" y="38771"/>
                    <a:pt x="0" y="30668"/>
                    <a:pt x="0" y="21600"/>
                  </a:cubicBezTo>
                  <a:cubicBezTo>
                    <a:pt x="0" y="9670"/>
                    <a:pt x="9670" y="0"/>
                    <a:pt x="21600" y="0"/>
                  </a:cubicBezTo>
                  <a:cubicBezTo>
                    <a:pt x="33529" y="0"/>
                    <a:pt x="43200" y="9670"/>
                    <a:pt x="43200" y="21600"/>
                  </a:cubicBezTo>
                  <a:cubicBezTo>
                    <a:pt x="43200" y="31324"/>
                    <a:pt x="36702" y="39849"/>
                    <a:pt x="27326" y="42427"/>
                  </a:cubicBezTo>
                  <a:lnTo>
                    <a:pt x="21600" y="21600"/>
                  </a:lnTo>
                  <a:lnTo>
                    <a:pt x="14181" y="41886"/>
                  </a:lnTo>
                  <a:close/>
                </a:path>
              </a:pathLst>
            </a:custGeom>
            <a:noFill/>
            <a:ln w="19050" cmpd="sng">
              <a:solidFill>
                <a:srgbClr val="1C1C1C"/>
              </a:solidFill>
              <a:prstDash val="sysDot"/>
              <a:miter lim="800000"/>
              <a:headEnd/>
              <a:tailEnd type="triangle" w="med" len="med"/>
            </a:ln>
          </p:spPr>
          <p:txBody>
            <a:bodyPr wrap="none" anchor="ctr"/>
            <a:lstStyle/>
            <a:p>
              <a:endParaRPr lang="zh-CN" altLang="en-US"/>
            </a:p>
          </p:txBody>
        </p:sp>
        <p:pic>
          <p:nvPicPr>
            <p:cNvPr id="26747" name="图片 117" descr="circuler_1"/>
            <p:cNvPicPr>
              <a:picLocks noChangeAspect="1" noChangeArrowheads="1"/>
            </p:cNvPicPr>
            <p:nvPr/>
          </p:nvPicPr>
          <p:blipFill>
            <a:blip r:embed="rId9"/>
            <a:srcRect/>
            <a:stretch>
              <a:fillRect/>
            </a:stretch>
          </p:blipFill>
          <p:spPr bwMode="auto">
            <a:xfrm>
              <a:off x="84" y="1957"/>
              <a:ext cx="902" cy="894"/>
            </a:xfrm>
            <a:prstGeom prst="rect">
              <a:avLst/>
            </a:prstGeom>
            <a:noFill/>
            <a:ln w="9525">
              <a:noFill/>
              <a:miter lim="800000"/>
              <a:headEnd/>
              <a:tailEnd/>
            </a:ln>
          </p:spPr>
        </p:pic>
        <p:grpSp>
          <p:nvGrpSpPr>
            <p:cNvPr id="26748" name="Group 124"/>
            <p:cNvGrpSpPr>
              <a:grpSpLocks/>
            </p:cNvGrpSpPr>
            <p:nvPr/>
          </p:nvGrpSpPr>
          <p:grpSpPr bwMode="auto">
            <a:xfrm>
              <a:off x="74" y="1952"/>
              <a:ext cx="912" cy="912"/>
              <a:chOff x="0" y="0"/>
              <a:chExt cx="652272" cy="652272"/>
            </a:xfrm>
          </p:grpSpPr>
          <p:pic>
            <p:nvPicPr>
              <p:cNvPr id="26749" name="椭圆 118"/>
              <p:cNvPicPr>
                <a:picLocks noChangeArrowheads="1"/>
              </p:cNvPicPr>
              <p:nvPr/>
            </p:nvPicPr>
            <p:blipFill>
              <a:blip r:embed="rId10"/>
              <a:srcRect/>
              <a:stretch>
                <a:fillRect/>
              </a:stretch>
            </p:blipFill>
            <p:spPr bwMode="auto">
              <a:xfrm>
                <a:off x="0" y="0"/>
                <a:ext cx="652272" cy="652272"/>
              </a:xfrm>
              <a:prstGeom prst="rect">
                <a:avLst/>
              </a:prstGeom>
              <a:noFill/>
              <a:ln w="9525" cmpd="sng">
                <a:noFill/>
                <a:miter lim="800000"/>
                <a:headEnd/>
                <a:tailEnd/>
              </a:ln>
            </p:spPr>
          </p:pic>
          <p:sp>
            <p:nvSpPr>
              <p:cNvPr id="26750" name="Text Box 126"/>
              <p:cNvSpPr txBox="1">
                <a:spLocks noChangeArrowheads="1"/>
              </p:cNvSpPr>
              <p:nvPr/>
            </p:nvSpPr>
            <p:spPr bwMode="auto">
              <a:xfrm>
                <a:off x="101311" y="97452"/>
                <a:ext cx="453215" cy="453207"/>
              </a:xfrm>
              <a:prstGeom prst="rect">
                <a:avLst/>
              </a:prstGeom>
              <a:noFill/>
              <a:ln w="9525">
                <a:noFill/>
                <a:miter lim="800000"/>
                <a:headEnd/>
                <a:tailEnd/>
              </a:ln>
            </p:spPr>
            <p:txBody>
              <a:bodyPr wrap="none" anchor="ctr"/>
              <a:lstStyle/>
              <a:p>
                <a:endParaRPr lang="zh-CN" altLang="en-US"/>
              </a:p>
            </p:txBody>
          </p:sp>
        </p:grpSp>
        <p:sp>
          <p:nvSpPr>
            <p:cNvPr id="26751" name="任意多边形 119"/>
            <p:cNvSpPr>
              <a:spLocks noChangeArrowheads="1"/>
            </p:cNvSpPr>
            <p:nvPr/>
          </p:nvSpPr>
          <p:spPr bwMode="auto">
            <a:xfrm>
              <a:off x="177" y="1975"/>
              <a:ext cx="704" cy="311"/>
            </a:xfrm>
            <a:custGeom>
              <a:avLst/>
              <a:gdLst>
                <a:gd name="T0" fmla="*/ 369 w 1321"/>
                <a:gd name="T1" fmla="*/ 76 h 712"/>
                <a:gd name="T2" fmla="*/ 374 w 1321"/>
                <a:gd name="T3" fmla="*/ 84 h 712"/>
                <a:gd name="T4" fmla="*/ 375 w 1321"/>
                <a:gd name="T5" fmla="*/ 92 h 712"/>
                <a:gd name="T6" fmla="*/ 374 w 1321"/>
                <a:gd name="T7" fmla="*/ 98 h 712"/>
                <a:gd name="T8" fmla="*/ 369 w 1321"/>
                <a:gd name="T9" fmla="*/ 105 h 712"/>
                <a:gd name="T10" fmla="*/ 361 w 1321"/>
                <a:gd name="T11" fmla="*/ 111 h 712"/>
                <a:gd name="T12" fmla="*/ 352 w 1321"/>
                <a:gd name="T13" fmla="*/ 115 h 712"/>
                <a:gd name="T14" fmla="*/ 339 w 1321"/>
                <a:gd name="T15" fmla="*/ 120 h 712"/>
                <a:gd name="T16" fmla="*/ 326 w 1321"/>
                <a:gd name="T17" fmla="*/ 124 h 712"/>
                <a:gd name="T18" fmla="*/ 310 w 1321"/>
                <a:gd name="T19" fmla="*/ 127 h 712"/>
                <a:gd name="T20" fmla="*/ 293 w 1321"/>
                <a:gd name="T21" fmla="*/ 130 h 712"/>
                <a:gd name="T22" fmla="*/ 274 w 1321"/>
                <a:gd name="T23" fmla="*/ 132 h 712"/>
                <a:gd name="T24" fmla="*/ 255 w 1321"/>
                <a:gd name="T25" fmla="*/ 135 h 712"/>
                <a:gd name="T26" fmla="*/ 234 w 1321"/>
                <a:gd name="T27" fmla="*/ 135 h 712"/>
                <a:gd name="T28" fmla="*/ 226 w 1321"/>
                <a:gd name="T29" fmla="*/ 136 h 712"/>
                <a:gd name="T30" fmla="*/ 135 w 1321"/>
                <a:gd name="T31" fmla="*/ 136 h 712"/>
                <a:gd name="T32" fmla="*/ 134 w 1321"/>
                <a:gd name="T33" fmla="*/ 136 h 712"/>
                <a:gd name="T34" fmla="*/ 116 w 1321"/>
                <a:gd name="T35" fmla="*/ 135 h 712"/>
                <a:gd name="T36" fmla="*/ 99 w 1321"/>
                <a:gd name="T37" fmla="*/ 135 h 712"/>
                <a:gd name="T38" fmla="*/ 83 w 1321"/>
                <a:gd name="T39" fmla="*/ 133 h 712"/>
                <a:gd name="T40" fmla="*/ 67 w 1321"/>
                <a:gd name="T41" fmla="*/ 131 h 712"/>
                <a:gd name="T42" fmla="*/ 53 w 1321"/>
                <a:gd name="T43" fmla="*/ 129 h 712"/>
                <a:gd name="T44" fmla="*/ 40 w 1321"/>
                <a:gd name="T45" fmla="*/ 127 h 712"/>
                <a:gd name="T46" fmla="*/ 29 w 1321"/>
                <a:gd name="T47" fmla="*/ 124 h 712"/>
                <a:gd name="T48" fmla="*/ 19 w 1321"/>
                <a:gd name="T49" fmla="*/ 120 h 712"/>
                <a:gd name="T50" fmla="*/ 11 w 1321"/>
                <a:gd name="T51" fmla="*/ 116 h 712"/>
                <a:gd name="T52" fmla="*/ 5 w 1321"/>
                <a:gd name="T53" fmla="*/ 111 h 712"/>
                <a:gd name="T54" fmla="*/ 2 w 1321"/>
                <a:gd name="T55" fmla="*/ 106 h 712"/>
                <a:gd name="T56" fmla="*/ 0 w 1321"/>
                <a:gd name="T57" fmla="*/ 100 h 712"/>
                <a:gd name="T58" fmla="*/ 0 w 1321"/>
                <a:gd name="T59" fmla="*/ 99 h 712"/>
                <a:gd name="T60" fmla="*/ 1 w 1321"/>
                <a:gd name="T61" fmla="*/ 93 h 712"/>
                <a:gd name="T62" fmla="*/ 5 w 1321"/>
                <a:gd name="T63" fmla="*/ 85 h 712"/>
                <a:gd name="T64" fmla="*/ 14 w 1321"/>
                <a:gd name="T65" fmla="*/ 71 h 712"/>
                <a:gd name="T66" fmla="*/ 27 w 1321"/>
                <a:gd name="T67" fmla="*/ 57 h 712"/>
                <a:gd name="T68" fmla="*/ 42 w 1321"/>
                <a:gd name="T69" fmla="*/ 45 h 712"/>
                <a:gd name="T70" fmla="*/ 58 w 1321"/>
                <a:gd name="T71" fmla="*/ 34 h 712"/>
                <a:gd name="T72" fmla="*/ 77 w 1321"/>
                <a:gd name="T73" fmla="*/ 24 h 712"/>
                <a:gd name="T74" fmla="*/ 97 w 1321"/>
                <a:gd name="T75" fmla="*/ 16 h 712"/>
                <a:gd name="T76" fmla="*/ 118 w 1321"/>
                <a:gd name="T77" fmla="*/ 9 h 712"/>
                <a:gd name="T78" fmla="*/ 141 w 1321"/>
                <a:gd name="T79" fmla="*/ 4 h 712"/>
                <a:gd name="T80" fmla="*/ 165 w 1321"/>
                <a:gd name="T81" fmla="*/ 1 h 712"/>
                <a:gd name="T82" fmla="*/ 189 w 1321"/>
                <a:gd name="T83" fmla="*/ 0 h 712"/>
                <a:gd name="T84" fmla="*/ 189 w 1321"/>
                <a:gd name="T85" fmla="*/ 0 h 712"/>
                <a:gd name="T86" fmla="*/ 215 w 1321"/>
                <a:gd name="T87" fmla="*/ 1 h 712"/>
                <a:gd name="T88" fmla="*/ 240 w 1321"/>
                <a:gd name="T89" fmla="*/ 4 h 712"/>
                <a:gd name="T90" fmla="*/ 265 w 1321"/>
                <a:gd name="T91" fmla="*/ 10 h 712"/>
                <a:gd name="T92" fmla="*/ 287 w 1321"/>
                <a:gd name="T93" fmla="*/ 17 h 712"/>
                <a:gd name="T94" fmla="*/ 308 w 1321"/>
                <a:gd name="T95" fmla="*/ 26 h 712"/>
                <a:gd name="T96" fmla="*/ 326 w 1321"/>
                <a:gd name="T97" fmla="*/ 37 h 712"/>
                <a:gd name="T98" fmla="*/ 343 w 1321"/>
                <a:gd name="T99" fmla="*/ 49 h 712"/>
                <a:gd name="T100" fmla="*/ 357 w 1321"/>
                <a:gd name="T101" fmla="*/ 62 h 712"/>
                <a:gd name="T102" fmla="*/ 369 w 1321"/>
                <a:gd name="T103" fmla="*/ 76 h 712"/>
                <a:gd name="T104" fmla="*/ 369 w 1321"/>
                <a:gd name="T105" fmla="*/ 76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2C2F0">
                    <a:alpha val="17999"/>
                  </a:srgbClr>
                </a:gs>
              </a:gsLst>
              <a:lin ang="5400000" scaled="1"/>
            </a:gradFill>
            <a:ln w="9525">
              <a:noFill/>
              <a:miter lim="800000"/>
              <a:headEnd/>
              <a:tailEnd/>
            </a:ln>
          </p:spPr>
          <p:txBody>
            <a:bodyPr/>
            <a:lstStyle/>
            <a:p>
              <a:endParaRPr lang="zh-CN" altLang="en-US"/>
            </a:p>
          </p:txBody>
        </p:sp>
        <p:grpSp>
          <p:nvGrpSpPr>
            <p:cNvPr id="26752" name="Group 128"/>
            <p:cNvGrpSpPr>
              <a:grpSpLocks/>
            </p:cNvGrpSpPr>
            <p:nvPr/>
          </p:nvGrpSpPr>
          <p:grpSpPr bwMode="auto">
            <a:xfrm rot="-1297425" flipH="1" flipV="1">
              <a:off x="152" y="2656"/>
              <a:ext cx="782" cy="190"/>
              <a:chOff x="0" y="0"/>
              <a:chExt cx="893" cy="246"/>
            </a:xfrm>
          </p:grpSpPr>
          <p:grpSp>
            <p:nvGrpSpPr>
              <p:cNvPr id="26753" name="Group 129"/>
              <p:cNvGrpSpPr>
                <a:grpSpLocks/>
              </p:cNvGrpSpPr>
              <p:nvPr/>
            </p:nvGrpSpPr>
            <p:grpSpPr bwMode="auto">
              <a:xfrm>
                <a:off x="0" y="0"/>
                <a:ext cx="743" cy="185"/>
                <a:chOff x="0" y="0"/>
                <a:chExt cx="1118" cy="279"/>
              </a:xfrm>
            </p:grpSpPr>
            <p:sp>
              <p:nvSpPr>
                <p:cNvPr id="26754" name="自选图形 122"/>
                <p:cNvSpPr>
                  <a:spLocks noChangeArrowheads="1"/>
                </p:cNvSpPr>
                <p:nvPr/>
              </p:nvSpPr>
              <p:spPr bwMode="auto">
                <a:xfrm rot="5263130">
                  <a:off x="293"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55" name="自选图形 123"/>
                <p:cNvSpPr>
                  <a:spLocks noChangeArrowheads="1"/>
                </p:cNvSpPr>
                <p:nvPr/>
              </p:nvSpPr>
              <p:spPr bwMode="auto">
                <a:xfrm rot="6078281">
                  <a:off x="429"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56" name="自选图形 124"/>
                <p:cNvSpPr>
                  <a:spLocks noChangeArrowheads="1"/>
                </p:cNvSpPr>
                <p:nvPr/>
              </p:nvSpPr>
              <p:spPr bwMode="auto">
                <a:xfrm rot="6373927">
                  <a:off x="505" y="-27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57" name="自选图形 125"/>
                <p:cNvSpPr>
                  <a:spLocks noChangeArrowheads="1"/>
                </p:cNvSpPr>
                <p:nvPr/>
              </p:nvSpPr>
              <p:spPr bwMode="auto">
                <a:xfrm rot="6906312">
                  <a:off x="595" y="-24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grpSp>
          <p:grpSp>
            <p:nvGrpSpPr>
              <p:cNvPr id="26758" name="Group 134"/>
              <p:cNvGrpSpPr>
                <a:grpSpLocks/>
              </p:cNvGrpSpPr>
              <p:nvPr/>
            </p:nvGrpSpPr>
            <p:grpSpPr bwMode="auto">
              <a:xfrm rot="1353540">
                <a:off x="150" y="60"/>
                <a:ext cx="743" cy="186"/>
                <a:chOff x="0" y="0"/>
                <a:chExt cx="1118" cy="279"/>
              </a:xfrm>
            </p:grpSpPr>
            <p:sp>
              <p:nvSpPr>
                <p:cNvPr id="26759" name="自选图形 127"/>
                <p:cNvSpPr>
                  <a:spLocks noChangeArrowheads="1"/>
                </p:cNvSpPr>
                <p:nvPr/>
              </p:nvSpPr>
              <p:spPr bwMode="auto">
                <a:xfrm rot="5263130">
                  <a:off x="293"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60" name="自选图形 128"/>
                <p:cNvSpPr>
                  <a:spLocks noChangeArrowheads="1"/>
                </p:cNvSpPr>
                <p:nvPr/>
              </p:nvSpPr>
              <p:spPr bwMode="auto">
                <a:xfrm rot="6078281">
                  <a:off x="429"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61" name="自选图形 129"/>
                <p:cNvSpPr>
                  <a:spLocks noChangeArrowheads="1"/>
                </p:cNvSpPr>
                <p:nvPr/>
              </p:nvSpPr>
              <p:spPr bwMode="auto">
                <a:xfrm rot="6373927">
                  <a:off x="505" y="-27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62" name="自选图形 130"/>
                <p:cNvSpPr>
                  <a:spLocks noChangeArrowheads="1"/>
                </p:cNvSpPr>
                <p:nvPr/>
              </p:nvSpPr>
              <p:spPr bwMode="auto">
                <a:xfrm rot="6906312">
                  <a:off x="595" y="-24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grpSp>
        </p:grpSp>
        <p:sp>
          <p:nvSpPr>
            <p:cNvPr id="26763" name="矩形 131"/>
            <p:cNvSpPr>
              <a:spLocks noChangeArrowheads="1"/>
            </p:cNvSpPr>
            <p:nvPr/>
          </p:nvSpPr>
          <p:spPr bwMode="auto">
            <a:xfrm>
              <a:off x="402" y="2286"/>
              <a:ext cx="257" cy="513"/>
            </a:xfrm>
            <a:prstGeom prst="rect">
              <a:avLst/>
            </a:prstGeom>
            <a:noFill/>
            <a:ln w="9525">
              <a:noFill/>
              <a:miter lim="800000"/>
              <a:headEnd/>
              <a:tailEnd/>
            </a:ln>
            <a:effectLst>
              <a:outerShdw dist="17961" dir="2700000" algn="ctr" rotWithShape="0">
                <a:srgbClr val="FFFFFF">
                  <a:alpha val="50000"/>
                </a:srgbClr>
              </a:outerShdw>
            </a:effectLst>
          </p:spPr>
          <p:txBody>
            <a:bodyPr wrap="none">
              <a:spAutoFit/>
            </a:bodyPr>
            <a:lstStyle/>
            <a:p>
              <a:pPr algn="ctr" eaLnBrk="0" hangingPunct="0"/>
              <a:endParaRPr lang="zh-CN" altLang="en-US" b="1">
                <a:solidFill>
                  <a:srgbClr val="1C1C1C"/>
                </a:solidFill>
              </a:endParaRPr>
            </a:p>
          </p:txBody>
        </p:sp>
        <p:grpSp>
          <p:nvGrpSpPr>
            <p:cNvPr id="26764" name="Group 140"/>
            <p:cNvGrpSpPr>
              <a:grpSpLocks/>
            </p:cNvGrpSpPr>
            <p:nvPr/>
          </p:nvGrpSpPr>
          <p:grpSpPr bwMode="auto">
            <a:xfrm rot="-1297425" flipH="1" flipV="1">
              <a:off x="264" y="644"/>
              <a:ext cx="644" cy="156"/>
              <a:chOff x="0" y="0"/>
              <a:chExt cx="893" cy="246"/>
            </a:xfrm>
          </p:grpSpPr>
          <p:grpSp>
            <p:nvGrpSpPr>
              <p:cNvPr id="26765" name="Group 141"/>
              <p:cNvGrpSpPr>
                <a:grpSpLocks/>
              </p:cNvGrpSpPr>
              <p:nvPr/>
            </p:nvGrpSpPr>
            <p:grpSpPr bwMode="auto">
              <a:xfrm>
                <a:off x="0" y="0"/>
                <a:ext cx="743" cy="185"/>
                <a:chOff x="0" y="0"/>
                <a:chExt cx="1118" cy="279"/>
              </a:xfrm>
            </p:grpSpPr>
            <p:sp>
              <p:nvSpPr>
                <p:cNvPr id="26766" name="自选图形 134"/>
                <p:cNvSpPr>
                  <a:spLocks noChangeArrowheads="1"/>
                </p:cNvSpPr>
                <p:nvPr/>
              </p:nvSpPr>
              <p:spPr bwMode="auto">
                <a:xfrm rot="5263130">
                  <a:off x="293"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67" name="自选图形 135"/>
                <p:cNvSpPr>
                  <a:spLocks noChangeArrowheads="1"/>
                </p:cNvSpPr>
                <p:nvPr/>
              </p:nvSpPr>
              <p:spPr bwMode="auto">
                <a:xfrm rot="6078281">
                  <a:off x="429"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68" name="自选图形 136"/>
                <p:cNvSpPr>
                  <a:spLocks noChangeArrowheads="1"/>
                </p:cNvSpPr>
                <p:nvPr/>
              </p:nvSpPr>
              <p:spPr bwMode="auto">
                <a:xfrm rot="6373927">
                  <a:off x="505" y="-27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69" name="自选图形 137"/>
                <p:cNvSpPr>
                  <a:spLocks noChangeArrowheads="1"/>
                </p:cNvSpPr>
                <p:nvPr/>
              </p:nvSpPr>
              <p:spPr bwMode="auto">
                <a:xfrm rot="6906312">
                  <a:off x="595" y="-24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grpSp>
          <p:grpSp>
            <p:nvGrpSpPr>
              <p:cNvPr id="26770" name="Group 146"/>
              <p:cNvGrpSpPr>
                <a:grpSpLocks/>
              </p:cNvGrpSpPr>
              <p:nvPr/>
            </p:nvGrpSpPr>
            <p:grpSpPr bwMode="auto">
              <a:xfrm rot="1353540">
                <a:off x="150" y="60"/>
                <a:ext cx="743" cy="186"/>
                <a:chOff x="0" y="0"/>
                <a:chExt cx="1118" cy="279"/>
              </a:xfrm>
            </p:grpSpPr>
            <p:sp>
              <p:nvSpPr>
                <p:cNvPr id="26771" name="自选图形 139"/>
                <p:cNvSpPr>
                  <a:spLocks noChangeArrowheads="1"/>
                </p:cNvSpPr>
                <p:nvPr/>
              </p:nvSpPr>
              <p:spPr bwMode="auto">
                <a:xfrm rot="5263130">
                  <a:off x="293"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72" name="自选图形 140"/>
                <p:cNvSpPr>
                  <a:spLocks noChangeArrowheads="1"/>
                </p:cNvSpPr>
                <p:nvPr/>
              </p:nvSpPr>
              <p:spPr bwMode="auto">
                <a:xfrm rot="6078281">
                  <a:off x="429"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73" name="自选图形 141"/>
                <p:cNvSpPr>
                  <a:spLocks noChangeArrowheads="1"/>
                </p:cNvSpPr>
                <p:nvPr/>
              </p:nvSpPr>
              <p:spPr bwMode="auto">
                <a:xfrm rot="6373927">
                  <a:off x="505" y="-27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sp>
              <p:nvSpPr>
                <p:cNvPr id="26774" name="自选图形 142"/>
                <p:cNvSpPr>
                  <a:spLocks noChangeArrowheads="1"/>
                </p:cNvSpPr>
                <p:nvPr/>
              </p:nvSpPr>
              <p:spPr bwMode="auto">
                <a:xfrm rot="6906312">
                  <a:off x="595" y="-24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en-US"/>
                </a:p>
              </p:txBody>
            </p:sp>
          </p:gr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6629"/>
                                        </p:tgtEl>
                                        <p:attrNameLst>
                                          <p:attrName>style.visibility</p:attrName>
                                        </p:attrNameLst>
                                      </p:cBhvr>
                                      <p:to>
                                        <p:strVal val="visible"/>
                                      </p:to>
                                    </p:set>
                                    <p:animEffect transition="in" filter="strips(downRight)">
                                      <p:cBhvr>
                                        <p:cTn id="7" dur="500"/>
                                        <p:tgtEl>
                                          <p:spTgt spid="2662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6632"/>
                                        </p:tgtEl>
                                        <p:attrNameLst>
                                          <p:attrName>style.visibility</p:attrName>
                                        </p:attrNameLst>
                                      </p:cBhvr>
                                      <p:to>
                                        <p:strVal val="visible"/>
                                      </p:to>
                                    </p:set>
                                    <p:animEffect transition="in" filter="strips(downRight)">
                                      <p:cBhvr>
                                        <p:cTn id="12" dur="500"/>
                                        <p:tgtEl>
                                          <p:spTgt spid="2663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6635"/>
                                        </p:tgtEl>
                                        <p:attrNameLst>
                                          <p:attrName>style.visibility</p:attrName>
                                        </p:attrNameLst>
                                      </p:cBhvr>
                                      <p:to>
                                        <p:strVal val="visible"/>
                                      </p:to>
                                    </p:set>
                                    <p:animEffect transition="in" filter="dissolve">
                                      <p:cBhvr>
                                        <p:cTn id="17" dur="500"/>
                                        <p:tgtEl>
                                          <p:spTgt spid="26635"/>
                                        </p:tgtEl>
                                      </p:cBhvr>
                                    </p:animEffect>
                                  </p:childTnLst>
                                </p:cTn>
                              </p:par>
                            </p:childTnLst>
                          </p:cTn>
                        </p:par>
                        <p:par>
                          <p:cTn id="18" fill="hold">
                            <p:stCondLst>
                              <p:cond delay="500"/>
                            </p:stCondLst>
                            <p:childTnLst>
                              <p:par>
                                <p:cTn id="19" presetID="9" presetClass="entr" presetSubtype="0" fill="hold" nodeType="afterEffect">
                                  <p:stCondLst>
                                    <p:cond delay="0"/>
                                  </p:stCondLst>
                                  <p:childTnLst>
                                    <p:set>
                                      <p:cBhvr>
                                        <p:cTn id="20" dur="1" fill="hold">
                                          <p:stCondLst>
                                            <p:cond delay="0"/>
                                          </p:stCondLst>
                                        </p:cTn>
                                        <p:tgtEl>
                                          <p:spTgt spid="26646"/>
                                        </p:tgtEl>
                                        <p:attrNameLst>
                                          <p:attrName>style.visibility</p:attrName>
                                        </p:attrNameLst>
                                      </p:cBhvr>
                                      <p:to>
                                        <p:strVal val="visible"/>
                                      </p:to>
                                    </p:set>
                                    <p:animEffect transition="in" filter="dissolve">
                                      <p:cBhvr>
                                        <p:cTn id="21" dur="500"/>
                                        <p:tgtEl>
                                          <p:spTgt spid="26646"/>
                                        </p:tgtEl>
                                      </p:cBhvr>
                                    </p:animEffect>
                                  </p:childTnLst>
                                </p:cTn>
                              </p:par>
                            </p:childTnLst>
                          </p:cTn>
                        </p:par>
                        <p:par>
                          <p:cTn id="22" fill="hold">
                            <p:stCondLst>
                              <p:cond delay="1000"/>
                            </p:stCondLst>
                            <p:childTnLst>
                              <p:par>
                                <p:cTn id="23" presetID="9" presetClass="entr" presetSubtype="0" fill="hold" nodeType="afterEffect">
                                  <p:stCondLst>
                                    <p:cond delay="0"/>
                                  </p:stCondLst>
                                  <p:childTnLst>
                                    <p:set>
                                      <p:cBhvr>
                                        <p:cTn id="24" dur="1" fill="hold">
                                          <p:stCondLst>
                                            <p:cond delay="0"/>
                                          </p:stCondLst>
                                        </p:cTn>
                                        <p:tgtEl>
                                          <p:spTgt spid="26696"/>
                                        </p:tgtEl>
                                        <p:attrNameLst>
                                          <p:attrName>style.visibility</p:attrName>
                                        </p:attrNameLst>
                                      </p:cBhvr>
                                      <p:to>
                                        <p:strVal val="visible"/>
                                      </p:to>
                                    </p:set>
                                    <p:animEffect transition="in" filter="dissolve">
                                      <p:cBhvr>
                                        <p:cTn id="25" dur="500"/>
                                        <p:tgtEl>
                                          <p:spTgt spid="266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52"/>
          <p:cNvSpPr txBox="1">
            <a:spLocks noChangeArrowheads="1"/>
          </p:cNvSpPr>
          <p:nvPr/>
        </p:nvSpPr>
        <p:spPr bwMode="auto">
          <a:xfrm>
            <a:off x="4800600" y="42672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28675" name="文本框 53"/>
          <p:cNvSpPr txBox="1">
            <a:spLocks noChangeArrowheads="1"/>
          </p:cNvSpPr>
          <p:nvPr/>
        </p:nvSpPr>
        <p:spPr bwMode="auto">
          <a:xfrm>
            <a:off x="1905000" y="25146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28676" name="自选图形 2"/>
          <p:cNvSpPr>
            <a:spLocks noChangeArrowheads="1"/>
          </p:cNvSpPr>
          <p:nvPr/>
        </p:nvSpPr>
        <p:spPr bwMode="auto">
          <a:xfrm>
            <a:off x="827088" y="4652963"/>
            <a:ext cx="6769100" cy="1512887"/>
          </a:xfrm>
          <a:prstGeom prst="roundRect">
            <a:avLst>
              <a:gd name="adj" fmla="val 16667"/>
            </a:avLst>
          </a:prstGeom>
          <a:solidFill>
            <a:srgbClr val="0000FF"/>
          </a:solidFill>
          <a:ln w="9525">
            <a:noFill/>
            <a:round/>
            <a:headEnd/>
            <a:tailEnd/>
          </a:ln>
          <a:effectLst>
            <a:outerShdw dist="17961" dir="2700000" algn="ctr" rotWithShape="0">
              <a:srgbClr val="000099"/>
            </a:outerShdw>
          </a:effectLst>
        </p:spPr>
        <p:txBody>
          <a:bodyPr wrap="none" anchor="ctr"/>
          <a:lstStyle/>
          <a:p>
            <a:endParaRPr lang="zh-CN" altLang="en-US"/>
          </a:p>
        </p:txBody>
      </p:sp>
      <p:sp>
        <p:nvSpPr>
          <p:cNvPr id="28677" name="矩形 3"/>
          <p:cNvSpPr>
            <a:spLocks noGrp="1" noChangeArrowheads="1"/>
          </p:cNvSpPr>
          <p:nvPr>
            <p:ph type="title" idx="4294967295"/>
          </p:nvPr>
        </p:nvSpPr>
        <p:spPr/>
        <p:txBody>
          <a:bodyPr/>
          <a:lstStyle/>
          <a:p>
            <a:pPr eaLnBrk="1" hangingPunct="1"/>
            <a:r>
              <a:rPr lang="zh-CN" altLang="en-US">
                <a:effectLst>
                  <a:outerShdw blurRad="38100" dist="38100" dir="2700000" algn="tl">
                    <a:srgbClr val="C0C0C0"/>
                  </a:outerShdw>
                </a:effectLst>
              </a:rPr>
              <a:t>叠放次序</a:t>
            </a:r>
            <a:r>
              <a:rPr lang="en-US">
                <a:effectLst>
                  <a:outerShdw blurRad="38100" dist="38100" dir="2700000" algn="tl">
                    <a:srgbClr val="C0C0C0"/>
                  </a:outerShdw>
                </a:effectLst>
                <a:latin typeface="微软雅黑" pitchFamily="34" charset="-122"/>
              </a:rPr>
              <a:t>—</a:t>
            </a:r>
            <a:r>
              <a:rPr lang="zh-CN" altLang="en-US">
                <a:effectLst>
                  <a:outerShdw blurRad="38100" dist="38100" dir="2700000" algn="tl">
                    <a:srgbClr val="C0C0C0"/>
                  </a:outerShdw>
                </a:effectLst>
              </a:rPr>
              <a:t>虚拟图层</a:t>
            </a:r>
          </a:p>
        </p:txBody>
      </p:sp>
      <p:grpSp>
        <p:nvGrpSpPr>
          <p:cNvPr id="28678" name="Group 6"/>
          <p:cNvGrpSpPr>
            <a:grpSpLocks/>
          </p:cNvGrpSpPr>
          <p:nvPr/>
        </p:nvGrpSpPr>
        <p:grpSpPr bwMode="auto">
          <a:xfrm>
            <a:off x="827088" y="1484313"/>
            <a:ext cx="1284287" cy="1296987"/>
            <a:chOff x="0" y="0"/>
            <a:chExt cx="498" cy="503"/>
          </a:xfrm>
        </p:grpSpPr>
        <p:sp>
          <p:nvSpPr>
            <p:cNvPr id="28679" name="椭圆 5"/>
            <p:cNvSpPr>
              <a:spLocks noChangeArrowheads="1"/>
            </p:cNvSpPr>
            <p:nvPr/>
          </p:nvSpPr>
          <p:spPr bwMode="auto">
            <a:xfrm>
              <a:off x="0" y="0"/>
              <a:ext cx="498" cy="503"/>
            </a:xfrm>
            <a:prstGeom prst="ellipse">
              <a:avLst/>
            </a:prstGeom>
            <a:gradFill rotWithShape="1">
              <a:gsLst>
                <a:gs pos="0">
                  <a:schemeClr val="hlink"/>
                </a:gs>
                <a:gs pos="50000">
                  <a:srgbClr val="FFFFFF"/>
                </a:gs>
                <a:gs pos="100000">
                  <a:schemeClr val="hlink"/>
                </a:gs>
              </a:gsLst>
              <a:lin ang="18900000" scaled="1"/>
            </a:gradFill>
            <a:ln w="9525">
              <a:noFill/>
              <a:round/>
              <a:headEnd/>
              <a:tailEnd/>
            </a:ln>
          </p:spPr>
          <p:txBody>
            <a:bodyPr wrap="none" anchor="ctr">
              <a:spAutoFit/>
            </a:bodyPr>
            <a:lstStyle/>
            <a:p>
              <a:endParaRPr lang="zh-CN" altLang="en-US"/>
            </a:p>
          </p:txBody>
        </p:sp>
        <p:sp>
          <p:nvSpPr>
            <p:cNvPr id="28680" name="椭圆 6"/>
            <p:cNvSpPr>
              <a:spLocks noChangeArrowheads="1"/>
            </p:cNvSpPr>
            <p:nvPr/>
          </p:nvSpPr>
          <p:spPr bwMode="auto">
            <a:xfrm>
              <a:off x="0" y="0"/>
              <a:ext cx="498" cy="503"/>
            </a:xfrm>
            <a:prstGeom prst="ellipse">
              <a:avLst/>
            </a:prstGeom>
            <a:gradFill rotWithShape="1">
              <a:gsLst>
                <a:gs pos="0">
                  <a:schemeClr val="hlink">
                    <a:alpha val="31999"/>
                  </a:schemeClr>
                </a:gs>
                <a:gs pos="100000">
                  <a:srgbClr val="000000">
                    <a:alpha val="89999"/>
                  </a:srgbClr>
                </a:gs>
              </a:gsLst>
              <a:lin ang="18900000" scaled="1"/>
            </a:gradFill>
            <a:ln w="9525">
              <a:noFill/>
              <a:round/>
              <a:headEnd/>
              <a:tailEnd/>
            </a:ln>
          </p:spPr>
          <p:txBody>
            <a:bodyPr wrap="none" anchor="ctr">
              <a:spAutoFit/>
            </a:bodyPr>
            <a:lstStyle/>
            <a:p>
              <a:endParaRPr lang="zh-CN" altLang="en-US"/>
            </a:p>
          </p:txBody>
        </p:sp>
        <p:sp>
          <p:nvSpPr>
            <p:cNvPr id="28681" name="椭圆 7"/>
            <p:cNvSpPr>
              <a:spLocks noChangeArrowheads="1"/>
            </p:cNvSpPr>
            <p:nvPr/>
          </p:nvSpPr>
          <p:spPr bwMode="auto">
            <a:xfrm>
              <a:off x="32" y="33"/>
              <a:ext cx="433" cy="438"/>
            </a:xfrm>
            <a:prstGeom prst="ellipse">
              <a:avLst/>
            </a:prstGeom>
            <a:gradFill rotWithShape="1">
              <a:gsLst>
                <a:gs pos="0">
                  <a:schemeClr val="hlink"/>
                </a:gs>
                <a:gs pos="50000">
                  <a:srgbClr val="00008A"/>
                </a:gs>
                <a:gs pos="100000">
                  <a:schemeClr val="hlink"/>
                </a:gs>
              </a:gsLst>
              <a:lin ang="2700000" scaled="1"/>
            </a:gradFill>
            <a:ln w="9525">
              <a:noFill/>
              <a:round/>
              <a:headEnd/>
              <a:tailEnd/>
            </a:ln>
          </p:spPr>
          <p:txBody>
            <a:bodyPr anchor="ctr">
              <a:spAutoFit/>
            </a:bodyPr>
            <a:lstStyle/>
            <a:p>
              <a:endParaRPr lang="zh-CN" altLang="en-US"/>
            </a:p>
          </p:txBody>
        </p:sp>
        <p:sp>
          <p:nvSpPr>
            <p:cNvPr id="28682" name="椭圆 8"/>
            <p:cNvSpPr>
              <a:spLocks noChangeArrowheads="1"/>
            </p:cNvSpPr>
            <p:nvPr/>
          </p:nvSpPr>
          <p:spPr bwMode="auto">
            <a:xfrm>
              <a:off x="40" y="36"/>
              <a:ext cx="433" cy="437"/>
            </a:xfrm>
            <a:prstGeom prst="ellipse">
              <a:avLst/>
            </a:prstGeom>
            <a:gradFill rotWithShape="1">
              <a:gsLst>
                <a:gs pos="0">
                  <a:srgbClr val="0000A2"/>
                </a:gs>
                <a:gs pos="100000">
                  <a:schemeClr val="hlink">
                    <a:alpha val="0"/>
                  </a:schemeClr>
                </a:gs>
              </a:gsLst>
              <a:lin ang="18900000" scaled="1"/>
            </a:gradFill>
            <a:ln w="9525">
              <a:noFill/>
              <a:round/>
              <a:headEnd/>
              <a:tailEnd/>
            </a:ln>
          </p:spPr>
          <p:txBody>
            <a:bodyPr anchor="ctr">
              <a:spAutoFit/>
            </a:bodyPr>
            <a:lstStyle/>
            <a:p>
              <a:endParaRPr lang="zh-CN" altLang="en-US"/>
            </a:p>
          </p:txBody>
        </p:sp>
        <p:sp>
          <p:nvSpPr>
            <p:cNvPr id="28683" name="椭圆 9"/>
            <p:cNvSpPr>
              <a:spLocks noChangeArrowheads="1"/>
            </p:cNvSpPr>
            <p:nvPr/>
          </p:nvSpPr>
          <p:spPr bwMode="auto">
            <a:xfrm>
              <a:off x="56" y="55"/>
              <a:ext cx="390" cy="394"/>
            </a:xfrm>
            <a:prstGeom prst="ellipse">
              <a:avLst/>
            </a:prstGeom>
            <a:solidFill>
              <a:srgbClr val="333333"/>
            </a:solidFill>
            <a:ln w="9525">
              <a:noFill/>
              <a:round/>
              <a:headEnd/>
              <a:tailEnd/>
            </a:ln>
          </p:spPr>
          <p:txBody>
            <a:bodyPr anchor="ctr">
              <a:spAutoFit/>
            </a:bodyPr>
            <a:lstStyle/>
            <a:p>
              <a:endParaRPr lang="zh-CN" altLang="en-US"/>
            </a:p>
          </p:txBody>
        </p:sp>
        <p:grpSp>
          <p:nvGrpSpPr>
            <p:cNvPr id="28684" name="Group 12"/>
            <p:cNvGrpSpPr>
              <a:grpSpLocks/>
            </p:cNvGrpSpPr>
            <p:nvPr/>
          </p:nvGrpSpPr>
          <p:grpSpPr bwMode="auto">
            <a:xfrm>
              <a:off x="63" y="60"/>
              <a:ext cx="377" cy="381"/>
              <a:chOff x="0" y="0"/>
              <a:chExt cx="1252" cy="1252"/>
            </a:xfrm>
          </p:grpSpPr>
          <p:sp>
            <p:nvSpPr>
              <p:cNvPr id="28685" name="椭圆 11"/>
              <p:cNvSpPr>
                <a:spLocks noChangeArrowheads="1"/>
              </p:cNvSpPr>
              <p:nvPr/>
            </p:nvSpPr>
            <p:spPr bwMode="auto">
              <a:xfrm>
                <a:off x="0" y="0"/>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28686" name="椭圆 12"/>
              <p:cNvSpPr>
                <a:spLocks noChangeArrowheads="1"/>
              </p:cNvSpPr>
              <p:nvPr/>
            </p:nvSpPr>
            <p:spPr bwMode="auto">
              <a:xfrm>
                <a:off x="16" y="7"/>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28687" name="椭圆 13"/>
              <p:cNvSpPr>
                <a:spLocks noChangeArrowheads="1"/>
              </p:cNvSpPr>
              <p:nvPr/>
            </p:nvSpPr>
            <p:spPr bwMode="auto">
              <a:xfrm>
                <a:off x="29" y="19"/>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28688" name="椭圆 14"/>
              <p:cNvSpPr>
                <a:spLocks noChangeArrowheads="1"/>
              </p:cNvSpPr>
              <p:nvPr/>
            </p:nvSpPr>
            <p:spPr bwMode="auto">
              <a:xfrm>
                <a:off x="97" y="51"/>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grpSp>
      <p:sp>
        <p:nvSpPr>
          <p:cNvPr id="28689" name="椭圆 15"/>
          <p:cNvSpPr>
            <a:spLocks noChangeArrowheads="1"/>
          </p:cNvSpPr>
          <p:nvPr/>
        </p:nvSpPr>
        <p:spPr bwMode="auto">
          <a:xfrm>
            <a:off x="2339975" y="3143250"/>
            <a:ext cx="1284288" cy="1296988"/>
          </a:xfrm>
          <a:prstGeom prst="ellipse">
            <a:avLst/>
          </a:prstGeom>
          <a:gradFill rotWithShape="1">
            <a:gsLst>
              <a:gs pos="0">
                <a:schemeClr val="hlink"/>
              </a:gs>
              <a:gs pos="50000">
                <a:srgbClr val="FFFFFF"/>
              </a:gs>
              <a:gs pos="100000">
                <a:schemeClr val="hlink"/>
              </a:gs>
            </a:gsLst>
            <a:lin ang="18900000" scaled="1"/>
          </a:gradFill>
          <a:ln w="9525">
            <a:noFill/>
            <a:round/>
            <a:headEnd/>
            <a:tailEnd/>
          </a:ln>
        </p:spPr>
        <p:txBody>
          <a:bodyPr wrap="none" anchor="ctr">
            <a:spAutoFit/>
          </a:bodyPr>
          <a:lstStyle/>
          <a:p>
            <a:endParaRPr lang="zh-CN" altLang="en-US"/>
          </a:p>
        </p:txBody>
      </p:sp>
      <p:sp>
        <p:nvSpPr>
          <p:cNvPr id="28690" name="椭圆 16"/>
          <p:cNvSpPr>
            <a:spLocks noChangeArrowheads="1"/>
          </p:cNvSpPr>
          <p:nvPr/>
        </p:nvSpPr>
        <p:spPr bwMode="auto">
          <a:xfrm>
            <a:off x="3719513" y="3141663"/>
            <a:ext cx="1284287" cy="1296987"/>
          </a:xfrm>
          <a:prstGeom prst="ellipse">
            <a:avLst/>
          </a:prstGeom>
          <a:gradFill rotWithShape="1">
            <a:gsLst>
              <a:gs pos="0">
                <a:schemeClr val="hlink">
                  <a:alpha val="31999"/>
                </a:schemeClr>
              </a:gs>
              <a:gs pos="100000">
                <a:srgbClr val="000000">
                  <a:alpha val="89999"/>
                </a:srgbClr>
              </a:gs>
            </a:gsLst>
            <a:lin ang="18900000" scaled="1"/>
          </a:gradFill>
          <a:ln w="9525">
            <a:noFill/>
            <a:round/>
            <a:headEnd/>
            <a:tailEnd/>
          </a:ln>
        </p:spPr>
        <p:txBody>
          <a:bodyPr wrap="none" anchor="ctr">
            <a:spAutoFit/>
          </a:bodyPr>
          <a:lstStyle/>
          <a:p>
            <a:endParaRPr lang="zh-CN" altLang="en-US"/>
          </a:p>
        </p:txBody>
      </p:sp>
      <p:sp>
        <p:nvSpPr>
          <p:cNvPr id="28691" name="椭圆 17"/>
          <p:cNvSpPr>
            <a:spLocks noChangeArrowheads="1"/>
          </p:cNvSpPr>
          <p:nvPr/>
        </p:nvSpPr>
        <p:spPr bwMode="auto">
          <a:xfrm>
            <a:off x="5111750" y="3228975"/>
            <a:ext cx="1116013" cy="1128713"/>
          </a:xfrm>
          <a:prstGeom prst="ellipse">
            <a:avLst/>
          </a:prstGeom>
          <a:gradFill rotWithShape="1">
            <a:gsLst>
              <a:gs pos="0">
                <a:schemeClr val="hlink"/>
              </a:gs>
              <a:gs pos="50000">
                <a:srgbClr val="00008A"/>
              </a:gs>
              <a:gs pos="100000">
                <a:schemeClr val="hlink"/>
              </a:gs>
            </a:gsLst>
            <a:lin ang="2700000" scaled="1"/>
          </a:gradFill>
          <a:ln w="9525">
            <a:noFill/>
            <a:round/>
            <a:headEnd/>
            <a:tailEnd/>
          </a:ln>
        </p:spPr>
        <p:txBody>
          <a:bodyPr anchor="ctr">
            <a:spAutoFit/>
          </a:bodyPr>
          <a:lstStyle/>
          <a:p>
            <a:endParaRPr lang="zh-CN" altLang="en-US"/>
          </a:p>
        </p:txBody>
      </p:sp>
      <p:sp>
        <p:nvSpPr>
          <p:cNvPr id="28692" name="椭圆 18"/>
          <p:cNvSpPr>
            <a:spLocks noChangeArrowheads="1"/>
          </p:cNvSpPr>
          <p:nvPr/>
        </p:nvSpPr>
        <p:spPr bwMode="auto">
          <a:xfrm>
            <a:off x="6335713" y="3235325"/>
            <a:ext cx="1116012" cy="1127125"/>
          </a:xfrm>
          <a:prstGeom prst="ellipse">
            <a:avLst/>
          </a:prstGeom>
          <a:gradFill rotWithShape="1">
            <a:gsLst>
              <a:gs pos="0">
                <a:srgbClr val="0000A2"/>
              </a:gs>
              <a:gs pos="100000">
                <a:schemeClr val="hlink">
                  <a:alpha val="0"/>
                </a:schemeClr>
              </a:gs>
            </a:gsLst>
            <a:lin ang="18900000" scaled="1"/>
          </a:gradFill>
          <a:ln w="9525">
            <a:noFill/>
            <a:round/>
            <a:headEnd/>
            <a:tailEnd/>
          </a:ln>
        </p:spPr>
        <p:txBody>
          <a:bodyPr anchor="ctr">
            <a:spAutoFit/>
          </a:bodyPr>
          <a:lstStyle/>
          <a:p>
            <a:endParaRPr lang="zh-CN" altLang="en-US"/>
          </a:p>
        </p:txBody>
      </p:sp>
      <p:sp>
        <p:nvSpPr>
          <p:cNvPr id="28693" name="椭圆 19"/>
          <p:cNvSpPr>
            <a:spLocks noChangeArrowheads="1"/>
          </p:cNvSpPr>
          <p:nvPr/>
        </p:nvSpPr>
        <p:spPr bwMode="auto">
          <a:xfrm>
            <a:off x="7526338" y="3284538"/>
            <a:ext cx="1006475" cy="1016000"/>
          </a:xfrm>
          <a:prstGeom prst="ellipse">
            <a:avLst/>
          </a:prstGeom>
          <a:solidFill>
            <a:srgbClr val="333333"/>
          </a:solidFill>
          <a:ln w="9525">
            <a:noFill/>
            <a:round/>
            <a:headEnd/>
            <a:tailEnd/>
          </a:ln>
        </p:spPr>
        <p:txBody>
          <a:bodyPr anchor="ctr">
            <a:spAutoFit/>
          </a:bodyPr>
          <a:lstStyle/>
          <a:p>
            <a:endParaRPr lang="zh-CN" altLang="en-US"/>
          </a:p>
        </p:txBody>
      </p:sp>
      <p:sp>
        <p:nvSpPr>
          <p:cNvPr id="28694" name="椭圆 20"/>
          <p:cNvSpPr>
            <a:spLocks noChangeArrowheads="1"/>
          </p:cNvSpPr>
          <p:nvPr/>
        </p:nvSpPr>
        <p:spPr bwMode="auto">
          <a:xfrm>
            <a:off x="2555875" y="4941888"/>
            <a:ext cx="973138" cy="98266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28695" name="椭圆 21"/>
          <p:cNvSpPr>
            <a:spLocks noChangeArrowheads="1"/>
          </p:cNvSpPr>
          <p:nvPr/>
        </p:nvSpPr>
        <p:spPr bwMode="auto">
          <a:xfrm>
            <a:off x="3924300" y="4946650"/>
            <a:ext cx="949325" cy="958850"/>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28696" name="椭圆 22"/>
          <p:cNvSpPr>
            <a:spLocks noChangeArrowheads="1"/>
          </p:cNvSpPr>
          <p:nvPr/>
        </p:nvSpPr>
        <p:spPr bwMode="auto">
          <a:xfrm>
            <a:off x="5292725" y="4956175"/>
            <a:ext cx="903288" cy="896938"/>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28697" name="椭圆 23"/>
          <p:cNvSpPr>
            <a:spLocks noChangeArrowheads="1"/>
          </p:cNvSpPr>
          <p:nvPr/>
        </p:nvSpPr>
        <p:spPr bwMode="auto">
          <a:xfrm>
            <a:off x="6588125" y="4981575"/>
            <a:ext cx="803275" cy="727075"/>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nvGrpSpPr>
          <p:cNvPr id="28698" name="Group 26"/>
          <p:cNvGrpSpPr>
            <a:grpSpLocks/>
          </p:cNvGrpSpPr>
          <p:nvPr/>
        </p:nvGrpSpPr>
        <p:grpSpPr bwMode="auto">
          <a:xfrm>
            <a:off x="839788" y="3143250"/>
            <a:ext cx="1284287" cy="1296988"/>
            <a:chOff x="0" y="0"/>
            <a:chExt cx="809" cy="817"/>
          </a:xfrm>
        </p:grpSpPr>
        <p:sp>
          <p:nvSpPr>
            <p:cNvPr id="28699" name="椭圆 25"/>
            <p:cNvSpPr>
              <a:spLocks noChangeArrowheads="1"/>
            </p:cNvSpPr>
            <p:nvPr/>
          </p:nvSpPr>
          <p:spPr bwMode="auto">
            <a:xfrm>
              <a:off x="0" y="0"/>
              <a:ext cx="809" cy="817"/>
            </a:xfrm>
            <a:prstGeom prst="ellipse">
              <a:avLst/>
            </a:prstGeom>
            <a:gradFill rotWithShape="1">
              <a:gsLst>
                <a:gs pos="0">
                  <a:schemeClr val="hlink"/>
                </a:gs>
                <a:gs pos="50000">
                  <a:srgbClr val="FFFFFF"/>
                </a:gs>
                <a:gs pos="100000">
                  <a:schemeClr val="hlink"/>
                </a:gs>
              </a:gsLst>
              <a:lin ang="18900000" scaled="1"/>
            </a:gradFill>
            <a:ln w="9525">
              <a:noFill/>
              <a:round/>
              <a:headEnd/>
              <a:tailEnd/>
            </a:ln>
          </p:spPr>
          <p:txBody>
            <a:bodyPr wrap="none" anchor="ctr">
              <a:spAutoFit/>
            </a:bodyPr>
            <a:lstStyle/>
            <a:p>
              <a:endParaRPr lang="zh-CN" altLang="en-US"/>
            </a:p>
          </p:txBody>
        </p:sp>
        <p:sp>
          <p:nvSpPr>
            <p:cNvPr id="28700" name="椭圆 26"/>
            <p:cNvSpPr>
              <a:spLocks noChangeArrowheads="1"/>
            </p:cNvSpPr>
            <p:nvPr/>
          </p:nvSpPr>
          <p:spPr bwMode="auto">
            <a:xfrm>
              <a:off x="0" y="0"/>
              <a:ext cx="809" cy="817"/>
            </a:xfrm>
            <a:prstGeom prst="ellipse">
              <a:avLst/>
            </a:prstGeom>
            <a:gradFill rotWithShape="1">
              <a:gsLst>
                <a:gs pos="0">
                  <a:schemeClr val="hlink">
                    <a:alpha val="31999"/>
                  </a:schemeClr>
                </a:gs>
                <a:gs pos="100000">
                  <a:srgbClr val="000000">
                    <a:alpha val="89999"/>
                  </a:srgbClr>
                </a:gs>
              </a:gsLst>
              <a:lin ang="18900000" scaled="1"/>
            </a:gradFill>
            <a:ln w="9525">
              <a:noFill/>
              <a:round/>
              <a:headEnd/>
              <a:tailEnd/>
            </a:ln>
          </p:spPr>
          <p:txBody>
            <a:bodyPr wrap="none" anchor="ctr">
              <a:spAutoFit/>
            </a:bodyPr>
            <a:lstStyle/>
            <a:p>
              <a:endParaRPr lang="zh-CN" altLang="en-US"/>
            </a:p>
          </p:txBody>
        </p:sp>
        <p:sp>
          <p:nvSpPr>
            <p:cNvPr id="28701" name="椭圆 27"/>
            <p:cNvSpPr>
              <a:spLocks noChangeArrowheads="1"/>
            </p:cNvSpPr>
            <p:nvPr/>
          </p:nvSpPr>
          <p:spPr bwMode="auto">
            <a:xfrm>
              <a:off x="52" y="54"/>
              <a:ext cx="703" cy="711"/>
            </a:xfrm>
            <a:prstGeom prst="ellipse">
              <a:avLst/>
            </a:prstGeom>
            <a:gradFill rotWithShape="1">
              <a:gsLst>
                <a:gs pos="0">
                  <a:schemeClr val="hlink"/>
                </a:gs>
                <a:gs pos="50000">
                  <a:srgbClr val="00008A"/>
                </a:gs>
                <a:gs pos="100000">
                  <a:schemeClr val="hlink"/>
                </a:gs>
              </a:gsLst>
              <a:lin ang="2700000" scaled="1"/>
            </a:gradFill>
            <a:ln w="9525">
              <a:noFill/>
              <a:round/>
              <a:headEnd/>
              <a:tailEnd/>
            </a:ln>
          </p:spPr>
          <p:txBody>
            <a:bodyPr anchor="ctr">
              <a:spAutoFit/>
            </a:bodyPr>
            <a:lstStyle/>
            <a:p>
              <a:endParaRPr lang="zh-CN" altLang="en-US"/>
            </a:p>
          </p:txBody>
        </p:sp>
        <p:sp>
          <p:nvSpPr>
            <p:cNvPr id="28702" name="椭圆 28"/>
            <p:cNvSpPr>
              <a:spLocks noChangeArrowheads="1"/>
            </p:cNvSpPr>
            <p:nvPr/>
          </p:nvSpPr>
          <p:spPr bwMode="auto">
            <a:xfrm>
              <a:off x="65" y="58"/>
              <a:ext cx="703" cy="710"/>
            </a:xfrm>
            <a:prstGeom prst="ellipse">
              <a:avLst/>
            </a:prstGeom>
            <a:gradFill rotWithShape="1">
              <a:gsLst>
                <a:gs pos="0">
                  <a:srgbClr val="0000A2"/>
                </a:gs>
                <a:gs pos="100000">
                  <a:schemeClr val="hlink">
                    <a:alpha val="0"/>
                  </a:schemeClr>
                </a:gs>
              </a:gsLst>
              <a:lin ang="18900000" scaled="1"/>
            </a:gradFill>
            <a:ln w="9525">
              <a:noFill/>
              <a:round/>
              <a:headEnd/>
              <a:tailEnd/>
            </a:ln>
          </p:spPr>
          <p:txBody>
            <a:bodyPr anchor="ctr">
              <a:spAutoFit/>
            </a:bodyPr>
            <a:lstStyle/>
            <a:p>
              <a:endParaRPr lang="zh-CN" altLang="en-US"/>
            </a:p>
          </p:txBody>
        </p:sp>
        <p:sp>
          <p:nvSpPr>
            <p:cNvPr id="28703" name="椭圆 29"/>
            <p:cNvSpPr>
              <a:spLocks noChangeArrowheads="1"/>
            </p:cNvSpPr>
            <p:nvPr/>
          </p:nvSpPr>
          <p:spPr bwMode="auto">
            <a:xfrm>
              <a:off x="91" y="89"/>
              <a:ext cx="634" cy="640"/>
            </a:xfrm>
            <a:prstGeom prst="ellipse">
              <a:avLst/>
            </a:prstGeom>
            <a:solidFill>
              <a:srgbClr val="333333"/>
            </a:solidFill>
            <a:ln w="9525">
              <a:noFill/>
              <a:round/>
              <a:headEnd/>
              <a:tailEnd/>
            </a:ln>
          </p:spPr>
          <p:txBody>
            <a:bodyPr anchor="ctr">
              <a:spAutoFit/>
            </a:bodyPr>
            <a:lstStyle/>
            <a:p>
              <a:endParaRPr lang="zh-CN" altLang="en-US"/>
            </a:p>
          </p:txBody>
        </p:sp>
      </p:grpSp>
      <p:grpSp>
        <p:nvGrpSpPr>
          <p:cNvPr id="28704" name="Group 32"/>
          <p:cNvGrpSpPr>
            <a:grpSpLocks/>
          </p:cNvGrpSpPr>
          <p:nvPr/>
        </p:nvGrpSpPr>
        <p:grpSpPr bwMode="auto">
          <a:xfrm>
            <a:off x="971550" y="4941888"/>
            <a:ext cx="973138" cy="982662"/>
            <a:chOff x="0" y="0"/>
            <a:chExt cx="1252" cy="1252"/>
          </a:xfrm>
        </p:grpSpPr>
        <p:sp>
          <p:nvSpPr>
            <p:cNvPr id="28705" name="椭圆 31"/>
            <p:cNvSpPr>
              <a:spLocks noChangeArrowheads="1"/>
            </p:cNvSpPr>
            <p:nvPr/>
          </p:nvSpPr>
          <p:spPr bwMode="auto">
            <a:xfrm>
              <a:off x="0" y="0"/>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28706" name="椭圆 32"/>
            <p:cNvSpPr>
              <a:spLocks noChangeArrowheads="1"/>
            </p:cNvSpPr>
            <p:nvPr/>
          </p:nvSpPr>
          <p:spPr bwMode="auto">
            <a:xfrm>
              <a:off x="16" y="7"/>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28707" name="椭圆 33"/>
            <p:cNvSpPr>
              <a:spLocks noChangeArrowheads="1"/>
            </p:cNvSpPr>
            <p:nvPr/>
          </p:nvSpPr>
          <p:spPr bwMode="auto">
            <a:xfrm>
              <a:off x="29" y="19"/>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28708" name="椭圆 34"/>
            <p:cNvSpPr>
              <a:spLocks noChangeArrowheads="1"/>
            </p:cNvSpPr>
            <p:nvPr/>
          </p:nvSpPr>
          <p:spPr bwMode="auto">
            <a:xfrm>
              <a:off x="97" y="51"/>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sp>
        <p:nvSpPr>
          <p:cNvPr id="28709" name="椭圆 35"/>
          <p:cNvSpPr>
            <a:spLocks noChangeArrowheads="1"/>
          </p:cNvSpPr>
          <p:nvPr/>
        </p:nvSpPr>
        <p:spPr bwMode="auto">
          <a:xfrm>
            <a:off x="2678113" y="1484313"/>
            <a:ext cx="1284287" cy="1296987"/>
          </a:xfrm>
          <a:prstGeom prst="ellipse">
            <a:avLst/>
          </a:prstGeom>
          <a:gradFill rotWithShape="1">
            <a:gsLst>
              <a:gs pos="0">
                <a:schemeClr val="hlink"/>
              </a:gs>
              <a:gs pos="50000">
                <a:srgbClr val="FFFFFF"/>
              </a:gs>
              <a:gs pos="100000">
                <a:schemeClr val="hlink"/>
              </a:gs>
            </a:gsLst>
            <a:lin ang="18900000" scaled="1"/>
          </a:gradFill>
          <a:ln w="9525">
            <a:noFill/>
            <a:round/>
            <a:headEnd/>
            <a:tailEnd/>
          </a:ln>
        </p:spPr>
        <p:txBody>
          <a:bodyPr wrap="none" anchor="ctr">
            <a:spAutoFit/>
          </a:bodyPr>
          <a:lstStyle/>
          <a:p>
            <a:endParaRPr lang="zh-CN" altLang="en-US"/>
          </a:p>
        </p:txBody>
      </p:sp>
      <p:sp>
        <p:nvSpPr>
          <p:cNvPr id="28710" name="椭圆 36"/>
          <p:cNvSpPr>
            <a:spLocks noChangeArrowheads="1"/>
          </p:cNvSpPr>
          <p:nvPr/>
        </p:nvSpPr>
        <p:spPr bwMode="auto">
          <a:xfrm>
            <a:off x="2678113" y="1484313"/>
            <a:ext cx="1284287" cy="1296987"/>
          </a:xfrm>
          <a:prstGeom prst="ellipse">
            <a:avLst/>
          </a:prstGeom>
          <a:gradFill rotWithShape="1">
            <a:gsLst>
              <a:gs pos="0">
                <a:schemeClr val="hlink">
                  <a:alpha val="31999"/>
                </a:schemeClr>
              </a:gs>
              <a:gs pos="100000">
                <a:srgbClr val="000000">
                  <a:alpha val="89999"/>
                </a:srgbClr>
              </a:gs>
            </a:gsLst>
            <a:lin ang="18900000" scaled="1"/>
          </a:gradFill>
          <a:ln w="9525">
            <a:noFill/>
            <a:round/>
            <a:headEnd/>
            <a:tailEnd/>
          </a:ln>
        </p:spPr>
        <p:txBody>
          <a:bodyPr wrap="none" anchor="ctr">
            <a:spAutoFit/>
          </a:bodyPr>
          <a:lstStyle/>
          <a:p>
            <a:endParaRPr lang="zh-CN" altLang="en-US"/>
          </a:p>
        </p:txBody>
      </p:sp>
      <p:sp>
        <p:nvSpPr>
          <p:cNvPr id="28711" name="椭圆 37"/>
          <p:cNvSpPr>
            <a:spLocks noChangeArrowheads="1"/>
          </p:cNvSpPr>
          <p:nvPr/>
        </p:nvSpPr>
        <p:spPr bwMode="auto">
          <a:xfrm>
            <a:off x="2760663" y="1570038"/>
            <a:ext cx="1116012" cy="1128712"/>
          </a:xfrm>
          <a:prstGeom prst="ellipse">
            <a:avLst/>
          </a:prstGeom>
          <a:gradFill rotWithShape="1">
            <a:gsLst>
              <a:gs pos="0">
                <a:schemeClr val="hlink"/>
              </a:gs>
              <a:gs pos="50000">
                <a:srgbClr val="00008A"/>
              </a:gs>
              <a:gs pos="100000">
                <a:schemeClr val="hlink"/>
              </a:gs>
            </a:gsLst>
            <a:lin ang="2700000" scaled="1"/>
          </a:gradFill>
          <a:ln w="9525">
            <a:noFill/>
            <a:round/>
            <a:headEnd/>
            <a:tailEnd/>
          </a:ln>
        </p:spPr>
        <p:txBody>
          <a:bodyPr anchor="ctr">
            <a:spAutoFit/>
          </a:bodyPr>
          <a:lstStyle/>
          <a:p>
            <a:endParaRPr lang="zh-CN" altLang="en-US"/>
          </a:p>
        </p:txBody>
      </p:sp>
      <p:sp>
        <p:nvSpPr>
          <p:cNvPr id="28712" name="椭圆 38"/>
          <p:cNvSpPr>
            <a:spLocks noChangeArrowheads="1"/>
          </p:cNvSpPr>
          <p:nvPr/>
        </p:nvSpPr>
        <p:spPr bwMode="auto">
          <a:xfrm>
            <a:off x="2781300" y="1576388"/>
            <a:ext cx="1116013" cy="1127125"/>
          </a:xfrm>
          <a:prstGeom prst="ellipse">
            <a:avLst/>
          </a:prstGeom>
          <a:gradFill rotWithShape="1">
            <a:gsLst>
              <a:gs pos="0">
                <a:srgbClr val="0000A2"/>
              </a:gs>
              <a:gs pos="100000">
                <a:schemeClr val="hlink">
                  <a:alpha val="0"/>
                </a:schemeClr>
              </a:gs>
            </a:gsLst>
            <a:lin ang="18900000" scaled="1"/>
          </a:gradFill>
          <a:ln w="9525">
            <a:noFill/>
            <a:round/>
            <a:headEnd/>
            <a:tailEnd/>
          </a:ln>
        </p:spPr>
        <p:txBody>
          <a:bodyPr anchor="ctr">
            <a:spAutoFit/>
          </a:bodyPr>
          <a:lstStyle/>
          <a:p>
            <a:endParaRPr lang="zh-CN" altLang="en-US"/>
          </a:p>
        </p:txBody>
      </p:sp>
      <p:sp>
        <p:nvSpPr>
          <p:cNvPr id="28713" name="椭圆 39"/>
          <p:cNvSpPr>
            <a:spLocks noChangeArrowheads="1"/>
          </p:cNvSpPr>
          <p:nvPr/>
        </p:nvSpPr>
        <p:spPr bwMode="auto">
          <a:xfrm>
            <a:off x="2822575" y="1625600"/>
            <a:ext cx="1006475" cy="1016000"/>
          </a:xfrm>
          <a:prstGeom prst="ellipse">
            <a:avLst/>
          </a:prstGeom>
          <a:solidFill>
            <a:srgbClr val="333333"/>
          </a:solidFill>
          <a:ln w="9525">
            <a:noFill/>
            <a:round/>
            <a:headEnd/>
            <a:tailEnd/>
          </a:ln>
        </p:spPr>
        <p:txBody>
          <a:bodyPr anchor="ctr">
            <a:spAutoFit/>
          </a:bodyPr>
          <a:lstStyle/>
          <a:p>
            <a:endParaRPr lang="zh-CN" altLang="en-US"/>
          </a:p>
        </p:txBody>
      </p:sp>
      <p:grpSp>
        <p:nvGrpSpPr>
          <p:cNvPr id="28714" name="Group 42"/>
          <p:cNvGrpSpPr>
            <a:grpSpLocks/>
          </p:cNvGrpSpPr>
          <p:nvPr/>
        </p:nvGrpSpPr>
        <p:grpSpPr bwMode="auto">
          <a:xfrm>
            <a:off x="2840038" y="1638300"/>
            <a:ext cx="973137" cy="982663"/>
            <a:chOff x="0" y="0"/>
            <a:chExt cx="1252" cy="1252"/>
          </a:xfrm>
        </p:grpSpPr>
        <p:sp>
          <p:nvSpPr>
            <p:cNvPr id="28715" name="椭圆 41"/>
            <p:cNvSpPr>
              <a:spLocks noChangeArrowheads="1"/>
            </p:cNvSpPr>
            <p:nvPr/>
          </p:nvSpPr>
          <p:spPr bwMode="auto">
            <a:xfrm>
              <a:off x="0" y="0"/>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28716" name="椭圆 42"/>
            <p:cNvSpPr>
              <a:spLocks noChangeArrowheads="1"/>
            </p:cNvSpPr>
            <p:nvPr/>
          </p:nvSpPr>
          <p:spPr bwMode="auto">
            <a:xfrm>
              <a:off x="16" y="7"/>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28717" name="椭圆 43"/>
            <p:cNvSpPr>
              <a:spLocks noChangeArrowheads="1"/>
            </p:cNvSpPr>
            <p:nvPr/>
          </p:nvSpPr>
          <p:spPr bwMode="auto">
            <a:xfrm>
              <a:off x="29" y="19"/>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28718" name="椭圆 44"/>
            <p:cNvSpPr>
              <a:spLocks noChangeArrowheads="1"/>
            </p:cNvSpPr>
            <p:nvPr/>
          </p:nvSpPr>
          <p:spPr bwMode="auto">
            <a:xfrm>
              <a:off x="97" y="51"/>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sp>
        <p:nvSpPr>
          <p:cNvPr id="28719" name="自选图形 45"/>
          <p:cNvSpPr>
            <a:spLocks noChangeArrowheads="1"/>
          </p:cNvSpPr>
          <p:nvPr/>
        </p:nvSpPr>
        <p:spPr bwMode="auto">
          <a:xfrm>
            <a:off x="7391400" y="2209800"/>
            <a:ext cx="762000" cy="762000"/>
          </a:xfrm>
          <a:prstGeom prst="cube">
            <a:avLst>
              <a:gd name="adj" fmla="val 25000"/>
            </a:avLst>
          </a:prstGeom>
          <a:gradFill rotWithShape="1">
            <a:gsLst>
              <a:gs pos="0">
                <a:srgbClr val="5F5F5F"/>
              </a:gs>
              <a:gs pos="100000">
                <a:schemeClr val="bg1"/>
              </a:gs>
            </a:gsLst>
            <a:lin ang="18900000" scaled="1"/>
          </a:gradFill>
          <a:ln w="9525">
            <a:noFill/>
            <a:miter lim="800000"/>
            <a:headEnd/>
            <a:tailEnd/>
          </a:ln>
        </p:spPr>
        <p:txBody>
          <a:bodyPr wrap="none" anchor="ctr"/>
          <a:lstStyle/>
          <a:p>
            <a:endParaRPr lang="zh-CN" altLang="en-US"/>
          </a:p>
        </p:txBody>
      </p:sp>
      <p:sp>
        <p:nvSpPr>
          <p:cNvPr id="28720" name="自选图形 46"/>
          <p:cNvSpPr>
            <a:spLocks noChangeArrowheads="1"/>
          </p:cNvSpPr>
          <p:nvPr/>
        </p:nvSpPr>
        <p:spPr bwMode="auto">
          <a:xfrm>
            <a:off x="7696200" y="1981200"/>
            <a:ext cx="762000" cy="762000"/>
          </a:xfrm>
          <a:prstGeom prst="cube">
            <a:avLst>
              <a:gd name="adj" fmla="val 25000"/>
            </a:avLst>
          </a:prstGeom>
          <a:blipFill dpi="0" rotWithShape="1">
            <a:blip r:embed="rId3"/>
            <a:srcRect/>
            <a:tile tx="0" ty="0" sx="100000" sy="100000" flip="none" algn="tl"/>
          </a:blipFill>
          <a:ln w="9525">
            <a:noFill/>
            <a:miter lim="800000"/>
            <a:headEnd/>
            <a:tailEnd/>
          </a:ln>
        </p:spPr>
        <p:txBody>
          <a:bodyPr wrap="none" anchor="ctr"/>
          <a:lstStyle/>
          <a:p>
            <a:endParaRPr lang="zh-CN" altLang="en-US"/>
          </a:p>
        </p:txBody>
      </p:sp>
      <p:sp>
        <p:nvSpPr>
          <p:cNvPr id="28721" name="自选图形 47"/>
          <p:cNvSpPr>
            <a:spLocks noChangeArrowheads="1"/>
          </p:cNvSpPr>
          <p:nvPr/>
        </p:nvSpPr>
        <p:spPr bwMode="auto">
          <a:xfrm>
            <a:off x="6096000" y="2209800"/>
            <a:ext cx="762000" cy="762000"/>
          </a:xfrm>
          <a:prstGeom prst="cube">
            <a:avLst>
              <a:gd name="adj" fmla="val 25000"/>
            </a:avLst>
          </a:prstGeom>
          <a:blipFill dpi="0" rotWithShape="1">
            <a:blip r:embed="rId3"/>
            <a:srcRect/>
            <a:tile tx="0" ty="0" sx="100000" sy="100000" flip="none" algn="tl"/>
          </a:blipFill>
          <a:ln w="9525">
            <a:noFill/>
            <a:miter lim="800000"/>
            <a:headEnd/>
            <a:tailEnd/>
          </a:ln>
        </p:spPr>
        <p:txBody>
          <a:bodyPr wrap="none" anchor="ctr"/>
          <a:lstStyle/>
          <a:p>
            <a:endParaRPr lang="zh-CN" altLang="en-US"/>
          </a:p>
        </p:txBody>
      </p:sp>
      <p:sp>
        <p:nvSpPr>
          <p:cNvPr id="28722" name="自选图形 48"/>
          <p:cNvSpPr>
            <a:spLocks noChangeArrowheads="1"/>
          </p:cNvSpPr>
          <p:nvPr/>
        </p:nvSpPr>
        <p:spPr bwMode="auto">
          <a:xfrm>
            <a:off x="6400800" y="1981200"/>
            <a:ext cx="762000" cy="762000"/>
          </a:xfrm>
          <a:prstGeom prst="cube">
            <a:avLst>
              <a:gd name="adj" fmla="val 25000"/>
            </a:avLst>
          </a:prstGeom>
          <a:gradFill rotWithShape="1">
            <a:gsLst>
              <a:gs pos="0">
                <a:srgbClr val="5F5F5F"/>
              </a:gs>
              <a:gs pos="100000">
                <a:schemeClr val="bg1"/>
              </a:gs>
            </a:gsLst>
            <a:lin ang="18900000" scaled="1"/>
          </a:gradFill>
          <a:ln w="9525">
            <a:noFill/>
            <a:miter lim="800000"/>
            <a:headEnd/>
            <a:tailEnd/>
          </a:ln>
        </p:spPr>
        <p:txBody>
          <a:bodyPr wrap="none" anchor="ctr"/>
          <a:lstStyle/>
          <a:p>
            <a:endParaRPr lang="zh-CN" altLang="en-US"/>
          </a:p>
        </p:txBody>
      </p:sp>
      <p:grpSp>
        <p:nvGrpSpPr>
          <p:cNvPr id="28723" name="Group 51"/>
          <p:cNvGrpSpPr>
            <a:grpSpLocks/>
          </p:cNvGrpSpPr>
          <p:nvPr/>
        </p:nvGrpSpPr>
        <p:grpSpPr bwMode="auto">
          <a:xfrm>
            <a:off x="6096000" y="1371600"/>
            <a:ext cx="2362200" cy="533400"/>
            <a:chOff x="0" y="0"/>
            <a:chExt cx="1488" cy="336"/>
          </a:xfrm>
        </p:grpSpPr>
        <p:sp>
          <p:nvSpPr>
            <p:cNvPr id="28724" name="自选图形 50"/>
            <p:cNvSpPr>
              <a:spLocks noChangeArrowheads="1"/>
            </p:cNvSpPr>
            <p:nvPr/>
          </p:nvSpPr>
          <p:spPr bwMode="auto">
            <a:xfrm>
              <a:off x="0" y="0"/>
              <a:ext cx="1488" cy="336"/>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endParaRPr lang="zh-CN" altLang="en-US"/>
            </a:p>
          </p:txBody>
        </p:sp>
        <p:sp>
          <p:nvSpPr>
            <p:cNvPr id="28725" name="文本框 51"/>
            <p:cNvSpPr txBox="1">
              <a:spLocks noChangeArrowheads="1"/>
            </p:cNvSpPr>
            <p:nvPr/>
          </p:nvSpPr>
          <p:spPr bwMode="auto">
            <a:xfrm>
              <a:off x="28" y="57"/>
              <a:ext cx="1412" cy="231"/>
            </a:xfrm>
            <a:prstGeom prst="rect">
              <a:avLst/>
            </a:prstGeom>
            <a:noFill/>
            <a:ln w="9525">
              <a:noFill/>
              <a:miter lim="800000"/>
              <a:headEnd/>
              <a:tailEnd/>
            </a:ln>
          </p:spPr>
          <p:txBody>
            <a:bodyPr wrap="none">
              <a:spAutoFit/>
            </a:bodyPr>
            <a:lstStyle/>
            <a:p>
              <a:r>
                <a:rPr lang="zh-CN" altLang="en-US">
                  <a:ea typeface="黑体" pitchFamily="2" charset="-122"/>
                </a:rPr>
                <a:t>叠放次序的明显差异</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dissolve">
                                      <p:cBhvr>
                                        <p:cTn id="7" dur="500"/>
                                        <p:tgtEl>
                                          <p:spTgt spid="2867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8709"/>
                                        </p:tgtEl>
                                        <p:attrNameLst>
                                          <p:attrName>style.visibility</p:attrName>
                                        </p:attrNameLst>
                                      </p:cBhvr>
                                      <p:to>
                                        <p:strVal val="visible"/>
                                      </p:to>
                                    </p:set>
                                    <p:animEffect transition="in" filter="dissolve">
                                      <p:cBhvr>
                                        <p:cTn id="12" dur="500"/>
                                        <p:tgtEl>
                                          <p:spTgt spid="28709"/>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8710"/>
                                        </p:tgtEl>
                                        <p:attrNameLst>
                                          <p:attrName>style.visibility</p:attrName>
                                        </p:attrNameLst>
                                      </p:cBhvr>
                                      <p:to>
                                        <p:strVal val="visible"/>
                                      </p:to>
                                    </p:set>
                                    <p:animEffect transition="in" filter="dissolve">
                                      <p:cBhvr>
                                        <p:cTn id="15" dur="500"/>
                                        <p:tgtEl>
                                          <p:spTgt spid="28710"/>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28711"/>
                                        </p:tgtEl>
                                        <p:attrNameLst>
                                          <p:attrName>style.visibility</p:attrName>
                                        </p:attrNameLst>
                                      </p:cBhvr>
                                      <p:to>
                                        <p:strVal val="visible"/>
                                      </p:to>
                                    </p:set>
                                    <p:animEffect transition="in" filter="dissolve">
                                      <p:cBhvr>
                                        <p:cTn id="18" dur="500"/>
                                        <p:tgtEl>
                                          <p:spTgt spid="28711"/>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28712"/>
                                        </p:tgtEl>
                                        <p:attrNameLst>
                                          <p:attrName>style.visibility</p:attrName>
                                        </p:attrNameLst>
                                      </p:cBhvr>
                                      <p:to>
                                        <p:strVal val="visible"/>
                                      </p:to>
                                    </p:set>
                                    <p:animEffect transition="in" filter="dissolve">
                                      <p:cBhvr>
                                        <p:cTn id="21" dur="500"/>
                                        <p:tgtEl>
                                          <p:spTgt spid="28712"/>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28713"/>
                                        </p:tgtEl>
                                        <p:attrNameLst>
                                          <p:attrName>style.visibility</p:attrName>
                                        </p:attrNameLst>
                                      </p:cBhvr>
                                      <p:to>
                                        <p:strVal val="visible"/>
                                      </p:to>
                                    </p:set>
                                    <p:animEffect transition="in" filter="dissolve">
                                      <p:cBhvr>
                                        <p:cTn id="24" dur="500"/>
                                        <p:tgtEl>
                                          <p:spTgt spid="28713"/>
                                        </p:tgtEl>
                                      </p:cBhvr>
                                    </p:animEffect>
                                  </p:childTnLst>
                                </p:cTn>
                              </p:par>
                              <p:par>
                                <p:cTn id="25" presetID="9" presetClass="entr" presetSubtype="0" fill="hold" nodeType="withEffect">
                                  <p:stCondLst>
                                    <p:cond delay="0"/>
                                  </p:stCondLst>
                                  <p:childTnLst>
                                    <p:set>
                                      <p:cBhvr>
                                        <p:cTn id="26" dur="1" fill="hold">
                                          <p:stCondLst>
                                            <p:cond delay="0"/>
                                          </p:stCondLst>
                                        </p:cTn>
                                        <p:tgtEl>
                                          <p:spTgt spid="28714"/>
                                        </p:tgtEl>
                                        <p:attrNameLst>
                                          <p:attrName>style.visibility</p:attrName>
                                        </p:attrNameLst>
                                      </p:cBhvr>
                                      <p:to>
                                        <p:strVal val="visible"/>
                                      </p:to>
                                    </p:set>
                                    <p:animEffect transition="in" filter="dissolve">
                                      <p:cBhvr>
                                        <p:cTn id="27" dur="500"/>
                                        <p:tgtEl>
                                          <p:spTgt spid="28714"/>
                                        </p:tgtEl>
                                      </p:cBhvr>
                                    </p:animEffect>
                                  </p:childTnLst>
                                </p:cTn>
                              </p:par>
                            </p:childTnLst>
                          </p:cTn>
                        </p:par>
                        <p:par>
                          <p:cTn id="28" fill="hold">
                            <p:stCondLst>
                              <p:cond delay="500"/>
                            </p:stCondLst>
                            <p:childTnLst>
                              <p:par>
                                <p:cTn id="29" presetID="63" presetClass="path" presetSubtype="0" accel="50000" decel="50000" fill="hold" nodeType="afterEffect">
                                  <p:stCondLst>
                                    <p:cond delay="0"/>
                                  </p:stCondLst>
                                  <p:childTnLst>
                                    <p:animMotion origin="layout" path="M 3.33333E-6 4.90287E-7 L 0.19583 4.90287E-7 " pathEditMode="relative" rAng="0" ptsTypes="AA">
                                      <p:cBhvr>
                                        <p:cTn id="30" dur="1000" fill="hold"/>
                                        <p:tgtEl>
                                          <p:spTgt spid="28714"/>
                                        </p:tgtEl>
                                        <p:attrNameLst>
                                          <p:attrName>ppt_x,ppt_y</p:attrName>
                                        </p:attrNameLst>
                                      </p:cBhvr>
                                      <p:rCtr x="98" y="0"/>
                                    </p:animMotion>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28723"/>
                                        </p:tgtEl>
                                        <p:attrNameLst>
                                          <p:attrName>style.visibility</p:attrName>
                                        </p:attrNameLst>
                                      </p:cBhvr>
                                      <p:to>
                                        <p:strVal val="visible"/>
                                      </p:to>
                                    </p:set>
                                    <p:animEffect transition="in" filter="dissolve">
                                      <p:cBhvr>
                                        <p:cTn id="35" dur="500"/>
                                        <p:tgtEl>
                                          <p:spTgt spid="28723"/>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28721"/>
                                        </p:tgtEl>
                                        <p:attrNameLst>
                                          <p:attrName>style.visibility</p:attrName>
                                        </p:attrNameLst>
                                      </p:cBhvr>
                                      <p:to>
                                        <p:strVal val="visible"/>
                                      </p:to>
                                    </p:set>
                                    <p:animEffect transition="in" filter="dissolve">
                                      <p:cBhvr>
                                        <p:cTn id="40" dur="500"/>
                                        <p:tgtEl>
                                          <p:spTgt spid="28721"/>
                                        </p:tgtEl>
                                      </p:cBhvr>
                                    </p:animEffect>
                                  </p:childTnLst>
                                </p:cTn>
                              </p:par>
                            </p:childTnLst>
                          </p:cTn>
                        </p:par>
                        <p:par>
                          <p:cTn id="41" fill="hold">
                            <p:stCondLst>
                              <p:cond delay="500"/>
                            </p:stCondLst>
                            <p:childTnLst>
                              <p:par>
                                <p:cTn id="42" presetID="2" presetClass="entr" presetSubtype="2" fill="hold" grpId="0" nodeType="afterEffect">
                                  <p:stCondLst>
                                    <p:cond delay="0"/>
                                  </p:stCondLst>
                                  <p:childTnLst>
                                    <p:set>
                                      <p:cBhvr>
                                        <p:cTn id="43" dur="1" fill="hold">
                                          <p:stCondLst>
                                            <p:cond delay="0"/>
                                          </p:stCondLst>
                                        </p:cTn>
                                        <p:tgtEl>
                                          <p:spTgt spid="28722"/>
                                        </p:tgtEl>
                                        <p:attrNameLst>
                                          <p:attrName>style.visibility</p:attrName>
                                        </p:attrNameLst>
                                      </p:cBhvr>
                                      <p:to>
                                        <p:strVal val="visible"/>
                                      </p:to>
                                    </p:set>
                                    <p:anim calcmode="lin" valueType="num">
                                      <p:cBhvr additive="base">
                                        <p:cTn id="44" dur="500" fill="hold"/>
                                        <p:tgtEl>
                                          <p:spTgt spid="28722"/>
                                        </p:tgtEl>
                                        <p:attrNameLst>
                                          <p:attrName>ppt_x</p:attrName>
                                        </p:attrNameLst>
                                      </p:cBhvr>
                                      <p:tavLst>
                                        <p:tav tm="0">
                                          <p:val>
                                            <p:strVal val="1+#ppt_w/2"/>
                                          </p:val>
                                        </p:tav>
                                        <p:tav tm="100000">
                                          <p:val>
                                            <p:strVal val="#ppt_x"/>
                                          </p:val>
                                        </p:tav>
                                      </p:tavLst>
                                    </p:anim>
                                    <p:anim calcmode="lin" valueType="num">
                                      <p:cBhvr additive="base">
                                        <p:cTn id="45" dur="500" fill="hold"/>
                                        <p:tgtEl>
                                          <p:spTgt spid="28722"/>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28719"/>
                                        </p:tgtEl>
                                        <p:attrNameLst>
                                          <p:attrName>style.visibility</p:attrName>
                                        </p:attrNameLst>
                                      </p:cBhvr>
                                      <p:to>
                                        <p:strVal val="visible"/>
                                      </p:to>
                                    </p:set>
                                    <p:animEffect transition="in" filter="dissolve">
                                      <p:cBhvr>
                                        <p:cTn id="50" dur="500"/>
                                        <p:tgtEl>
                                          <p:spTgt spid="28719"/>
                                        </p:tgtEl>
                                      </p:cBhvr>
                                    </p:animEffect>
                                  </p:childTnLst>
                                </p:cTn>
                              </p:par>
                            </p:childTnLst>
                          </p:cTn>
                        </p:par>
                        <p:par>
                          <p:cTn id="51" fill="hold">
                            <p:stCondLst>
                              <p:cond delay="500"/>
                            </p:stCondLst>
                            <p:childTnLst>
                              <p:par>
                                <p:cTn id="52" presetID="2" presetClass="entr" presetSubtype="2" fill="hold" grpId="0" nodeType="afterEffect">
                                  <p:stCondLst>
                                    <p:cond delay="0"/>
                                  </p:stCondLst>
                                  <p:childTnLst>
                                    <p:set>
                                      <p:cBhvr>
                                        <p:cTn id="53" dur="1" fill="hold">
                                          <p:stCondLst>
                                            <p:cond delay="0"/>
                                          </p:stCondLst>
                                        </p:cTn>
                                        <p:tgtEl>
                                          <p:spTgt spid="28720"/>
                                        </p:tgtEl>
                                        <p:attrNameLst>
                                          <p:attrName>style.visibility</p:attrName>
                                        </p:attrNameLst>
                                      </p:cBhvr>
                                      <p:to>
                                        <p:strVal val="visible"/>
                                      </p:to>
                                    </p:set>
                                    <p:anim calcmode="lin" valueType="num">
                                      <p:cBhvr additive="base">
                                        <p:cTn id="54" dur="500" fill="hold"/>
                                        <p:tgtEl>
                                          <p:spTgt spid="28720"/>
                                        </p:tgtEl>
                                        <p:attrNameLst>
                                          <p:attrName>ppt_x</p:attrName>
                                        </p:attrNameLst>
                                      </p:cBhvr>
                                      <p:tavLst>
                                        <p:tav tm="0">
                                          <p:val>
                                            <p:strVal val="1+#ppt_w/2"/>
                                          </p:val>
                                        </p:tav>
                                        <p:tav tm="100000">
                                          <p:val>
                                            <p:strVal val="#ppt_x"/>
                                          </p:val>
                                        </p:tav>
                                      </p:tavLst>
                                    </p:anim>
                                    <p:anim calcmode="lin" valueType="num">
                                      <p:cBhvr additive="base">
                                        <p:cTn id="55" dur="500" fill="hold"/>
                                        <p:tgtEl>
                                          <p:spTgt spid="28720"/>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28698"/>
                                        </p:tgtEl>
                                        <p:attrNameLst>
                                          <p:attrName>style.visibility</p:attrName>
                                        </p:attrNameLst>
                                      </p:cBhvr>
                                      <p:to>
                                        <p:strVal val="visible"/>
                                      </p:to>
                                    </p:set>
                                    <p:animEffect transition="in" filter="dissolve">
                                      <p:cBhvr>
                                        <p:cTn id="60" dur="500"/>
                                        <p:tgtEl>
                                          <p:spTgt spid="28698"/>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28689"/>
                                        </p:tgtEl>
                                        <p:attrNameLst>
                                          <p:attrName>style.visibility</p:attrName>
                                        </p:attrNameLst>
                                      </p:cBhvr>
                                      <p:to>
                                        <p:strVal val="visible"/>
                                      </p:to>
                                    </p:set>
                                    <p:animEffect transition="in" filter="wipe(left)">
                                      <p:cBhvr>
                                        <p:cTn id="64" dur="500"/>
                                        <p:tgtEl>
                                          <p:spTgt spid="28689"/>
                                        </p:tgtEl>
                                      </p:cBhvr>
                                    </p:animEffect>
                                  </p:childTnLst>
                                </p:cTn>
                              </p:par>
                            </p:childTnLst>
                          </p:cTn>
                        </p:par>
                        <p:par>
                          <p:cTn id="65" fill="hold">
                            <p:stCondLst>
                              <p:cond delay="1000"/>
                            </p:stCondLst>
                            <p:childTnLst>
                              <p:par>
                                <p:cTn id="66" presetID="22" presetClass="entr" presetSubtype="8" fill="hold" grpId="0" nodeType="afterEffect">
                                  <p:stCondLst>
                                    <p:cond delay="0"/>
                                  </p:stCondLst>
                                  <p:childTnLst>
                                    <p:set>
                                      <p:cBhvr>
                                        <p:cTn id="67" dur="1" fill="hold">
                                          <p:stCondLst>
                                            <p:cond delay="0"/>
                                          </p:stCondLst>
                                        </p:cTn>
                                        <p:tgtEl>
                                          <p:spTgt spid="28690"/>
                                        </p:tgtEl>
                                        <p:attrNameLst>
                                          <p:attrName>style.visibility</p:attrName>
                                        </p:attrNameLst>
                                      </p:cBhvr>
                                      <p:to>
                                        <p:strVal val="visible"/>
                                      </p:to>
                                    </p:set>
                                    <p:animEffect transition="in" filter="wipe(left)">
                                      <p:cBhvr>
                                        <p:cTn id="68" dur="500"/>
                                        <p:tgtEl>
                                          <p:spTgt spid="28690"/>
                                        </p:tgtEl>
                                      </p:cBhvr>
                                    </p:animEffect>
                                  </p:childTnLst>
                                </p:cTn>
                              </p:par>
                            </p:childTnLst>
                          </p:cTn>
                        </p:par>
                        <p:par>
                          <p:cTn id="69" fill="hold">
                            <p:stCondLst>
                              <p:cond delay="1500"/>
                            </p:stCondLst>
                            <p:childTnLst>
                              <p:par>
                                <p:cTn id="70" presetID="22" presetClass="entr" presetSubtype="8" fill="hold" grpId="0" nodeType="afterEffect">
                                  <p:stCondLst>
                                    <p:cond delay="0"/>
                                  </p:stCondLst>
                                  <p:childTnLst>
                                    <p:set>
                                      <p:cBhvr>
                                        <p:cTn id="71" dur="1" fill="hold">
                                          <p:stCondLst>
                                            <p:cond delay="0"/>
                                          </p:stCondLst>
                                        </p:cTn>
                                        <p:tgtEl>
                                          <p:spTgt spid="28691"/>
                                        </p:tgtEl>
                                        <p:attrNameLst>
                                          <p:attrName>style.visibility</p:attrName>
                                        </p:attrNameLst>
                                      </p:cBhvr>
                                      <p:to>
                                        <p:strVal val="visible"/>
                                      </p:to>
                                    </p:set>
                                    <p:animEffect transition="in" filter="wipe(left)">
                                      <p:cBhvr>
                                        <p:cTn id="72" dur="500"/>
                                        <p:tgtEl>
                                          <p:spTgt spid="28691"/>
                                        </p:tgtEl>
                                      </p:cBhvr>
                                    </p:animEffect>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28692"/>
                                        </p:tgtEl>
                                        <p:attrNameLst>
                                          <p:attrName>style.visibility</p:attrName>
                                        </p:attrNameLst>
                                      </p:cBhvr>
                                      <p:to>
                                        <p:strVal val="visible"/>
                                      </p:to>
                                    </p:set>
                                    <p:animEffect transition="in" filter="wipe(left)">
                                      <p:cBhvr>
                                        <p:cTn id="76" dur="500"/>
                                        <p:tgtEl>
                                          <p:spTgt spid="28692"/>
                                        </p:tgtEl>
                                      </p:cBhvr>
                                    </p:animEffect>
                                  </p:childTnLst>
                                </p:cTn>
                              </p:par>
                            </p:childTnLst>
                          </p:cTn>
                        </p:par>
                        <p:par>
                          <p:cTn id="77" fill="hold">
                            <p:stCondLst>
                              <p:cond delay="2500"/>
                            </p:stCondLst>
                            <p:childTnLst>
                              <p:par>
                                <p:cTn id="78" presetID="22" presetClass="entr" presetSubtype="8" fill="hold" grpId="0" nodeType="afterEffect">
                                  <p:stCondLst>
                                    <p:cond delay="0"/>
                                  </p:stCondLst>
                                  <p:childTnLst>
                                    <p:set>
                                      <p:cBhvr>
                                        <p:cTn id="79" dur="1" fill="hold">
                                          <p:stCondLst>
                                            <p:cond delay="0"/>
                                          </p:stCondLst>
                                        </p:cTn>
                                        <p:tgtEl>
                                          <p:spTgt spid="28693"/>
                                        </p:tgtEl>
                                        <p:attrNameLst>
                                          <p:attrName>style.visibility</p:attrName>
                                        </p:attrNameLst>
                                      </p:cBhvr>
                                      <p:to>
                                        <p:strVal val="visible"/>
                                      </p:to>
                                    </p:set>
                                    <p:animEffect transition="in" filter="wipe(left)">
                                      <p:cBhvr>
                                        <p:cTn id="80" dur="500"/>
                                        <p:tgtEl>
                                          <p:spTgt spid="28693"/>
                                        </p:tgtEl>
                                      </p:cBhvr>
                                    </p:animEffect>
                                  </p:childTnLst>
                                </p:cTn>
                              </p:par>
                            </p:childTnLst>
                          </p:cTn>
                        </p:par>
                      </p:childTnLst>
                    </p:cTn>
                  </p:par>
                  <p:par>
                    <p:cTn id="81" fill="hold">
                      <p:stCondLst>
                        <p:cond delay="indefinite"/>
                      </p:stCondLst>
                      <p:childTnLst>
                        <p:par>
                          <p:cTn id="82" fill="hold">
                            <p:stCondLst>
                              <p:cond delay="0"/>
                            </p:stCondLst>
                            <p:childTnLst>
                              <p:par>
                                <p:cTn id="83" presetID="9" presetClass="entr" presetSubtype="0" fill="hold" grpId="0" nodeType="clickEffect">
                                  <p:stCondLst>
                                    <p:cond delay="0"/>
                                  </p:stCondLst>
                                  <p:childTnLst>
                                    <p:set>
                                      <p:cBhvr>
                                        <p:cTn id="84" dur="1" fill="hold">
                                          <p:stCondLst>
                                            <p:cond delay="0"/>
                                          </p:stCondLst>
                                        </p:cTn>
                                        <p:tgtEl>
                                          <p:spTgt spid="28676"/>
                                        </p:tgtEl>
                                        <p:attrNameLst>
                                          <p:attrName>style.visibility</p:attrName>
                                        </p:attrNameLst>
                                      </p:cBhvr>
                                      <p:to>
                                        <p:strVal val="visible"/>
                                      </p:to>
                                    </p:set>
                                    <p:animEffect transition="in" filter="dissolve">
                                      <p:cBhvr>
                                        <p:cTn id="85" dur="500"/>
                                        <p:tgtEl>
                                          <p:spTgt spid="28676"/>
                                        </p:tgtEl>
                                      </p:cBhvr>
                                    </p:animEffect>
                                  </p:childTnLst>
                                </p:cTn>
                              </p:par>
                              <p:par>
                                <p:cTn id="86" presetID="9" presetClass="entr" presetSubtype="0" fill="hold" nodeType="withEffect">
                                  <p:stCondLst>
                                    <p:cond delay="0"/>
                                  </p:stCondLst>
                                  <p:childTnLst>
                                    <p:set>
                                      <p:cBhvr>
                                        <p:cTn id="87" dur="1" fill="hold">
                                          <p:stCondLst>
                                            <p:cond delay="0"/>
                                          </p:stCondLst>
                                        </p:cTn>
                                        <p:tgtEl>
                                          <p:spTgt spid="28704"/>
                                        </p:tgtEl>
                                        <p:attrNameLst>
                                          <p:attrName>style.visibility</p:attrName>
                                        </p:attrNameLst>
                                      </p:cBhvr>
                                      <p:to>
                                        <p:strVal val="visible"/>
                                      </p:to>
                                    </p:set>
                                    <p:animEffect transition="in" filter="dissolve">
                                      <p:cBhvr>
                                        <p:cTn id="88" dur="500"/>
                                        <p:tgtEl>
                                          <p:spTgt spid="28704"/>
                                        </p:tgtEl>
                                      </p:cBhvr>
                                    </p:animEffect>
                                  </p:childTnLst>
                                </p:cTn>
                              </p:par>
                            </p:childTnLst>
                          </p:cTn>
                        </p:par>
                        <p:par>
                          <p:cTn id="89" fill="hold">
                            <p:stCondLst>
                              <p:cond delay="500"/>
                            </p:stCondLst>
                            <p:childTnLst>
                              <p:par>
                                <p:cTn id="90" presetID="22" presetClass="entr" presetSubtype="8" fill="hold" grpId="0" nodeType="afterEffect">
                                  <p:stCondLst>
                                    <p:cond delay="0"/>
                                  </p:stCondLst>
                                  <p:childTnLst>
                                    <p:set>
                                      <p:cBhvr>
                                        <p:cTn id="91" dur="1" fill="hold">
                                          <p:stCondLst>
                                            <p:cond delay="0"/>
                                          </p:stCondLst>
                                        </p:cTn>
                                        <p:tgtEl>
                                          <p:spTgt spid="28694"/>
                                        </p:tgtEl>
                                        <p:attrNameLst>
                                          <p:attrName>style.visibility</p:attrName>
                                        </p:attrNameLst>
                                      </p:cBhvr>
                                      <p:to>
                                        <p:strVal val="visible"/>
                                      </p:to>
                                    </p:set>
                                    <p:animEffect transition="in" filter="wipe(left)">
                                      <p:cBhvr>
                                        <p:cTn id="92" dur="500"/>
                                        <p:tgtEl>
                                          <p:spTgt spid="28694"/>
                                        </p:tgtEl>
                                      </p:cBhvr>
                                    </p:animEffect>
                                  </p:childTnLst>
                                </p:cTn>
                              </p:par>
                            </p:childTnLst>
                          </p:cTn>
                        </p:par>
                        <p:par>
                          <p:cTn id="93" fill="hold">
                            <p:stCondLst>
                              <p:cond delay="1000"/>
                            </p:stCondLst>
                            <p:childTnLst>
                              <p:par>
                                <p:cTn id="94" presetID="22" presetClass="entr" presetSubtype="8" fill="hold" grpId="0" nodeType="afterEffect">
                                  <p:stCondLst>
                                    <p:cond delay="0"/>
                                  </p:stCondLst>
                                  <p:childTnLst>
                                    <p:set>
                                      <p:cBhvr>
                                        <p:cTn id="95" dur="1" fill="hold">
                                          <p:stCondLst>
                                            <p:cond delay="0"/>
                                          </p:stCondLst>
                                        </p:cTn>
                                        <p:tgtEl>
                                          <p:spTgt spid="28695"/>
                                        </p:tgtEl>
                                        <p:attrNameLst>
                                          <p:attrName>style.visibility</p:attrName>
                                        </p:attrNameLst>
                                      </p:cBhvr>
                                      <p:to>
                                        <p:strVal val="visible"/>
                                      </p:to>
                                    </p:set>
                                    <p:animEffect transition="in" filter="wipe(left)">
                                      <p:cBhvr>
                                        <p:cTn id="96" dur="500"/>
                                        <p:tgtEl>
                                          <p:spTgt spid="28695"/>
                                        </p:tgtEl>
                                      </p:cBhvr>
                                    </p:animEffect>
                                  </p:childTnLst>
                                </p:cTn>
                              </p:par>
                            </p:childTnLst>
                          </p:cTn>
                        </p:par>
                        <p:par>
                          <p:cTn id="97" fill="hold">
                            <p:stCondLst>
                              <p:cond delay="1500"/>
                            </p:stCondLst>
                            <p:childTnLst>
                              <p:par>
                                <p:cTn id="98" presetID="22" presetClass="entr" presetSubtype="8" fill="hold" grpId="0" nodeType="afterEffect">
                                  <p:stCondLst>
                                    <p:cond delay="0"/>
                                  </p:stCondLst>
                                  <p:childTnLst>
                                    <p:set>
                                      <p:cBhvr>
                                        <p:cTn id="99" dur="1" fill="hold">
                                          <p:stCondLst>
                                            <p:cond delay="0"/>
                                          </p:stCondLst>
                                        </p:cTn>
                                        <p:tgtEl>
                                          <p:spTgt spid="28696"/>
                                        </p:tgtEl>
                                        <p:attrNameLst>
                                          <p:attrName>style.visibility</p:attrName>
                                        </p:attrNameLst>
                                      </p:cBhvr>
                                      <p:to>
                                        <p:strVal val="visible"/>
                                      </p:to>
                                    </p:set>
                                    <p:animEffect transition="in" filter="wipe(left)">
                                      <p:cBhvr>
                                        <p:cTn id="100" dur="500"/>
                                        <p:tgtEl>
                                          <p:spTgt spid="28696"/>
                                        </p:tgtEl>
                                      </p:cBhvr>
                                    </p:animEffect>
                                  </p:childTnLst>
                                </p:cTn>
                              </p:par>
                            </p:childTnLst>
                          </p:cTn>
                        </p:par>
                        <p:par>
                          <p:cTn id="101" fill="hold">
                            <p:stCondLst>
                              <p:cond delay="2000"/>
                            </p:stCondLst>
                            <p:childTnLst>
                              <p:par>
                                <p:cTn id="102" presetID="22" presetClass="entr" presetSubtype="8" fill="hold" grpId="0" nodeType="afterEffect">
                                  <p:stCondLst>
                                    <p:cond delay="0"/>
                                  </p:stCondLst>
                                  <p:childTnLst>
                                    <p:set>
                                      <p:cBhvr>
                                        <p:cTn id="103" dur="1" fill="hold">
                                          <p:stCondLst>
                                            <p:cond delay="0"/>
                                          </p:stCondLst>
                                        </p:cTn>
                                        <p:tgtEl>
                                          <p:spTgt spid="28697"/>
                                        </p:tgtEl>
                                        <p:attrNameLst>
                                          <p:attrName>style.visibility</p:attrName>
                                        </p:attrNameLst>
                                      </p:cBhvr>
                                      <p:to>
                                        <p:strVal val="visible"/>
                                      </p:to>
                                    </p:set>
                                    <p:animEffect transition="in" filter="wipe(left)">
                                      <p:cBhvr>
                                        <p:cTn id="104" dur="500"/>
                                        <p:tgtEl>
                                          <p:spTgt spid="28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nimBg="1" autoUpdateAnimBg="0"/>
      <p:bldP spid="28689" grpId="0" animBg="1" autoUpdateAnimBg="0"/>
      <p:bldP spid="28690" grpId="0" animBg="1" autoUpdateAnimBg="0"/>
      <p:bldP spid="28691" grpId="0" animBg="1" autoUpdateAnimBg="0"/>
      <p:bldP spid="28692" grpId="0" animBg="1" autoUpdateAnimBg="0"/>
      <p:bldP spid="28693" grpId="0" animBg="1" autoUpdateAnimBg="0"/>
      <p:bldP spid="28694" grpId="0" animBg="1" autoUpdateAnimBg="0"/>
      <p:bldP spid="28695" grpId="0" animBg="1" autoUpdateAnimBg="0"/>
      <p:bldP spid="28696" grpId="0" animBg="1" autoUpdateAnimBg="0"/>
      <p:bldP spid="28697" grpId="0" animBg="1" autoUpdateAnimBg="0"/>
      <p:bldP spid="28709" grpId="0" animBg="1" autoUpdateAnimBg="0"/>
      <p:bldP spid="28710" grpId="0" animBg="1" autoUpdateAnimBg="0"/>
      <p:bldP spid="28711" grpId="0" animBg="1" autoUpdateAnimBg="0"/>
      <p:bldP spid="28712" grpId="0" animBg="1" autoUpdateAnimBg="0"/>
      <p:bldP spid="28713" grpId="0" animBg="1" autoUpdateAnimBg="0"/>
      <p:bldP spid="28719" grpId="0" animBg="1" autoUpdateAnimBg="0"/>
      <p:bldP spid="28720" grpId="0" animBg="1" autoUpdateAnimBg="0"/>
      <p:bldP spid="28721" grpId="0" animBg="1" autoUpdateAnimBg="0"/>
      <p:bldP spid="28722"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101"/>
          <p:cNvSpPr txBox="1">
            <a:spLocks noChangeArrowheads="1"/>
          </p:cNvSpPr>
          <p:nvPr/>
        </p:nvSpPr>
        <p:spPr bwMode="auto">
          <a:xfrm>
            <a:off x="6019800" y="49530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30723" name="文本框 102"/>
          <p:cNvSpPr txBox="1">
            <a:spLocks noChangeArrowheads="1"/>
          </p:cNvSpPr>
          <p:nvPr/>
        </p:nvSpPr>
        <p:spPr bwMode="auto">
          <a:xfrm>
            <a:off x="2667000" y="36576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30724" name="自选图形 2"/>
          <p:cNvSpPr>
            <a:spLocks noChangeArrowheads="1"/>
          </p:cNvSpPr>
          <p:nvPr/>
        </p:nvSpPr>
        <p:spPr bwMode="auto">
          <a:xfrm>
            <a:off x="457200" y="1371600"/>
            <a:ext cx="8153400" cy="2405063"/>
          </a:xfrm>
          <a:prstGeom prst="foldedCorner">
            <a:avLst>
              <a:gd name="adj" fmla="val 5731"/>
            </a:avLst>
          </a:prstGeom>
          <a:solidFill>
            <a:srgbClr val="FFFF99"/>
          </a:solidFill>
          <a:ln w="9525">
            <a:noFill/>
            <a:round/>
            <a:headEnd/>
            <a:tailEnd/>
          </a:ln>
          <a:effectLst>
            <a:outerShdw dist="17961" dir="2700000" algn="ctr" rotWithShape="0">
              <a:srgbClr val="99995C"/>
            </a:outerShdw>
          </a:effectLst>
        </p:spPr>
        <p:txBody>
          <a:bodyPr wrap="none" anchor="ctr"/>
          <a:lstStyle/>
          <a:p>
            <a:endParaRPr lang="zh-CN" altLang="en-US"/>
          </a:p>
        </p:txBody>
      </p:sp>
      <p:sp>
        <p:nvSpPr>
          <p:cNvPr id="30725" name="矩形 3"/>
          <p:cNvSpPr>
            <a:spLocks noGrp="1" noChangeArrowheads="1"/>
          </p:cNvSpPr>
          <p:nvPr>
            <p:ph type="title" idx="4294967295"/>
          </p:nvPr>
        </p:nvSpPr>
        <p:spPr/>
        <p:txBody>
          <a:bodyPr/>
          <a:lstStyle/>
          <a:p>
            <a:pPr eaLnBrk="1" hangingPunct="1"/>
            <a:r>
              <a:rPr lang="zh-CN" altLang="en-US">
                <a:effectLst>
                  <a:outerShdw blurRad="38100" dist="38100" dir="2700000" algn="tl">
                    <a:srgbClr val="C0C0C0"/>
                  </a:outerShdw>
                </a:effectLst>
              </a:rPr>
              <a:t>组合效果</a:t>
            </a:r>
            <a:r>
              <a:rPr lang="en-US">
                <a:effectLst>
                  <a:outerShdw blurRad="38100" dist="38100" dir="2700000" algn="tl">
                    <a:srgbClr val="C0C0C0"/>
                  </a:outerShdw>
                </a:effectLst>
                <a:latin typeface="微软雅黑" pitchFamily="34" charset="-122"/>
              </a:rPr>
              <a:t>—</a:t>
            </a:r>
            <a:r>
              <a:rPr lang="zh-CN" altLang="en-US">
                <a:effectLst>
                  <a:outerShdw blurRad="38100" dist="38100" dir="2700000" algn="tl">
                    <a:srgbClr val="C0C0C0"/>
                  </a:outerShdw>
                </a:effectLst>
              </a:rPr>
              <a:t>简单到神奇</a:t>
            </a:r>
          </a:p>
        </p:txBody>
      </p:sp>
      <p:grpSp>
        <p:nvGrpSpPr>
          <p:cNvPr id="30726" name="Group 6"/>
          <p:cNvGrpSpPr>
            <a:grpSpLocks/>
          </p:cNvGrpSpPr>
          <p:nvPr/>
        </p:nvGrpSpPr>
        <p:grpSpPr bwMode="auto">
          <a:xfrm>
            <a:off x="915988" y="1643063"/>
            <a:ext cx="2741612" cy="838200"/>
            <a:chOff x="0" y="0"/>
            <a:chExt cx="2268" cy="953"/>
          </a:xfrm>
        </p:grpSpPr>
        <p:grpSp>
          <p:nvGrpSpPr>
            <p:cNvPr id="30727" name="Group 7"/>
            <p:cNvGrpSpPr>
              <a:grpSpLocks/>
            </p:cNvGrpSpPr>
            <p:nvPr/>
          </p:nvGrpSpPr>
          <p:grpSpPr bwMode="auto">
            <a:xfrm>
              <a:off x="0" y="0"/>
              <a:ext cx="2268" cy="952"/>
              <a:chOff x="0" y="0"/>
              <a:chExt cx="2268" cy="952"/>
            </a:xfrm>
          </p:grpSpPr>
          <p:sp>
            <p:nvSpPr>
              <p:cNvPr id="30728" name="自选图形 6"/>
              <p:cNvSpPr>
                <a:spLocks noChangeArrowheads="1"/>
              </p:cNvSpPr>
              <p:nvPr/>
            </p:nvSpPr>
            <p:spPr bwMode="auto">
              <a:xfrm rot="10800000">
                <a:off x="0" y="0"/>
                <a:ext cx="2268" cy="952"/>
              </a:xfrm>
              <a:prstGeom prst="roundRect">
                <a:avLst>
                  <a:gd name="adj" fmla="val 16667"/>
                </a:avLst>
              </a:prstGeom>
              <a:solidFill>
                <a:srgbClr val="3366FF"/>
              </a:solidFill>
              <a:ln w="9525">
                <a:noFill/>
                <a:round/>
                <a:headEnd/>
                <a:tailEnd/>
              </a:ln>
            </p:spPr>
            <p:txBody>
              <a:bodyPr wrap="none" anchor="ctr"/>
              <a:lstStyle/>
              <a:p>
                <a:endParaRPr lang="zh-CN" altLang="en-US"/>
              </a:p>
            </p:txBody>
          </p:sp>
          <p:sp>
            <p:nvSpPr>
              <p:cNvPr id="30729" name="自选图形 7"/>
              <p:cNvSpPr>
                <a:spLocks noChangeArrowheads="1"/>
              </p:cNvSpPr>
              <p:nvPr/>
            </p:nvSpPr>
            <p:spPr bwMode="auto">
              <a:xfrm>
                <a:off x="0" y="771"/>
                <a:ext cx="2268" cy="181"/>
              </a:xfrm>
              <a:prstGeom prst="roundRect">
                <a:avLst>
                  <a:gd name="adj" fmla="val 42454"/>
                </a:avLst>
              </a:prstGeom>
              <a:gradFill rotWithShape="1">
                <a:gsLst>
                  <a:gs pos="0">
                    <a:srgbClr val="3366FF"/>
                  </a:gs>
                  <a:gs pos="100000">
                    <a:srgbClr val="000099"/>
                  </a:gs>
                </a:gsLst>
                <a:lin ang="5400000" scaled="1"/>
              </a:gradFill>
              <a:ln w="9525">
                <a:noFill/>
                <a:round/>
                <a:headEnd/>
                <a:tailEnd/>
              </a:ln>
            </p:spPr>
            <p:txBody>
              <a:bodyPr wrap="none" anchor="ctr"/>
              <a:lstStyle/>
              <a:p>
                <a:endParaRPr lang="zh-CN" altLang="en-US"/>
              </a:p>
            </p:txBody>
          </p:sp>
          <p:sp>
            <p:nvSpPr>
              <p:cNvPr id="30730" name="自选图形 8"/>
              <p:cNvSpPr>
                <a:spLocks noChangeArrowheads="1"/>
              </p:cNvSpPr>
              <p:nvPr/>
            </p:nvSpPr>
            <p:spPr bwMode="auto">
              <a:xfrm rot="10800000">
                <a:off x="0" y="3"/>
                <a:ext cx="2268" cy="178"/>
              </a:xfrm>
              <a:prstGeom prst="roundRect">
                <a:avLst>
                  <a:gd name="adj" fmla="val 42454"/>
                </a:avLst>
              </a:prstGeom>
              <a:gradFill rotWithShape="1">
                <a:gsLst>
                  <a:gs pos="0">
                    <a:srgbClr val="3366FF"/>
                  </a:gs>
                  <a:gs pos="100000">
                    <a:srgbClr val="000099"/>
                  </a:gs>
                </a:gsLst>
                <a:lin ang="5400000" scaled="1"/>
              </a:gradFill>
              <a:ln w="9525">
                <a:noFill/>
                <a:round/>
                <a:headEnd/>
                <a:tailEnd/>
              </a:ln>
            </p:spPr>
            <p:txBody>
              <a:bodyPr wrap="none" anchor="ctr"/>
              <a:lstStyle/>
              <a:p>
                <a:endParaRPr lang="zh-CN" altLang="en-US"/>
              </a:p>
            </p:txBody>
          </p:sp>
        </p:grpSp>
        <p:sp>
          <p:nvSpPr>
            <p:cNvPr id="30731" name="自选图形 9"/>
            <p:cNvSpPr>
              <a:spLocks noChangeArrowheads="1"/>
            </p:cNvSpPr>
            <p:nvPr/>
          </p:nvSpPr>
          <p:spPr bwMode="auto">
            <a:xfrm>
              <a:off x="0" y="0"/>
              <a:ext cx="2268" cy="953"/>
            </a:xfrm>
            <a:prstGeom prst="flowChartAlternateProcess">
              <a:avLst/>
            </a:prstGeom>
            <a:noFill/>
            <a:ln w="63500" cmpd="sng">
              <a:solidFill>
                <a:srgbClr val="FFFFFF"/>
              </a:solidFill>
              <a:miter lim="800000"/>
              <a:headEnd/>
              <a:tailEnd/>
            </a:ln>
          </p:spPr>
          <p:txBody>
            <a:bodyPr wrap="none" anchor="ctr"/>
            <a:lstStyle/>
            <a:p>
              <a:endParaRPr lang="zh-CN" altLang="en-US"/>
            </a:p>
          </p:txBody>
        </p:sp>
      </p:grpSp>
      <p:sp>
        <p:nvSpPr>
          <p:cNvPr id="30732" name="自选图形 10"/>
          <p:cNvSpPr>
            <a:spLocks noChangeArrowheads="1"/>
          </p:cNvSpPr>
          <p:nvPr/>
        </p:nvSpPr>
        <p:spPr bwMode="auto">
          <a:xfrm>
            <a:off x="914400" y="2709863"/>
            <a:ext cx="2743200" cy="838200"/>
          </a:xfrm>
          <a:prstGeom prst="flowChartAlternateProcess">
            <a:avLst/>
          </a:prstGeom>
          <a:gradFill rotWithShape="1">
            <a:gsLst>
              <a:gs pos="0">
                <a:srgbClr val="000099"/>
              </a:gs>
              <a:gs pos="50000">
                <a:srgbClr val="3399FF"/>
              </a:gs>
              <a:gs pos="100000">
                <a:srgbClr val="000099"/>
              </a:gs>
            </a:gsLst>
            <a:lin ang="5400000" scaled="1"/>
          </a:gradFill>
          <a:ln w="63500" cmpd="sng">
            <a:solidFill>
              <a:schemeClr val="bg1"/>
            </a:solidFill>
            <a:miter lim="800000"/>
            <a:headEnd/>
            <a:tailEnd/>
          </a:ln>
        </p:spPr>
        <p:txBody>
          <a:bodyPr wrap="none" anchor="ctr"/>
          <a:lstStyle/>
          <a:p>
            <a:endParaRPr lang="zh-CN" altLang="en-US"/>
          </a:p>
        </p:txBody>
      </p:sp>
      <p:sp>
        <p:nvSpPr>
          <p:cNvPr id="30733" name="自选图形 11"/>
          <p:cNvSpPr>
            <a:spLocks noChangeArrowheads="1"/>
          </p:cNvSpPr>
          <p:nvPr/>
        </p:nvSpPr>
        <p:spPr bwMode="auto">
          <a:xfrm rot="10800000">
            <a:off x="5410200" y="1630363"/>
            <a:ext cx="2743200" cy="849312"/>
          </a:xfrm>
          <a:prstGeom prst="roundRect">
            <a:avLst>
              <a:gd name="adj" fmla="val 16667"/>
            </a:avLst>
          </a:prstGeom>
          <a:solidFill>
            <a:srgbClr val="3366FF"/>
          </a:solidFill>
          <a:ln w="9525">
            <a:noFill/>
            <a:round/>
            <a:headEnd/>
            <a:tailEnd/>
          </a:ln>
        </p:spPr>
        <p:txBody>
          <a:bodyPr wrap="none" anchor="ctr"/>
          <a:lstStyle/>
          <a:p>
            <a:endParaRPr lang="zh-CN" altLang="en-US"/>
          </a:p>
        </p:txBody>
      </p:sp>
      <p:sp>
        <p:nvSpPr>
          <p:cNvPr id="30734" name="自选图形 12"/>
          <p:cNvSpPr>
            <a:spLocks noChangeArrowheads="1"/>
          </p:cNvSpPr>
          <p:nvPr/>
        </p:nvSpPr>
        <p:spPr bwMode="auto">
          <a:xfrm>
            <a:off x="5410200" y="2316163"/>
            <a:ext cx="2743200" cy="161925"/>
          </a:xfrm>
          <a:prstGeom prst="roundRect">
            <a:avLst>
              <a:gd name="adj" fmla="val 42454"/>
            </a:avLst>
          </a:prstGeom>
          <a:gradFill rotWithShape="1">
            <a:gsLst>
              <a:gs pos="0">
                <a:srgbClr val="3366FF"/>
              </a:gs>
              <a:gs pos="100000">
                <a:srgbClr val="000099"/>
              </a:gs>
            </a:gsLst>
            <a:lin ang="5400000" scaled="1"/>
          </a:gradFill>
          <a:ln w="9525">
            <a:noFill/>
            <a:round/>
            <a:headEnd/>
            <a:tailEnd/>
          </a:ln>
        </p:spPr>
        <p:txBody>
          <a:bodyPr wrap="none" anchor="ctr"/>
          <a:lstStyle/>
          <a:p>
            <a:endParaRPr lang="zh-CN" altLang="en-US"/>
          </a:p>
        </p:txBody>
      </p:sp>
      <p:sp>
        <p:nvSpPr>
          <p:cNvPr id="30735" name="自选图形 13"/>
          <p:cNvSpPr>
            <a:spLocks noChangeArrowheads="1"/>
          </p:cNvSpPr>
          <p:nvPr/>
        </p:nvSpPr>
        <p:spPr bwMode="auto">
          <a:xfrm rot="10800000">
            <a:off x="5410200" y="1630363"/>
            <a:ext cx="2743200" cy="158750"/>
          </a:xfrm>
          <a:prstGeom prst="roundRect">
            <a:avLst>
              <a:gd name="adj" fmla="val 42454"/>
            </a:avLst>
          </a:prstGeom>
          <a:gradFill rotWithShape="1">
            <a:gsLst>
              <a:gs pos="0">
                <a:srgbClr val="3366FF"/>
              </a:gs>
              <a:gs pos="100000">
                <a:srgbClr val="000099"/>
              </a:gs>
            </a:gsLst>
            <a:lin ang="5400000" scaled="1"/>
          </a:gradFill>
          <a:ln w="9525">
            <a:noFill/>
            <a:round/>
            <a:headEnd/>
            <a:tailEnd/>
          </a:ln>
        </p:spPr>
        <p:txBody>
          <a:bodyPr wrap="none" anchor="ctr"/>
          <a:lstStyle/>
          <a:p>
            <a:endParaRPr lang="zh-CN" altLang="en-US"/>
          </a:p>
        </p:txBody>
      </p:sp>
      <p:sp>
        <p:nvSpPr>
          <p:cNvPr id="30736" name="自选图形 14"/>
          <p:cNvSpPr>
            <a:spLocks noChangeArrowheads="1"/>
          </p:cNvSpPr>
          <p:nvPr/>
        </p:nvSpPr>
        <p:spPr bwMode="auto">
          <a:xfrm>
            <a:off x="5410200" y="1630363"/>
            <a:ext cx="2743200" cy="850900"/>
          </a:xfrm>
          <a:prstGeom prst="flowChartAlternateProcess">
            <a:avLst/>
          </a:prstGeom>
          <a:noFill/>
          <a:ln w="63500" cmpd="sng">
            <a:solidFill>
              <a:srgbClr val="FFFFFF"/>
            </a:solidFill>
            <a:miter lim="800000"/>
            <a:headEnd/>
            <a:tailEnd/>
          </a:ln>
        </p:spPr>
        <p:txBody>
          <a:bodyPr wrap="none" anchor="ctr"/>
          <a:lstStyle/>
          <a:p>
            <a:endParaRPr lang="zh-CN" altLang="en-US"/>
          </a:p>
        </p:txBody>
      </p:sp>
      <p:sp>
        <p:nvSpPr>
          <p:cNvPr id="30737" name="自选图形 15"/>
          <p:cNvSpPr>
            <a:spLocks noChangeArrowheads="1"/>
          </p:cNvSpPr>
          <p:nvPr/>
        </p:nvSpPr>
        <p:spPr bwMode="auto">
          <a:xfrm rot="10800000">
            <a:off x="5410200" y="2709863"/>
            <a:ext cx="2743200" cy="838200"/>
          </a:xfrm>
          <a:prstGeom prst="roundRect">
            <a:avLst>
              <a:gd name="adj" fmla="val 16667"/>
            </a:avLst>
          </a:prstGeom>
          <a:gradFill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1"/>
          </a:gradFill>
          <a:ln w="50800" cmpd="sng">
            <a:solidFill>
              <a:schemeClr val="bg1"/>
            </a:solidFill>
            <a:round/>
            <a:headEnd/>
            <a:tailEnd/>
          </a:ln>
        </p:spPr>
        <p:txBody>
          <a:bodyPr wrap="none" anchor="ctr"/>
          <a:lstStyle/>
          <a:p>
            <a:endParaRPr lang="zh-CN" altLang="en-US"/>
          </a:p>
        </p:txBody>
      </p:sp>
      <p:sp>
        <p:nvSpPr>
          <p:cNvPr id="30738" name="文本框 16"/>
          <p:cNvSpPr txBox="1">
            <a:spLocks noChangeArrowheads="1"/>
          </p:cNvSpPr>
          <p:nvPr/>
        </p:nvSpPr>
        <p:spPr bwMode="auto">
          <a:xfrm>
            <a:off x="1263650" y="1719263"/>
            <a:ext cx="2012950" cy="641350"/>
          </a:xfrm>
          <a:prstGeom prst="rect">
            <a:avLst/>
          </a:prstGeom>
          <a:noFill/>
          <a:ln w="9525">
            <a:noFill/>
            <a:miter lim="800000"/>
            <a:headEnd/>
            <a:tailEnd/>
          </a:ln>
        </p:spPr>
        <p:txBody>
          <a:bodyPr wrap="none">
            <a:spAutoFit/>
          </a:bodyPr>
          <a:lstStyle/>
          <a:p>
            <a:r>
              <a:rPr lang="zh-CN" altLang="en-US" sz="3600">
                <a:solidFill>
                  <a:srgbClr val="FFFF00"/>
                </a:solidFill>
                <a:ea typeface="华文琥珀" pitchFamily="2" charset="-122"/>
              </a:rPr>
              <a:t>组合图形</a:t>
            </a:r>
          </a:p>
        </p:txBody>
      </p:sp>
      <p:sp>
        <p:nvSpPr>
          <p:cNvPr id="30739" name="文本框 17"/>
          <p:cNvSpPr txBox="1">
            <a:spLocks noChangeArrowheads="1"/>
          </p:cNvSpPr>
          <p:nvPr/>
        </p:nvSpPr>
        <p:spPr bwMode="auto">
          <a:xfrm>
            <a:off x="1263650" y="2786063"/>
            <a:ext cx="2012950" cy="641350"/>
          </a:xfrm>
          <a:prstGeom prst="rect">
            <a:avLst/>
          </a:prstGeom>
          <a:noFill/>
          <a:ln w="9525">
            <a:noFill/>
            <a:miter lim="800000"/>
            <a:headEnd/>
            <a:tailEnd/>
          </a:ln>
        </p:spPr>
        <p:txBody>
          <a:bodyPr wrap="none">
            <a:spAutoFit/>
          </a:bodyPr>
          <a:lstStyle/>
          <a:p>
            <a:r>
              <a:rPr lang="zh-CN" altLang="en-US" sz="3600">
                <a:solidFill>
                  <a:srgbClr val="FFFF00"/>
                </a:solidFill>
                <a:ea typeface="华文琥珀" pitchFamily="2" charset="-122"/>
              </a:rPr>
              <a:t>单一图形</a:t>
            </a:r>
          </a:p>
        </p:txBody>
      </p:sp>
      <p:grpSp>
        <p:nvGrpSpPr>
          <p:cNvPr id="30740" name="Group 20"/>
          <p:cNvGrpSpPr>
            <a:grpSpLocks/>
          </p:cNvGrpSpPr>
          <p:nvPr/>
        </p:nvGrpSpPr>
        <p:grpSpPr bwMode="auto">
          <a:xfrm>
            <a:off x="4006850" y="1566863"/>
            <a:ext cx="1098550" cy="2014537"/>
            <a:chOff x="0" y="0"/>
            <a:chExt cx="692" cy="1269"/>
          </a:xfrm>
        </p:grpSpPr>
        <p:sp>
          <p:nvSpPr>
            <p:cNvPr id="30741" name="自选图形 19"/>
            <p:cNvSpPr>
              <a:spLocks noChangeArrowheads="1"/>
            </p:cNvSpPr>
            <p:nvPr/>
          </p:nvSpPr>
          <p:spPr bwMode="auto">
            <a:xfrm>
              <a:off x="0" y="21"/>
              <a:ext cx="692" cy="1248"/>
            </a:xfrm>
            <a:prstGeom prst="roundRect">
              <a:avLst>
                <a:gd name="adj" fmla="val 16667"/>
              </a:avLst>
            </a:prstGeom>
            <a:gradFill rotWithShape="1">
              <a:gsLst>
                <a:gs pos="0">
                  <a:srgbClr val="0099FF"/>
                </a:gs>
                <a:gs pos="50000">
                  <a:schemeClr val="bg1"/>
                </a:gs>
                <a:gs pos="100000">
                  <a:srgbClr val="0099FF"/>
                </a:gs>
              </a:gsLst>
              <a:lin ang="5400000" scaled="1"/>
            </a:gradFill>
            <a:ln w="9525">
              <a:noFill/>
              <a:round/>
              <a:headEnd/>
              <a:tailEnd/>
            </a:ln>
            <a:effectLst>
              <a:prstShdw prst="shdw17" dist="17961" dir="2700000">
                <a:srgbClr val="005C99"/>
              </a:prstShdw>
            </a:effectLst>
          </p:spPr>
          <p:txBody>
            <a:bodyPr wrap="none" anchor="ctr"/>
            <a:lstStyle/>
            <a:p>
              <a:endParaRPr lang="zh-CN" altLang="en-US"/>
            </a:p>
          </p:txBody>
        </p:sp>
        <p:sp>
          <p:nvSpPr>
            <p:cNvPr id="30742" name="文本框 20"/>
            <p:cNvSpPr txBox="1">
              <a:spLocks noChangeArrowheads="1"/>
            </p:cNvSpPr>
            <p:nvPr/>
          </p:nvSpPr>
          <p:spPr bwMode="auto">
            <a:xfrm>
              <a:off x="0" y="0"/>
              <a:ext cx="692" cy="1269"/>
            </a:xfrm>
            <a:prstGeom prst="rect">
              <a:avLst/>
            </a:prstGeom>
            <a:noFill/>
            <a:ln w="9525">
              <a:noFill/>
              <a:miter lim="800000"/>
              <a:headEnd/>
              <a:tailEnd/>
            </a:ln>
          </p:spPr>
          <p:txBody>
            <a:bodyPr>
              <a:spAutoFit/>
            </a:bodyPr>
            <a:lstStyle/>
            <a:p>
              <a:r>
                <a:rPr lang="zh-CN" altLang="en-US">
                  <a:ea typeface="黑体" pitchFamily="2" charset="-122"/>
                </a:rPr>
                <a:t>可用此方法得到更复制的渐变色效果</a:t>
              </a:r>
              <a:r>
                <a:rPr lang="zh-CN" altLang="en-US">
                  <a:solidFill>
                    <a:srgbClr val="820082"/>
                  </a:solidFill>
                  <a:ea typeface="黑体" pitchFamily="2" charset="-122"/>
                </a:rPr>
                <a:t>你也可以选择预设的渐变色</a:t>
              </a:r>
            </a:p>
          </p:txBody>
        </p:sp>
      </p:grpSp>
      <p:sp>
        <p:nvSpPr>
          <p:cNvPr id="30743" name="自选图形 21"/>
          <p:cNvSpPr>
            <a:spLocks noChangeArrowheads="1"/>
          </p:cNvSpPr>
          <p:nvPr/>
        </p:nvSpPr>
        <p:spPr bwMode="auto">
          <a:xfrm>
            <a:off x="533400" y="3962400"/>
            <a:ext cx="2438400" cy="533400"/>
          </a:xfrm>
          <a:prstGeom prst="bevel">
            <a:avLst>
              <a:gd name="adj" fmla="val 12500"/>
            </a:avLst>
          </a:prstGeom>
          <a:gradFill rotWithShape="1">
            <a:gsLst>
              <a:gs pos="0">
                <a:schemeClr val="bg1"/>
              </a:gs>
              <a:gs pos="100000">
                <a:srgbClr val="FFFF66"/>
              </a:gs>
            </a:gsLst>
            <a:lin ang="5400000" scaled="1"/>
          </a:gradFill>
          <a:ln w="9525">
            <a:noFill/>
            <a:miter lim="800000"/>
            <a:headEnd/>
            <a:tailEnd/>
          </a:ln>
        </p:spPr>
        <p:txBody>
          <a:bodyPr wrap="none" anchor="ctr"/>
          <a:lstStyle/>
          <a:p>
            <a:pPr algn="ctr"/>
            <a:r>
              <a:rPr lang="zh-CN" altLang="en-US" sz="2000">
                <a:effectLst>
                  <a:outerShdw blurRad="38100" dist="38100" dir="2700000" algn="tl">
                    <a:srgbClr val="C0C0C0"/>
                  </a:outerShdw>
                </a:effectLst>
                <a:ea typeface="黑体" pitchFamily="2" charset="-122"/>
              </a:rPr>
              <a:t>组合应遵循的规律</a:t>
            </a:r>
          </a:p>
        </p:txBody>
      </p:sp>
      <p:sp>
        <p:nvSpPr>
          <p:cNvPr id="30744" name="自选图形 22"/>
          <p:cNvSpPr>
            <a:spLocks noChangeArrowheads="1"/>
          </p:cNvSpPr>
          <p:nvPr/>
        </p:nvSpPr>
        <p:spPr bwMode="auto">
          <a:xfrm>
            <a:off x="914400" y="4648200"/>
            <a:ext cx="1676400" cy="533400"/>
          </a:xfrm>
          <a:prstGeom prst="roundRect">
            <a:avLst>
              <a:gd name="adj" fmla="val 16667"/>
            </a:avLst>
          </a:prstGeom>
          <a:gradFill rotWithShape="1">
            <a:gsLst>
              <a:gs pos="0">
                <a:srgbClr val="66CCFF"/>
              </a:gs>
              <a:gs pos="50000">
                <a:schemeClr val="bg1"/>
              </a:gs>
              <a:gs pos="100000">
                <a:srgbClr val="66CCFF"/>
              </a:gs>
            </a:gsLst>
            <a:lin ang="5400000" scaled="1"/>
          </a:gradFill>
          <a:ln w="9525">
            <a:noFill/>
            <a:round/>
            <a:headEnd/>
            <a:tailEnd/>
          </a:ln>
          <a:effectLst>
            <a:prstShdw prst="shdw17" dist="17961" dir="2700000">
              <a:srgbClr val="3D7A99"/>
            </a:prstShdw>
          </a:effectLst>
        </p:spPr>
        <p:txBody>
          <a:bodyPr wrap="none" anchor="ctr"/>
          <a:lstStyle/>
          <a:p>
            <a:pPr algn="ctr"/>
            <a:r>
              <a:rPr lang="zh-CN" altLang="en-US" sz="2000">
                <a:effectLst>
                  <a:outerShdw blurRad="38100" dist="38100" dir="2700000" algn="tl">
                    <a:srgbClr val="FFFFFF"/>
                  </a:outerShdw>
                </a:effectLst>
                <a:ea typeface="黑体" pitchFamily="2" charset="-122"/>
              </a:rPr>
              <a:t>从简单到复杂</a:t>
            </a:r>
          </a:p>
        </p:txBody>
      </p:sp>
      <p:sp>
        <p:nvSpPr>
          <p:cNvPr id="30745" name="自选图形 23"/>
          <p:cNvSpPr>
            <a:spLocks noChangeArrowheads="1"/>
          </p:cNvSpPr>
          <p:nvPr/>
        </p:nvSpPr>
        <p:spPr bwMode="auto">
          <a:xfrm>
            <a:off x="914400" y="5334000"/>
            <a:ext cx="1676400" cy="533400"/>
          </a:xfrm>
          <a:prstGeom prst="roundRect">
            <a:avLst>
              <a:gd name="adj" fmla="val 16667"/>
            </a:avLst>
          </a:prstGeom>
          <a:gradFill rotWithShape="1">
            <a:gsLst>
              <a:gs pos="0">
                <a:srgbClr val="66CCFF"/>
              </a:gs>
              <a:gs pos="50000">
                <a:schemeClr val="bg1"/>
              </a:gs>
              <a:gs pos="100000">
                <a:srgbClr val="66CCFF"/>
              </a:gs>
            </a:gsLst>
            <a:lin ang="5400000" scaled="1"/>
          </a:gradFill>
          <a:ln w="9525">
            <a:noFill/>
            <a:round/>
            <a:headEnd/>
            <a:tailEnd/>
          </a:ln>
          <a:effectLst>
            <a:prstShdw prst="shdw17" dist="17961" dir="2700000">
              <a:srgbClr val="3D7A99"/>
            </a:prstShdw>
          </a:effectLst>
        </p:spPr>
        <p:txBody>
          <a:bodyPr wrap="none" anchor="ctr"/>
          <a:lstStyle/>
          <a:p>
            <a:pPr algn="ctr"/>
            <a:r>
              <a:rPr lang="zh-CN" altLang="en-US" sz="2000">
                <a:effectLst>
                  <a:outerShdw blurRad="38100" dist="38100" dir="2700000" algn="tl">
                    <a:srgbClr val="FFFFFF"/>
                  </a:outerShdw>
                </a:effectLst>
                <a:ea typeface="黑体" pitchFamily="2" charset="-122"/>
              </a:rPr>
              <a:t>从背景往前景</a:t>
            </a:r>
          </a:p>
        </p:txBody>
      </p:sp>
      <p:sp>
        <p:nvSpPr>
          <p:cNvPr id="30746" name="自选图形 24"/>
          <p:cNvSpPr>
            <a:spLocks noChangeArrowheads="1"/>
          </p:cNvSpPr>
          <p:nvPr/>
        </p:nvSpPr>
        <p:spPr bwMode="auto">
          <a:xfrm>
            <a:off x="914400" y="6019800"/>
            <a:ext cx="1676400" cy="533400"/>
          </a:xfrm>
          <a:prstGeom prst="roundRect">
            <a:avLst>
              <a:gd name="adj" fmla="val 16667"/>
            </a:avLst>
          </a:prstGeom>
          <a:gradFill rotWithShape="1">
            <a:gsLst>
              <a:gs pos="0">
                <a:srgbClr val="66CCFF"/>
              </a:gs>
              <a:gs pos="50000">
                <a:schemeClr val="bg1"/>
              </a:gs>
              <a:gs pos="100000">
                <a:srgbClr val="66CCFF"/>
              </a:gs>
            </a:gsLst>
            <a:lin ang="5400000" scaled="1"/>
          </a:gradFill>
          <a:ln w="9525">
            <a:noFill/>
            <a:round/>
            <a:headEnd/>
            <a:tailEnd/>
          </a:ln>
          <a:effectLst>
            <a:prstShdw prst="shdw17" dist="17961" dir="2700000">
              <a:srgbClr val="3D7A99"/>
            </a:prstShdw>
          </a:effectLst>
        </p:spPr>
        <p:txBody>
          <a:bodyPr wrap="none" anchor="ctr"/>
          <a:lstStyle/>
          <a:p>
            <a:pPr algn="ctr"/>
            <a:r>
              <a:rPr lang="zh-CN" altLang="en-US" sz="2000">
                <a:effectLst>
                  <a:outerShdw blurRad="38100" dist="38100" dir="2700000" algn="tl">
                    <a:srgbClr val="FFFFFF"/>
                  </a:outerShdw>
                </a:effectLst>
                <a:ea typeface="黑体" pitchFamily="2" charset="-122"/>
              </a:rPr>
              <a:t>从放大到缩小</a:t>
            </a:r>
          </a:p>
        </p:txBody>
      </p:sp>
      <p:sp>
        <p:nvSpPr>
          <p:cNvPr id="30747" name="椭圆 25"/>
          <p:cNvSpPr>
            <a:spLocks noChangeArrowheads="1"/>
          </p:cNvSpPr>
          <p:nvPr/>
        </p:nvSpPr>
        <p:spPr bwMode="auto">
          <a:xfrm>
            <a:off x="3200400" y="3962400"/>
            <a:ext cx="2590800" cy="2590800"/>
          </a:xfrm>
          <a:prstGeom prst="ellipse">
            <a:avLst/>
          </a:prstGeom>
          <a:blipFill dpi="0" rotWithShape="1">
            <a:blip r:embed="rId3"/>
            <a:srcRect/>
            <a:tile tx="0" ty="0" sx="100000" sy="100000" flip="none" algn="tl"/>
          </a:blipFill>
          <a:ln w="9525" cmpd="sng">
            <a:solidFill>
              <a:srgbClr val="C0C0C0"/>
            </a:solidFill>
            <a:round/>
            <a:headEnd/>
            <a:tailEnd/>
          </a:ln>
        </p:spPr>
        <p:txBody>
          <a:bodyPr wrap="none" anchor="ctr"/>
          <a:lstStyle/>
          <a:p>
            <a:endParaRPr lang="zh-CN" altLang="en-US"/>
          </a:p>
        </p:txBody>
      </p:sp>
      <p:sp>
        <p:nvSpPr>
          <p:cNvPr id="30748" name="椭圆 26"/>
          <p:cNvSpPr>
            <a:spLocks noChangeArrowheads="1"/>
          </p:cNvSpPr>
          <p:nvPr/>
        </p:nvSpPr>
        <p:spPr bwMode="auto">
          <a:xfrm>
            <a:off x="4556125" y="4106863"/>
            <a:ext cx="2301875" cy="2301875"/>
          </a:xfrm>
          <a:prstGeom prst="ellipse">
            <a:avLst/>
          </a:prstGeom>
          <a:solidFill>
            <a:srgbClr val="3366FF"/>
          </a:solidFill>
          <a:ln w="9525" cmpd="sng">
            <a:solidFill>
              <a:srgbClr val="C0C0C0"/>
            </a:solidFill>
            <a:round/>
            <a:headEnd/>
            <a:tailEnd/>
          </a:ln>
        </p:spPr>
        <p:txBody>
          <a:bodyPr wrap="none" anchor="ctr"/>
          <a:lstStyle/>
          <a:p>
            <a:endParaRPr lang="zh-CN" altLang="en-US"/>
          </a:p>
        </p:txBody>
      </p:sp>
      <p:sp>
        <p:nvSpPr>
          <p:cNvPr id="30749" name="椭圆 27"/>
          <p:cNvSpPr>
            <a:spLocks noChangeArrowheads="1"/>
          </p:cNvSpPr>
          <p:nvPr/>
        </p:nvSpPr>
        <p:spPr bwMode="auto">
          <a:xfrm>
            <a:off x="6570663" y="4178300"/>
            <a:ext cx="142875" cy="144463"/>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50" name="椭圆 28"/>
          <p:cNvSpPr>
            <a:spLocks noChangeArrowheads="1"/>
          </p:cNvSpPr>
          <p:nvPr/>
        </p:nvSpPr>
        <p:spPr bwMode="auto">
          <a:xfrm>
            <a:off x="7575550" y="5184775"/>
            <a:ext cx="144463" cy="146050"/>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51" name="椭圆 29"/>
          <p:cNvSpPr>
            <a:spLocks noChangeArrowheads="1"/>
          </p:cNvSpPr>
          <p:nvPr/>
        </p:nvSpPr>
        <p:spPr bwMode="auto">
          <a:xfrm>
            <a:off x="5562600" y="5184775"/>
            <a:ext cx="142875" cy="146050"/>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52" name="椭圆 30"/>
          <p:cNvSpPr>
            <a:spLocks noChangeArrowheads="1"/>
          </p:cNvSpPr>
          <p:nvPr/>
        </p:nvSpPr>
        <p:spPr bwMode="auto">
          <a:xfrm>
            <a:off x="6570663" y="6192838"/>
            <a:ext cx="142875" cy="144462"/>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53" name="椭圆 31"/>
          <p:cNvSpPr>
            <a:spLocks noChangeArrowheads="1"/>
          </p:cNvSpPr>
          <p:nvPr/>
        </p:nvSpPr>
        <p:spPr bwMode="auto">
          <a:xfrm>
            <a:off x="7432675" y="4681538"/>
            <a:ext cx="144463" cy="144462"/>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54" name="椭圆 32"/>
          <p:cNvSpPr>
            <a:spLocks noChangeArrowheads="1"/>
          </p:cNvSpPr>
          <p:nvPr/>
        </p:nvSpPr>
        <p:spPr bwMode="auto">
          <a:xfrm>
            <a:off x="7073900" y="4322763"/>
            <a:ext cx="142875" cy="1428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55" name="椭圆 33"/>
          <p:cNvSpPr>
            <a:spLocks noChangeArrowheads="1"/>
          </p:cNvSpPr>
          <p:nvPr/>
        </p:nvSpPr>
        <p:spPr bwMode="auto">
          <a:xfrm>
            <a:off x="6064250" y="4322763"/>
            <a:ext cx="144463" cy="1428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56" name="椭圆 34"/>
          <p:cNvSpPr>
            <a:spLocks noChangeArrowheads="1"/>
          </p:cNvSpPr>
          <p:nvPr/>
        </p:nvSpPr>
        <p:spPr bwMode="auto">
          <a:xfrm>
            <a:off x="5705475" y="4681538"/>
            <a:ext cx="142875" cy="144462"/>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57" name="椭圆 35"/>
          <p:cNvSpPr>
            <a:spLocks noChangeArrowheads="1"/>
          </p:cNvSpPr>
          <p:nvPr/>
        </p:nvSpPr>
        <p:spPr bwMode="auto">
          <a:xfrm>
            <a:off x="5705475" y="5691188"/>
            <a:ext cx="142875" cy="1428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58" name="椭圆 36"/>
          <p:cNvSpPr>
            <a:spLocks noChangeArrowheads="1"/>
          </p:cNvSpPr>
          <p:nvPr/>
        </p:nvSpPr>
        <p:spPr bwMode="auto">
          <a:xfrm>
            <a:off x="6064250" y="6049963"/>
            <a:ext cx="144463" cy="144462"/>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59" name="椭圆 37"/>
          <p:cNvSpPr>
            <a:spLocks noChangeArrowheads="1"/>
          </p:cNvSpPr>
          <p:nvPr/>
        </p:nvSpPr>
        <p:spPr bwMode="auto">
          <a:xfrm>
            <a:off x="7073900" y="6049963"/>
            <a:ext cx="142875" cy="144462"/>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60" name="椭圆 38"/>
          <p:cNvSpPr>
            <a:spLocks noChangeArrowheads="1"/>
          </p:cNvSpPr>
          <p:nvPr/>
        </p:nvSpPr>
        <p:spPr bwMode="auto">
          <a:xfrm>
            <a:off x="7432675" y="5691188"/>
            <a:ext cx="144463" cy="1428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61" name="自选图形 39"/>
          <p:cNvSpPr>
            <a:spLocks noChangeArrowheads="1"/>
          </p:cNvSpPr>
          <p:nvPr/>
        </p:nvSpPr>
        <p:spPr bwMode="auto">
          <a:xfrm>
            <a:off x="7940675" y="5638800"/>
            <a:ext cx="517525" cy="519113"/>
          </a:xfrm>
          <a:prstGeom prst="smileyFace">
            <a:avLst>
              <a:gd name="adj" fmla="val 4653"/>
            </a:avLst>
          </a:prstGeom>
          <a:solidFill>
            <a:srgbClr val="CCFFFF"/>
          </a:solidFill>
          <a:ln w="9525" cmpd="sng">
            <a:solidFill>
              <a:schemeClr val="tx1"/>
            </a:solidFill>
            <a:round/>
            <a:headEnd/>
            <a:tailEnd/>
          </a:ln>
        </p:spPr>
        <p:txBody>
          <a:bodyPr wrap="none" anchor="ctr"/>
          <a:lstStyle/>
          <a:p>
            <a:endParaRPr lang="zh-CN" altLang="en-US"/>
          </a:p>
        </p:txBody>
      </p:sp>
      <p:grpSp>
        <p:nvGrpSpPr>
          <p:cNvPr id="30762" name="Group 42"/>
          <p:cNvGrpSpPr>
            <a:grpSpLocks noChangeAspect="1"/>
          </p:cNvGrpSpPr>
          <p:nvPr/>
        </p:nvGrpSpPr>
        <p:grpSpPr bwMode="auto">
          <a:xfrm>
            <a:off x="8167688" y="4343400"/>
            <a:ext cx="115887" cy="1446213"/>
            <a:chOff x="0" y="0"/>
            <a:chExt cx="166" cy="2087"/>
          </a:xfrm>
        </p:grpSpPr>
        <p:sp>
          <p:nvSpPr>
            <p:cNvPr id="30763" name="自选图形 41"/>
            <p:cNvSpPr>
              <a:spLocks noChangeAspect="1" noChangeArrowheads="1"/>
            </p:cNvSpPr>
            <p:nvPr/>
          </p:nvSpPr>
          <p:spPr bwMode="auto">
            <a:xfrm rot="16200000">
              <a:off x="-424" y="424"/>
              <a:ext cx="1015" cy="166"/>
            </a:xfrm>
            <a:prstGeom prst="rightArrow">
              <a:avLst>
                <a:gd name="adj1" fmla="val 50741"/>
                <a:gd name="adj2" fmla="val 204834"/>
              </a:avLst>
            </a:prstGeom>
            <a:gradFill rotWithShape="1">
              <a:gsLst>
                <a:gs pos="0">
                  <a:schemeClr val="bg1"/>
                </a:gs>
                <a:gs pos="50000">
                  <a:schemeClr val="tx1"/>
                </a:gs>
                <a:gs pos="100000">
                  <a:schemeClr val="bg1"/>
                </a:gs>
              </a:gsLst>
              <a:lin ang="5400000" scaled="1"/>
            </a:gradFill>
            <a:ln w="9525">
              <a:noFill/>
              <a:miter lim="800000"/>
              <a:headEnd/>
              <a:tailEnd/>
            </a:ln>
          </p:spPr>
          <p:txBody>
            <a:bodyPr wrap="none" anchor="ctr"/>
            <a:lstStyle/>
            <a:p>
              <a:endParaRPr lang="zh-CN" altLang="en-US"/>
            </a:p>
          </p:txBody>
        </p:sp>
        <p:sp>
          <p:nvSpPr>
            <p:cNvPr id="30764" name="矩形 42"/>
            <p:cNvSpPr>
              <a:spLocks noChangeAspect="1" noChangeArrowheads="1"/>
            </p:cNvSpPr>
            <p:nvPr/>
          </p:nvSpPr>
          <p:spPr bwMode="auto">
            <a:xfrm>
              <a:off x="0" y="1014"/>
              <a:ext cx="166" cy="1073"/>
            </a:xfrm>
            <a:prstGeom prst="rect">
              <a:avLst/>
            </a:prstGeom>
            <a:noFill/>
            <a:ln w="9525">
              <a:noFill/>
              <a:miter lim="800000"/>
              <a:headEnd/>
              <a:tailEnd/>
            </a:ln>
          </p:spPr>
          <p:txBody>
            <a:bodyPr wrap="none" anchor="ctr"/>
            <a:lstStyle/>
            <a:p>
              <a:endParaRPr lang="zh-CN" altLang="en-US"/>
            </a:p>
          </p:txBody>
        </p:sp>
      </p:grpSp>
      <p:grpSp>
        <p:nvGrpSpPr>
          <p:cNvPr id="30765" name="Group 45"/>
          <p:cNvGrpSpPr>
            <a:grpSpLocks noChangeAspect="1"/>
          </p:cNvGrpSpPr>
          <p:nvPr/>
        </p:nvGrpSpPr>
        <p:grpSpPr bwMode="auto">
          <a:xfrm>
            <a:off x="8153400" y="4865688"/>
            <a:ext cx="128588" cy="795337"/>
            <a:chOff x="0" y="0"/>
            <a:chExt cx="178" cy="1089"/>
          </a:xfrm>
        </p:grpSpPr>
        <p:grpSp>
          <p:nvGrpSpPr>
            <p:cNvPr id="30766" name="Group 46"/>
            <p:cNvGrpSpPr>
              <a:grpSpLocks noChangeAspect="1"/>
            </p:cNvGrpSpPr>
            <p:nvPr/>
          </p:nvGrpSpPr>
          <p:grpSpPr bwMode="auto">
            <a:xfrm>
              <a:off x="12" y="0"/>
              <a:ext cx="166" cy="1089"/>
              <a:chOff x="0" y="0"/>
              <a:chExt cx="166" cy="1429"/>
            </a:xfrm>
          </p:grpSpPr>
          <p:sp>
            <p:nvSpPr>
              <p:cNvPr id="30767" name="自选图形 45"/>
              <p:cNvSpPr>
                <a:spLocks noChangeAspect="1" noChangeArrowheads="1"/>
              </p:cNvSpPr>
              <p:nvPr/>
            </p:nvSpPr>
            <p:spPr bwMode="auto">
              <a:xfrm rot="16200000">
                <a:off x="-264" y="263"/>
                <a:ext cx="693" cy="167"/>
              </a:xfrm>
              <a:prstGeom prst="rightArrow">
                <a:avLst>
                  <a:gd name="adj1" fmla="val 50741"/>
                  <a:gd name="adj2" fmla="val 140187"/>
                </a:avLst>
              </a:prstGeom>
              <a:gradFill rotWithShape="1">
                <a:gsLst>
                  <a:gs pos="0">
                    <a:schemeClr val="tx2"/>
                  </a:gs>
                  <a:gs pos="50000">
                    <a:srgbClr val="C0C0C0"/>
                  </a:gs>
                  <a:gs pos="100000">
                    <a:schemeClr val="tx2"/>
                  </a:gs>
                </a:gsLst>
                <a:lin ang="5400000" scaled="1"/>
              </a:gradFill>
              <a:ln w="9525">
                <a:noFill/>
                <a:miter lim="800000"/>
                <a:headEnd/>
                <a:tailEnd/>
              </a:ln>
            </p:spPr>
            <p:txBody>
              <a:bodyPr wrap="none" anchor="ctr"/>
              <a:lstStyle/>
              <a:p>
                <a:endParaRPr lang="zh-CN" altLang="en-US"/>
              </a:p>
            </p:txBody>
          </p:sp>
          <p:sp>
            <p:nvSpPr>
              <p:cNvPr id="30768" name="矩形 46"/>
              <p:cNvSpPr>
                <a:spLocks noChangeAspect="1" noChangeArrowheads="1"/>
              </p:cNvSpPr>
              <p:nvPr/>
            </p:nvSpPr>
            <p:spPr bwMode="auto">
              <a:xfrm>
                <a:off x="0" y="694"/>
                <a:ext cx="166" cy="735"/>
              </a:xfrm>
              <a:prstGeom prst="rect">
                <a:avLst/>
              </a:prstGeom>
              <a:noFill/>
              <a:ln w="9525">
                <a:noFill/>
                <a:miter lim="800000"/>
                <a:headEnd/>
                <a:tailEnd/>
              </a:ln>
            </p:spPr>
            <p:txBody>
              <a:bodyPr wrap="none" anchor="ctr"/>
              <a:lstStyle/>
              <a:p>
                <a:endParaRPr lang="zh-CN" altLang="en-US"/>
              </a:p>
            </p:txBody>
          </p:sp>
        </p:grpSp>
        <p:sp>
          <p:nvSpPr>
            <p:cNvPr id="30769" name="椭圆 47"/>
            <p:cNvSpPr>
              <a:spLocks noChangeAspect="1" noChangeArrowheads="1"/>
            </p:cNvSpPr>
            <p:nvPr/>
          </p:nvSpPr>
          <p:spPr bwMode="auto">
            <a:xfrm>
              <a:off x="0" y="455"/>
              <a:ext cx="178" cy="179"/>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endParaRPr lang="zh-CN" altLang="en-US"/>
            </a:p>
          </p:txBody>
        </p:sp>
      </p:grpSp>
      <p:grpSp>
        <p:nvGrpSpPr>
          <p:cNvPr id="30770" name="Group 50"/>
          <p:cNvGrpSpPr>
            <a:grpSpLocks/>
          </p:cNvGrpSpPr>
          <p:nvPr/>
        </p:nvGrpSpPr>
        <p:grpSpPr bwMode="auto">
          <a:xfrm>
            <a:off x="3200400" y="3962400"/>
            <a:ext cx="2590800" cy="2590800"/>
            <a:chOff x="0" y="0"/>
            <a:chExt cx="1632" cy="1632"/>
          </a:xfrm>
        </p:grpSpPr>
        <p:grpSp>
          <p:nvGrpSpPr>
            <p:cNvPr id="30771" name="Group 51"/>
            <p:cNvGrpSpPr>
              <a:grpSpLocks/>
            </p:cNvGrpSpPr>
            <p:nvPr/>
          </p:nvGrpSpPr>
          <p:grpSpPr bwMode="auto">
            <a:xfrm>
              <a:off x="0" y="0"/>
              <a:ext cx="1632" cy="1632"/>
              <a:chOff x="0" y="0"/>
              <a:chExt cx="3175" cy="3175"/>
            </a:xfrm>
          </p:grpSpPr>
          <p:grpSp>
            <p:nvGrpSpPr>
              <p:cNvPr id="30772" name="Group 52"/>
              <p:cNvGrpSpPr>
                <a:grpSpLocks/>
              </p:cNvGrpSpPr>
              <p:nvPr/>
            </p:nvGrpSpPr>
            <p:grpSpPr bwMode="auto">
              <a:xfrm>
                <a:off x="0" y="0"/>
                <a:ext cx="3175" cy="3175"/>
                <a:chOff x="0" y="0"/>
                <a:chExt cx="3175" cy="3175"/>
              </a:xfrm>
            </p:grpSpPr>
            <p:sp>
              <p:nvSpPr>
                <p:cNvPr id="30773" name="椭圆 51"/>
                <p:cNvSpPr>
                  <a:spLocks noChangeArrowheads="1"/>
                </p:cNvSpPr>
                <p:nvPr/>
              </p:nvSpPr>
              <p:spPr bwMode="auto">
                <a:xfrm>
                  <a:off x="0" y="0"/>
                  <a:ext cx="3175" cy="3175"/>
                </a:xfrm>
                <a:prstGeom prst="ellipse">
                  <a:avLst/>
                </a:prstGeom>
                <a:blipFill dpi="0" rotWithShape="1">
                  <a:blip r:embed="rId3"/>
                  <a:srcRect/>
                  <a:tile tx="0" ty="0" sx="100000" sy="100000" flip="none" algn="tl"/>
                </a:blipFill>
                <a:ln w="9525" cmpd="sng">
                  <a:solidFill>
                    <a:srgbClr val="C0C0C0"/>
                  </a:solidFill>
                  <a:round/>
                  <a:headEnd/>
                  <a:tailEnd/>
                </a:ln>
              </p:spPr>
              <p:txBody>
                <a:bodyPr wrap="none" anchor="ctr"/>
                <a:lstStyle/>
                <a:p>
                  <a:endParaRPr lang="zh-CN" altLang="en-US"/>
                </a:p>
              </p:txBody>
            </p:sp>
            <p:sp>
              <p:nvSpPr>
                <p:cNvPr id="30774" name="椭圆 52"/>
                <p:cNvSpPr>
                  <a:spLocks noChangeArrowheads="1"/>
                </p:cNvSpPr>
                <p:nvPr/>
              </p:nvSpPr>
              <p:spPr bwMode="auto">
                <a:xfrm>
                  <a:off x="178" y="178"/>
                  <a:ext cx="2819" cy="2819"/>
                </a:xfrm>
                <a:prstGeom prst="ellipse">
                  <a:avLst/>
                </a:prstGeom>
                <a:solidFill>
                  <a:srgbClr val="3366FF"/>
                </a:solidFill>
                <a:ln w="9525" cmpd="sng">
                  <a:solidFill>
                    <a:srgbClr val="C0C0C0"/>
                  </a:solidFill>
                  <a:round/>
                  <a:headEnd/>
                  <a:tailEnd/>
                </a:ln>
              </p:spPr>
              <p:txBody>
                <a:bodyPr wrap="none" anchor="ctr"/>
                <a:lstStyle/>
                <a:p>
                  <a:endParaRPr lang="zh-CN" altLang="en-US"/>
                </a:p>
              </p:txBody>
            </p:sp>
            <p:sp>
              <p:nvSpPr>
                <p:cNvPr id="30775" name="椭圆 53"/>
                <p:cNvSpPr>
                  <a:spLocks noChangeArrowheads="1"/>
                </p:cNvSpPr>
                <p:nvPr/>
              </p:nvSpPr>
              <p:spPr bwMode="auto">
                <a:xfrm>
                  <a:off x="1502" y="264"/>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76" name="椭圆 54"/>
                <p:cNvSpPr>
                  <a:spLocks noChangeArrowheads="1"/>
                </p:cNvSpPr>
                <p:nvPr/>
              </p:nvSpPr>
              <p:spPr bwMode="auto">
                <a:xfrm>
                  <a:off x="2733" y="1498"/>
                  <a:ext cx="178" cy="179"/>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77" name="椭圆 55"/>
                <p:cNvSpPr>
                  <a:spLocks noChangeArrowheads="1"/>
                </p:cNvSpPr>
                <p:nvPr/>
              </p:nvSpPr>
              <p:spPr bwMode="auto">
                <a:xfrm>
                  <a:off x="267" y="1498"/>
                  <a:ext cx="175" cy="179"/>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78" name="椭圆 56"/>
                <p:cNvSpPr>
                  <a:spLocks noChangeArrowheads="1"/>
                </p:cNvSpPr>
                <p:nvPr/>
              </p:nvSpPr>
              <p:spPr bwMode="auto">
                <a:xfrm>
                  <a:off x="1502" y="2733"/>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79" name="椭圆 57"/>
                <p:cNvSpPr>
                  <a:spLocks noChangeArrowheads="1"/>
                </p:cNvSpPr>
                <p:nvPr/>
              </p:nvSpPr>
              <p:spPr bwMode="auto">
                <a:xfrm>
                  <a:off x="2558" y="881"/>
                  <a:ext cx="178"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80" name="椭圆 58"/>
                <p:cNvSpPr>
                  <a:spLocks noChangeArrowheads="1"/>
                </p:cNvSpPr>
                <p:nvPr/>
              </p:nvSpPr>
              <p:spPr bwMode="auto">
                <a:xfrm>
                  <a:off x="2119" y="442"/>
                  <a:ext cx="175"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81" name="椭圆 59"/>
                <p:cNvSpPr>
                  <a:spLocks noChangeArrowheads="1"/>
                </p:cNvSpPr>
                <p:nvPr/>
              </p:nvSpPr>
              <p:spPr bwMode="auto">
                <a:xfrm>
                  <a:off x="881" y="442"/>
                  <a:ext cx="178"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82" name="椭圆 60"/>
                <p:cNvSpPr>
                  <a:spLocks noChangeArrowheads="1"/>
                </p:cNvSpPr>
                <p:nvPr/>
              </p:nvSpPr>
              <p:spPr bwMode="auto">
                <a:xfrm>
                  <a:off x="442" y="881"/>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83" name="椭圆 61"/>
                <p:cNvSpPr>
                  <a:spLocks noChangeArrowheads="1"/>
                </p:cNvSpPr>
                <p:nvPr/>
              </p:nvSpPr>
              <p:spPr bwMode="auto">
                <a:xfrm>
                  <a:off x="442" y="2119"/>
                  <a:ext cx="175"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84" name="椭圆 62"/>
                <p:cNvSpPr>
                  <a:spLocks noChangeArrowheads="1"/>
                </p:cNvSpPr>
                <p:nvPr/>
              </p:nvSpPr>
              <p:spPr bwMode="auto">
                <a:xfrm>
                  <a:off x="881" y="2558"/>
                  <a:ext cx="178"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85" name="椭圆 63"/>
                <p:cNvSpPr>
                  <a:spLocks noChangeArrowheads="1"/>
                </p:cNvSpPr>
                <p:nvPr/>
              </p:nvSpPr>
              <p:spPr bwMode="auto">
                <a:xfrm>
                  <a:off x="2119" y="2558"/>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786" name="椭圆 64"/>
                <p:cNvSpPr>
                  <a:spLocks noChangeArrowheads="1"/>
                </p:cNvSpPr>
                <p:nvPr/>
              </p:nvSpPr>
              <p:spPr bwMode="auto">
                <a:xfrm>
                  <a:off x="2558" y="2119"/>
                  <a:ext cx="178"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grpSp>
          <p:sp>
            <p:nvSpPr>
              <p:cNvPr id="30787" name="自选图形 65"/>
              <p:cNvSpPr>
                <a:spLocks noChangeArrowheads="1"/>
              </p:cNvSpPr>
              <p:nvPr/>
            </p:nvSpPr>
            <p:spPr bwMode="auto">
              <a:xfrm>
                <a:off x="1270" y="1905"/>
                <a:ext cx="635" cy="635"/>
              </a:xfrm>
              <a:prstGeom prst="smileyFace">
                <a:avLst>
                  <a:gd name="adj" fmla="val 4653"/>
                </a:avLst>
              </a:prstGeom>
              <a:solidFill>
                <a:srgbClr val="CCFFFF"/>
              </a:solidFill>
              <a:ln w="9525" cmpd="sng">
                <a:solidFill>
                  <a:schemeClr val="tx1"/>
                </a:solidFill>
                <a:round/>
                <a:headEnd/>
                <a:tailEnd/>
              </a:ln>
            </p:spPr>
            <p:txBody>
              <a:bodyPr wrap="none" anchor="ctr"/>
              <a:lstStyle/>
              <a:p>
                <a:endParaRPr lang="zh-CN" altLang="en-US"/>
              </a:p>
            </p:txBody>
          </p:sp>
        </p:grpSp>
        <p:grpSp>
          <p:nvGrpSpPr>
            <p:cNvPr id="30788" name="Group 68"/>
            <p:cNvGrpSpPr>
              <a:grpSpLocks/>
            </p:cNvGrpSpPr>
            <p:nvPr/>
          </p:nvGrpSpPr>
          <p:grpSpPr bwMode="auto">
            <a:xfrm>
              <a:off x="772" y="288"/>
              <a:ext cx="86" cy="1073"/>
              <a:chOff x="0" y="0"/>
              <a:chExt cx="166" cy="2087"/>
            </a:xfrm>
          </p:grpSpPr>
          <p:sp>
            <p:nvSpPr>
              <p:cNvPr id="30789" name="自选图形 67"/>
              <p:cNvSpPr>
                <a:spLocks noChangeArrowheads="1"/>
              </p:cNvSpPr>
              <p:nvPr/>
            </p:nvSpPr>
            <p:spPr bwMode="auto">
              <a:xfrm rot="16200000">
                <a:off x="-424" y="424"/>
                <a:ext cx="1013" cy="166"/>
              </a:xfrm>
              <a:prstGeom prst="rightArrow">
                <a:avLst>
                  <a:gd name="adj1" fmla="val 50741"/>
                  <a:gd name="adj2" fmla="val 204826"/>
                </a:avLst>
              </a:prstGeom>
              <a:gradFill rotWithShape="1">
                <a:gsLst>
                  <a:gs pos="0">
                    <a:schemeClr val="bg1"/>
                  </a:gs>
                  <a:gs pos="50000">
                    <a:schemeClr val="tx1"/>
                  </a:gs>
                  <a:gs pos="100000">
                    <a:schemeClr val="bg1"/>
                  </a:gs>
                </a:gsLst>
                <a:lin ang="5400000" scaled="1"/>
              </a:gradFill>
              <a:ln w="9525">
                <a:noFill/>
                <a:miter lim="800000"/>
                <a:headEnd/>
                <a:tailEnd/>
              </a:ln>
            </p:spPr>
            <p:txBody>
              <a:bodyPr wrap="none" anchor="ctr"/>
              <a:lstStyle/>
              <a:p>
                <a:endParaRPr lang="zh-CN" altLang="en-US"/>
              </a:p>
            </p:txBody>
          </p:sp>
          <p:sp>
            <p:nvSpPr>
              <p:cNvPr id="30790" name="矩形 68"/>
              <p:cNvSpPr>
                <a:spLocks noChangeArrowheads="1"/>
              </p:cNvSpPr>
              <p:nvPr/>
            </p:nvSpPr>
            <p:spPr bwMode="auto">
              <a:xfrm>
                <a:off x="0" y="1014"/>
                <a:ext cx="166" cy="1073"/>
              </a:xfrm>
              <a:prstGeom prst="rect">
                <a:avLst/>
              </a:prstGeom>
              <a:noFill/>
              <a:ln w="9525">
                <a:noFill/>
                <a:miter lim="800000"/>
                <a:headEnd/>
                <a:tailEnd/>
              </a:ln>
            </p:spPr>
            <p:txBody>
              <a:bodyPr wrap="none" anchor="ctr"/>
              <a:lstStyle/>
              <a:p>
                <a:endParaRPr lang="zh-CN" altLang="en-US"/>
              </a:p>
            </p:txBody>
          </p:sp>
        </p:grpSp>
        <p:grpSp>
          <p:nvGrpSpPr>
            <p:cNvPr id="30791" name="Group 71"/>
            <p:cNvGrpSpPr>
              <a:grpSpLocks/>
            </p:cNvGrpSpPr>
            <p:nvPr/>
          </p:nvGrpSpPr>
          <p:grpSpPr bwMode="auto">
            <a:xfrm>
              <a:off x="768" y="552"/>
              <a:ext cx="91" cy="561"/>
              <a:chOff x="0" y="0"/>
              <a:chExt cx="178" cy="1089"/>
            </a:xfrm>
          </p:grpSpPr>
          <p:grpSp>
            <p:nvGrpSpPr>
              <p:cNvPr id="30792" name="Group 72"/>
              <p:cNvGrpSpPr>
                <a:grpSpLocks/>
              </p:cNvGrpSpPr>
              <p:nvPr/>
            </p:nvGrpSpPr>
            <p:grpSpPr bwMode="auto">
              <a:xfrm>
                <a:off x="12" y="0"/>
                <a:ext cx="166" cy="1089"/>
                <a:chOff x="0" y="0"/>
                <a:chExt cx="166" cy="1429"/>
              </a:xfrm>
            </p:grpSpPr>
            <p:sp>
              <p:nvSpPr>
                <p:cNvPr id="30793" name="自选图形 71"/>
                <p:cNvSpPr>
                  <a:spLocks noChangeArrowheads="1"/>
                </p:cNvSpPr>
                <p:nvPr/>
              </p:nvSpPr>
              <p:spPr bwMode="auto">
                <a:xfrm rot="16200000">
                  <a:off x="-264" y="263"/>
                  <a:ext cx="693" cy="166"/>
                </a:xfrm>
                <a:prstGeom prst="rightArrow">
                  <a:avLst>
                    <a:gd name="adj1" fmla="val 50741"/>
                    <a:gd name="adj2" fmla="val 140181"/>
                  </a:avLst>
                </a:prstGeom>
                <a:gradFill rotWithShape="1">
                  <a:gsLst>
                    <a:gs pos="0">
                      <a:schemeClr val="tx2"/>
                    </a:gs>
                    <a:gs pos="50000">
                      <a:srgbClr val="C0C0C0"/>
                    </a:gs>
                    <a:gs pos="100000">
                      <a:schemeClr val="tx2"/>
                    </a:gs>
                  </a:gsLst>
                  <a:lin ang="5400000" scaled="1"/>
                </a:gradFill>
                <a:ln w="9525">
                  <a:noFill/>
                  <a:miter lim="800000"/>
                  <a:headEnd/>
                  <a:tailEnd/>
                </a:ln>
              </p:spPr>
              <p:txBody>
                <a:bodyPr wrap="none" anchor="ctr"/>
                <a:lstStyle/>
                <a:p>
                  <a:endParaRPr lang="zh-CN" altLang="en-US"/>
                </a:p>
              </p:txBody>
            </p:sp>
            <p:sp>
              <p:nvSpPr>
                <p:cNvPr id="30794" name="矩形 72"/>
                <p:cNvSpPr>
                  <a:spLocks noChangeArrowheads="1"/>
                </p:cNvSpPr>
                <p:nvPr/>
              </p:nvSpPr>
              <p:spPr bwMode="auto">
                <a:xfrm>
                  <a:off x="0" y="694"/>
                  <a:ext cx="166" cy="735"/>
                </a:xfrm>
                <a:prstGeom prst="rect">
                  <a:avLst/>
                </a:prstGeom>
                <a:noFill/>
                <a:ln w="9525">
                  <a:noFill/>
                  <a:miter lim="800000"/>
                  <a:headEnd/>
                  <a:tailEnd/>
                </a:ln>
              </p:spPr>
              <p:txBody>
                <a:bodyPr wrap="none" anchor="ctr"/>
                <a:lstStyle/>
                <a:p>
                  <a:endParaRPr lang="zh-CN" altLang="en-US"/>
                </a:p>
              </p:txBody>
            </p:sp>
          </p:grpSp>
          <p:sp>
            <p:nvSpPr>
              <p:cNvPr id="30795" name="椭圆 73"/>
              <p:cNvSpPr>
                <a:spLocks noChangeArrowheads="1"/>
              </p:cNvSpPr>
              <p:nvPr/>
            </p:nvSpPr>
            <p:spPr bwMode="auto">
              <a:xfrm>
                <a:off x="0" y="455"/>
                <a:ext cx="178" cy="179"/>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endParaRPr lang="zh-CN" altLang="en-US"/>
              </a:p>
            </p:txBody>
          </p:sp>
        </p:grpSp>
      </p:grpSp>
      <p:sp>
        <p:nvSpPr>
          <p:cNvPr id="30796" name="自选图形 74"/>
          <p:cNvSpPr>
            <a:spLocks noChangeArrowheads="1"/>
          </p:cNvSpPr>
          <p:nvPr/>
        </p:nvSpPr>
        <p:spPr bwMode="auto">
          <a:xfrm>
            <a:off x="6477000" y="5410200"/>
            <a:ext cx="1447800" cy="914400"/>
          </a:xfrm>
          <a:prstGeom prst="roundRect">
            <a:avLst>
              <a:gd name="adj" fmla="val 16667"/>
            </a:avLst>
          </a:prstGeom>
          <a:gradFill rotWithShape="1">
            <a:gsLst>
              <a:gs pos="0">
                <a:srgbClr val="99FF66"/>
              </a:gs>
              <a:gs pos="50000">
                <a:schemeClr val="bg1"/>
              </a:gs>
              <a:gs pos="100000">
                <a:srgbClr val="99FF66"/>
              </a:gs>
            </a:gsLst>
            <a:lin ang="5400000" scaled="1"/>
          </a:gradFill>
          <a:ln w="9525">
            <a:noFill/>
            <a:round/>
            <a:headEnd/>
            <a:tailEnd/>
          </a:ln>
          <a:effectLst>
            <a:prstShdw prst="shdw17" dist="17961" dir="2700000">
              <a:srgbClr val="5C993D"/>
            </a:prstShdw>
          </a:effectLst>
        </p:spPr>
        <p:txBody>
          <a:bodyPr wrap="none" anchor="ctr"/>
          <a:lstStyle/>
          <a:p>
            <a:pPr algn="ctr"/>
            <a:r>
              <a:rPr lang="zh-CN" altLang="en-US" sz="2000">
                <a:effectLst>
                  <a:outerShdw blurRad="38100" dist="38100" dir="2700000" algn="tl">
                    <a:srgbClr val="FFFFFF"/>
                  </a:outerShdw>
                </a:effectLst>
                <a:ea typeface="黑体" pitchFamily="2" charset="-122"/>
              </a:rPr>
              <a:t>图形组合后</a:t>
            </a:r>
          </a:p>
          <a:p>
            <a:pPr algn="ctr"/>
            <a:r>
              <a:rPr lang="zh-CN" altLang="en-US" sz="2000">
                <a:effectLst>
                  <a:outerShdw blurRad="38100" dist="38100" dir="2700000" algn="tl">
                    <a:srgbClr val="FFFFFF"/>
                  </a:outerShdw>
                </a:effectLst>
                <a:ea typeface="黑体" pitchFamily="2" charset="-122"/>
              </a:rPr>
              <a:t>可对整体进</a:t>
            </a:r>
          </a:p>
          <a:p>
            <a:pPr algn="ctr"/>
            <a:r>
              <a:rPr lang="zh-CN" altLang="en-US" sz="2000">
                <a:effectLst>
                  <a:outerShdw blurRad="38100" dist="38100" dir="2700000" algn="tl">
                    <a:srgbClr val="FFFFFF"/>
                  </a:outerShdw>
                </a:effectLst>
                <a:ea typeface="黑体" pitchFamily="2" charset="-122"/>
              </a:rPr>
              <a:t>行放大缩小</a:t>
            </a:r>
          </a:p>
        </p:txBody>
      </p:sp>
      <p:grpSp>
        <p:nvGrpSpPr>
          <p:cNvPr id="30797" name="Group 77"/>
          <p:cNvGrpSpPr>
            <a:grpSpLocks/>
          </p:cNvGrpSpPr>
          <p:nvPr/>
        </p:nvGrpSpPr>
        <p:grpSpPr bwMode="auto">
          <a:xfrm>
            <a:off x="6629400" y="4038600"/>
            <a:ext cx="1143000" cy="1143000"/>
            <a:chOff x="0" y="0"/>
            <a:chExt cx="1632" cy="1632"/>
          </a:xfrm>
        </p:grpSpPr>
        <p:grpSp>
          <p:nvGrpSpPr>
            <p:cNvPr id="30798" name="Group 78"/>
            <p:cNvGrpSpPr>
              <a:grpSpLocks/>
            </p:cNvGrpSpPr>
            <p:nvPr/>
          </p:nvGrpSpPr>
          <p:grpSpPr bwMode="auto">
            <a:xfrm>
              <a:off x="0" y="0"/>
              <a:ext cx="1632" cy="1632"/>
              <a:chOff x="0" y="0"/>
              <a:chExt cx="3175" cy="3175"/>
            </a:xfrm>
          </p:grpSpPr>
          <p:grpSp>
            <p:nvGrpSpPr>
              <p:cNvPr id="30799" name="Group 79"/>
              <p:cNvGrpSpPr>
                <a:grpSpLocks/>
              </p:cNvGrpSpPr>
              <p:nvPr/>
            </p:nvGrpSpPr>
            <p:grpSpPr bwMode="auto">
              <a:xfrm>
                <a:off x="0" y="0"/>
                <a:ext cx="3175" cy="3175"/>
                <a:chOff x="0" y="0"/>
                <a:chExt cx="3175" cy="3175"/>
              </a:xfrm>
            </p:grpSpPr>
            <p:sp>
              <p:nvSpPr>
                <p:cNvPr id="30800" name="椭圆 78"/>
                <p:cNvSpPr>
                  <a:spLocks noChangeArrowheads="1"/>
                </p:cNvSpPr>
                <p:nvPr/>
              </p:nvSpPr>
              <p:spPr bwMode="auto">
                <a:xfrm>
                  <a:off x="0" y="0"/>
                  <a:ext cx="3175" cy="3175"/>
                </a:xfrm>
                <a:prstGeom prst="ellipse">
                  <a:avLst/>
                </a:prstGeom>
                <a:blipFill dpi="0" rotWithShape="1">
                  <a:blip r:embed="rId3"/>
                  <a:srcRect/>
                  <a:tile tx="0" ty="0" sx="100000" sy="100000" flip="none" algn="tl"/>
                </a:blipFill>
                <a:ln w="9525" cmpd="sng">
                  <a:solidFill>
                    <a:srgbClr val="C0C0C0"/>
                  </a:solidFill>
                  <a:round/>
                  <a:headEnd/>
                  <a:tailEnd/>
                </a:ln>
              </p:spPr>
              <p:txBody>
                <a:bodyPr wrap="none" anchor="ctr"/>
                <a:lstStyle/>
                <a:p>
                  <a:endParaRPr lang="zh-CN" altLang="en-US"/>
                </a:p>
              </p:txBody>
            </p:sp>
            <p:sp>
              <p:nvSpPr>
                <p:cNvPr id="30801" name="椭圆 79"/>
                <p:cNvSpPr>
                  <a:spLocks noChangeArrowheads="1"/>
                </p:cNvSpPr>
                <p:nvPr/>
              </p:nvSpPr>
              <p:spPr bwMode="auto">
                <a:xfrm>
                  <a:off x="178" y="178"/>
                  <a:ext cx="2819" cy="2819"/>
                </a:xfrm>
                <a:prstGeom prst="ellipse">
                  <a:avLst/>
                </a:prstGeom>
                <a:solidFill>
                  <a:srgbClr val="3366FF"/>
                </a:solidFill>
                <a:ln w="9525" cmpd="sng">
                  <a:solidFill>
                    <a:srgbClr val="C0C0C0"/>
                  </a:solidFill>
                  <a:round/>
                  <a:headEnd/>
                  <a:tailEnd/>
                </a:ln>
              </p:spPr>
              <p:txBody>
                <a:bodyPr wrap="none" anchor="ctr"/>
                <a:lstStyle/>
                <a:p>
                  <a:endParaRPr lang="zh-CN" altLang="en-US"/>
                </a:p>
              </p:txBody>
            </p:sp>
            <p:sp>
              <p:nvSpPr>
                <p:cNvPr id="30802" name="椭圆 80"/>
                <p:cNvSpPr>
                  <a:spLocks noChangeArrowheads="1"/>
                </p:cNvSpPr>
                <p:nvPr/>
              </p:nvSpPr>
              <p:spPr bwMode="auto">
                <a:xfrm>
                  <a:off x="1502" y="264"/>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803" name="椭圆 81"/>
                <p:cNvSpPr>
                  <a:spLocks noChangeArrowheads="1"/>
                </p:cNvSpPr>
                <p:nvPr/>
              </p:nvSpPr>
              <p:spPr bwMode="auto">
                <a:xfrm>
                  <a:off x="2733" y="1498"/>
                  <a:ext cx="178" cy="179"/>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804" name="椭圆 82"/>
                <p:cNvSpPr>
                  <a:spLocks noChangeArrowheads="1"/>
                </p:cNvSpPr>
                <p:nvPr/>
              </p:nvSpPr>
              <p:spPr bwMode="auto">
                <a:xfrm>
                  <a:off x="267" y="1498"/>
                  <a:ext cx="175" cy="179"/>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805" name="椭圆 83"/>
                <p:cNvSpPr>
                  <a:spLocks noChangeArrowheads="1"/>
                </p:cNvSpPr>
                <p:nvPr/>
              </p:nvSpPr>
              <p:spPr bwMode="auto">
                <a:xfrm>
                  <a:off x="1502" y="2733"/>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806" name="椭圆 84"/>
                <p:cNvSpPr>
                  <a:spLocks noChangeArrowheads="1"/>
                </p:cNvSpPr>
                <p:nvPr/>
              </p:nvSpPr>
              <p:spPr bwMode="auto">
                <a:xfrm>
                  <a:off x="2558" y="881"/>
                  <a:ext cx="178"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807" name="椭圆 85"/>
                <p:cNvSpPr>
                  <a:spLocks noChangeArrowheads="1"/>
                </p:cNvSpPr>
                <p:nvPr/>
              </p:nvSpPr>
              <p:spPr bwMode="auto">
                <a:xfrm>
                  <a:off x="2119" y="442"/>
                  <a:ext cx="175"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808" name="椭圆 86"/>
                <p:cNvSpPr>
                  <a:spLocks noChangeArrowheads="1"/>
                </p:cNvSpPr>
                <p:nvPr/>
              </p:nvSpPr>
              <p:spPr bwMode="auto">
                <a:xfrm>
                  <a:off x="881" y="442"/>
                  <a:ext cx="178"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809" name="椭圆 87"/>
                <p:cNvSpPr>
                  <a:spLocks noChangeArrowheads="1"/>
                </p:cNvSpPr>
                <p:nvPr/>
              </p:nvSpPr>
              <p:spPr bwMode="auto">
                <a:xfrm>
                  <a:off x="442" y="881"/>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810" name="椭圆 88"/>
                <p:cNvSpPr>
                  <a:spLocks noChangeArrowheads="1"/>
                </p:cNvSpPr>
                <p:nvPr/>
              </p:nvSpPr>
              <p:spPr bwMode="auto">
                <a:xfrm>
                  <a:off x="442" y="2119"/>
                  <a:ext cx="175"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811" name="椭圆 89"/>
                <p:cNvSpPr>
                  <a:spLocks noChangeArrowheads="1"/>
                </p:cNvSpPr>
                <p:nvPr/>
              </p:nvSpPr>
              <p:spPr bwMode="auto">
                <a:xfrm>
                  <a:off x="881" y="2558"/>
                  <a:ext cx="178"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812" name="椭圆 90"/>
                <p:cNvSpPr>
                  <a:spLocks noChangeArrowheads="1"/>
                </p:cNvSpPr>
                <p:nvPr/>
              </p:nvSpPr>
              <p:spPr bwMode="auto">
                <a:xfrm>
                  <a:off x="2119" y="2558"/>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0813" name="椭圆 91"/>
                <p:cNvSpPr>
                  <a:spLocks noChangeArrowheads="1"/>
                </p:cNvSpPr>
                <p:nvPr/>
              </p:nvSpPr>
              <p:spPr bwMode="auto">
                <a:xfrm>
                  <a:off x="2558" y="2119"/>
                  <a:ext cx="178"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grpSp>
          <p:sp>
            <p:nvSpPr>
              <p:cNvPr id="30814" name="自选图形 92"/>
              <p:cNvSpPr>
                <a:spLocks noChangeArrowheads="1"/>
              </p:cNvSpPr>
              <p:nvPr/>
            </p:nvSpPr>
            <p:spPr bwMode="auto">
              <a:xfrm>
                <a:off x="1270" y="1905"/>
                <a:ext cx="635" cy="635"/>
              </a:xfrm>
              <a:prstGeom prst="smileyFace">
                <a:avLst>
                  <a:gd name="adj" fmla="val 4653"/>
                </a:avLst>
              </a:prstGeom>
              <a:solidFill>
                <a:srgbClr val="CCFFFF"/>
              </a:solidFill>
              <a:ln w="9525" cmpd="sng">
                <a:solidFill>
                  <a:schemeClr val="tx1"/>
                </a:solidFill>
                <a:round/>
                <a:headEnd/>
                <a:tailEnd/>
              </a:ln>
            </p:spPr>
            <p:txBody>
              <a:bodyPr wrap="none" anchor="ctr"/>
              <a:lstStyle/>
              <a:p>
                <a:endParaRPr lang="zh-CN" altLang="en-US"/>
              </a:p>
            </p:txBody>
          </p:sp>
        </p:grpSp>
        <p:grpSp>
          <p:nvGrpSpPr>
            <p:cNvPr id="30815" name="Group 95"/>
            <p:cNvGrpSpPr>
              <a:grpSpLocks/>
            </p:cNvGrpSpPr>
            <p:nvPr/>
          </p:nvGrpSpPr>
          <p:grpSpPr bwMode="auto">
            <a:xfrm>
              <a:off x="772" y="288"/>
              <a:ext cx="86" cy="1073"/>
              <a:chOff x="0" y="0"/>
              <a:chExt cx="166" cy="2087"/>
            </a:xfrm>
          </p:grpSpPr>
          <p:sp>
            <p:nvSpPr>
              <p:cNvPr id="30816" name="自选图形 94"/>
              <p:cNvSpPr>
                <a:spLocks noChangeArrowheads="1"/>
              </p:cNvSpPr>
              <p:nvPr/>
            </p:nvSpPr>
            <p:spPr bwMode="auto">
              <a:xfrm rot="16200000">
                <a:off x="-422" y="424"/>
                <a:ext cx="1014" cy="166"/>
              </a:xfrm>
              <a:prstGeom prst="rightArrow">
                <a:avLst>
                  <a:gd name="adj1" fmla="val 50741"/>
                  <a:gd name="adj2" fmla="val 204830"/>
                </a:avLst>
              </a:prstGeom>
              <a:gradFill rotWithShape="1">
                <a:gsLst>
                  <a:gs pos="0">
                    <a:schemeClr val="bg1"/>
                  </a:gs>
                  <a:gs pos="50000">
                    <a:schemeClr val="tx1"/>
                  </a:gs>
                  <a:gs pos="100000">
                    <a:schemeClr val="bg1"/>
                  </a:gs>
                </a:gsLst>
                <a:lin ang="5400000" scaled="1"/>
              </a:gradFill>
              <a:ln w="9525">
                <a:noFill/>
                <a:miter lim="800000"/>
                <a:headEnd/>
                <a:tailEnd/>
              </a:ln>
            </p:spPr>
            <p:txBody>
              <a:bodyPr wrap="none" anchor="ctr"/>
              <a:lstStyle/>
              <a:p>
                <a:endParaRPr lang="zh-CN" altLang="en-US"/>
              </a:p>
            </p:txBody>
          </p:sp>
          <p:sp>
            <p:nvSpPr>
              <p:cNvPr id="30817" name="矩形 95"/>
              <p:cNvSpPr>
                <a:spLocks noChangeArrowheads="1"/>
              </p:cNvSpPr>
              <p:nvPr/>
            </p:nvSpPr>
            <p:spPr bwMode="auto">
              <a:xfrm>
                <a:off x="0" y="1014"/>
                <a:ext cx="166" cy="1073"/>
              </a:xfrm>
              <a:prstGeom prst="rect">
                <a:avLst/>
              </a:prstGeom>
              <a:noFill/>
              <a:ln w="9525">
                <a:noFill/>
                <a:miter lim="800000"/>
                <a:headEnd/>
                <a:tailEnd/>
              </a:ln>
            </p:spPr>
            <p:txBody>
              <a:bodyPr wrap="none" anchor="ctr"/>
              <a:lstStyle/>
              <a:p>
                <a:endParaRPr lang="zh-CN" altLang="en-US"/>
              </a:p>
            </p:txBody>
          </p:sp>
        </p:grpSp>
        <p:grpSp>
          <p:nvGrpSpPr>
            <p:cNvPr id="30818" name="Group 98"/>
            <p:cNvGrpSpPr>
              <a:grpSpLocks/>
            </p:cNvGrpSpPr>
            <p:nvPr/>
          </p:nvGrpSpPr>
          <p:grpSpPr bwMode="auto">
            <a:xfrm>
              <a:off x="768" y="552"/>
              <a:ext cx="91" cy="561"/>
              <a:chOff x="0" y="0"/>
              <a:chExt cx="178" cy="1089"/>
            </a:xfrm>
          </p:grpSpPr>
          <p:grpSp>
            <p:nvGrpSpPr>
              <p:cNvPr id="30819" name="Group 99"/>
              <p:cNvGrpSpPr>
                <a:grpSpLocks/>
              </p:cNvGrpSpPr>
              <p:nvPr/>
            </p:nvGrpSpPr>
            <p:grpSpPr bwMode="auto">
              <a:xfrm>
                <a:off x="12" y="0"/>
                <a:ext cx="166" cy="1089"/>
                <a:chOff x="0" y="0"/>
                <a:chExt cx="166" cy="1429"/>
              </a:xfrm>
            </p:grpSpPr>
            <p:sp>
              <p:nvSpPr>
                <p:cNvPr id="30820" name="自选图形 98"/>
                <p:cNvSpPr>
                  <a:spLocks noChangeArrowheads="1"/>
                </p:cNvSpPr>
                <p:nvPr/>
              </p:nvSpPr>
              <p:spPr bwMode="auto">
                <a:xfrm rot="16200000">
                  <a:off x="-262" y="266"/>
                  <a:ext cx="693" cy="164"/>
                </a:xfrm>
                <a:prstGeom prst="rightArrow">
                  <a:avLst>
                    <a:gd name="adj1" fmla="val 50741"/>
                    <a:gd name="adj2" fmla="val 140189"/>
                  </a:avLst>
                </a:prstGeom>
                <a:gradFill rotWithShape="1">
                  <a:gsLst>
                    <a:gs pos="0">
                      <a:schemeClr val="tx2"/>
                    </a:gs>
                    <a:gs pos="50000">
                      <a:srgbClr val="C0C0C0"/>
                    </a:gs>
                    <a:gs pos="100000">
                      <a:schemeClr val="tx2"/>
                    </a:gs>
                  </a:gsLst>
                  <a:lin ang="5400000" scaled="1"/>
                </a:gradFill>
                <a:ln w="9525">
                  <a:noFill/>
                  <a:miter lim="800000"/>
                  <a:headEnd/>
                  <a:tailEnd/>
                </a:ln>
              </p:spPr>
              <p:txBody>
                <a:bodyPr wrap="none" anchor="ctr"/>
                <a:lstStyle/>
                <a:p>
                  <a:endParaRPr lang="zh-CN" altLang="en-US"/>
                </a:p>
              </p:txBody>
            </p:sp>
            <p:sp>
              <p:nvSpPr>
                <p:cNvPr id="30821" name="矩形 99"/>
                <p:cNvSpPr>
                  <a:spLocks noChangeArrowheads="1"/>
                </p:cNvSpPr>
                <p:nvPr/>
              </p:nvSpPr>
              <p:spPr bwMode="auto">
                <a:xfrm>
                  <a:off x="0" y="694"/>
                  <a:ext cx="166" cy="735"/>
                </a:xfrm>
                <a:prstGeom prst="rect">
                  <a:avLst/>
                </a:prstGeom>
                <a:noFill/>
                <a:ln w="9525">
                  <a:noFill/>
                  <a:miter lim="800000"/>
                  <a:headEnd/>
                  <a:tailEnd/>
                </a:ln>
              </p:spPr>
              <p:txBody>
                <a:bodyPr wrap="none" anchor="ctr"/>
                <a:lstStyle/>
                <a:p>
                  <a:endParaRPr lang="zh-CN" altLang="en-US"/>
                </a:p>
              </p:txBody>
            </p:sp>
          </p:grpSp>
          <p:sp>
            <p:nvSpPr>
              <p:cNvPr id="30822" name="椭圆 100"/>
              <p:cNvSpPr>
                <a:spLocks noChangeArrowheads="1"/>
              </p:cNvSpPr>
              <p:nvPr/>
            </p:nvSpPr>
            <p:spPr bwMode="auto">
              <a:xfrm>
                <a:off x="0" y="455"/>
                <a:ext cx="178" cy="179"/>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endParaRPr lang="zh-CN" altLang="en-US"/>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33"/>
                                        </p:tgtEl>
                                        <p:attrNameLst>
                                          <p:attrName>style.visibility</p:attrName>
                                        </p:attrNameLst>
                                      </p:cBhvr>
                                      <p:to>
                                        <p:strVal val="visible"/>
                                      </p:to>
                                    </p:set>
                                    <p:animEffect transition="in" filter="dissolve">
                                      <p:cBhvr>
                                        <p:cTn id="7" dur="500"/>
                                        <p:tgtEl>
                                          <p:spTgt spid="30733"/>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0735"/>
                                        </p:tgtEl>
                                        <p:attrNameLst>
                                          <p:attrName>style.visibility</p:attrName>
                                        </p:attrNameLst>
                                      </p:cBhvr>
                                      <p:to>
                                        <p:strVal val="visible"/>
                                      </p:to>
                                    </p:set>
                                    <p:anim calcmode="lin" valueType="num">
                                      <p:cBhvr additive="base">
                                        <p:cTn id="11" dur="800" fill="hold"/>
                                        <p:tgtEl>
                                          <p:spTgt spid="30735"/>
                                        </p:tgtEl>
                                        <p:attrNameLst>
                                          <p:attrName>ppt_x</p:attrName>
                                        </p:attrNameLst>
                                      </p:cBhvr>
                                      <p:tavLst>
                                        <p:tav tm="0">
                                          <p:val>
                                            <p:strVal val="#ppt_x"/>
                                          </p:val>
                                        </p:tav>
                                        <p:tav tm="100000">
                                          <p:val>
                                            <p:strVal val="#ppt_x"/>
                                          </p:val>
                                        </p:tav>
                                      </p:tavLst>
                                    </p:anim>
                                    <p:anim calcmode="lin" valueType="num">
                                      <p:cBhvr additive="base">
                                        <p:cTn id="12" dur="800" fill="hold"/>
                                        <p:tgtEl>
                                          <p:spTgt spid="3073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0734"/>
                                        </p:tgtEl>
                                        <p:attrNameLst>
                                          <p:attrName>style.visibility</p:attrName>
                                        </p:attrNameLst>
                                      </p:cBhvr>
                                      <p:to>
                                        <p:strVal val="visible"/>
                                      </p:to>
                                    </p:set>
                                    <p:anim calcmode="lin" valueType="num">
                                      <p:cBhvr additive="base">
                                        <p:cTn id="15" dur="800" fill="hold"/>
                                        <p:tgtEl>
                                          <p:spTgt spid="30734"/>
                                        </p:tgtEl>
                                        <p:attrNameLst>
                                          <p:attrName>ppt_x</p:attrName>
                                        </p:attrNameLst>
                                      </p:cBhvr>
                                      <p:tavLst>
                                        <p:tav tm="0">
                                          <p:val>
                                            <p:strVal val="#ppt_x"/>
                                          </p:val>
                                        </p:tav>
                                        <p:tav tm="100000">
                                          <p:val>
                                            <p:strVal val="#ppt_x"/>
                                          </p:val>
                                        </p:tav>
                                      </p:tavLst>
                                    </p:anim>
                                    <p:anim calcmode="lin" valueType="num">
                                      <p:cBhvr additive="base">
                                        <p:cTn id="16" dur="800" fill="hold"/>
                                        <p:tgtEl>
                                          <p:spTgt spid="30734"/>
                                        </p:tgtEl>
                                        <p:attrNameLst>
                                          <p:attrName>ppt_y</p:attrName>
                                        </p:attrNameLst>
                                      </p:cBhvr>
                                      <p:tavLst>
                                        <p:tav tm="0">
                                          <p:val>
                                            <p:strVal val="1+#ppt_h/2"/>
                                          </p:val>
                                        </p:tav>
                                        <p:tav tm="100000">
                                          <p:val>
                                            <p:strVal val="#ppt_y"/>
                                          </p:val>
                                        </p:tav>
                                      </p:tavLst>
                                    </p:anim>
                                  </p:childTnLst>
                                </p:cTn>
                              </p:par>
                            </p:childTnLst>
                          </p:cTn>
                        </p:par>
                        <p:par>
                          <p:cTn id="17" fill="hold">
                            <p:stCondLst>
                              <p:cond delay="1300"/>
                            </p:stCondLst>
                            <p:childTnLst>
                              <p:par>
                                <p:cTn id="18" presetID="31" presetClass="entr" presetSubtype="0" fill="hold" grpId="0" nodeType="afterEffect">
                                  <p:stCondLst>
                                    <p:cond delay="0"/>
                                  </p:stCondLst>
                                  <p:iterate type="lt">
                                    <p:tmPct val="5000"/>
                                  </p:iterate>
                                  <p:childTnLst>
                                    <p:set>
                                      <p:cBhvr>
                                        <p:cTn id="19" dur="1" fill="hold">
                                          <p:stCondLst>
                                            <p:cond delay="0"/>
                                          </p:stCondLst>
                                        </p:cTn>
                                        <p:tgtEl>
                                          <p:spTgt spid="30736"/>
                                        </p:tgtEl>
                                        <p:attrNameLst>
                                          <p:attrName>style.visibility</p:attrName>
                                        </p:attrNameLst>
                                      </p:cBhvr>
                                      <p:to>
                                        <p:strVal val="visible"/>
                                      </p:to>
                                    </p:set>
                                    <p:anim calcmode="lin" valueType="num">
                                      <p:cBhvr>
                                        <p:cTn id="20" dur="1000" fill="hold"/>
                                        <p:tgtEl>
                                          <p:spTgt spid="30736"/>
                                        </p:tgtEl>
                                        <p:attrNameLst>
                                          <p:attrName>ppt_w</p:attrName>
                                        </p:attrNameLst>
                                      </p:cBhvr>
                                      <p:tavLst>
                                        <p:tav tm="0">
                                          <p:val>
                                            <p:fltVal val="0"/>
                                          </p:val>
                                        </p:tav>
                                        <p:tav tm="100000">
                                          <p:val>
                                            <p:strVal val="#ppt_w"/>
                                          </p:val>
                                        </p:tav>
                                      </p:tavLst>
                                    </p:anim>
                                    <p:anim calcmode="lin" valueType="num">
                                      <p:cBhvr>
                                        <p:cTn id="21" dur="1000" fill="hold"/>
                                        <p:tgtEl>
                                          <p:spTgt spid="30736"/>
                                        </p:tgtEl>
                                        <p:attrNameLst>
                                          <p:attrName>ppt_h</p:attrName>
                                        </p:attrNameLst>
                                      </p:cBhvr>
                                      <p:tavLst>
                                        <p:tav tm="0">
                                          <p:val>
                                            <p:fltVal val="0"/>
                                          </p:val>
                                        </p:tav>
                                        <p:tav tm="100000">
                                          <p:val>
                                            <p:strVal val="#ppt_h"/>
                                          </p:val>
                                        </p:tav>
                                      </p:tavLst>
                                    </p:anim>
                                    <p:anim calcmode="lin" valueType="num">
                                      <p:cBhvr>
                                        <p:cTn id="22" dur="1000" fill="hold"/>
                                        <p:tgtEl>
                                          <p:spTgt spid="30736"/>
                                        </p:tgtEl>
                                        <p:attrNameLst>
                                          <p:attrName>style.rotation</p:attrName>
                                        </p:attrNameLst>
                                      </p:cBhvr>
                                      <p:tavLst>
                                        <p:tav tm="0">
                                          <p:val>
                                            <p:fltVal val="90"/>
                                          </p:val>
                                        </p:tav>
                                        <p:tav tm="100000">
                                          <p:val>
                                            <p:fltVal val="0"/>
                                          </p:val>
                                        </p:tav>
                                      </p:tavLst>
                                    </p:anim>
                                    <p:animEffect transition="in" filter="fade">
                                      <p:cBhvr>
                                        <p:cTn id="23" dur="1000"/>
                                        <p:tgtEl>
                                          <p:spTgt spid="30736"/>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30740"/>
                                        </p:tgtEl>
                                        <p:attrNameLst>
                                          <p:attrName>style.visibility</p:attrName>
                                        </p:attrNameLst>
                                      </p:cBhvr>
                                      <p:to>
                                        <p:strVal val="visible"/>
                                      </p:to>
                                    </p:set>
                                    <p:animEffect transition="in" filter="dissolve">
                                      <p:cBhvr>
                                        <p:cTn id="28" dur="500"/>
                                        <p:tgtEl>
                                          <p:spTgt spid="30740"/>
                                        </p:tgtEl>
                                      </p:cBhvr>
                                    </p:animEffect>
                                  </p:childTnLst>
                                </p:cTn>
                              </p:par>
                            </p:childTnLst>
                          </p:cTn>
                        </p:par>
                        <p:par>
                          <p:cTn id="29" fill="hold">
                            <p:stCondLst>
                              <p:cond delay="500"/>
                            </p:stCondLst>
                            <p:childTnLst>
                              <p:par>
                                <p:cTn id="30" presetID="9" presetClass="entr" presetSubtype="0" fill="hold" grpId="0" nodeType="afterEffect">
                                  <p:stCondLst>
                                    <p:cond delay="0"/>
                                  </p:stCondLst>
                                  <p:childTnLst>
                                    <p:set>
                                      <p:cBhvr>
                                        <p:cTn id="31" dur="1" fill="hold">
                                          <p:stCondLst>
                                            <p:cond delay="0"/>
                                          </p:stCondLst>
                                        </p:cTn>
                                        <p:tgtEl>
                                          <p:spTgt spid="30737"/>
                                        </p:tgtEl>
                                        <p:attrNameLst>
                                          <p:attrName>style.visibility</p:attrName>
                                        </p:attrNameLst>
                                      </p:cBhvr>
                                      <p:to>
                                        <p:strVal val="visible"/>
                                      </p:to>
                                    </p:set>
                                    <p:animEffect transition="in" filter="dissolve">
                                      <p:cBhvr>
                                        <p:cTn id="32" dur="500"/>
                                        <p:tgtEl>
                                          <p:spTgt spid="30737"/>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0743"/>
                                        </p:tgtEl>
                                        <p:attrNameLst>
                                          <p:attrName>style.visibility</p:attrName>
                                        </p:attrNameLst>
                                      </p:cBhvr>
                                      <p:to>
                                        <p:strVal val="visible"/>
                                      </p:to>
                                    </p:set>
                                    <p:animEffect transition="in" filter="dissolve">
                                      <p:cBhvr>
                                        <p:cTn id="37" dur="500"/>
                                        <p:tgtEl>
                                          <p:spTgt spid="30743"/>
                                        </p:tgtEl>
                                      </p:cBhvr>
                                    </p:animEffect>
                                  </p:childTnLst>
                                </p:cTn>
                              </p:par>
                            </p:childTnLst>
                          </p:cTn>
                        </p:par>
                        <p:par>
                          <p:cTn id="38" fill="hold">
                            <p:stCondLst>
                              <p:cond delay="500"/>
                            </p:stCondLst>
                            <p:childTnLst>
                              <p:par>
                                <p:cTn id="39" presetID="12" presetClass="entr" presetSubtype="1" fill="hold" grpId="0" nodeType="afterEffect">
                                  <p:stCondLst>
                                    <p:cond delay="0"/>
                                  </p:stCondLst>
                                  <p:childTnLst>
                                    <p:set>
                                      <p:cBhvr>
                                        <p:cTn id="40" dur="1" fill="hold">
                                          <p:stCondLst>
                                            <p:cond delay="0"/>
                                          </p:stCondLst>
                                        </p:cTn>
                                        <p:tgtEl>
                                          <p:spTgt spid="30744"/>
                                        </p:tgtEl>
                                        <p:attrNameLst>
                                          <p:attrName>style.visibility</p:attrName>
                                        </p:attrNameLst>
                                      </p:cBhvr>
                                      <p:to>
                                        <p:strVal val="visible"/>
                                      </p:to>
                                    </p:set>
                                    <p:animEffect transition="in" filter="slide(fromTop)">
                                      <p:cBhvr>
                                        <p:cTn id="41" dur="500"/>
                                        <p:tgtEl>
                                          <p:spTgt spid="30744"/>
                                        </p:tgtEl>
                                      </p:cBhvr>
                                    </p:animEffect>
                                  </p:childTnLst>
                                </p:cTn>
                              </p:par>
                            </p:childTnLst>
                          </p:cTn>
                        </p:par>
                        <p:par>
                          <p:cTn id="42" fill="hold">
                            <p:stCondLst>
                              <p:cond delay="1000"/>
                            </p:stCondLst>
                            <p:childTnLst>
                              <p:par>
                                <p:cTn id="43" presetID="12" presetClass="entr" presetSubtype="1" fill="hold" grpId="0" nodeType="afterEffect">
                                  <p:stCondLst>
                                    <p:cond delay="0"/>
                                  </p:stCondLst>
                                  <p:childTnLst>
                                    <p:set>
                                      <p:cBhvr>
                                        <p:cTn id="44" dur="1" fill="hold">
                                          <p:stCondLst>
                                            <p:cond delay="0"/>
                                          </p:stCondLst>
                                        </p:cTn>
                                        <p:tgtEl>
                                          <p:spTgt spid="30745"/>
                                        </p:tgtEl>
                                        <p:attrNameLst>
                                          <p:attrName>style.visibility</p:attrName>
                                        </p:attrNameLst>
                                      </p:cBhvr>
                                      <p:to>
                                        <p:strVal val="visible"/>
                                      </p:to>
                                    </p:set>
                                    <p:animEffect transition="in" filter="slide(fromTop)">
                                      <p:cBhvr>
                                        <p:cTn id="45" dur="500"/>
                                        <p:tgtEl>
                                          <p:spTgt spid="30745"/>
                                        </p:tgtEl>
                                      </p:cBhvr>
                                    </p:animEffect>
                                  </p:childTnLst>
                                </p:cTn>
                              </p:par>
                            </p:childTnLst>
                          </p:cTn>
                        </p:par>
                        <p:par>
                          <p:cTn id="46" fill="hold">
                            <p:stCondLst>
                              <p:cond delay="1500"/>
                            </p:stCondLst>
                            <p:childTnLst>
                              <p:par>
                                <p:cTn id="47" presetID="12" presetClass="entr" presetSubtype="1" fill="hold" grpId="0" nodeType="afterEffect">
                                  <p:stCondLst>
                                    <p:cond delay="0"/>
                                  </p:stCondLst>
                                  <p:childTnLst>
                                    <p:set>
                                      <p:cBhvr>
                                        <p:cTn id="48" dur="1" fill="hold">
                                          <p:stCondLst>
                                            <p:cond delay="0"/>
                                          </p:stCondLst>
                                        </p:cTn>
                                        <p:tgtEl>
                                          <p:spTgt spid="30746"/>
                                        </p:tgtEl>
                                        <p:attrNameLst>
                                          <p:attrName>style.visibility</p:attrName>
                                        </p:attrNameLst>
                                      </p:cBhvr>
                                      <p:to>
                                        <p:strVal val="visible"/>
                                      </p:to>
                                    </p:set>
                                    <p:animEffect transition="in" filter="slide(fromTop)">
                                      <p:cBhvr>
                                        <p:cTn id="49" dur="500"/>
                                        <p:tgtEl>
                                          <p:spTgt spid="30746"/>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30747"/>
                                        </p:tgtEl>
                                        <p:attrNameLst>
                                          <p:attrName>style.visibility</p:attrName>
                                        </p:attrNameLst>
                                      </p:cBhvr>
                                      <p:to>
                                        <p:strVal val="visible"/>
                                      </p:to>
                                    </p:set>
                                    <p:animEffect transition="in" filter="dissolve">
                                      <p:cBhvr>
                                        <p:cTn id="54" dur="500"/>
                                        <p:tgtEl>
                                          <p:spTgt spid="30747"/>
                                        </p:tgtEl>
                                      </p:cBhvr>
                                    </p:animEffect>
                                  </p:childTnLst>
                                </p:cTn>
                              </p:par>
                            </p:childTnLst>
                          </p:cTn>
                        </p:par>
                        <p:par>
                          <p:cTn id="55" fill="hold">
                            <p:stCondLst>
                              <p:cond delay="500"/>
                            </p:stCondLst>
                            <p:childTnLst>
                              <p:par>
                                <p:cTn id="56" presetID="9" presetClass="entr" presetSubtype="0" fill="hold" grpId="0" nodeType="afterEffect">
                                  <p:stCondLst>
                                    <p:cond delay="0"/>
                                  </p:stCondLst>
                                  <p:childTnLst>
                                    <p:set>
                                      <p:cBhvr>
                                        <p:cTn id="57" dur="1" fill="hold">
                                          <p:stCondLst>
                                            <p:cond delay="0"/>
                                          </p:stCondLst>
                                        </p:cTn>
                                        <p:tgtEl>
                                          <p:spTgt spid="30748"/>
                                        </p:tgtEl>
                                        <p:attrNameLst>
                                          <p:attrName>style.visibility</p:attrName>
                                        </p:attrNameLst>
                                      </p:cBhvr>
                                      <p:to>
                                        <p:strVal val="visible"/>
                                      </p:to>
                                    </p:set>
                                    <p:animEffect transition="in" filter="dissolve">
                                      <p:cBhvr>
                                        <p:cTn id="58" dur="500"/>
                                        <p:tgtEl>
                                          <p:spTgt spid="30748"/>
                                        </p:tgtEl>
                                      </p:cBhvr>
                                    </p:animEffect>
                                  </p:childTnLst>
                                </p:cTn>
                              </p:par>
                            </p:childTnLst>
                          </p:cTn>
                        </p:par>
                        <p:par>
                          <p:cTn id="59" fill="hold">
                            <p:stCondLst>
                              <p:cond delay="1000"/>
                            </p:stCondLst>
                            <p:childTnLst>
                              <p:par>
                                <p:cTn id="60" presetID="9" presetClass="entr" presetSubtype="0" fill="hold" grpId="0" nodeType="afterEffect">
                                  <p:stCondLst>
                                    <p:cond delay="0"/>
                                  </p:stCondLst>
                                  <p:childTnLst>
                                    <p:set>
                                      <p:cBhvr>
                                        <p:cTn id="61" dur="1" fill="hold">
                                          <p:stCondLst>
                                            <p:cond delay="0"/>
                                          </p:stCondLst>
                                        </p:cTn>
                                        <p:tgtEl>
                                          <p:spTgt spid="30749"/>
                                        </p:tgtEl>
                                        <p:attrNameLst>
                                          <p:attrName>style.visibility</p:attrName>
                                        </p:attrNameLst>
                                      </p:cBhvr>
                                      <p:to>
                                        <p:strVal val="visible"/>
                                      </p:to>
                                    </p:set>
                                    <p:animEffect transition="in" filter="dissolve">
                                      <p:cBhvr>
                                        <p:cTn id="62" dur="500"/>
                                        <p:tgtEl>
                                          <p:spTgt spid="30749"/>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30750"/>
                                        </p:tgtEl>
                                        <p:attrNameLst>
                                          <p:attrName>style.visibility</p:attrName>
                                        </p:attrNameLst>
                                      </p:cBhvr>
                                      <p:to>
                                        <p:strVal val="visible"/>
                                      </p:to>
                                    </p:set>
                                    <p:animEffect transition="in" filter="dissolve">
                                      <p:cBhvr>
                                        <p:cTn id="65" dur="500"/>
                                        <p:tgtEl>
                                          <p:spTgt spid="30750"/>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30751"/>
                                        </p:tgtEl>
                                        <p:attrNameLst>
                                          <p:attrName>style.visibility</p:attrName>
                                        </p:attrNameLst>
                                      </p:cBhvr>
                                      <p:to>
                                        <p:strVal val="visible"/>
                                      </p:to>
                                    </p:set>
                                    <p:animEffect transition="in" filter="dissolve">
                                      <p:cBhvr>
                                        <p:cTn id="68" dur="500"/>
                                        <p:tgtEl>
                                          <p:spTgt spid="30751"/>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30752"/>
                                        </p:tgtEl>
                                        <p:attrNameLst>
                                          <p:attrName>style.visibility</p:attrName>
                                        </p:attrNameLst>
                                      </p:cBhvr>
                                      <p:to>
                                        <p:strVal val="visible"/>
                                      </p:to>
                                    </p:set>
                                    <p:animEffect transition="in" filter="dissolve">
                                      <p:cBhvr>
                                        <p:cTn id="71" dur="500"/>
                                        <p:tgtEl>
                                          <p:spTgt spid="30752"/>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30753"/>
                                        </p:tgtEl>
                                        <p:attrNameLst>
                                          <p:attrName>style.visibility</p:attrName>
                                        </p:attrNameLst>
                                      </p:cBhvr>
                                      <p:to>
                                        <p:strVal val="visible"/>
                                      </p:to>
                                    </p:set>
                                    <p:animEffect transition="in" filter="dissolve">
                                      <p:cBhvr>
                                        <p:cTn id="74" dur="500"/>
                                        <p:tgtEl>
                                          <p:spTgt spid="30753"/>
                                        </p:tgtEl>
                                      </p:cBhvr>
                                    </p:animEffect>
                                  </p:childTnLst>
                                </p:cTn>
                              </p:par>
                              <p:par>
                                <p:cTn id="75" presetID="9" presetClass="entr" presetSubtype="0" fill="hold" grpId="0" nodeType="withEffect">
                                  <p:stCondLst>
                                    <p:cond delay="0"/>
                                  </p:stCondLst>
                                  <p:childTnLst>
                                    <p:set>
                                      <p:cBhvr>
                                        <p:cTn id="76" dur="1" fill="hold">
                                          <p:stCondLst>
                                            <p:cond delay="0"/>
                                          </p:stCondLst>
                                        </p:cTn>
                                        <p:tgtEl>
                                          <p:spTgt spid="30754"/>
                                        </p:tgtEl>
                                        <p:attrNameLst>
                                          <p:attrName>style.visibility</p:attrName>
                                        </p:attrNameLst>
                                      </p:cBhvr>
                                      <p:to>
                                        <p:strVal val="visible"/>
                                      </p:to>
                                    </p:set>
                                    <p:animEffect transition="in" filter="dissolve">
                                      <p:cBhvr>
                                        <p:cTn id="77" dur="500"/>
                                        <p:tgtEl>
                                          <p:spTgt spid="30754"/>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30755"/>
                                        </p:tgtEl>
                                        <p:attrNameLst>
                                          <p:attrName>style.visibility</p:attrName>
                                        </p:attrNameLst>
                                      </p:cBhvr>
                                      <p:to>
                                        <p:strVal val="visible"/>
                                      </p:to>
                                    </p:set>
                                    <p:animEffect transition="in" filter="dissolve">
                                      <p:cBhvr>
                                        <p:cTn id="80" dur="500"/>
                                        <p:tgtEl>
                                          <p:spTgt spid="30755"/>
                                        </p:tgtEl>
                                      </p:cBhvr>
                                    </p:animEffect>
                                  </p:childTnLst>
                                </p:cTn>
                              </p:par>
                              <p:par>
                                <p:cTn id="81" presetID="9" presetClass="entr" presetSubtype="0" fill="hold" grpId="0" nodeType="withEffect">
                                  <p:stCondLst>
                                    <p:cond delay="0"/>
                                  </p:stCondLst>
                                  <p:childTnLst>
                                    <p:set>
                                      <p:cBhvr>
                                        <p:cTn id="82" dur="1" fill="hold">
                                          <p:stCondLst>
                                            <p:cond delay="0"/>
                                          </p:stCondLst>
                                        </p:cTn>
                                        <p:tgtEl>
                                          <p:spTgt spid="30756"/>
                                        </p:tgtEl>
                                        <p:attrNameLst>
                                          <p:attrName>style.visibility</p:attrName>
                                        </p:attrNameLst>
                                      </p:cBhvr>
                                      <p:to>
                                        <p:strVal val="visible"/>
                                      </p:to>
                                    </p:set>
                                    <p:animEffect transition="in" filter="dissolve">
                                      <p:cBhvr>
                                        <p:cTn id="83" dur="500"/>
                                        <p:tgtEl>
                                          <p:spTgt spid="30756"/>
                                        </p:tgtEl>
                                      </p:cBhvr>
                                    </p:animEffect>
                                  </p:childTnLst>
                                </p:cTn>
                              </p:par>
                              <p:par>
                                <p:cTn id="84" presetID="9" presetClass="entr" presetSubtype="0" fill="hold" grpId="0" nodeType="withEffect">
                                  <p:stCondLst>
                                    <p:cond delay="0"/>
                                  </p:stCondLst>
                                  <p:childTnLst>
                                    <p:set>
                                      <p:cBhvr>
                                        <p:cTn id="85" dur="1" fill="hold">
                                          <p:stCondLst>
                                            <p:cond delay="0"/>
                                          </p:stCondLst>
                                        </p:cTn>
                                        <p:tgtEl>
                                          <p:spTgt spid="30757"/>
                                        </p:tgtEl>
                                        <p:attrNameLst>
                                          <p:attrName>style.visibility</p:attrName>
                                        </p:attrNameLst>
                                      </p:cBhvr>
                                      <p:to>
                                        <p:strVal val="visible"/>
                                      </p:to>
                                    </p:set>
                                    <p:animEffect transition="in" filter="dissolve">
                                      <p:cBhvr>
                                        <p:cTn id="86" dur="500"/>
                                        <p:tgtEl>
                                          <p:spTgt spid="30757"/>
                                        </p:tgtEl>
                                      </p:cBhvr>
                                    </p:animEffect>
                                  </p:childTnLst>
                                </p:cTn>
                              </p:par>
                              <p:par>
                                <p:cTn id="87" presetID="9" presetClass="entr" presetSubtype="0" fill="hold" grpId="0" nodeType="withEffect">
                                  <p:stCondLst>
                                    <p:cond delay="0"/>
                                  </p:stCondLst>
                                  <p:childTnLst>
                                    <p:set>
                                      <p:cBhvr>
                                        <p:cTn id="88" dur="1" fill="hold">
                                          <p:stCondLst>
                                            <p:cond delay="0"/>
                                          </p:stCondLst>
                                        </p:cTn>
                                        <p:tgtEl>
                                          <p:spTgt spid="30758"/>
                                        </p:tgtEl>
                                        <p:attrNameLst>
                                          <p:attrName>style.visibility</p:attrName>
                                        </p:attrNameLst>
                                      </p:cBhvr>
                                      <p:to>
                                        <p:strVal val="visible"/>
                                      </p:to>
                                    </p:set>
                                    <p:animEffect transition="in" filter="dissolve">
                                      <p:cBhvr>
                                        <p:cTn id="89" dur="500"/>
                                        <p:tgtEl>
                                          <p:spTgt spid="30758"/>
                                        </p:tgtEl>
                                      </p:cBhvr>
                                    </p:animEffect>
                                  </p:childTnLst>
                                </p:cTn>
                              </p:par>
                              <p:par>
                                <p:cTn id="90" presetID="9" presetClass="entr" presetSubtype="0" fill="hold" grpId="0" nodeType="withEffect">
                                  <p:stCondLst>
                                    <p:cond delay="0"/>
                                  </p:stCondLst>
                                  <p:childTnLst>
                                    <p:set>
                                      <p:cBhvr>
                                        <p:cTn id="91" dur="1" fill="hold">
                                          <p:stCondLst>
                                            <p:cond delay="0"/>
                                          </p:stCondLst>
                                        </p:cTn>
                                        <p:tgtEl>
                                          <p:spTgt spid="30759"/>
                                        </p:tgtEl>
                                        <p:attrNameLst>
                                          <p:attrName>style.visibility</p:attrName>
                                        </p:attrNameLst>
                                      </p:cBhvr>
                                      <p:to>
                                        <p:strVal val="visible"/>
                                      </p:to>
                                    </p:set>
                                    <p:animEffect transition="in" filter="dissolve">
                                      <p:cBhvr>
                                        <p:cTn id="92" dur="500"/>
                                        <p:tgtEl>
                                          <p:spTgt spid="30759"/>
                                        </p:tgtEl>
                                      </p:cBhvr>
                                    </p:animEffect>
                                  </p:childTnLst>
                                </p:cTn>
                              </p:par>
                              <p:par>
                                <p:cTn id="93" presetID="9" presetClass="entr" presetSubtype="0" fill="hold" grpId="0" nodeType="withEffect">
                                  <p:stCondLst>
                                    <p:cond delay="0"/>
                                  </p:stCondLst>
                                  <p:childTnLst>
                                    <p:set>
                                      <p:cBhvr>
                                        <p:cTn id="94" dur="1" fill="hold">
                                          <p:stCondLst>
                                            <p:cond delay="0"/>
                                          </p:stCondLst>
                                        </p:cTn>
                                        <p:tgtEl>
                                          <p:spTgt spid="30760"/>
                                        </p:tgtEl>
                                        <p:attrNameLst>
                                          <p:attrName>style.visibility</p:attrName>
                                        </p:attrNameLst>
                                      </p:cBhvr>
                                      <p:to>
                                        <p:strVal val="visible"/>
                                      </p:to>
                                    </p:set>
                                    <p:animEffect transition="in" filter="dissolve">
                                      <p:cBhvr>
                                        <p:cTn id="95" dur="500"/>
                                        <p:tgtEl>
                                          <p:spTgt spid="30760"/>
                                        </p:tgtEl>
                                      </p:cBhvr>
                                    </p:animEffect>
                                  </p:childTnLst>
                                </p:cTn>
                              </p:par>
                            </p:childTnLst>
                          </p:cTn>
                        </p:par>
                        <p:par>
                          <p:cTn id="96" fill="hold">
                            <p:stCondLst>
                              <p:cond delay="1500"/>
                            </p:stCondLst>
                            <p:childTnLst>
                              <p:par>
                                <p:cTn id="97" presetID="9" presetClass="entr" presetSubtype="0" fill="hold" nodeType="afterEffect">
                                  <p:stCondLst>
                                    <p:cond delay="0"/>
                                  </p:stCondLst>
                                  <p:childTnLst>
                                    <p:set>
                                      <p:cBhvr>
                                        <p:cTn id="98" dur="1" fill="hold">
                                          <p:stCondLst>
                                            <p:cond delay="0"/>
                                          </p:stCondLst>
                                        </p:cTn>
                                        <p:tgtEl>
                                          <p:spTgt spid="30762"/>
                                        </p:tgtEl>
                                        <p:attrNameLst>
                                          <p:attrName>style.visibility</p:attrName>
                                        </p:attrNameLst>
                                      </p:cBhvr>
                                      <p:to>
                                        <p:strVal val="visible"/>
                                      </p:to>
                                    </p:set>
                                    <p:animEffect transition="in" filter="dissolve">
                                      <p:cBhvr>
                                        <p:cTn id="99" dur="500"/>
                                        <p:tgtEl>
                                          <p:spTgt spid="30762"/>
                                        </p:tgtEl>
                                      </p:cBhvr>
                                    </p:animEffect>
                                  </p:childTnLst>
                                </p:cTn>
                              </p:par>
                            </p:childTnLst>
                          </p:cTn>
                        </p:par>
                        <p:par>
                          <p:cTn id="100" fill="hold">
                            <p:stCondLst>
                              <p:cond delay="2000"/>
                            </p:stCondLst>
                            <p:childTnLst>
                              <p:par>
                                <p:cTn id="101" presetID="9" presetClass="entr" presetSubtype="0" fill="hold" nodeType="afterEffect">
                                  <p:stCondLst>
                                    <p:cond delay="0"/>
                                  </p:stCondLst>
                                  <p:childTnLst>
                                    <p:set>
                                      <p:cBhvr>
                                        <p:cTn id="102" dur="1" fill="hold">
                                          <p:stCondLst>
                                            <p:cond delay="0"/>
                                          </p:stCondLst>
                                        </p:cTn>
                                        <p:tgtEl>
                                          <p:spTgt spid="30765"/>
                                        </p:tgtEl>
                                        <p:attrNameLst>
                                          <p:attrName>style.visibility</p:attrName>
                                        </p:attrNameLst>
                                      </p:cBhvr>
                                      <p:to>
                                        <p:strVal val="visible"/>
                                      </p:to>
                                    </p:set>
                                    <p:animEffect transition="in" filter="dissolve">
                                      <p:cBhvr>
                                        <p:cTn id="103" dur="500"/>
                                        <p:tgtEl>
                                          <p:spTgt spid="30765"/>
                                        </p:tgtEl>
                                      </p:cBhvr>
                                    </p:animEffect>
                                  </p:childTnLst>
                                </p:cTn>
                              </p:par>
                            </p:childTnLst>
                          </p:cTn>
                        </p:par>
                        <p:par>
                          <p:cTn id="104" fill="hold">
                            <p:stCondLst>
                              <p:cond delay="2500"/>
                            </p:stCondLst>
                            <p:childTnLst>
                              <p:par>
                                <p:cTn id="105" presetID="9" presetClass="entr" presetSubtype="0" fill="hold" grpId="0" nodeType="afterEffect">
                                  <p:stCondLst>
                                    <p:cond delay="0"/>
                                  </p:stCondLst>
                                  <p:childTnLst>
                                    <p:set>
                                      <p:cBhvr>
                                        <p:cTn id="106" dur="1" fill="hold">
                                          <p:stCondLst>
                                            <p:cond delay="0"/>
                                          </p:stCondLst>
                                        </p:cTn>
                                        <p:tgtEl>
                                          <p:spTgt spid="30761"/>
                                        </p:tgtEl>
                                        <p:attrNameLst>
                                          <p:attrName>style.visibility</p:attrName>
                                        </p:attrNameLst>
                                      </p:cBhvr>
                                      <p:to>
                                        <p:strVal val="visible"/>
                                      </p:to>
                                    </p:set>
                                    <p:animEffect transition="in" filter="dissolve">
                                      <p:cBhvr>
                                        <p:cTn id="107" dur="500"/>
                                        <p:tgtEl>
                                          <p:spTgt spid="30761"/>
                                        </p:tgtEl>
                                      </p:cBhvr>
                                    </p:animEffect>
                                  </p:childTnLst>
                                </p:cTn>
                              </p:par>
                            </p:childTnLst>
                          </p:cTn>
                        </p:par>
                      </p:childTnLst>
                    </p:cTn>
                  </p:par>
                  <p:par>
                    <p:cTn id="108" fill="hold">
                      <p:stCondLst>
                        <p:cond delay="indefinite"/>
                      </p:stCondLst>
                      <p:childTnLst>
                        <p:par>
                          <p:cTn id="109" fill="hold">
                            <p:stCondLst>
                              <p:cond delay="0"/>
                            </p:stCondLst>
                            <p:childTnLst>
                              <p:par>
                                <p:cTn id="110" presetID="9" presetClass="exit" presetSubtype="0" fill="hold" grpId="1" nodeType="clickEffect">
                                  <p:stCondLst>
                                    <p:cond delay="0"/>
                                  </p:stCondLst>
                                  <p:childTnLst>
                                    <p:animEffect transition="out" filter="dissolve">
                                      <p:cBhvr>
                                        <p:cTn id="111" dur="500"/>
                                        <p:tgtEl>
                                          <p:spTgt spid="30747"/>
                                        </p:tgtEl>
                                      </p:cBhvr>
                                    </p:animEffect>
                                    <p:set>
                                      <p:cBhvr>
                                        <p:cTn id="112" dur="1" fill="hold">
                                          <p:stCondLst>
                                            <p:cond delay="499"/>
                                          </p:stCondLst>
                                        </p:cTn>
                                        <p:tgtEl>
                                          <p:spTgt spid="30747"/>
                                        </p:tgtEl>
                                        <p:attrNameLst>
                                          <p:attrName>style.visibility</p:attrName>
                                        </p:attrNameLst>
                                      </p:cBhvr>
                                      <p:to>
                                        <p:strVal val="hidden"/>
                                      </p:to>
                                    </p:set>
                                  </p:childTnLst>
                                </p:cTn>
                              </p:par>
                              <p:par>
                                <p:cTn id="113" presetID="9" presetClass="exit" presetSubtype="0" fill="hold" grpId="1" nodeType="withEffect">
                                  <p:stCondLst>
                                    <p:cond delay="0"/>
                                  </p:stCondLst>
                                  <p:childTnLst>
                                    <p:animEffect transition="out" filter="dissolve">
                                      <p:cBhvr>
                                        <p:cTn id="114" dur="500"/>
                                        <p:tgtEl>
                                          <p:spTgt spid="30748"/>
                                        </p:tgtEl>
                                      </p:cBhvr>
                                    </p:animEffect>
                                    <p:set>
                                      <p:cBhvr>
                                        <p:cTn id="115" dur="1" fill="hold">
                                          <p:stCondLst>
                                            <p:cond delay="499"/>
                                          </p:stCondLst>
                                        </p:cTn>
                                        <p:tgtEl>
                                          <p:spTgt spid="30748"/>
                                        </p:tgtEl>
                                        <p:attrNameLst>
                                          <p:attrName>style.visibility</p:attrName>
                                        </p:attrNameLst>
                                      </p:cBhvr>
                                      <p:to>
                                        <p:strVal val="hidden"/>
                                      </p:to>
                                    </p:set>
                                  </p:childTnLst>
                                </p:cTn>
                              </p:par>
                              <p:par>
                                <p:cTn id="116" presetID="9" presetClass="exit" presetSubtype="0" fill="hold" grpId="1" nodeType="withEffect">
                                  <p:stCondLst>
                                    <p:cond delay="0"/>
                                  </p:stCondLst>
                                  <p:childTnLst>
                                    <p:animEffect transition="out" filter="dissolve">
                                      <p:cBhvr>
                                        <p:cTn id="117" dur="500"/>
                                        <p:tgtEl>
                                          <p:spTgt spid="30749"/>
                                        </p:tgtEl>
                                      </p:cBhvr>
                                    </p:animEffect>
                                    <p:set>
                                      <p:cBhvr>
                                        <p:cTn id="118" dur="1" fill="hold">
                                          <p:stCondLst>
                                            <p:cond delay="499"/>
                                          </p:stCondLst>
                                        </p:cTn>
                                        <p:tgtEl>
                                          <p:spTgt spid="30749"/>
                                        </p:tgtEl>
                                        <p:attrNameLst>
                                          <p:attrName>style.visibility</p:attrName>
                                        </p:attrNameLst>
                                      </p:cBhvr>
                                      <p:to>
                                        <p:strVal val="hidden"/>
                                      </p:to>
                                    </p:set>
                                  </p:childTnLst>
                                </p:cTn>
                              </p:par>
                              <p:par>
                                <p:cTn id="119" presetID="9" presetClass="exit" presetSubtype="0" fill="hold" grpId="1" nodeType="withEffect">
                                  <p:stCondLst>
                                    <p:cond delay="0"/>
                                  </p:stCondLst>
                                  <p:childTnLst>
                                    <p:animEffect transition="out" filter="dissolve">
                                      <p:cBhvr>
                                        <p:cTn id="120" dur="500"/>
                                        <p:tgtEl>
                                          <p:spTgt spid="30750"/>
                                        </p:tgtEl>
                                      </p:cBhvr>
                                    </p:animEffect>
                                    <p:set>
                                      <p:cBhvr>
                                        <p:cTn id="121" dur="1" fill="hold">
                                          <p:stCondLst>
                                            <p:cond delay="499"/>
                                          </p:stCondLst>
                                        </p:cTn>
                                        <p:tgtEl>
                                          <p:spTgt spid="30750"/>
                                        </p:tgtEl>
                                        <p:attrNameLst>
                                          <p:attrName>style.visibility</p:attrName>
                                        </p:attrNameLst>
                                      </p:cBhvr>
                                      <p:to>
                                        <p:strVal val="hidden"/>
                                      </p:to>
                                    </p:set>
                                  </p:childTnLst>
                                </p:cTn>
                              </p:par>
                              <p:par>
                                <p:cTn id="122" presetID="9" presetClass="exit" presetSubtype="0" fill="hold" grpId="1" nodeType="withEffect">
                                  <p:stCondLst>
                                    <p:cond delay="0"/>
                                  </p:stCondLst>
                                  <p:childTnLst>
                                    <p:animEffect transition="out" filter="dissolve">
                                      <p:cBhvr>
                                        <p:cTn id="123" dur="500"/>
                                        <p:tgtEl>
                                          <p:spTgt spid="30751"/>
                                        </p:tgtEl>
                                      </p:cBhvr>
                                    </p:animEffect>
                                    <p:set>
                                      <p:cBhvr>
                                        <p:cTn id="124" dur="1" fill="hold">
                                          <p:stCondLst>
                                            <p:cond delay="499"/>
                                          </p:stCondLst>
                                        </p:cTn>
                                        <p:tgtEl>
                                          <p:spTgt spid="30751"/>
                                        </p:tgtEl>
                                        <p:attrNameLst>
                                          <p:attrName>style.visibility</p:attrName>
                                        </p:attrNameLst>
                                      </p:cBhvr>
                                      <p:to>
                                        <p:strVal val="hidden"/>
                                      </p:to>
                                    </p:set>
                                  </p:childTnLst>
                                </p:cTn>
                              </p:par>
                              <p:par>
                                <p:cTn id="125" presetID="9" presetClass="exit" presetSubtype="0" fill="hold" grpId="1" nodeType="withEffect">
                                  <p:stCondLst>
                                    <p:cond delay="0"/>
                                  </p:stCondLst>
                                  <p:childTnLst>
                                    <p:animEffect transition="out" filter="dissolve">
                                      <p:cBhvr>
                                        <p:cTn id="126" dur="500"/>
                                        <p:tgtEl>
                                          <p:spTgt spid="30752"/>
                                        </p:tgtEl>
                                      </p:cBhvr>
                                    </p:animEffect>
                                    <p:set>
                                      <p:cBhvr>
                                        <p:cTn id="127" dur="1" fill="hold">
                                          <p:stCondLst>
                                            <p:cond delay="499"/>
                                          </p:stCondLst>
                                        </p:cTn>
                                        <p:tgtEl>
                                          <p:spTgt spid="30752"/>
                                        </p:tgtEl>
                                        <p:attrNameLst>
                                          <p:attrName>style.visibility</p:attrName>
                                        </p:attrNameLst>
                                      </p:cBhvr>
                                      <p:to>
                                        <p:strVal val="hidden"/>
                                      </p:to>
                                    </p:set>
                                  </p:childTnLst>
                                </p:cTn>
                              </p:par>
                              <p:par>
                                <p:cTn id="128" presetID="9" presetClass="exit" presetSubtype="0" fill="hold" grpId="1" nodeType="withEffect">
                                  <p:stCondLst>
                                    <p:cond delay="0"/>
                                  </p:stCondLst>
                                  <p:childTnLst>
                                    <p:animEffect transition="out" filter="dissolve">
                                      <p:cBhvr>
                                        <p:cTn id="129" dur="500"/>
                                        <p:tgtEl>
                                          <p:spTgt spid="30753"/>
                                        </p:tgtEl>
                                      </p:cBhvr>
                                    </p:animEffect>
                                    <p:set>
                                      <p:cBhvr>
                                        <p:cTn id="130" dur="1" fill="hold">
                                          <p:stCondLst>
                                            <p:cond delay="499"/>
                                          </p:stCondLst>
                                        </p:cTn>
                                        <p:tgtEl>
                                          <p:spTgt spid="30753"/>
                                        </p:tgtEl>
                                        <p:attrNameLst>
                                          <p:attrName>style.visibility</p:attrName>
                                        </p:attrNameLst>
                                      </p:cBhvr>
                                      <p:to>
                                        <p:strVal val="hidden"/>
                                      </p:to>
                                    </p:set>
                                  </p:childTnLst>
                                </p:cTn>
                              </p:par>
                              <p:par>
                                <p:cTn id="131" presetID="9" presetClass="exit" presetSubtype="0" fill="hold" grpId="1" nodeType="withEffect">
                                  <p:stCondLst>
                                    <p:cond delay="0"/>
                                  </p:stCondLst>
                                  <p:childTnLst>
                                    <p:animEffect transition="out" filter="dissolve">
                                      <p:cBhvr>
                                        <p:cTn id="132" dur="500"/>
                                        <p:tgtEl>
                                          <p:spTgt spid="30754"/>
                                        </p:tgtEl>
                                      </p:cBhvr>
                                    </p:animEffect>
                                    <p:set>
                                      <p:cBhvr>
                                        <p:cTn id="133" dur="1" fill="hold">
                                          <p:stCondLst>
                                            <p:cond delay="499"/>
                                          </p:stCondLst>
                                        </p:cTn>
                                        <p:tgtEl>
                                          <p:spTgt spid="30754"/>
                                        </p:tgtEl>
                                        <p:attrNameLst>
                                          <p:attrName>style.visibility</p:attrName>
                                        </p:attrNameLst>
                                      </p:cBhvr>
                                      <p:to>
                                        <p:strVal val="hidden"/>
                                      </p:to>
                                    </p:set>
                                  </p:childTnLst>
                                </p:cTn>
                              </p:par>
                              <p:par>
                                <p:cTn id="134" presetID="9" presetClass="exit" presetSubtype="0" fill="hold" grpId="1" nodeType="withEffect">
                                  <p:stCondLst>
                                    <p:cond delay="0"/>
                                  </p:stCondLst>
                                  <p:childTnLst>
                                    <p:animEffect transition="out" filter="dissolve">
                                      <p:cBhvr>
                                        <p:cTn id="135" dur="500"/>
                                        <p:tgtEl>
                                          <p:spTgt spid="30755"/>
                                        </p:tgtEl>
                                      </p:cBhvr>
                                    </p:animEffect>
                                    <p:set>
                                      <p:cBhvr>
                                        <p:cTn id="136" dur="1" fill="hold">
                                          <p:stCondLst>
                                            <p:cond delay="499"/>
                                          </p:stCondLst>
                                        </p:cTn>
                                        <p:tgtEl>
                                          <p:spTgt spid="30755"/>
                                        </p:tgtEl>
                                        <p:attrNameLst>
                                          <p:attrName>style.visibility</p:attrName>
                                        </p:attrNameLst>
                                      </p:cBhvr>
                                      <p:to>
                                        <p:strVal val="hidden"/>
                                      </p:to>
                                    </p:set>
                                  </p:childTnLst>
                                </p:cTn>
                              </p:par>
                              <p:par>
                                <p:cTn id="137" presetID="9" presetClass="exit" presetSubtype="0" fill="hold" grpId="1" nodeType="withEffect">
                                  <p:stCondLst>
                                    <p:cond delay="0"/>
                                  </p:stCondLst>
                                  <p:childTnLst>
                                    <p:animEffect transition="out" filter="dissolve">
                                      <p:cBhvr>
                                        <p:cTn id="138" dur="500"/>
                                        <p:tgtEl>
                                          <p:spTgt spid="30756"/>
                                        </p:tgtEl>
                                      </p:cBhvr>
                                    </p:animEffect>
                                    <p:set>
                                      <p:cBhvr>
                                        <p:cTn id="139" dur="1" fill="hold">
                                          <p:stCondLst>
                                            <p:cond delay="499"/>
                                          </p:stCondLst>
                                        </p:cTn>
                                        <p:tgtEl>
                                          <p:spTgt spid="30756"/>
                                        </p:tgtEl>
                                        <p:attrNameLst>
                                          <p:attrName>style.visibility</p:attrName>
                                        </p:attrNameLst>
                                      </p:cBhvr>
                                      <p:to>
                                        <p:strVal val="hidden"/>
                                      </p:to>
                                    </p:set>
                                  </p:childTnLst>
                                </p:cTn>
                              </p:par>
                              <p:par>
                                <p:cTn id="140" presetID="9" presetClass="exit" presetSubtype="0" fill="hold" grpId="1" nodeType="withEffect">
                                  <p:stCondLst>
                                    <p:cond delay="0"/>
                                  </p:stCondLst>
                                  <p:childTnLst>
                                    <p:animEffect transition="out" filter="dissolve">
                                      <p:cBhvr>
                                        <p:cTn id="141" dur="500"/>
                                        <p:tgtEl>
                                          <p:spTgt spid="30757"/>
                                        </p:tgtEl>
                                      </p:cBhvr>
                                    </p:animEffect>
                                    <p:set>
                                      <p:cBhvr>
                                        <p:cTn id="142" dur="1" fill="hold">
                                          <p:stCondLst>
                                            <p:cond delay="499"/>
                                          </p:stCondLst>
                                        </p:cTn>
                                        <p:tgtEl>
                                          <p:spTgt spid="30757"/>
                                        </p:tgtEl>
                                        <p:attrNameLst>
                                          <p:attrName>style.visibility</p:attrName>
                                        </p:attrNameLst>
                                      </p:cBhvr>
                                      <p:to>
                                        <p:strVal val="hidden"/>
                                      </p:to>
                                    </p:set>
                                  </p:childTnLst>
                                </p:cTn>
                              </p:par>
                              <p:par>
                                <p:cTn id="143" presetID="9" presetClass="exit" presetSubtype="0" fill="hold" grpId="1" nodeType="withEffect">
                                  <p:stCondLst>
                                    <p:cond delay="0"/>
                                  </p:stCondLst>
                                  <p:childTnLst>
                                    <p:animEffect transition="out" filter="dissolve">
                                      <p:cBhvr>
                                        <p:cTn id="144" dur="500"/>
                                        <p:tgtEl>
                                          <p:spTgt spid="30758"/>
                                        </p:tgtEl>
                                      </p:cBhvr>
                                    </p:animEffect>
                                    <p:set>
                                      <p:cBhvr>
                                        <p:cTn id="145" dur="1" fill="hold">
                                          <p:stCondLst>
                                            <p:cond delay="499"/>
                                          </p:stCondLst>
                                        </p:cTn>
                                        <p:tgtEl>
                                          <p:spTgt spid="30758"/>
                                        </p:tgtEl>
                                        <p:attrNameLst>
                                          <p:attrName>style.visibility</p:attrName>
                                        </p:attrNameLst>
                                      </p:cBhvr>
                                      <p:to>
                                        <p:strVal val="hidden"/>
                                      </p:to>
                                    </p:set>
                                  </p:childTnLst>
                                </p:cTn>
                              </p:par>
                              <p:par>
                                <p:cTn id="146" presetID="9" presetClass="exit" presetSubtype="0" fill="hold" grpId="1" nodeType="withEffect">
                                  <p:stCondLst>
                                    <p:cond delay="0"/>
                                  </p:stCondLst>
                                  <p:childTnLst>
                                    <p:animEffect transition="out" filter="dissolve">
                                      <p:cBhvr>
                                        <p:cTn id="147" dur="500"/>
                                        <p:tgtEl>
                                          <p:spTgt spid="30759"/>
                                        </p:tgtEl>
                                      </p:cBhvr>
                                    </p:animEffect>
                                    <p:set>
                                      <p:cBhvr>
                                        <p:cTn id="148" dur="1" fill="hold">
                                          <p:stCondLst>
                                            <p:cond delay="499"/>
                                          </p:stCondLst>
                                        </p:cTn>
                                        <p:tgtEl>
                                          <p:spTgt spid="30759"/>
                                        </p:tgtEl>
                                        <p:attrNameLst>
                                          <p:attrName>style.visibility</p:attrName>
                                        </p:attrNameLst>
                                      </p:cBhvr>
                                      <p:to>
                                        <p:strVal val="hidden"/>
                                      </p:to>
                                    </p:set>
                                  </p:childTnLst>
                                </p:cTn>
                              </p:par>
                              <p:par>
                                <p:cTn id="149" presetID="9" presetClass="exit" presetSubtype="0" fill="hold" grpId="1" nodeType="withEffect">
                                  <p:stCondLst>
                                    <p:cond delay="0"/>
                                  </p:stCondLst>
                                  <p:childTnLst>
                                    <p:animEffect transition="out" filter="dissolve">
                                      <p:cBhvr>
                                        <p:cTn id="150" dur="500"/>
                                        <p:tgtEl>
                                          <p:spTgt spid="30760"/>
                                        </p:tgtEl>
                                      </p:cBhvr>
                                    </p:animEffect>
                                    <p:set>
                                      <p:cBhvr>
                                        <p:cTn id="151" dur="1" fill="hold">
                                          <p:stCondLst>
                                            <p:cond delay="499"/>
                                          </p:stCondLst>
                                        </p:cTn>
                                        <p:tgtEl>
                                          <p:spTgt spid="30760"/>
                                        </p:tgtEl>
                                        <p:attrNameLst>
                                          <p:attrName>style.visibility</p:attrName>
                                        </p:attrNameLst>
                                      </p:cBhvr>
                                      <p:to>
                                        <p:strVal val="hidden"/>
                                      </p:to>
                                    </p:set>
                                  </p:childTnLst>
                                </p:cTn>
                              </p:par>
                              <p:par>
                                <p:cTn id="152" presetID="9" presetClass="exit" presetSubtype="0" fill="hold" grpId="1" nodeType="withEffect">
                                  <p:stCondLst>
                                    <p:cond delay="0"/>
                                  </p:stCondLst>
                                  <p:childTnLst>
                                    <p:animEffect transition="out" filter="dissolve">
                                      <p:cBhvr>
                                        <p:cTn id="153" dur="500"/>
                                        <p:tgtEl>
                                          <p:spTgt spid="30761"/>
                                        </p:tgtEl>
                                      </p:cBhvr>
                                    </p:animEffect>
                                    <p:set>
                                      <p:cBhvr>
                                        <p:cTn id="154" dur="1" fill="hold">
                                          <p:stCondLst>
                                            <p:cond delay="499"/>
                                          </p:stCondLst>
                                        </p:cTn>
                                        <p:tgtEl>
                                          <p:spTgt spid="30761"/>
                                        </p:tgtEl>
                                        <p:attrNameLst>
                                          <p:attrName>style.visibility</p:attrName>
                                        </p:attrNameLst>
                                      </p:cBhvr>
                                      <p:to>
                                        <p:strVal val="hidden"/>
                                      </p:to>
                                    </p:set>
                                  </p:childTnLst>
                                </p:cTn>
                              </p:par>
                              <p:par>
                                <p:cTn id="155" presetID="9" presetClass="exit" presetSubtype="0" fill="hold" nodeType="withEffect">
                                  <p:stCondLst>
                                    <p:cond delay="0"/>
                                  </p:stCondLst>
                                  <p:childTnLst>
                                    <p:animEffect transition="out" filter="dissolve">
                                      <p:cBhvr>
                                        <p:cTn id="156" dur="500"/>
                                        <p:tgtEl>
                                          <p:spTgt spid="30762"/>
                                        </p:tgtEl>
                                      </p:cBhvr>
                                    </p:animEffect>
                                    <p:set>
                                      <p:cBhvr>
                                        <p:cTn id="157" dur="1" fill="hold">
                                          <p:stCondLst>
                                            <p:cond delay="499"/>
                                          </p:stCondLst>
                                        </p:cTn>
                                        <p:tgtEl>
                                          <p:spTgt spid="30762"/>
                                        </p:tgtEl>
                                        <p:attrNameLst>
                                          <p:attrName>style.visibility</p:attrName>
                                        </p:attrNameLst>
                                      </p:cBhvr>
                                      <p:to>
                                        <p:strVal val="hidden"/>
                                      </p:to>
                                    </p:set>
                                  </p:childTnLst>
                                </p:cTn>
                              </p:par>
                              <p:par>
                                <p:cTn id="158" presetID="9" presetClass="exit" presetSubtype="0" fill="hold" nodeType="withEffect">
                                  <p:stCondLst>
                                    <p:cond delay="0"/>
                                  </p:stCondLst>
                                  <p:childTnLst>
                                    <p:animEffect transition="out" filter="dissolve">
                                      <p:cBhvr>
                                        <p:cTn id="159" dur="500"/>
                                        <p:tgtEl>
                                          <p:spTgt spid="30765"/>
                                        </p:tgtEl>
                                      </p:cBhvr>
                                    </p:animEffect>
                                    <p:set>
                                      <p:cBhvr>
                                        <p:cTn id="160" dur="1" fill="hold">
                                          <p:stCondLst>
                                            <p:cond delay="499"/>
                                          </p:stCondLst>
                                        </p:cTn>
                                        <p:tgtEl>
                                          <p:spTgt spid="30765"/>
                                        </p:tgtEl>
                                        <p:attrNameLst>
                                          <p:attrName>style.visibility</p:attrName>
                                        </p:attrNameLst>
                                      </p:cBhvr>
                                      <p:to>
                                        <p:strVal val="hidden"/>
                                      </p:to>
                                    </p:set>
                                  </p:childTnLst>
                                </p:cTn>
                              </p:par>
                            </p:childTnLst>
                          </p:cTn>
                        </p:par>
                        <p:par>
                          <p:cTn id="161" fill="hold">
                            <p:stCondLst>
                              <p:cond delay="500"/>
                            </p:stCondLst>
                            <p:childTnLst>
                              <p:par>
                                <p:cTn id="162" presetID="9" presetClass="entr" presetSubtype="0" fill="hold" nodeType="afterEffect">
                                  <p:stCondLst>
                                    <p:cond delay="0"/>
                                  </p:stCondLst>
                                  <p:childTnLst>
                                    <p:set>
                                      <p:cBhvr>
                                        <p:cTn id="163" dur="1" fill="hold">
                                          <p:stCondLst>
                                            <p:cond delay="0"/>
                                          </p:stCondLst>
                                        </p:cTn>
                                        <p:tgtEl>
                                          <p:spTgt spid="30770"/>
                                        </p:tgtEl>
                                        <p:attrNameLst>
                                          <p:attrName>style.visibility</p:attrName>
                                        </p:attrNameLst>
                                      </p:cBhvr>
                                      <p:to>
                                        <p:strVal val="visible"/>
                                      </p:to>
                                    </p:set>
                                    <p:animEffect transition="in" filter="dissolve">
                                      <p:cBhvr>
                                        <p:cTn id="164" dur="500"/>
                                        <p:tgtEl>
                                          <p:spTgt spid="30770"/>
                                        </p:tgtEl>
                                      </p:cBhvr>
                                    </p:animEffect>
                                  </p:childTnLst>
                                </p:cTn>
                              </p:par>
                            </p:childTnLst>
                          </p:cTn>
                        </p:par>
                      </p:childTnLst>
                    </p:cTn>
                  </p:par>
                  <p:par>
                    <p:cTn id="165" fill="hold">
                      <p:stCondLst>
                        <p:cond delay="indefinite"/>
                      </p:stCondLst>
                      <p:childTnLst>
                        <p:par>
                          <p:cTn id="166" fill="hold">
                            <p:stCondLst>
                              <p:cond delay="0"/>
                            </p:stCondLst>
                            <p:childTnLst>
                              <p:par>
                                <p:cTn id="167" presetID="9" presetClass="entr" presetSubtype="0" fill="hold" grpId="0" nodeType="clickEffect">
                                  <p:stCondLst>
                                    <p:cond delay="0"/>
                                  </p:stCondLst>
                                  <p:childTnLst>
                                    <p:set>
                                      <p:cBhvr>
                                        <p:cTn id="168" dur="1" fill="hold">
                                          <p:stCondLst>
                                            <p:cond delay="0"/>
                                          </p:stCondLst>
                                        </p:cTn>
                                        <p:tgtEl>
                                          <p:spTgt spid="30796"/>
                                        </p:tgtEl>
                                        <p:attrNameLst>
                                          <p:attrName>style.visibility</p:attrName>
                                        </p:attrNameLst>
                                      </p:cBhvr>
                                      <p:to>
                                        <p:strVal val="visible"/>
                                      </p:to>
                                    </p:set>
                                    <p:animEffect transition="in" filter="dissolve">
                                      <p:cBhvr>
                                        <p:cTn id="169" dur="500"/>
                                        <p:tgtEl>
                                          <p:spTgt spid="30796"/>
                                        </p:tgtEl>
                                      </p:cBhvr>
                                    </p:animEffect>
                                  </p:childTnLst>
                                </p:cTn>
                              </p:par>
                              <p:par>
                                <p:cTn id="170" presetID="9" presetClass="entr" presetSubtype="0" fill="hold" nodeType="withEffect">
                                  <p:stCondLst>
                                    <p:cond delay="0"/>
                                  </p:stCondLst>
                                  <p:childTnLst>
                                    <p:set>
                                      <p:cBhvr>
                                        <p:cTn id="171" dur="1" fill="hold">
                                          <p:stCondLst>
                                            <p:cond delay="0"/>
                                          </p:stCondLst>
                                        </p:cTn>
                                        <p:tgtEl>
                                          <p:spTgt spid="30797"/>
                                        </p:tgtEl>
                                        <p:attrNameLst>
                                          <p:attrName>style.visibility</p:attrName>
                                        </p:attrNameLst>
                                      </p:cBhvr>
                                      <p:to>
                                        <p:strVal val="visible"/>
                                      </p:to>
                                    </p:set>
                                    <p:animEffect transition="in" filter="dissolve">
                                      <p:cBhvr>
                                        <p:cTn id="172" dur="500"/>
                                        <p:tgtEl>
                                          <p:spTgt spid="30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3" grpId="0" animBg="1" autoUpdateAnimBg="0"/>
      <p:bldP spid="30734" grpId="0" animBg="1" autoUpdateAnimBg="0"/>
      <p:bldP spid="30735" grpId="0" animBg="1" autoUpdateAnimBg="0"/>
      <p:bldP spid="30736" grpId="0" animBg="1" autoUpdateAnimBg="0"/>
      <p:bldP spid="30737" grpId="0" animBg="1" autoUpdateAnimBg="0"/>
      <p:bldP spid="30743" grpId="0" animBg="1" autoUpdateAnimBg="0"/>
      <p:bldP spid="30744" grpId="0" animBg="1" autoUpdateAnimBg="0"/>
      <p:bldP spid="30745" grpId="0" animBg="1" autoUpdateAnimBg="0"/>
      <p:bldP spid="30746" grpId="0" animBg="1" autoUpdateAnimBg="0"/>
      <p:bldP spid="30747" grpId="0" animBg="1" autoUpdateAnimBg="0"/>
      <p:bldP spid="30747" grpId="1" animBg="1" autoUpdateAnimBg="0"/>
      <p:bldP spid="30748" grpId="0" animBg="1" autoUpdateAnimBg="0"/>
      <p:bldP spid="30748" grpId="1" animBg="1" autoUpdateAnimBg="0"/>
      <p:bldP spid="30749" grpId="0" animBg="1" autoUpdateAnimBg="0"/>
      <p:bldP spid="30749" grpId="1" animBg="1" autoUpdateAnimBg="0"/>
      <p:bldP spid="30750" grpId="0" animBg="1" autoUpdateAnimBg="0"/>
      <p:bldP spid="30750" grpId="1" animBg="1" autoUpdateAnimBg="0"/>
      <p:bldP spid="30751" grpId="0" animBg="1" autoUpdateAnimBg="0"/>
      <p:bldP spid="30751" grpId="1" animBg="1" autoUpdateAnimBg="0"/>
      <p:bldP spid="30752" grpId="0" animBg="1" autoUpdateAnimBg="0"/>
      <p:bldP spid="30752" grpId="1" animBg="1" autoUpdateAnimBg="0"/>
      <p:bldP spid="30753" grpId="0" animBg="1" autoUpdateAnimBg="0"/>
      <p:bldP spid="30753" grpId="1" animBg="1" autoUpdateAnimBg="0"/>
      <p:bldP spid="30754" grpId="0" animBg="1" autoUpdateAnimBg="0"/>
      <p:bldP spid="30754" grpId="1" animBg="1" autoUpdateAnimBg="0"/>
      <p:bldP spid="30755" grpId="0" animBg="1" autoUpdateAnimBg="0"/>
      <p:bldP spid="30755" grpId="1" animBg="1" autoUpdateAnimBg="0"/>
      <p:bldP spid="30756" grpId="0" animBg="1" autoUpdateAnimBg="0"/>
      <p:bldP spid="30756" grpId="1" animBg="1" autoUpdateAnimBg="0"/>
      <p:bldP spid="30757" grpId="0" animBg="1" autoUpdateAnimBg="0"/>
      <p:bldP spid="30757" grpId="1" animBg="1" autoUpdateAnimBg="0"/>
      <p:bldP spid="30758" grpId="0" animBg="1" autoUpdateAnimBg="0"/>
      <p:bldP spid="30758" grpId="1" animBg="1" autoUpdateAnimBg="0"/>
      <p:bldP spid="30759" grpId="0" animBg="1" autoUpdateAnimBg="0"/>
      <p:bldP spid="30759" grpId="1" animBg="1" autoUpdateAnimBg="0"/>
      <p:bldP spid="30760" grpId="0" animBg="1" autoUpdateAnimBg="0"/>
      <p:bldP spid="30760" grpId="1" animBg="1" autoUpdateAnimBg="0"/>
      <p:bldP spid="30761" grpId="0" animBg="1" autoUpdateAnimBg="0"/>
      <p:bldP spid="30761" grpId="1" animBg="1" autoUpdateAnimBg="0"/>
      <p:bldP spid="30796"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44"/>
          <p:cNvSpPr txBox="1">
            <a:spLocks noChangeArrowheads="1"/>
          </p:cNvSpPr>
          <p:nvPr/>
        </p:nvSpPr>
        <p:spPr bwMode="auto">
          <a:xfrm>
            <a:off x="2438400" y="44196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32771" name="文本框 45"/>
          <p:cNvSpPr txBox="1">
            <a:spLocks noChangeArrowheads="1"/>
          </p:cNvSpPr>
          <p:nvPr/>
        </p:nvSpPr>
        <p:spPr bwMode="auto">
          <a:xfrm>
            <a:off x="2286000" y="2209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32772"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渐变填充基础</a:t>
            </a:r>
          </a:p>
        </p:txBody>
      </p:sp>
      <p:sp>
        <p:nvSpPr>
          <p:cNvPr id="32773" name="文本框 3"/>
          <p:cNvSpPr txBox="1">
            <a:spLocks noChangeArrowheads="1"/>
          </p:cNvSpPr>
          <p:nvPr/>
        </p:nvSpPr>
        <p:spPr bwMode="auto">
          <a:xfrm>
            <a:off x="720725" y="1600200"/>
            <a:ext cx="4451350" cy="457200"/>
          </a:xfrm>
          <a:prstGeom prst="rect">
            <a:avLst/>
          </a:prstGeom>
          <a:gradFill rotWithShape="1">
            <a:gsLst>
              <a:gs pos="0">
                <a:schemeClr val="bg1"/>
              </a:gs>
              <a:gs pos="100000">
                <a:srgbClr val="FFFF00"/>
              </a:gs>
            </a:gsLst>
            <a:lin ang="5400000" scaled="1"/>
          </a:gradFill>
          <a:ln w="9525">
            <a:noFill/>
            <a:miter lim="800000"/>
            <a:headEnd/>
            <a:tailEnd/>
          </a:ln>
          <a:effectLst>
            <a:prstShdw prst="shdw17" dist="17961" dir="2700000">
              <a:srgbClr val="999900"/>
            </a:prstShdw>
          </a:effectLst>
        </p:spPr>
        <p:txBody>
          <a:bodyPr>
            <a:spAutoFit/>
          </a:bodyPr>
          <a:lstStyle/>
          <a:p>
            <a:r>
              <a:rPr lang="zh-CN" altLang="en-US" sz="2400">
                <a:solidFill>
                  <a:srgbClr val="FF0000"/>
                </a:solidFill>
                <a:effectLst>
                  <a:outerShdw blurRad="38100" dist="38100" dir="2700000" algn="tl">
                    <a:srgbClr val="C0C0C0"/>
                  </a:outerShdw>
                </a:effectLst>
                <a:ea typeface="黑体" pitchFamily="2" charset="-122"/>
              </a:rPr>
              <a:t>为何有些图形看起来会鲜活呢？</a:t>
            </a:r>
          </a:p>
        </p:txBody>
      </p:sp>
      <p:sp>
        <p:nvSpPr>
          <p:cNvPr id="32774" name="自选图形 4"/>
          <p:cNvSpPr>
            <a:spLocks noChangeArrowheads="1"/>
          </p:cNvSpPr>
          <p:nvPr/>
        </p:nvSpPr>
        <p:spPr bwMode="auto">
          <a:xfrm>
            <a:off x="5632450" y="1600200"/>
            <a:ext cx="727075" cy="457200"/>
          </a:xfrm>
          <a:prstGeom prst="roundRect">
            <a:avLst>
              <a:gd name="adj" fmla="val 16667"/>
            </a:avLst>
          </a:prstGeom>
          <a:gradFill rotWithShape="1">
            <a:gsLst>
              <a:gs pos="0">
                <a:srgbClr val="00CCFF"/>
              </a:gs>
              <a:gs pos="50000">
                <a:schemeClr val="bg1"/>
              </a:gs>
              <a:gs pos="100000">
                <a:srgbClr val="00CCFF"/>
              </a:gs>
            </a:gsLst>
            <a:lin ang="5400000" scaled="1"/>
          </a:gradFill>
          <a:ln w="9525">
            <a:noFill/>
            <a:round/>
            <a:headEnd/>
            <a:tailEnd/>
          </a:ln>
          <a:effectLst>
            <a:prstShdw prst="shdw17" dist="17961" dir="2700000">
              <a:srgbClr val="007A99"/>
            </a:prstShdw>
          </a:effectLst>
        </p:spPr>
        <p:txBody>
          <a:bodyPr wrap="none" anchor="ctr"/>
          <a:lstStyle/>
          <a:p>
            <a:pPr algn="ctr"/>
            <a:r>
              <a:rPr lang="zh-CN" altLang="en-US" sz="2400">
                <a:effectLst>
                  <a:outerShdw blurRad="38100" dist="38100" dir="2700000" algn="tl">
                    <a:srgbClr val="FFFFFF"/>
                  </a:outerShdw>
                </a:effectLst>
                <a:latin typeface="Algerian" pitchFamily="82" charset="0"/>
                <a:ea typeface="黑体" pitchFamily="2" charset="-122"/>
              </a:rPr>
              <a:t>渐变</a:t>
            </a:r>
          </a:p>
        </p:txBody>
      </p:sp>
      <p:sp>
        <p:nvSpPr>
          <p:cNvPr id="32775" name="自选图形 5"/>
          <p:cNvSpPr>
            <a:spLocks noChangeArrowheads="1"/>
          </p:cNvSpPr>
          <p:nvPr/>
        </p:nvSpPr>
        <p:spPr bwMode="auto">
          <a:xfrm>
            <a:off x="6705600" y="1600200"/>
            <a:ext cx="727075" cy="457200"/>
          </a:xfrm>
          <a:prstGeom prst="roundRect">
            <a:avLst>
              <a:gd name="adj" fmla="val 16667"/>
            </a:avLst>
          </a:prstGeom>
          <a:gradFill rotWithShape="1">
            <a:gsLst>
              <a:gs pos="0">
                <a:srgbClr val="FF00FF"/>
              </a:gs>
              <a:gs pos="50000">
                <a:schemeClr val="bg1"/>
              </a:gs>
              <a:gs pos="100000">
                <a:srgbClr val="FF00FF"/>
              </a:gs>
            </a:gsLst>
            <a:lin ang="5400000" scaled="1"/>
          </a:gradFill>
          <a:ln w="9525">
            <a:noFill/>
            <a:round/>
            <a:headEnd/>
            <a:tailEnd/>
          </a:ln>
          <a:effectLst>
            <a:prstShdw prst="shdw17" dist="17961" dir="2700000">
              <a:srgbClr val="990099"/>
            </a:prstShdw>
          </a:effectLst>
        </p:spPr>
        <p:txBody>
          <a:bodyPr wrap="none" anchor="ctr"/>
          <a:lstStyle/>
          <a:p>
            <a:pPr algn="ctr"/>
            <a:r>
              <a:rPr lang="zh-CN" altLang="en-US" sz="2400">
                <a:effectLst>
                  <a:outerShdw blurRad="38100" dist="38100" dir="2700000" algn="tl">
                    <a:srgbClr val="FFFFFF"/>
                  </a:outerShdw>
                </a:effectLst>
                <a:latin typeface="Algerian" pitchFamily="82" charset="0"/>
                <a:ea typeface="黑体" pitchFamily="2" charset="-122"/>
              </a:rPr>
              <a:t>阴影</a:t>
            </a:r>
          </a:p>
        </p:txBody>
      </p:sp>
      <p:sp>
        <p:nvSpPr>
          <p:cNvPr id="32776" name="自选图形 6"/>
          <p:cNvSpPr>
            <a:spLocks noChangeArrowheads="1"/>
          </p:cNvSpPr>
          <p:nvPr/>
        </p:nvSpPr>
        <p:spPr bwMode="auto">
          <a:xfrm>
            <a:off x="7778750" y="1600200"/>
            <a:ext cx="727075" cy="457200"/>
          </a:xfrm>
          <a:prstGeom prst="roundRect">
            <a:avLst>
              <a:gd name="adj" fmla="val 16667"/>
            </a:avLst>
          </a:prstGeom>
          <a:gradFill rotWithShape="1">
            <a:gsLst>
              <a:gs pos="0">
                <a:srgbClr val="00FF00"/>
              </a:gs>
              <a:gs pos="50000">
                <a:schemeClr val="bg1"/>
              </a:gs>
              <a:gs pos="100000">
                <a:srgbClr val="00FF00"/>
              </a:gs>
            </a:gsLst>
            <a:lin ang="5400000" scaled="1"/>
          </a:gradFill>
          <a:ln w="9525">
            <a:noFill/>
            <a:round/>
            <a:headEnd/>
            <a:tailEnd/>
          </a:ln>
          <a:effectLst>
            <a:prstShdw prst="shdw17" dist="17961" dir="2700000">
              <a:srgbClr val="009900"/>
            </a:prstShdw>
          </a:effectLst>
        </p:spPr>
        <p:txBody>
          <a:bodyPr wrap="none" anchor="ctr"/>
          <a:lstStyle/>
          <a:p>
            <a:pPr algn="ctr"/>
            <a:r>
              <a:rPr lang="zh-CN" altLang="en-US" sz="2400">
                <a:effectLst>
                  <a:outerShdw blurRad="38100" dist="38100" dir="2700000" algn="tl">
                    <a:srgbClr val="FFFFFF"/>
                  </a:outerShdw>
                </a:effectLst>
                <a:latin typeface="Algerian" pitchFamily="82" charset="0"/>
                <a:ea typeface="黑体" pitchFamily="2" charset="-122"/>
              </a:rPr>
              <a:t>三维</a:t>
            </a:r>
          </a:p>
        </p:txBody>
      </p:sp>
      <p:sp>
        <p:nvSpPr>
          <p:cNvPr id="32777" name="文本框 7"/>
          <p:cNvSpPr txBox="1">
            <a:spLocks noChangeArrowheads="1"/>
          </p:cNvSpPr>
          <p:nvPr/>
        </p:nvSpPr>
        <p:spPr bwMode="auto">
          <a:xfrm>
            <a:off x="1035050" y="5486400"/>
            <a:ext cx="793750" cy="457200"/>
          </a:xfrm>
          <a:prstGeom prst="rect">
            <a:avLst/>
          </a:prstGeom>
          <a:noFill/>
          <a:ln w="9525">
            <a:noFill/>
            <a:miter lim="800000"/>
            <a:headEnd/>
            <a:tailEnd/>
          </a:ln>
        </p:spPr>
        <p:txBody>
          <a:bodyPr wrap="none">
            <a:spAutoFit/>
          </a:bodyPr>
          <a:lstStyle/>
          <a:p>
            <a:r>
              <a:rPr lang="zh-CN" altLang="en-US" sz="2400"/>
              <a:t>示范</a:t>
            </a:r>
          </a:p>
        </p:txBody>
      </p:sp>
      <p:grpSp>
        <p:nvGrpSpPr>
          <p:cNvPr id="32778" name="Group 10"/>
          <p:cNvGrpSpPr>
            <a:grpSpLocks/>
          </p:cNvGrpSpPr>
          <p:nvPr/>
        </p:nvGrpSpPr>
        <p:grpSpPr bwMode="auto">
          <a:xfrm>
            <a:off x="533400" y="2362200"/>
            <a:ext cx="1752600" cy="533400"/>
            <a:chOff x="0" y="0"/>
            <a:chExt cx="1104" cy="336"/>
          </a:xfrm>
        </p:grpSpPr>
        <p:sp>
          <p:nvSpPr>
            <p:cNvPr id="32779" name="自选图形 9"/>
            <p:cNvSpPr>
              <a:spLocks noChangeArrowheads="1"/>
            </p:cNvSpPr>
            <p:nvPr/>
          </p:nvSpPr>
          <p:spPr bwMode="auto">
            <a:xfrm rot="10800000">
              <a:off x="0" y="0"/>
              <a:ext cx="1104" cy="336"/>
            </a:xfrm>
            <a:custGeom>
              <a:avLst/>
              <a:gdLst>
                <a:gd name="T0" fmla="*/ 1051 w 21600"/>
                <a:gd name="T1" fmla="*/ 168 h 21600"/>
                <a:gd name="T2" fmla="*/ 552 w 21600"/>
                <a:gd name="T3" fmla="*/ 336 h 21600"/>
                <a:gd name="T4" fmla="*/ 53 w 21600"/>
                <a:gd name="T5" fmla="*/ 168 h 21600"/>
                <a:gd name="T6" fmla="*/ 552 w 21600"/>
                <a:gd name="T7" fmla="*/ 0 h 21600"/>
                <a:gd name="T8" fmla="*/ 0 60000 65536"/>
                <a:gd name="T9" fmla="*/ 0 60000 65536"/>
                <a:gd name="T10" fmla="*/ 0 60000 65536"/>
                <a:gd name="T11" fmla="*/ 0 60000 65536"/>
                <a:gd name="T12" fmla="*/ 2837 w 21600"/>
                <a:gd name="T13" fmla="*/ 2829 h 21600"/>
                <a:gd name="T14" fmla="*/ 18763 w 21600"/>
                <a:gd name="T15" fmla="*/ 18771 h 21600"/>
              </a:gdLst>
              <a:ahLst/>
              <a:cxnLst>
                <a:cxn ang="T8">
                  <a:pos x="T0" y="T1"/>
                </a:cxn>
                <a:cxn ang="T9">
                  <a:pos x="T2" y="T3"/>
                </a:cxn>
                <a:cxn ang="T10">
                  <a:pos x="T4" y="T5"/>
                </a:cxn>
                <a:cxn ang="T11">
                  <a:pos x="T6" y="T7"/>
                </a:cxn>
              </a:cxnLst>
              <a:rect l="T12" t="T13" r="T14" b="T15"/>
              <a:pathLst>
                <a:path w="21600" h="21600">
                  <a:moveTo>
                    <a:pt x="0" y="0"/>
                  </a:moveTo>
                  <a:lnTo>
                    <a:pt x="2077" y="21600"/>
                  </a:lnTo>
                  <a:lnTo>
                    <a:pt x="19523" y="21600"/>
                  </a:lnTo>
                  <a:lnTo>
                    <a:pt x="21600" y="0"/>
                  </a:lnTo>
                  <a:close/>
                </a:path>
              </a:pathLst>
            </a:custGeom>
            <a:gradFill rotWithShape="1">
              <a:gsLst>
                <a:gs pos="0">
                  <a:srgbClr val="3366FF"/>
                </a:gs>
                <a:gs pos="50000">
                  <a:schemeClr val="bg1"/>
                </a:gs>
                <a:gs pos="100000">
                  <a:srgbClr val="3366FF"/>
                </a:gs>
              </a:gsLst>
              <a:lin ang="5400000" scaled="1"/>
            </a:gradFill>
            <a:ln w="9525">
              <a:noFill/>
              <a:miter lim="800000"/>
              <a:headEnd/>
              <a:tailEnd/>
            </a:ln>
          </p:spPr>
          <p:txBody>
            <a:bodyPr wrap="none" anchor="ctr"/>
            <a:lstStyle/>
            <a:p>
              <a:endParaRPr lang="zh-CN" altLang="en-US"/>
            </a:p>
          </p:txBody>
        </p:sp>
        <p:sp>
          <p:nvSpPr>
            <p:cNvPr id="32780" name="文本框 10"/>
            <p:cNvSpPr txBox="1">
              <a:spLocks noChangeArrowheads="1"/>
            </p:cNvSpPr>
            <p:nvPr/>
          </p:nvSpPr>
          <p:spPr bwMode="auto">
            <a:xfrm>
              <a:off x="96" y="0"/>
              <a:ext cx="884" cy="288"/>
            </a:xfrm>
            <a:prstGeom prst="rect">
              <a:avLst/>
            </a:prstGeom>
            <a:noFill/>
            <a:ln w="9525">
              <a:noFill/>
              <a:miter lim="800000"/>
              <a:headEnd/>
              <a:tailEnd/>
            </a:ln>
          </p:spPr>
          <p:txBody>
            <a:bodyPr wrap="none">
              <a:spAutoFit/>
            </a:bodyPr>
            <a:lstStyle/>
            <a:p>
              <a:r>
                <a:rPr lang="zh-CN" altLang="en-US" sz="2400">
                  <a:effectLst>
                    <a:outerShdw blurRad="38100" dist="38100" dir="2700000" algn="tl">
                      <a:srgbClr val="C0C0C0"/>
                    </a:outerShdw>
                  </a:effectLst>
                  <a:ea typeface="黑体" pitchFamily="2" charset="-122"/>
                </a:rPr>
                <a:t>操作实例</a:t>
              </a:r>
            </a:p>
          </p:txBody>
        </p:sp>
      </p:grpSp>
      <p:sp>
        <p:nvSpPr>
          <p:cNvPr id="32781" name="文本框 11"/>
          <p:cNvSpPr txBox="1">
            <a:spLocks noChangeArrowheads="1"/>
          </p:cNvSpPr>
          <p:nvPr/>
        </p:nvSpPr>
        <p:spPr bwMode="auto">
          <a:xfrm>
            <a:off x="593725" y="3159125"/>
            <a:ext cx="1616075" cy="650875"/>
          </a:xfrm>
          <a:prstGeom prst="rect">
            <a:avLst/>
          </a:prstGeom>
          <a:gradFill rotWithShape="1">
            <a:gsLst>
              <a:gs pos="0">
                <a:schemeClr val="bg1"/>
              </a:gs>
              <a:gs pos="50000">
                <a:srgbClr val="FFFF99"/>
              </a:gs>
              <a:gs pos="100000">
                <a:schemeClr val="bg1"/>
              </a:gs>
            </a:gsLst>
            <a:lin ang="18900000" scaled="1"/>
          </a:gradFill>
          <a:ln w="9525" cmpd="sng">
            <a:solidFill>
              <a:srgbClr val="C0C0C0"/>
            </a:solidFill>
            <a:miter lim="800000"/>
            <a:headEnd/>
            <a:tailEnd/>
          </a:ln>
        </p:spPr>
        <p:txBody>
          <a:bodyPr>
            <a:spAutoFit/>
          </a:bodyPr>
          <a:lstStyle/>
          <a:p>
            <a:pPr algn="ctr"/>
            <a:r>
              <a:rPr lang="zh-CN" altLang="en-US">
                <a:ea typeface="黑体" pitchFamily="2" charset="-122"/>
              </a:rPr>
              <a:t>绘制自选图形“圆角矩形”</a:t>
            </a:r>
          </a:p>
        </p:txBody>
      </p:sp>
      <p:sp>
        <p:nvSpPr>
          <p:cNvPr id="32782" name="自选图形 12"/>
          <p:cNvSpPr>
            <a:spLocks noChangeArrowheads="1"/>
          </p:cNvSpPr>
          <p:nvPr/>
        </p:nvSpPr>
        <p:spPr bwMode="auto">
          <a:xfrm>
            <a:off x="762000" y="3962400"/>
            <a:ext cx="1295400" cy="533400"/>
          </a:xfrm>
          <a:prstGeom prst="roundRect">
            <a:avLst>
              <a:gd name="adj" fmla="val 16667"/>
            </a:avLst>
          </a:prstGeom>
          <a:solidFill>
            <a:srgbClr val="CCFFCC"/>
          </a:solidFill>
          <a:ln w="9525" cmpd="sng">
            <a:solidFill>
              <a:schemeClr val="tx1"/>
            </a:solidFill>
            <a:round/>
            <a:headEnd/>
            <a:tailEnd/>
          </a:ln>
        </p:spPr>
        <p:txBody>
          <a:bodyPr wrap="none" anchor="ctr"/>
          <a:lstStyle/>
          <a:p>
            <a:endParaRPr lang="zh-CN" altLang="en-US"/>
          </a:p>
        </p:txBody>
      </p:sp>
      <p:sp>
        <p:nvSpPr>
          <p:cNvPr id="32783" name="文本框 13"/>
          <p:cNvSpPr txBox="1">
            <a:spLocks noChangeArrowheads="1"/>
          </p:cNvSpPr>
          <p:nvPr/>
        </p:nvSpPr>
        <p:spPr bwMode="auto">
          <a:xfrm>
            <a:off x="609600" y="4800600"/>
            <a:ext cx="1600200" cy="650875"/>
          </a:xfrm>
          <a:prstGeom prst="rect">
            <a:avLst/>
          </a:prstGeom>
          <a:gradFill rotWithShape="1">
            <a:gsLst>
              <a:gs pos="0">
                <a:schemeClr val="bg1"/>
              </a:gs>
              <a:gs pos="50000">
                <a:srgbClr val="FFFF99"/>
              </a:gs>
              <a:gs pos="100000">
                <a:schemeClr val="bg1"/>
              </a:gs>
            </a:gsLst>
            <a:lin ang="18900000" scaled="1"/>
          </a:gradFill>
          <a:ln w="9525" cmpd="sng">
            <a:solidFill>
              <a:srgbClr val="C0C0C0"/>
            </a:solidFill>
            <a:miter lim="800000"/>
            <a:headEnd/>
            <a:tailEnd/>
          </a:ln>
        </p:spPr>
        <p:txBody>
          <a:bodyPr>
            <a:spAutoFit/>
          </a:bodyPr>
          <a:lstStyle/>
          <a:p>
            <a:pPr algn="ctr"/>
            <a:r>
              <a:rPr lang="zh-CN" altLang="en-US">
                <a:ea typeface="黑体" pitchFamily="2" charset="-122"/>
              </a:rPr>
              <a:t>在文本框中输入“示范”两字</a:t>
            </a:r>
          </a:p>
        </p:txBody>
      </p:sp>
      <p:sp>
        <p:nvSpPr>
          <p:cNvPr id="32784" name="自选图形 14"/>
          <p:cNvSpPr>
            <a:spLocks noChangeArrowheads="1"/>
          </p:cNvSpPr>
          <p:nvPr/>
        </p:nvSpPr>
        <p:spPr bwMode="auto">
          <a:xfrm>
            <a:off x="2362200" y="3276600"/>
            <a:ext cx="609600" cy="381000"/>
          </a:xfrm>
          <a:prstGeom prst="chevron">
            <a:avLst>
              <a:gd name="adj" fmla="val 67919"/>
            </a:avLst>
          </a:prstGeom>
          <a:gradFill rotWithShape="1">
            <a:gsLst>
              <a:gs pos="0">
                <a:srgbClr val="66CCFF"/>
              </a:gs>
              <a:gs pos="50000">
                <a:schemeClr val="bg1"/>
              </a:gs>
              <a:gs pos="100000">
                <a:srgbClr val="66CCFF"/>
              </a:gs>
            </a:gsLst>
            <a:lin ang="5400000" scaled="1"/>
          </a:gradFill>
          <a:ln w="9525" cmpd="sng">
            <a:solidFill>
              <a:srgbClr val="C0C0C0"/>
            </a:solidFill>
            <a:miter lim="800000"/>
            <a:headEnd/>
            <a:tailEnd/>
          </a:ln>
        </p:spPr>
        <p:txBody>
          <a:bodyPr wrap="none" anchor="ctr"/>
          <a:lstStyle/>
          <a:p>
            <a:endParaRPr lang="zh-CN" altLang="en-US"/>
          </a:p>
        </p:txBody>
      </p:sp>
      <p:sp>
        <p:nvSpPr>
          <p:cNvPr id="32785" name="自选图形 15"/>
          <p:cNvSpPr>
            <a:spLocks noChangeArrowheads="1"/>
          </p:cNvSpPr>
          <p:nvPr/>
        </p:nvSpPr>
        <p:spPr bwMode="auto">
          <a:xfrm>
            <a:off x="2362200" y="4953000"/>
            <a:ext cx="609600" cy="381000"/>
          </a:xfrm>
          <a:prstGeom prst="chevron">
            <a:avLst>
              <a:gd name="adj" fmla="val 67919"/>
            </a:avLst>
          </a:prstGeom>
          <a:gradFill rotWithShape="1">
            <a:gsLst>
              <a:gs pos="0">
                <a:srgbClr val="66CCFF"/>
              </a:gs>
              <a:gs pos="50000">
                <a:schemeClr val="bg1"/>
              </a:gs>
              <a:gs pos="100000">
                <a:srgbClr val="66CCFF"/>
              </a:gs>
            </a:gsLst>
            <a:lin ang="5400000" scaled="1"/>
          </a:gradFill>
          <a:ln w="9525" cmpd="sng">
            <a:solidFill>
              <a:srgbClr val="C0C0C0"/>
            </a:solidFill>
            <a:miter lim="800000"/>
            <a:headEnd/>
            <a:tailEnd/>
          </a:ln>
        </p:spPr>
        <p:txBody>
          <a:bodyPr wrap="none" anchor="ctr"/>
          <a:lstStyle/>
          <a:p>
            <a:endParaRPr lang="zh-CN" altLang="en-US"/>
          </a:p>
        </p:txBody>
      </p:sp>
      <p:sp>
        <p:nvSpPr>
          <p:cNvPr id="32786" name="文本框 16"/>
          <p:cNvSpPr txBox="1">
            <a:spLocks noChangeArrowheads="1"/>
          </p:cNvSpPr>
          <p:nvPr/>
        </p:nvSpPr>
        <p:spPr bwMode="auto">
          <a:xfrm>
            <a:off x="3565525" y="5486400"/>
            <a:ext cx="793750" cy="457200"/>
          </a:xfrm>
          <a:prstGeom prst="rect">
            <a:avLst/>
          </a:prstGeom>
          <a:noFill/>
          <a:ln w="9525">
            <a:noFill/>
            <a:miter lim="800000"/>
            <a:headEnd/>
            <a:tailEnd/>
          </a:ln>
        </p:spPr>
        <p:txBody>
          <a:bodyPr wrap="none">
            <a:spAutoFit/>
          </a:bodyPr>
          <a:lstStyle/>
          <a:p>
            <a:r>
              <a:rPr lang="zh-CN" altLang="en-US" sz="2400">
                <a:effectLst>
                  <a:outerShdw blurRad="38100" dist="38100" dir="2700000" algn="tl">
                    <a:srgbClr val="C0C0C0"/>
                  </a:outerShdw>
                </a:effectLst>
                <a:ea typeface="黑体" pitchFamily="2" charset="-122"/>
              </a:rPr>
              <a:t>示范</a:t>
            </a:r>
          </a:p>
        </p:txBody>
      </p:sp>
      <p:sp>
        <p:nvSpPr>
          <p:cNvPr id="32787" name="文本框 17"/>
          <p:cNvSpPr txBox="1">
            <a:spLocks noChangeArrowheads="1"/>
          </p:cNvSpPr>
          <p:nvPr/>
        </p:nvSpPr>
        <p:spPr bwMode="auto">
          <a:xfrm>
            <a:off x="3124200" y="3159125"/>
            <a:ext cx="1616075" cy="650875"/>
          </a:xfrm>
          <a:prstGeom prst="rect">
            <a:avLst/>
          </a:prstGeom>
          <a:gradFill rotWithShape="1">
            <a:gsLst>
              <a:gs pos="0">
                <a:schemeClr val="bg1"/>
              </a:gs>
              <a:gs pos="50000">
                <a:srgbClr val="FFFF99"/>
              </a:gs>
              <a:gs pos="100000">
                <a:schemeClr val="bg1"/>
              </a:gs>
            </a:gsLst>
            <a:lin ang="18900000" scaled="1"/>
          </a:gradFill>
          <a:ln w="9525" cmpd="sng">
            <a:solidFill>
              <a:srgbClr val="C0C0C0"/>
            </a:solidFill>
            <a:miter lim="800000"/>
            <a:headEnd/>
            <a:tailEnd/>
          </a:ln>
        </p:spPr>
        <p:txBody>
          <a:bodyPr>
            <a:spAutoFit/>
          </a:bodyPr>
          <a:lstStyle/>
          <a:p>
            <a:pPr algn="ctr"/>
            <a:r>
              <a:rPr lang="zh-CN" altLang="en-US">
                <a:ea typeface="黑体" pitchFamily="2" charset="-122"/>
              </a:rPr>
              <a:t>设置填充色</a:t>
            </a:r>
          </a:p>
          <a:p>
            <a:pPr algn="ctr"/>
            <a:r>
              <a:rPr lang="zh-CN" altLang="en-US">
                <a:ea typeface="黑体" pitchFamily="2" charset="-122"/>
              </a:rPr>
              <a:t>参见右图</a:t>
            </a:r>
          </a:p>
        </p:txBody>
      </p:sp>
      <p:sp>
        <p:nvSpPr>
          <p:cNvPr id="32788" name="自选图形 18"/>
          <p:cNvSpPr>
            <a:spLocks noChangeArrowheads="1"/>
          </p:cNvSpPr>
          <p:nvPr/>
        </p:nvSpPr>
        <p:spPr bwMode="auto">
          <a:xfrm>
            <a:off x="3292475" y="3962400"/>
            <a:ext cx="1295400" cy="533400"/>
          </a:xfrm>
          <a:prstGeom prst="roundRect">
            <a:avLst>
              <a:gd name="adj" fmla="val 16667"/>
            </a:avLst>
          </a:prstGeom>
          <a:gradFill rotWithShape="1">
            <a:gsLst>
              <a:gs pos="0">
                <a:srgbClr val="0099FF"/>
              </a:gs>
              <a:gs pos="50000">
                <a:schemeClr val="bg1"/>
              </a:gs>
              <a:gs pos="100000">
                <a:srgbClr val="0099FF"/>
              </a:gs>
            </a:gsLst>
            <a:lin ang="5400000" scaled="1"/>
          </a:gradFill>
          <a:ln w="9525">
            <a:noFill/>
            <a:round/>
            <a:headEnd/>
            <a:tailEnd/>
          </a:ln>
          <a:effectLst>
            <a:prstShdw prst="shdw17" dist="17961" dir="2700000">
              <a:srgbClr val="005C99"/>
            </a:prstShdw>
          </a:effectLst>
        </p:spPr>
        <p:txBody>
          <a:bodyPr wrap="none" anchor="ctr"/>
          <a:lstStyle/>
          <a:p>
            <a:endParaRPr lang="zh-CN" altLang="en-US"/>
          </a:p>
        </p:txBody>
      </p:sp>
      <p:sp>
        <p:nvSpPr>
          <p:cNvPr id="32789" name="文本框 19"/>
          <p:cNvSpPr txBox="1">
            <a:spLocks noChangeArrowheads="1"/>
          </p:cNvSpPr>
          <p:nvPr/>
        </p:nvSpPr>
        <p:spPr bwMode="auto">
          <a:xfrm>
            <a:off x="3140075" y="4800600"/>
            <a:ext cx="1600200" cy="650875"/>
          </a:xfrm>
          <a:prstGeom prst="rect">
            <a:avLst/>
          </a:prstGeom>
          <a:gradFill rotWithShape="1">
            <a:gsLst>
              <a:gs pos="0">
                <a:schemeClr val="bg1"/>
              </a:gs>
              <a:gs pos="50000">
                <a:srgbClr val="FFFF99"/>
              </a:gs>
              <a:gs pos="100000">
                <a:schemeClr val="bg1"/>
              </a:gs>
            </a:gsLst>
            <a:lin ang="18900000" scaled="1"/>
          </a:gradFill>
          <a:ln w="9525" cmpd="sng">
            <a:solidFill>
              <a:srgbClr val="C0C0C0"/>
            </a:solidFill>
            <a:miter lim="800000"/>
            <a:headEnd/>
            <a:tailEnd/>
          </a:ln>
        </p:spPr>
        <p:txBody>
          <a:bodyPr>
            <a:spAutoFit/>
          </a:bodyPr>
          <a:lstStyle/>
          <a:p>
            <a:pPr algn="ctr"/>
            <a:r>
              <a:rPr lang="zh-CN" altLang="en-US">
                <a:ea typeface="黑体" pitchFamily="2" charset="-122"/>
              </a:rPr>
              <a:t>设置文字格式</a:t>
            </a:r>
          </a:p>
          <a:p>
            <a:pPr algn="ctr"/>
            <a:r>
              <a:rPr lang="zh-CN" altLang="en-US">
                <a:ea typeface="黑体" pitchFamily="2" charset="-122"/>
              </a:rPr>
              <a:t>黑体，阴影</a:t>
            </a:r>
          </a:p>
        </p:txBody>
      </p:sp>
      <p:pic>
        <p:nvPicPr>
          <p:cNvPr id="32790" name="图片 20"/>
          <p:cNvPicPr>
            <a:picLocks noChangeAspect="1" noChangeArrowheads="1"/>
          </p:cNvPicPr>
          <p:nvPr/>
        </p:nvPicPr>
        <p:blipFill>
          <a:blip r:embed="rId3"/>
          <a:srcRect/>
          <a:stretch>
            <a:fillRect/>
          </a:stretch>
        </p:blipFill>
        <p:spPr bwMode="auto">
          <a:xfrm>
            <a:off x="4876800" y="2436813"/>
            <a:ext cx="3810000" cy="3506787"/>
          </a:xfrm>
          <a:prstGeom prst="rect">
            <a:avLst/>
          </a:prstGeom>
          <a:noFill/>
          <a:ln w="9525">
            <a:noFill/>
            <a:miter lim="800000"/>
            <a:headEnd/>
            <a:tailEnd/>
          </a:ln>
        </p:spPr>
      </p:pic>
      <p:sp>
        <p:nvSpPr>
          <p:cNvPr id="32791" name="文本框 21"/>
          <p:cNvSpPr txBox="1">
            <a:spLocks noChangeArrowheads="1"/>
          </p:cNvSpPr>
          <p:nvPr/>
        </p:nvSpPr>
        <p:spPr bwMode="auto">
          <a:xfrm>
            <a:off x="5029200" y="2765425"/>
            <a:ext cx="2936875" cy="376238"/>
          </a:xfrm>
          <a:prstGeom prst="rect">
            <a:avLst/>
          </a:prstGeom>
          <a:gradFill rotWithShape="1">
            <a:gsLst>
              <a:gs pos="0">
                <a:srgbClr val="66FF66"/>
              </a:gs>
              <a:gs pos="50000">
                <a:schemeClr val="bg1"/>
              </a:gs>
              <a:gs pos="100000">
                <a:srgbClr val="66FF66"/>
              </a:gs>
            </a:gsLst>
            <a:lin ang="5400000" scaled="1"/>
          </a:gradFill>
          <a:ln w="9525" cmpd="sng">
            <a:solidFill>
              <a:srgbClr val="C0C0C0"/>
            </a:solidFill>
            <a:miter lim="800000"/>
            <a:headEnd/>
            <a:tailEnd/>
          </a:ln>
        </p:spPr>
        <p:txBody>
          <a:bodyPr wrap="none">
            <a:spAutoFit/>
          </a:bodyPr>
          <a:lstStyle/>
          <a:p>
            <a:r>
              <a:rPr lang="zh-CN" altLang="en-US">
                <a:ea typeface="黑体" pitchFamily="2" charset="-122"/>
              </a:rPr>
              <a:t>双击圆角矩形弹出此对话框</a:t>
            </a:r>
          </a:p>
        </p:txBody>
      </p:sp>
      <p:sp>
        <p:nvSpPr>
          <p:cNvPr id="32792" name="椭圆 22"/>
          <p:cNvSpPr>
            <a:spLocks noChangeArrowheads="1"/>
          </p:cNvSpPr>
          <p:nvPr/>
        </p:nvSpPr>
        <p:spPr bwMode="auto">
          <a:xfrm>
            <a:off x="5715000" y="5387975"/>
            <a:ext cx="1600200" cy="479425"/>
          </a:xfrm>
          <a:prstGeom prst="ellipse">
            <a:avLst/>
          </a:prstGeom>
          <a:noFill/>
          <a:ln w="25400" cmpd="sng">
            <a:solidFill>
              <a:srgbClr val="FF0000"/>
            </a:solidFill>
            <a:prstDash val="dash"/>
            <a:round/>
            <a:headEnd/>
            <a:tailEnd/>
          </a:ln>
        </p:spPr>
        <p:txBody>
          <a:bodyPr wrap="none" anchor="ctr"/>
          <a:lstStyle/>
          <a:p>
            <a:endParaRPr lang="zh-CN" altLang="en-US"/>
          </a:p>
        </p:txBody>
      </p:sp>
      <p:pic>
        <p:nvPicPr>
          <p:cNvPr id="32793" name="图片 23"/>
          <p:cNvPicPr>
            <a:picLocks noChangeAspect="1" noChangeArrowheads="1"/>
          </p:cNvPicPr>
          <p:nvPr/>
        </p:nvPicPr>
        <p:blipFill>
          <a:blip r:embed="rId4"/>
          <a:srcRect/>
          <a:stretch>
            <a:fillRect/>
          </a:stretch>
        </p:blipFill>
        <p:spPr bwMode="auto">
          <a:xfrm>
            <a:off x="4876800" y="2209800"/>
            <a:ext cx="3810000" cy="4267200"/>
          </a:xfrm>
          <a:prstGeom prst="rect">
            <a:avLst/>
          </a:prstGeom>
          <a:noFill/>
          <a:ln w="9525">
            <a:noFill/>
            <a:miter lim="800000"/>
            <a:headEnd/>
            <a:tailEnd/>
          </a:ln>
        </p:spPr>
      </p:pic>
      <p:grpSp>
        <p:nvGrpSpPr>
          <p:cNvPr id="32794" name="Group 26"/>
          <p:cNvGrpSpPr>
            <a:grpSpLocks/>
          </p:cNvGrpSpPr>
          <p:nvPr/>
        </p:nvGrpSpPr>
        <p:grpSpPr bwMode="auto">
          <a:xfrm>
            <a:off x="4987925" y="2514600"/>
            <a:ext cx="3165475" cy="1066800"/>
            <a:chOff x="0" y="0"/>
            <a:chExt cx="1994" cy="672"/>
          </a:xfrm>
        </p:grpSpPr>
        <p:sp>
          <p:nvSpPr>
            <p:cNvPr id="32795" name="文本框 25"/>
            <p:cNvSpPr txBox="1">
              <a:spLocks noChangeArrowheads="1"/>
            </p:cNvSpPr>
            <p:nvPr/>
          </p:nvSpPr>
          <p:spPr bwMode="auto">
            <a:xfrm>
              <a:off x="0" y="0"/>
              <a:ext cx="1994" cy="237"/>
            </a:xfrm>
            <a:prstGeom prst="rect">
              <a:avLst/>
            </a:prstGeom>
            <a:gradFill rotWithShape="1">
              <a:gsLst>
                <a:gs pos="0">
                  <a:schemeClr val="bg1"/>
                </a:gs>
                <a:gs pos="100000">
                  <a:srgbClr val="FF99CC"/>
                </a:gs>
              </a:gsLst>
              <a:lin ang="5400000" scaled="1"/>
            </a:gradFill>
            <a:ln w="9525" cmpd="sng">
              <a:solidFill>
                <a:srgbClr val="C0C0C0"/>
              </a:solidFill>
              <a:miter lim="800000"/>
              <a:headEnd/>
              <a:tailEnd/>
            </a:ln>
          </p:spPr>
          <p:txBody>
            <a:bodyPr wrap="none">
              <a:spAutoFit/>
            </a:bodyPr>
            <a:lstStyle/>
            <a:p>
              <a:r>
                <a:rPr lang="zh-CN" altLang="en-US">
                  <a:ea typeface="黑体" pitchFamily="2" charset="-122"/>
                </a:rPr>
                <a:t>选择双色模式和所需要的颜色</a:t>
              </a:r>
            </a:p>
          </p:txBody>
        </p:sp>
        <p:sp>
          <p:nvSpPr>
            <p:cNvPr id="32796" name="椭圆 26"/>
            <p:cNvSpPr>
              <a:spLocks noChangeArrowheads="1"/>
            </p:cNvSpPr>
            <p:nvPr/>
          </p:nvSpPr>
          <p:spPr bwMode="auto">
            <a:xfrm>
              <a:off x="0" y="432"/>
              <a:ext cx="432" cy="240"/>
            </a:xfrm>
            <a:prstGeom prst="ellipse">
              <a:avLst/>
            </a:prstGeom>
            <a:noFill/>
            <a:ln w="25400" cmpd="sng">
              <a:solidFill>
                <a:srgbClr val="FF0000"/>
              </a:solidFill>
              <a:prstDash val="dash"/>
              <a:round/>
              <a:headEnd/>
              <a:tailEnd/>
            </a:ln>
          </p:spPr>
          <p:txBody>
            <a:bodyPr wrap="none" anchor="ctr"/>
            <a:lstStyle/>
            <a:p>
              <a:endParaRPr lang="zh-CN" altLang="en-US"/>
            </a:p>
          </p:txBody>
        </p:sp>
        <p:sp>
          <p:nvSpPr>
            <p:cNvPr id="32797" name="椭圆 27"/>
            <p:cNvSpPr>
              <a:spLocks noChangeArrowheads="1"/>
            </p:cNvSpPr>
            <p:nvPr/>
          </p:nvSpPr>
          <p:spPr bwMode="auto">
            <a:xfrm>
              <a:off x="720" y="336"/>
              <a:ext cx="912" cy="240"/>
            </a:xfrm>
            <a:prstGeom prst="ellipse">
              <a:avLst/>
            </a:prstGeom>
            <a:noFill/>
            <a:ln w="25400" cmpd="sng">
              <a:solidFill>
                <a:srgbClr val="FF0000"/>
              </a:solidFill>
              <a:prstDash val="dash"/>
              <a:round/>
              <a:headEnd/>
              <a:tailEnd/>
            </a:ln>
          </p:spPr>
          <p:txBody>
            <a:bodyPr wrap="none" anchor="ctr"/>
            <a:lstStyle/>
            <a:p>
              <a:endParaRPr lang="zh-CN" altLang="en-US"/>
            </a:p>
          </p:txBody>
        </p:sp>
      </p:grpSp>
      <p:grpSp>
        <p:nvGrpSpPr>
          <p:cNvPr id="32798" name="Group 30"/>
          <p:cNvGrpSpPr>
            <a:grpSpLocks/>
          </p:cNvGrpSpPr>
          <p:nvPr/>
        </p:nvGrpSpPr>
        <p:grpSpPr bwMode="auto">
          <a:xfrm>
            <a:off x="5562600" y="4724400"/>
            <a:ext cx="2286000" cy="1295400"/>
            <a:chOff x="0" y="0"/>
            <a:chExt cx="1440" cy="816"/>
          </a:xfrm>
        </p:grpSpPr>
        <p:sp>
          <p:nvSpPr>
            <p:cNvPr id="32799" name="文本框 29"/>
            <p:cNvSpPr txBox="1">
              <a:spLocks noChangeArrowheads="1"/>
            </p:cNvSpPr>
            <p:nvPr/>
          </p:nvSpPr>
          <p:spPr bwMode="auto">
            <a:xfrm>
              <a:off x="0" y="0"/>
              <a:ext cx="1440" cy="237"/>
            </a:xfrm>
            <a:prstGeom prst="rect">
              <a:avLst/>
            </a:prstGeom>
            <a:gradFill rotWithShape="1">
              <a:gsLst>
                <a:gs pos="0">
                  <a:schemeClr val="bg1"/>
                </a:gs>
                <a:gs pos="100000">
                  <a:srgbClr val="FF99CC"/>
                </a:gs>
              </a:gsLst>
              <a:lin ang="5400000" scaled="1"/>
            </a:gradFill>
            <a:ln w="9525" cmpd="sng">
              <a:solidFill>
                <a:srgbClr val="C0C0C0"/>
              </a:solidFill>
              <a:miter lim="800000"/>
              <a:headEnd/>
              <a:tailEnd/>
            </a:ln>
          </p:spPr>
          <p:txBody>
            <a:bodyPr>
              <a:spAutoFit/>
            </a:bodyPr>
            <a:lstStyle/>
            <a:p>
              <a:pPr algn="ctr"/>
              <a:r>
                <a:rPr lang="zh-CN" altLang="en-US">
                  <a:ea typeface="黑体" pitchFamily="2" charset="-122"/>
                </a:rPr>
                <a:t>选择填充样式后确定</a:t>
              </a:r>
            </a:p>
          </p:txBody>
        </p:sp>
        <p:sp>
          <p:nvSpPr>
            <p:cNvPr id="32800" name="椭圆 30"/>
            <p:cNvSpPr>
              <a:spLocks noChangeArrowheads="1"/>
            </p:cNvSpPr>
            <p:nvPr/>
          </p:nvSpPr>
          <p:spPr bwMode="auto">
            <a:xfrm>
              <a:off x="432" y="336"/>
              <a:ext cx="576" cy="480"/>
            </a:xfrm>
            <a:prstGeom prst="ellipse">
              <a:avLst/>
            </a:prstGeom>
            <a:noFill/>
            <a:ln w="25400" cmpd="sng">
              <a:solidFill>
                <a:srgbClr val="FF0000"/>
              </a:solidFill>
              <a:prstDash val="dash"/>
              <a:round/>
              <a:headEnd/>
              <a:tailEnd/>
            </a:ln>
          </p:spPr>
          <p:txBody>
            <a:bodyPr wrap="none" anchor="ctr"/>
            <a:lstStyle/>
            <a:p>
              <a:endParaRPr lang="zh-CN" altLang="en-US"/>
            </a:p>
          </p:txBody>
        </p:sp>
      </p:grpSp>
      <p:pic>
        <p:nvPicPr>
          <p:cNvPr id="32801" name="图片 31"/>
          <p:cNvPicPr>
            <a:picLocks noChangeAspect="1" noChangeArrowheads="1"/>
          </p:cNvPicPr>
          <p:nvPr/>
        </p:nvPicPr>
        <p:blipFill>
          <a:blip r:embed="rId5"/>
          <a:srcRect/>
          <a:stretch>
            <a:fillRect/>
          </a:stretch>
        </p:blipFill>
        <p:spPr bwMode="auto">
          <a:xfrm>
            <a:off x="4876800" y="2438400"/>
            <a:ext cx="3810000" cy="3506788"/>
          </a:xfrm>
          <a:prstGeom prst="rect">
            <a:avLst/>
          </a:prstGeom>
          <a:noFill/>
          <a:ln w="9525">
            <a:noFill/>
            <a:miter lim="800000"/>
            <a:headEnd/>
            <a:tailEnd/>
          </a:ln>
        </p:spPr>
      </p:pic>
      <p:grpSp>
        <p:nvGrpSpPr>
          <p:cNvPr id="32802" name="Group 34"/>
          <p:cNvGrpSpPr>
            <a:grpSpLocks/>
          </p:cNvGrpSpPr>
          <p:nvPr/>
        </p:nvGrpSpPr>
        <p:grpSpPr bwMode="auto">
          <a:xfrm>
            <a:off x="5257800" y="3276600"/>
            <a:ext cx="1828800" cy="914400"/>
            <a:chOff x="0" y="0"/>
            <a:chExt cx="1152" cy="576"/>
          </a:xfrm>
        </p:grpSpPr>
        <p:sp>
          <p:nvSpPr>
            <p:cNvPr id="32803" name="文本框 33"/>
            <p:cNvSpPr txBox="1">
              <a:spLocks noChangeArrowheads="1"/>
            </p:cNvSpPr>
            <p:nvPr/>
          </p:nvSpPr>
          <p:spPr bwMode="auto">
            <a:xfrm>
              <a:off x="0" y="0"/>
              <a:ext cx="1152" cy="237"/>
            </a:xfrm>
            <a:prstGeom prst="rect">
              <a:avLst/>
            </a:prstGeom>
            <a:gradFill rotWithShape="1">
              <a:gsLst>
                <a:gs pos="0">
                  <a:schemeClr val="bg1"/>
                </a:gs>
                <a:gs pos="100000">
                  <a:srgbClr val="FF99CC"/>
                </a:gs>
              </a:gsLst>
              <a:lin ang="5400000" scaled="1"/>
            </a:gradFill>
            <a:ln w="9525" cmpd="sng">
              <a:solidFill>
                <a:srgbClr val="C0C0C0"/>
              </a:solidFill>
              <a:miter lim="800000"/>
              <a:headEnd/>
              <a:tailEnd/>
            </a:ln>
          </p:spPr>
          <p:txBody>
            <a:bodyPr>
              <a:spAutoFit/>
            </a:bodyPr>
            <a:lstStyle/>
            <a:p>
              <a:pPr algn="ctr"/>
              <a:r>
                <a:rPr lang="zh-CN" altLang="en-US">
                  <a:ea typeface="黑体" pitchFamily="2" charset="-122"/>
                </a:rPr>
                <a:t>线条选择无颜色</a:t>
              </a:r>
            </a:p>
          </p:txBody>
        </p:sp>
        <p:sp>
          <p:nvSpPr>
            <p:cNvPr id="32804" name="椭圆 34"/>
            <p:cNvSpPr>
              <a:spLocks noChangeArrowheads="1"/>
            </p:cNvSpPr>
            <p:nvPr/>
          </p:nvSpPr>
          <p:spPr bwMode="auto">
            <a:xfrm>
              <a:off x="208" y="336"/>
              <a:ext cx="768" cy="240"/>
            </a:xfrm>
            <a:prstGeom prst="ellipse">
              <a:avLst/>
            </a:prstGeom>
            <a:noFill/>
            <a:ln w="25400" cmpd="sng">
              <a:solidFill>
                <a:srgbClr val="FF0000"/>
              </a:solidFill>
              <a:prstDash val="dash"/>
              <a:round/>
              <a:headEnd/>
              <a:tailEnd/>
            </a:ln>
          </p:spPr>
          <p:txBody>
            <a:bodyPr wrap="none" anchor="ctr"/>
            <a:lstStyle/>
            <a:p>
              <a:endParaRPr lang="zh-CN" altLang="en-US"/>
            </a:p>
          </p:txBody>
        </p:sp>
      </p:grpSp>
      <p:sp>
        <p:nvSpPr>
          <p:cNvPr id="32805" name="自选图形 35"/>
          <p:cNvSpPr>
            <a:spLocks noChangeArrowheads="1"/>
          </p:cNvSpPr>
          <p:nvPr/>
        </p:nvSpPr>
        <p:spPr bwMode="auto">
          <a:xfrm>
            <a:off x="4876800" y="2438400"/>
            <a:ext cx="3810000" cy="3733800"/>
          </a:xfrm>
          <a:prstGeom prst="foldedCorner">
            <a:avLst>
              <a:gd name="adj" fmla="val 6167"/>
            </a:avLst>
          </a:prstGeom>
          <a:solidFill>
            <a:srgbClr val="FFFF99"/>
          </a:solidFill>
          <a:ln w="9525" cmpd="sng">
            <a:solidFill>
              <a:srgbClr val="C0C0C0"/>
            </a:solidFill>
            <a:round/>
            <a:headEnd/>
            <a:tailEnd/>
          </a:ln>
        </p:spPr>
        <p:txBody>
          <a:bodyPr wrap="none" anchor="ctr"/>
          <a:lstStyle/>
          <a:p>
            <a:endParaRPr lang="zh-CN" altLang="en-US"/>
          </a:p>
        </p:txBody>
      </p:sp>
      <p:grpSp>
        <p:nvGrpSpPr>
          <p:cNvPr id="32806" name="Group 38"/>
          <p:cNvGrpSpPr>
            <a:grpSpLocks/>
          </p:cNvGrpSpPr>
          <p:nvPr/>
        </p:nvGrpSpPr>
        <p:grpSpPr bwMode="auto">
          <a:xfrm>
            <a:off x="4953000" y="2819400"/>
            <a:ext cx="1793875" cy="3048000"/>
            <a:chOff x="0" y="0"/>
            <a:chExt cx="1130" cy="1920"/>
          </a:xfrm>
        </p:grpSpPr>
        <p:pic>
          <p:nvPicPr>
            <p:cNvPr id="32807" name="图片 37"/>
            <p:cNvPicPr>
              <a:picLocks noChangeAspect="1" noChangeArrowheads="1"/>
            </p:cNvPicPr>
            <p:nvPr/>
          </p:nvPicPr>
          <p:blipFill>
            <a:blip r:embed="rId6"/>
            <a:srcRect/>
            <a:stretch>
              <a:fillRect/>
            </a:stretch>
          </p:blipFill>
          <p:spPr bwMode="auto">
            <a:xfrm>
              <a:off x="157" y="0"/>
              <a:ext cx="803" cy="1584"/>
            </a:xfrm>
            <a:prstGeom prst="rect">
              <a:avLst/>
            </a:prstGeom>
            <a:noFill/>
            <a:ln w="9525">
              <a:noFill/>
              <a:miter lim="800000"/>
              <a:headEnd/>
              <a:tailEnd/>
            </a:ln>
          </p:spPr>
        </p:pic>
        <p:sp>
          <p:nvSpPr>
            <p:cNvPr id="32808" name="文本框 38"/>
            <p:cNvSpPr txBox="1">
              <a:spLocks noChangeArrowheads="1"/>
            </p:cNvSpPr>
            <p:nvPr/>
          </p:nvSpPr>
          <p:spPr bwMode="auto">
            <a:xfrm>
              <a:off x="0" y="1683"/>
              <a:ext cx="1130" cy="237"/>
            </a:xfrm>
            <a:prstGeom prst="rect">
              <a:avLst/>
            </a:prstGeom>
            <a:gradFill rotWithShape="1">
              <a:gsLst>
                <a:gs pos="0">
                  <a:srgbClr val="FF99CC"/>
                </a:gs>
                <a:gs pos="50000">
                  <a:schemeClr val="bg1"/>
                </a:gs>
                <a:gs pos="100000">
                  <a:srgbClr val="FF99CC"/>
                </a:gs>
              </a:gsLst>
              <a:lin ang="5400000" scaled="1"/>
            </a:gradFill>
            <a:ln w="9525" cmpd="sng">
              <a:solidFill>
                <a:srgbClr val="C0C0C0"/>
              </a:solidFill>
              <a:miter lim="800000"/>
              <a:headEnd/>
              <a:tailEnd/>
            </a:ln>
          </p:spPr>
          <p:txBody>
            <a:bodyPr wrap="none">
              <a:spAutoFit/>
            </a:bodyPr>
            <a:lstStyle/>
            <a:p>
              <a:r>
                <a:rPr lang="zh-CN" altLang="en-US">
                  <a:latin typeface="黑体" pitchFamily="2" charset="-122"/>
                  <a:ea typeface="黑体" pitchFamily="2" charset="-122"/>
                </a:rPr>
                <a:t>阴影样式选</a:t>
              </a:r>
              <a:r>
                <a:rPr lang="en-US">
                  <a:latin typeface="黑体" pitchFamily="2" charset="-122"/>
                  <a:ea typeface="黑体" pitchFamily="2" charset="-122"/>
                </a:rPr>
                <a:t>17</a:t>
              </a:r>
              <a:r>
                <a:rPr lang="zh-CN" altLang="en-US">
                  <a:latin typeface="黑体" pitchFamily="2" charset="-122"/>
                  <a:ea typeface="黑体" pitchFamily="2" charset="-122"/>
                </a:rPr>
                <a:t>号</a:t>
              </a:r>
            </a:p>
          </p:txBody>
        </p:sp>
      </p:grpSp>
      <p:grpSp>
        <p:nvGrpSpPr>
          <p:cNvPr id="32809" name="Group 41"/>
          <p:cNvGrpSpPr>
            <a:grpSpLocks/>
          </p:cNvGrpSpPr>
          <p:nvPr/>
        </p:nvGrpSpPr>
        <p:grpSpPr bwMode="auto">
          <a:xfrm>
            <a:off x="6858000" y="3429000"/>
            <a:ext cx="1447800" cy="1752600"/>
            <a:chOff x="0" y="0"/>
            <a:chExt cx="912" cy="1104"/>
          </a:xfrm>
        </p:grpSpPr>
        <p:sp>
          <p:nvSpPr>
            <p:cNvPr id="32810" name="文本框 40"/>
            <p:cNvSpPr txBox="1">
              <a:spLocks noChangeArrowheads="1"/>
            </p:cNvSpPr>
            <p:nvPr/>
          </p:nvSpPr>
          <p:spPr bwMode="auto">
            <a:xfrm>
              <a:off x="0" y="0"/>
              <a:ext cx="912" cy="583"/>
            </a:xfrm>
            <a:prstGeom prst="rect">
              <a:avLst/>
            </a:prstGeom>
            <a:gradFill rotWithShape="1">
              <a:gsLst>
                <a:gs pos="0">
                  <a:schemeClr val="bg1"/>
                </a:gs>
                <a:gs pos="50000">
                  <a:srgbClr val="FF99CC"/>
                </a:gs>
                <a:gs pos="100000">
                  <a:schemeClr val="bg1"/>
                </a:gs>
              </a:gsLst>
              <a:lin ang="18900000" scaled="1"/>
            </a:gradFill>
            <a:ln w="9525" cmpd="sng">
              <a:solidFill>
                <a:srgbClr val="C0C0C0"/>
              </a:solidFill>
              <a:miter lim="800000"/>
              <a:headEnd/>
              <a:tailEnd/>
            </a:ln>
          </p:spPr>
          <p:txBody>
            <a:bodyPr>
              <a:spAutoFit/>
            </a:bodyPr>
            <a:lstStyle/>
            <a:p>
              <a:pPr algn="ctr"/>
              <a:r>
                <a:rPr lang="zh-CN" altLang="en-US">
                  <a:ea typeface="黑体" pitchFamily="2" charset="-122"/>
                </a:rPr>
                <a:t>组合圆角矩形和文字得到最后效果</a:t>
              </a:r>
            </a:p>
          </p:txBody>
        </p:sp>
        <p:grpSp>
          <p:nvGrpSpPr>
            <p:cNvPr id="32811" name="Group 43"/>
            <p:cNvGrpSpPr>
              <a:grpSpLocks/>
            </p:cNvGrpSpPr>
            <p:nvPr/>
          </p:nvGrpSpPr>
          <p:grpSpPr bwMode="auto">
            <a:xfrm>
              <a:off x="48" y="768"/>
              <a:ext cx="816" cy="336"/>
              <a:chOff x="0" y="0"/>
              <a:chExt cx="816" cy="336"/>
            </a:xfrm>
          </p:grpSpPr>
          <p:sp>
            <p:nvSpPr>
              <p:cNvPr id="32812" name="自选图形 42"/>
              <p:cNvSpPr>
                <a:spLocks noChangeArrowheads="1"/>
              </p:cNvSpPr>
              <p:nvPr/>
            </p:nvSpPr>
            <p:spPr bwMode="auto">
              <a:xfrm>
                <a:off x="0" y="0"/>
                <a:ext cx="816" cy="336"/>
              </a:xfrm>
              <a:prstGeom prst="roundRect">
                <a:avLst>
                  <a:gd name="adj" fmla="val 16667"/>
                </a:avLst>
              </a:prstGeom>
              <a:gradFill rotWithShape="1">
                <a:gsLst>
                  <a:gs pos="0">
                    <a:srgbClr val="0099FF"/>
                  </a:gs>
                  <a:gs pos="50000">
                    <a:schemeClr val="bg1"/>
                  </a:gs>
                  <a:gs pos="100000">
                    <a:srgbClr val="0099FF"/>
                  </a:gs>
                </a:gsLst>
                <a:lin ang="5400000" scaled="1"/>
              </a:gradFill>
              <a:ln w="9525">
                <a:noFill/>
                <a:round/>
                <a:headEnd/>
                <a:tailEnd/>
              </a:ln>
              <a:effectLst>
                <a:prstShdw prst="shdw17" dist="17961" dir="2700000">
                  <a:srgbClr val="005C99"/>
                </a:prstShdw>
              </a:effectLst>
            </p:spPr>
            <p:txBody>
              <a:bodyPr wrap="none" anchor="ctr"/>
              <a:lstStyle/>
              <a:p>
                <a:endParaRPr lang="zh-CN" altLang="en-US"/>
              </a:p>
            </p:txBody>
          </p:sp>
          <p:sp>
            <p:nvSpPr>
              <p:cNvPr id="32813" name="文本框 43"/>
              <p:cNvSpPr txBox="1">
                <a:spLocks noChangeArrowheads="1"/>
              </p:cNvSpPr>
              <p:nvPr/>
            </p:nvSpPr>
            <p:spPr bwMode="auto">
              <a:xfrm>
                <a:off x="144" y="0"/>
                <a:ext cx="500" cy="288"/>
              </a:xfrm>
              <a:prstGeom prst="rect">
                <a:avLst/>
              </a:prstGeom>
              <a:noFill/>
              <a:ln w="9525">
                <a:noFill/>
                <a:miter lim="800000"/>
                <a:headEnd/>
                <a:tailEnd/>
              </a:ln>
            </p:spPr>
            <p:txBody>
              <a:bodyPr wrap="none">
                <a:spAutoFit/>
              </a:bodyPr>
              <a:lstStyle/>
              <a:p>
                <a:r>
                  <a:rPr lang="zh-CN" altLang="en-US" sz="2400">
                    <a:effectLst>
                      <a:outerShdw blurRad="38100" dist="38100" dir="2700000" algn="tl">
                        <a:srgbClr val="C0C0C0"/>
                      </a:outerShdw>
                    </a:effectLst>
                    <a:ea typeface="黑体" pitchFamily="2" charset="-122"/>
                  </a:rPr>
                  <a:t>示范</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dissolve">
                                      <p:cBhvr>
                                        <p:cTn id="7" dur="500"/>
                                        <p:tgtEl>
                                          <p:spTgt spid="3277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774"/>
                                        </p:tgtEl>
                                        <p:attrNameLst>
                                          <p:attrName>style.visibility</p:attrName>
                                        </p:attrNameLst>
                                      </p:cBhvr>
                                      <p:to>
                                        <p:strVal val="visible"/>
                                      </p:to>
                                    </p:set>
                                    <p:animEffect transition="in" filter="wipe(down)">
                                      <p:cBhvr>
                                        <p:cTn id="11" dur="500"/>
                                        <p:tgtEl>
                                          <p:spTgt spid="3277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2775"/>
                                        </p:tgtEl>
                                        <p:attrNameLst>
                                          <p:attrName>style.visibility</p:attrName>
                                        </p:attrNameLst>
                                      </p:cBhvr>
                                      <p:to>
                                        <p:strVal val="visible"/>
                                      </p:to>
                                    </p:set>
                                    <p:animEffect transition="in" filter="wipe(down)">
                                      <p:cBhvr>
                                        <p:cTn id="15" dur="500"/>
                                        <p:tgtEl>
                                          <p:spTgt spid="3277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2776"/>
                                        </p:tgtEl>
                                        <p:attrNameLst>
                                          <p:attrName>style.visibility</p:attrName>
                                        </p:attrNameLst>
                                      </p:cBhvr>
                                      <p:to>
                                        <p:strVal val="visible"/>
                                      </p:to>
                                    </p:set>
                                    <p:animEffect transition="in" filter="wipe(down)">
                                      <p:cBhvr>
                                        <p:cTn id="19" dur="500"/>
                                        <p:tgtEl>
                                          <p:spTgt spid="32776"/>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32778"/>
                                        </p:tgtEl>
                                        <p:attrNameLst>
                                          <p:attrName>style.visibility</p:attrName>
                                        </p:attrNameLst>
                                      </p:cBhvr>
                                      <p:to>
                                        <p:strVal val="visible"/>
                                      </p:to>
                                    </p:set>
                                    <p:animEffect transition="in" filter="dissolve">
                                      <p:cBhvr>
                                        <p:cTn id="24" dur="500"/>
                                        <p:tgtEl>
                                          <p:spTgt spid="3277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2781"/>
                                        </p:tgtEl>
                                        <p:attrNameLst>
                                          <p:attrName>style.visibility</p:attrName>
                                        </p:attrNameLst>
                                      </p:cBhvr>
                                      <p:to>
                                        <p:strVal val="visible"/>
                                      </p:to>
                                    </p:set>
                                    <p:animEffect transition="in" filter="wipe(up)">
                                      <p:cBhvr>
                                        <p:cTn id="29" dur="500"/>
                                        <p:tgtEl>
                                          <p:spTgt spid="32781"/>
                                        </p:tgtEl>
                                      </p:cBhvr>
                                    </p:animEffect>
                                  </p:childTnLst>
                                </p:cTn>
                              </p:par>
                            </p:childTnLst>
                          </p:cTn>
                        </p:par>
                        <p:par>
                          <p:cTn id="30" fill="hold">
                            <p:stCondLst>
                              <p:cond delay="500"/>
                            </p:stCondLst>
                            <p:childTnLst>
                              <p:par>
                                <p:cTn id="31" presetID="9" presetClass="entr" presetSubtype="0" fill="hold" grpId="0" nodeType="afterEffect">
                                  <p:stCondLst>
                                    <p:cond delay="0"/>
                                  </p:stCondLst>
                                  <p:childTnLst>
                                    <p:set>
                                      <p:cBhvr>
                                        <p:cTn id="32" dur="1" fill="hold">
                                          <p:stCondLst>
                                            <p:cond delay="0"/>
                                          </p:stCondLst>
                                        </p:cTn>
                                        <p:tgtEl>
                                          <p:spTgt spid="32782"/>
                                        </p:tgtEl>
                                        <p:attrNameLst>
                                          <p:attrName>style.visibility</p:attrName>
                                        </p:attrNameLst>
                                      </p:cBhvr>
                                      <p:to>
                                        <p:strVal val="visible"/>
                                      </p:to>
                                    </p:set>
                                    <p:animEffect transition="in" filter="dissolve">
                                      <p:cBhvr>
                                        <p:cTn id="33" dur="500"/>
                                        <p:tgtEl>
                                          <p:spTgt spid="3278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32783"/>
                                        </p:tgtEl>
                                        <p:attrNameLst>
                                          <p:attrName>style.visibility</p:attrName>
                                        </p:attrNameLst>
                                      </p:cBhvr>
                                      <p:to>
                                        <p:strVal val="visible"/>
                                      </p:to>
                                    </p:set>
                                    <p:animEffect transition="in" filter="wipe(up)">
                                      <p:cBhvr>
                                        <p:cTn id="38" dur="500"/>
                                        <p:tgtEl>
                                          <p:spTgt spid="32783"/>
                                        </p:tgtEl>
                                      </p:cBhvr>
                                    </p:animEffect>
                                  </p:childTnLst>
                                </p:cTn>
                              </p:par>
                            </p:childTnLst>
                          </p:cTn>
                        </p:par>
                        <p:par>
                          <p:cTn id="39" fill="hold">
                            <p:stCondLst>
                              <p:cond delay="500"/>
                            </p:stCondLst>
                            <p:childTnLst>
                              <p:par>
                                <p:cTn id="40" presetID="9" presetClass="entr" presetSubtype="0" fill="hold" grpId="0" nodeType="afterEffect">
                                  <p:stCondLst>
                                    <p:cond delay="0"/>
                                  </p:stCondLst>
                                  <p:childTnLst>
                                    <p:set>
                                      <p:cBhvr>
                                        <p:cTn id="41" dur="1" fill="hold">
                                          <p:stCondLst>
                                            <p:cond delay="0"/>
                                          </p:stCondLst>
                                        </p:cTn>
                                        <p:tgtEl>
                                          <p:spTgt spid="32777"/>
                                        </p:tgtEl>
                                        <p:attrNameLst>
                                          <p:attrName>style.visibility</p:attrName>
                                        </p:attrNameLst>
                                      </p:cBhvr>
                                      <p:to>
                                        <p:strVal val="visible"/>
                                      </p:to>
                                    </p:set>
                                    <p:animEffect transition="in" filter="dissolve">
                                      <p:cBhvr>
                                        <p:cTn id="42" dur="500"/>
                                        <p:tgtEl>
                                          <p:spTgt spid="3277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2784"/>
                                        </p:tgtEl>
                                        <p:attrNameLst>
                                          <p:attrName>style.visibility</p:attrName>
                                        </p:attrNameLst>
                                      </p:cBhvr>
                                      <p:to>
                                        <p:strVal val="visible"/>
                                      </p:to>
                                    </p:set>
                                    <p:animEffect transition="in" filter="wipe(left)">
                                      <p:cBhvr>
                                        <p:cTn id="47" dur="500"/>
                                        <p:tgtEl>
                                          <p:spTgt spid="32784"/>
                                        </p:tgtEl>
                                      </p:cBhvr>
                                    </p:animEffect>
                                  </p:childTnLst>
                                </p:cTn>
                              </p:par>
                            </p:childTnLst>
                          </p:cTn>
                        </p:par>
                        <p:par>
                          <p:cTn id="48" fill="hold">
                            <p:stCondLst>
                              <p:cond delay="500"/>
                            </p:stCondLst>
                            <p:childTnLst>
                              <p:par>
                                <p:cTn id="49" presetID="22" presetClass="entr" presetSubtype="1" fill="hold" grpId="0" nodeType="afterEffect">
                                  <p:stCondLst>
                                    <p:cond delay="0"/>
                                  </p:stCondLst>
                                  <p:childTnLst>
                                    <p:set>
                                      <p:cBhvr>
                                        <p:cTn id="50" dur="1" fill="hold">
                                          <p:stCondLst>
                                            <p:cond delay="0"/>
                                          </p:stCondLst>
                                        </p:cTn>
                                        <p:tgtEl>
                                          <p:spTgt spid="32787"/>
                                        </p:tgtEl>
                                        <p:attrNameLst>
                                          <p:attrName>style.visibility</p:attrName>
                                        </p:attrNameLst>
                                      </p:cBhvr>
                                      <p:to>
                                        <p:strVal val="visible"/>
                                      </p:to>
                                    </p:set>
                                    <p:animEffect transition="in" filter="wipe(up)">
                                      <p:cBhvr>
                                        <p:cTn id="51" dur="500"/>
                                        <p:tgtEl>
                                          <p:spTgt spid="32787"/>
                                        </p:tgtEl>
                                      </p:cBhvr>
                                    </p:animEffect>
                                  </p:childTnLst>
                                </p:cTn>
                              </p:par>
                            </p:childTnLst>
                          </p:cTn>
                        </p:par>
                        <p:par>
                          <p:cTn id="52" fill="hold">
                            <p:stCondLst>
                              <p:cond delay="1000"/>
                            </p:stCondLst>
                            <p:childTnLst>
                              <p:par>
                                <p:cTn id="53" presetID="9" presetClass="entr" presetSubtype="0" fill="hold" grpId="0" nodeType="afterEffect">
                                  <p:stCondLst>
                                    <p:cond delay="0"/>
                                  </p:stCondLst>
                                  <p:childTnLst>
                                    <p:set>
                                      <p:cBhvr>
                                        <p:cTn id="54" dur="1" fill="hold">
                                          <p:stCondLst>
                                            <p:cond delay="0"/>
                                          </p:stCondLst>
                                        </p:cTn>
                                        <p:tgtEl>
                                          <p:spTgt spid="32788"/>
                                        </p:tgtEl>
                                        <p:attrNameLst>
                                          <p:attrName>style.visibility</p:attrName>
                                        </p:attrNameLst>
                                      </p:cBhvr>
                                      <p:to>
                                        <p:strVal val="visible"/>
                                      </p:to>
                                    </p:set>
                                    <p:animEffect transition="in" filter="dissolve">
                                      <p:cBhvr>
                                        <p:cTn id="55" dur="500"/>
                                        <p:tgtEl>
                                          <p:spTgt spid="3278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2785"/>
                                        </p:tgtEl>
                                        <p:attrNameLst>
                                          <p:attrName>style.visibility</p:attrName>
                                        </p:attrNameLst>
                                      </p:cBhvr>
                                      <p:to>
                                        <p:strVal val="visible"/>
                                      </p:to>
                                    </p:set>
                                    <p:animEffect transition="in" filter="wipe(left)">
                                      <p:cBhvr>
                                        <p:cTn id="60" dur="500"/>
                                        <p:tgtEl>
                                          <p:spTgt spid="32785"/>
                                        </p:tgtEl>
                                      </p:cBhvr>
                                    </p:animEffect>
                                  </p:childTnLst>
                                </p:cTn>
                              </p:par>
                            </p:childTnLst>
                          </p:cTn>
                        </p:par>
                        <p:par>
                          <p:cTn id="61" fill="hold">
                            <p:stCondLst>
                              <p:cond delay="500"/>
                            </p:stCondLst>
                            <p:childTnLst>
                              <p:par>
                                <p:cTn id="62" presetID="22" presetClass="entr" presetSubtype="1" fill="hold" grpId="0" nodeType="afterEffect">
                                  <p:stCondLst>
                                    <p:cond delay="0"/>
                                  </p:stCondLst>
                                  <p:childTnLst>
                                    <p:set>
                                      <p:cBhvr>
                                        <p:cTn id="63" dur="1" fill="hold">
                                          <p:stCondLst>
                                            <p:cond delay="0"/>
                                          </p:stCondLst>
                                        </p:cTn>
                                        <p:tgtEl>
                                          <p:spTgt spid="32789"/>
                                        </p:tgtEl>
                                        <p:attrNameLst>
                                          <p:attrName>style.visibility</p:attrName>
                                        </p:attrNameLst>
                                      </p:cBhvr>
                                      <p:to>
                                        <p:strVal val="visible"/>
                                      </p:to>
                                    </p:set>
                                    <p:animEffect transition="in" filter="wipe(up)">
                                      <p:cBhvr>
                                        <p:cTn id="64" dur="500"/>
                                        <p:tgtEl>
                                          <p:spTgt spid="32789"/>
                                        </p:tgtEl>
                                      </p:cBhvr>
                                    </p:animEffect>
                                  </p:childTnLst>
                                </p:cTn>
                              </p:par>
                            </p:childTnLst>
                          </p:cTn>
                        </p:par>
                        <p:par>
                          <p:cTn id="65" fill="hold">
                            <p:stCondLst>
                              <p:cond delay="1000"/>
                            </p:stCondLst>
                            <p:childTnLst>
                              <p:par>
                                <p:cTn id="66" presetID="9" presetClass="entr" presetSubtype="0" fill="hold" grpId="0" nodeType="afterEffect">
                                  <p:stCondLst>
                                    <p:cond delay="0"/>
                                  </p:stCondLst>
                                  <p:childTnLst>
                                    <p:set>
                                      <p:cBhvr>
                                        <p:cTn id="67" dur="1" fill="hold">
                                          <p:stCondLst>
                                            <p:cond delay="0"/>
                                          </p:stCondLst>
                                        </p:cTn>
                                        <p:tgtEl>
                                          <p:spTgt spid="32786"/>
                                        </p:tgtEl>
                                        <p:attrNameLst>
                                          <p:attrName>style.visibility</p:attrName>
                                        </p:attrNameLst>
                                      </p:cBhvr>
                                      <p:to>
                                        <p:strVal val="visible"/>
                                      </p:to>
                                    </p:set>
                                    <p:animEffect transition="in" filter="dissolve">
                                      <p:cBhvr>
                                        <p:cTn id="68" dur="500"/>
                                        <p:tgtEl>
                                          <p:spTgt spid="32786"/>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nodeType="clickEffect">
                                  <p:stCondLst>
                                    <p:cond delay="0"/>
                                  </p:stCondLst>
                                  <p:childTnLst>
                                    <p:set>
                                      <p:cBhvr>
                                        <p:cTn id="72" dur="1" fill="hold">
                                          <p:stCondLst>
                                            <p:cond delay="0"/>
                                          </p:stCondLst>
                                        </p:cTn>
                                        <p:tgtEl>
                                          <p:spTgt spid="32790"/>
                                        </p:tgtEl>
                                        <p:attrNameLst>
                                          <p:attrName>style.visibility</p:attrName>
                                        </p:attrNameLst>
                                      </p:cBhvr>
                                      <p:to>
                                        <p:strVal val="visible"/>
                                      </p:to>
                                    </p:set>
                                    <p:animEffect transition="in" filter="dissolve">
                                      <p:cBhvr>
                                        <p:cTn id="73" dur="500"/>
                                        <p:tgtEl>
                                          <p:spTgt spid="32790"/>
                                        </p:tgtEl>
                                      </p:cBhvr>
                                    </p:animEffect>
                                  </p:childTnLst>
                                </p:cTn>
                              </p:par>
                            </p:childTnLst>
                          </p:cTn>
                        </p:par>
                        <p:par>
                          <p:cTn id="74" fill="hold">
                            <p:stCondLst>
                              <p:cond delay="500"/>
                            </p:stCondLst>
                            <p:childTnLst>
                              <p:par>
                                <p:cTn id="75" presetID="9" presetClass="entr" presetSubtype="0" fill="hold" grpId="0" nodeType="afterEffect">
                                  <p:stCondLst>
                                    <p:cond delay="0"/>
                                  </p:stCondLst>
                                  <p:childTnLst>
                                    <p:set>
                                      <p:cBhvr>
                                        <p:cTn id="76" dur="1" fill="hold">
                                          <p:stCondLst>
                                            <p:cond delay="0"/>
                                          </p:stCondLst>
                                        </p:cTn>
                                        <p:tgtEl>
                                          <p:spTgt spid="32791"/>
                                        </p:tgtEl>
                                        <p:attrNameLst>
                                          <p:attrName>style.visibility</p:attrName>
                                        </p:attrNameLst>
                                      </p:cBhvr>
                                      <p:to>
                                        <p:strVal val="visible"/>
                                      </p:to>
                                    </p:set>
                                    <p:animEffect transition="in" filter="dissolve">
                                      <p:cBhvr>
                                        <p:cTn id="77" dur="500"/>
                                        <p:tgtEl>
                                          <p:spTgt spid="32791"/>
                                        </p:tgtEl>
                                      </p:cBhvr>
                                    </p:animEffect>
                                  </p:childTnLst>
                                </p:cTn>
                              </p:par>
                              <p:par>
                                <p:cTn id="78" presetID="50" presetClass="entr" presetSubtype="0" decel="100000" fill="hold" grpId="0" nodeType="withEffect">
                                  <p:stCondLst>
                                    <p:cond delay="0"/>
                                  </p:stCondLst>
                                  <p:childTnLst>
                                    <p:set>
                                      <p:cBhvr>
                                        <p:cTn id="79" dur="1" fill="hold">
                                          <p:stCondLst>
                                            <p:cond delay="0"/>
                                          </p:stCondLst>
                                        </p:cTn>
                                        <p:tgtEl>
                                          <p:spTgt spid="32792"/>
                                        </p:tgtEl>
                                        <p:attrNameLst>
                                          <p:attrName>style.visibility</p:attrName>
                                        </p:attrNameLst>
                                      </p:cBhvr>
                                      <p:to>
                                        <p:strVal val="visible"/>
                                      </p:to>
                                    </p:set>
                                    <p:anim calcmode="lin" valueType="num">
                                      <p:cBhvr>
                                        <p:cTn id="80" dur="1000" fill="hold"/>
                                        <p:tgtEl>
                                          <p:spTgt spid="32792"/>
                                        </p:tgtEl>
                                        <p:attrNameLst>
                                          <p:attrName>ppt_w</p:attrName>
                                        </p:attrNameLst>
                                      </p:cBhvr>
                                      <p:tavLst>
                                        <p:tav tm="0">
                                          <p:val>
                                            <p:strVal val="#ppt_w+.3"/>
                                          </p:val>
                                        </p:tav>
                                        <p:tav tm="100000">
                                          <p:val>
                                            <p:strVal val="#ppt_w"/>
                                          </p:val>
                                        </p:tav>
                                      </p:tavLst>
                                    </p:anim>
                                    <p:anim calcmode="lin" valueType="num">
                                      <p:cBhvr>
                                        <p:cTn id="81" dur="1000" fill="hold"/>
                                        <p:tgtEl>
                                          <p:spTgt spid="32792"/>
                                        </p:tgtEl>
                                        <p:attrNameLst>
                                          <p:attrName>ppt_h</p:attrName>
                                        </p:attrNameLst>
                                      </p:cBhvr>
                                      <p:tavLst>
                                        <p:tav tm="0">
                                          <p:val>
                                            <p:strVal val="#ppt_h"/>
                                          </p:val>
                                        </p:tav>
                                        <p:tav tm="100000">
                                          <p:val>
                                            <p:strVal val="#ppt_h"/>
                                          </p:val>
                                        </p:tav>
                                      </p:tavLst>
                                    </p:anim>
                                    <p:animEffect transition="in" filter="fade">
                                      <p:cBhvr>
                                        <p:cTn id="82" dur="1000"/>
                                        <p:tgtEl>
                                          <p:spTgt spid="32792"/>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nodeType="clickEffect">
                                  <p:stCondLst>
                                    <p:cond delay="0"/>
                                  </p:stCondLst>
                                  <p:childTnLst>
                                    <p:set>
                                      <p:cBhvr>
                                        <p:cTn id="86" dur="1" fill="hold">
                                          <p:stCondLst>
                                            <p:cond delay="0"/>
                                          </p:stCondLst>
                                        </p:cTn>
                                        <p:tgtEl>
                                          <p:spTgt spid="32793"/>
                                        </p:tgtEl>
                                        <p:attrNameLst>
                                          <p:attrName>style.visibility</p:attrName>
                                        </p:attrNameLst>
                                      </p:cBhvr>
                                      <p:to>
                                        <p:strVal val="visible"/>
                                      </p:to>
                                    </p:set>
                                    <p:animEffect transition="in" filter="dissolve">
                                      <p:cBhvr>
                                        <p:cTn id="87" dur="500"/>
                                        <p:tgtEl>
                                          <p:spTgt spid="32793"/>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nodeType="clickEffect">
                                  <p:stCondLst>
                                    <p:cond delay="0"/>
                                  </p:stCondLst>
                                  <p:childTnLst>
                                    <p:set>
                                      <p:cBhvr>
                                        <p:cTn id="91" dur="1" fill="hold">
                                          <p:stCondLst>
                                            <p:cond delay="0"/>
                                          </p:stCondLst>
                                        </p:cTn>
                                        <p:tgtEl>
                                          <p:spTgt spid="32794"/>
                                        </p:tgtEl>
                                        <p:attrNameLst>
                                          <p:attrName>style.visibility</p:attrName>
                                        </p:attrNameLst>
                                      </p:cBhvr>
                                      <p:to>
                                        <p:strVal val="visible"/>
                                      </p:to>
                                    </p:set>
                                    <p:animEffect transition="in" filter="dissolve">
                                      <p:cBhvr>
                                        <p:cTn id="92" dur="500"/>
                                        <p:tgtEl>
                                          <p:spTgt spid="32794"/>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nodeType="clickEffect">
                                  <p:stCondLst>
                                    <p:cond delay="0"/>
                                  </p:stCondLst>
                                  <p:childTnLst>
                                    <p:set>
                                      <p:cBhvr>
                                        <p:cTn id="96" dur="1" fill="hold">
                                          <p:stCondLst>
                                            <p:cond delay="0"/>
                                          </p:stCondLst>
                                        </p:cTn>
                                        <p:tgtEl>
                                          <p:spTgt spid="32798"/>
                                        </p:tgtEl>
                                        <p:attrNameLst>
                                          <p:attrName>style.visibility</p:attrName>
                                        </p:attrNameLst>
                                      </p:cBhvr>
                                      <p:to>
                                        <p:strVal val="visible"/>
                                      </p:to>
                                    </p:set>
                                    <p:animEffect transition="in" filter="dissolve">
                                      <p:cBhvr>
                                        <p:cTn id="97" dur="500"/>
                                        <p:tgtEl>
                                          <p:spTgt spid="32798"/>
                                        </p:tgtEl>
                                      </p:cBhvr>
                                    </p:animEffect>
                                  </p:childTnLst>
                                </p:cTn>
                              </p:par>
                            </p:childTnLst>
                          </p:cTn>
                        </p:par>
                      </p:childTnLst>
                    </p:cTn>
                  </p:par>
                  <p:par>
                    <p:cTn id="98" fill="hold">
                      <p:stCondLst>
                        <p:cond delay="indefinite"/>
                      </p:stCondLst>
                      <p:childTnLst>
                        <p:par>
                          <p:cTn id="99" fill="hold">
                            <p:stCondLst>
                              <p:cond delay="0"/>
                            </p:stCondLst>
                            <p:childTnLst>
                              <p:par>
                                <p:cTn id="100" presetID="9" presetClass="exit" presetSubtype="0" fill="hold" nodeType="clickEffect">
                                  <p:stCondLst>
                                    <p:cond delay="0"/>
                                  </p:stCondLst>
                                  <p:childTnLst>
                                    <p:animEffect transition="out" filter="dissolve">
                                      <p:cBhvr>
                                        <p:cTn id="101" dur="500"/>
                                        <p:tgtEl>
                                          <p:spTgt spid="32793"/>
                                        </p:tgtEl>
                                      </p:cBhvr>
                                    </p:animEffect>
                                    <p:set>
                                      <p:cBhvr>
                                        <p:cTn id="102" dur="1" fill="hold">
                                          <p:stCondLst>
                                            <p:cond delay="499"/>
                                          </p:stCondLst>
                                        </p:cTn>
                                        <p:tgtEl>
                                          <p:spTgt spid="32793"/>
                                        </p:tgtEl>
                                        <p:attrNameLst>
                                          <p:attrName>style.visibility</p:attrName>
                                        </p:attrNameLst>
                                      </p:cBhvr>
                                      <p:to>
                                        <p:strVal val="hidden"/>
                                      </p:to>
                                    </p:set>
                                  </p:childTnLst>
                                </p:cTn>
                              </p:par>
                              <p:par>
                                <p:cTn id="103" presetID="9" presetClass="exit" presetSubtype="0" fill="hold" nodeType="withEffect">
                                  <p:stCondLst>
                                    <p:cond delay="0"/>
                                  </p:stCondLst>
                                  <p:childTnLst>
                                    <p:animEffect transition="out" filter="dissolve">
                                      <p:cBhvr>
                                        <p:cTn id="104" dur="500"/>
                                        <p:tgtEl>
                                          <p:spTgt spid="32798"/>
                                        </p:tgtEl>
                                      </p:cBhvr>
                                    </p:animEffect>
                                    <p:set>
                                      <p:cBhvr>
                                        <p:cTn id="105" dur="1" fill="hold">
                                          <p:stCondLst>
                                            <p:cond delay="499"/>
                                          </p:stCondLst>
                                        </p:cTn>
                                        <p:tgtEl>
                                          <p:spTgt spid="32798"/>
                                        </p:tgtEl>
                                        <p:attrNameLst>
                                          <p:attrName>style.visibility</p:attrName>
                                        </p:attrNameLst>
                                      </p:cBhvr>
                                      <p:to>
                                        <p:strVal val="hidden"/>
                                      </p:to>
                                    </p:set>
                                  </p:childTnLst>
                                </p:cTn>
                              </p:par>
                              <p:par>
                                <p:cTn id="106" presetID="9" presetClass="entr" presetSubtype="0" fill="hold" nodeType="withEffect">
                                  <p:stCondLst>
                                    <p:cond delay="0"/>
                                  </p:stCondLst>
                                  <p:childTnLst>
                                    <p:set>
                                      <p:cBhvr>
                                        <p:cTn id="107" dur="1" fill="hold">
                                          <p:stCondLst>
                                            <p:cond delay="0"/>
                                          </p:stCondLst>
                                        </p:cTn>
                                        <p:tgtEl>
                                          <p:spTgt spid="32801"/>
                                        </p:tgtEl>
                                        <p:attrNameLst>
                                          <p:attrName>style.visibility</p:attrName>
                                        </p:attrNameLst>
                                      </p:cBhvr>
                                      <p:to>
                                        <p:strVal val="visible"/>
                                      </p:to>
                                    </p:set>
                                    <p:animEffect transition="in" filter="dissolve">
                                      <p:cBhvr>
                                        <p:cTn id="108" dur="500"/>
                                        <p:tgtEl>
                                          <p:spTgt spid="32801"/>
                                        </p:tgtEl>
                                      </p:cBhvr>
                                    </p:animEffect>
                                  </p:childTnLst>
                                </p:cTn>
                              </p:par>
                            </p:childTnLst>
                          </p:cTn>
                        </p:par>
                      </p:childTnLst>
                    </p:cTn>
                  </p:par>
                  <p:par>
                    <p:cTn id="109" fill="hold">
                      <p:stCondLst>
                        <p:cond delay="indefinite"/>
                      </p:stCondLst>
                      <p:childTnLst>
                        <p:par>
                          <p:cTn id="110" fill="hold">
                            <p:stCondLst>
                              <p:cond delay="0"/>
                            </p:stCondLst>
                            <p:childTnLst>
                              <p:par>
                                <p:cTn id="111" presetID="9" presetClass="entr" presetSubtype="0" fill="hold" nodeType="clickEffect">
                                  <p:stCondLst>
                                    <p:cond delay="0"/>
                                  </p:stCondLst>
                                  <p:childTnLst>
                                    <p:set>
                                      <p:cBhvr>
                                        <p:cTn id="112" dur="1" fill="hold">
                                          <p:stCondLst>
                                            <p:cond delay="0"/>
                                          </p:stCondLst>
                                        </p:cTn>
                                        <p:tgtEl>
                                          <p:spTgt spid="32802"/>
                                        </p:tgtEl>
                                        <p:attrNameLst>
                                          <p:attrName>style.visibility</p:attrName>
                                        </p:attrNameLst>
                                      </p:cBhvr>
                                      <p:to>
                                        <p:strVal val="visible"/>
                                      </p:to>
                                    </p:set>
                                    <p:animEffect transition="in" filter="dissolve">
                                      <p:cBhvr>
                                        <p:cTn id="113" dur="500"/>
                                        <p:tgtEl>
                                          <p:spTgt spid="32802"/>
                                        </p:tgtEl>
                                      </p:cBhvr>
                                    </p:animEffect>
                                  </p:childTnLst>
                                </p:cTn>
                              </p:par>
                            </p:childTnLst>
                          </p:cTn>
                        </p:par>
                      </p:childTnLst>
                    </p:cTn>
                  </p:par>
                  <p:par>
                    <p:cTn id="114" fill="hold">
                      <p:stCondLst>
                        <p:cond delay="indefinite"/>
                      </p:stCondLst>
                      <p:childTnLst>
                        <p:par>
                          <p:cTn id="115" fill="hold">
                            <p:stCondLst>
                              <p:cond delay="0"/>
                            </p:stCondLst>
                            <p:childTnLst>
                              <p:par>
                                <p:cTn id="116" presetID="9" presetClass="entr" presetSubtype="0" fill="hold" grpId="0" nodeType="clickEffect">
                                  <p:stCondLst>
                                    <p:cond delay="0"/>
                                  </p:stCondLst>
                                  <p:childTnLst>
                                    <p:set>
                                      <p:cBhvr>
                                        <p:cTn id="117" dur="1" fill="hold">
                                          <p:stCondLst>
                                            <p:cond delay="0"/>
                                          </p:stCondLst>
                                        </p:cTn>
                                        <p:tgtEl>
                                          <p:spTgt spid="32805"/>
                                        </p:tgtEl>
                                        <p:attrNameLst>
                                          <p:attrName>style.visibility</p:attrName>
                                        </p:attrNameLst>
                                      </p:cBhvr>
                                      <p:to>
                                        <p:strVal val="visible"/>
                                      </p:to>
                                    </p:set>
                                    <p:animEffect transition="in" filter="dissolve">
                                      <p:cBhvr>
                                        <p:cTn id="118" dur="500"/>
                                        <p:tgtEl>
                                          <p:spTgt spid="32805"/>
                                        </p:tgtEl>
                                      </p:cBhvr>
                                    </p:animEffect>
                                  </p:childTnLst>
                                </p:cTn>
                              </p:par>
                            </p:childTnLst>
                          </p:cTn>
                        </p:par>
                        <p:par>
                          <p:cTn id="119" fill="hold">
                            <p:stCondLst>
                              <p:cond delay="500"/>
                            </p:stCondLst>
                            <p:childTnLst>
                              <p:par>
                                <p:cTn id="120" presetID="9" presetClass="entr" presetSubtype="0" fill="hold" nodeType="afterEffect">
                                  <p:stCondLst>
                                    <p:cond delay="0"/>
                                  </p:stCondLst>
                                  <p:childTnLst>
                                    <p:set>
                                      <p:cBhvr>
                                        <p:cTn id="121" dur="1" fill="hold">
                                          <p:stCondLst>
                                            <p:cond delay="0"/>
                                          </p:stCondLst>
                                        </p:cTn>
                                        <p:tgtEl>
                                          <p:spTgt spid="32806"/>
                                        </p:tgtEl>
                                        <p:attrNameLst>
                                          <p:attrName>style.visibility</p:attrName>
                                        </p:attrNameLst>
                                      </p:cBhvr>
                                      <p:to>
                                        <p:strVal val="visible"/>
                                      </p:to>
                                    </p:set>
                                    <p:animEffect transition="in" filter="dissolve">
                                      <p:cBhvr>
                                        <p:cTn id="122" dur="500"/>
                                        <p:tgtEl>
                                          <p:spTgt spid="32806"/>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1" fill="hold" nodeType="clickEffect">
                                  <p:stCondLst>
                                    <p:cond delay="0"/>
                                  </p:stCondLst>
                                  <p:childTnLst>
                                    <p:set>
                                      <p:cBhvr>
                                        <p:cTn id="126" dur="1" fill="hold">
                                          <p:stCondLst>
                                            <p:cond delay="0"/>
                                          </p:stCondLst>
                                        </p:cTn>
                                        <p:tgtEl>
                                          <p:spTgt spid="32809"/>
                                        </p:tgtEl>
                                        <p:attrNameLst>
                                          <p:attrName>style.visibility</p:attrName>
                                        </p:attrNameLst>
                                      </p:cBhvr>
                                      <p:to>
                                        <p:strVal val="visible"/>
                                      </p:to>
                                    </p:set>
                                    <p:animEffect transition="in" filter="wipe(up)">
                                      <p:cBhvr>
                                        <p:cTn id="127" dur="500"/>
                                        <p:tgtEl>
                                          <p:spTgt spid="328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autoUpdateAnimBg="0"/>
      <p:bldP spid="32774" grpId="0" animBg="1" autoUpdateAnimBg="0"/>
      <p:bldP spid="32775" grpId="0" animBg="1" autoUpdateAnimBg="0"/>
      <p:bldP spid="32776" grpId="0" animBg="1" autoUpdateAnimBg="0"/>
      <p:bldP spid="32777" grpId="0" autoUpdateAnimBg="0"/>
      <p:bldP spid="32781" grpId="0" animBg="1" autoUpdateAnimBg="0"/>
      <p:bldP spid="32782" grpId="0" animBg="1" autoUpdateAnimBg="0"/>
      <p:bldP spid="32783" grpId="0" animBg="1" autoUpdateAnimBg="0"/>
      <p:bldP spid="32784" grpId="0" animBg="1" autoUpdateAnimBg="0"/>
      <p:bldP spid="32785" grpId="0" animBg="1" autoUpdateAnimBg="0"/>
      <p:bldP spid="32786" grpId="0" autoUpdateAnimBg="0"/>
      <p:bldP spid="32787" grpId="0" animBg="1" autoUpdateAnimBg="0"/>
      <p:bldP spid="32788" grpId="0" animBg="1" autoUpdateAnimBg="0"/>
      <p:bldP spid="32789" grpId="0" animBg="1" autoUpdateAnimBg="0"/>
      <p:bldP spid="32791" grpId="0" animBg="1" autoUpdateAnimBg="0"/>
      <p:bldP spid="32792" grpId="0" animBg="1" autoUpdateAnimBg="0"/>
      <p:bldP spid="32805"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36"/>
          <p:cNvSpPr txBox="1">
            <a:spLocks noChangeArrowheads="1"/>
          </p:cNvSpPr>
          <p:nvPr/>
        </p:nvSpPr>
        <p:spPr bwMode="auto">
          <a:xfrm>
            <a:off x="5410200" y="48006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34819" name="文本框 37"/>
          <p:cNvSpPr txBox="1">
            <a:spLocks noChangeArrowheads="1"/>
          </p:cNvSpPr>
          <p:nvPr/>
        </p:nvSpPr>
        <p:spPr bwMode="auto">
          <a:xfrm>
            <a:off x="2514600" y="30480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34820"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简易立体按钮制作攻略</a:t>
            </a:r>
          </a:p>
        </p:txBody>
      </p:sp>
      <p:sp>
        <p:nvSpPr>
          <p:cNvPr id="34821" name="椭圆 3"/>
          <p:cNvSpPr>
            <a:spLocks noChangeArrowheads="1"/>
          </p:cNvSpPr>
          <p:nvPr/>
        </p:nvSpPr>
        <p:spPr bwMode="auto">
          <a:xfrm>
            <a:off x="1189038" y="2422525"/>
            <a:ext cx="1006475" cy="1006475"/>
          </a:xfrm>
          <a:prstGeom prst="ellipse">
            <a:avLst/>
          </a:prstGeom>
          <a:solidFill>
            <a:schemeClr val="accent1"/>
          </a:solidFill>
          <a:ln w="9525" cmpd="sng">
            <a:solidFill>
              <a:schemeClr val="tx1"/>
            </a:solidFill>
            <a:round/>
            <a:headEnd/>
            <a:tailEnd/>
          </a:ln>
        </p:spPr>
        <p:txBody>
          <a:bodyPr wrap="none" anchor="ctr"/>
          <a:lstStyle/>
          <a:p>
            <a:endParaRPr lang="zh-CN" altLang="en-US"/>
          </a:p>
        </p:txBody>
      </p:sp>
      <p:grpSp>
        <p:nvGrpSpPr>
          <p:cNvPr id="34822" name="Group 6"/>
          <p:cNvGrpSpPr>
            <a:grpSpLocks/>
          </p:cNvGrpSpPr>
          <p:nvPr/>
        </p:nvGrpSpPr>
        <p:grpSpPr bwMode="auto">
          <a:xfrm>
            <a:off x="395288" y="1484313"/>
            <a:ext cx="2611437" cy="649287"/>
            <a:chOff x="0" y="0"/>
            <a:chExt cx="1645" cy="409"/>
          </a:xfrm>
        </p:grpSpPr>
        <p:sp>
          <p:nvSpPr>
            <p:cNvPr id="34823" name="自选图形 5"/>
            <p:cNvSpPr>
              <a:spLocks noChangeArrowheads="1"/>
            </p:cNvSpPr>
            <p:nvPr/>
          </p:nvSpPr>
          <p:spPr bwMode="auto">
            <a:xfrm>
              <a:off x="0" y="0"/>
              <a:ext cx="1633" cy="409"/>
            </a:xfrm>
            <a:prstGeom prst="roundRect">
              <a:avLst>
                <a:gd name="adj" fmla="val 16667"/>
              </a:avLst>
            </a:prstGeom>
            <a:gradFill rotWithShape="1">
              <a:gsLst>
                <a:gs pos="0">
                  <a:schemeClr val="bg1"/>
                </a:gs>
                <a:gs pos="100000">
                  <a:srgbClr val="66FFFF"/>
                </a:gs>
              </a:gsLst>
              <a:lin ang="5400000" scaled="1"/>
            </a:gradFill>
            <a:ln w="9525">
              <a:noFill/>
              <a:round/>
              <a:headEnd/>
              <a:tailEnd/>
            </a:ln>
          </p:spPr>
          <p:txBody>
            <a:bodyPr wrap="none" anchor="ctr"/>
            <a:lstStyle/>
            <a:p>
              <a:endParaRPr lang="zh-CN" altLang="en-US"/>
            </a:p>
          </p:txBody>
        </p:sp>
        <p:sp>
          <p:nvSpPr>
            <p:cNvPr id="34824" name="文本框 6"/>
            <p:cNvSpPr txBox="1">
              <a:spLocks noChangeArrowheads="1"/>
            </p:cNvSpPr>
            <p:nvPr/>
          </p:nvSpPr>
          <p:spPr bwMode="auto">
            <a:xfrm>
              <a:off x="0" y="0"/>
              <a:ext cx="1645" cy="404"/>
            </a:xfrm>
            <a:prstGeom prst="rect">
              <a:avLst/>
            </a:prstGeom>
            <a:noFill/>
            <a:ln w="9525">
              <a:noFill/>
              <a:miter lim="800000"/>
              <a:headEnd/>
              <a:tailEnd/>
            </a:ln>
          </p:spPr>
          <p:txBody>
            <a:bodyPr>
              <a:spAutoFit/>
            </a:bodyPr>
            <a:lstStyle/>
            <a:p>
              <a:pPr algn="dist"/>
              <a:r>
                <a:rPr lang="zh-CN" altLang="en-US">
                  <a:solidFill>
                    <a:srgbClr val="FF0000"/>
                  </a:solidFill>
                  <a:effectLst>
                    <a:outerShdw blurRad="38100" dist="38100" dir="2700000" algn="tl">
                      <a:srgbClr val="C0C0C0"/>
                    </a:outerShdw>
                  </a:effectLst>
                  <a:latin typeface="黑体" pitchFamily="2" charset="-122"/>
                  <a:ea typeface="黑体" pitchFamily="2" charset="-122"/>
                </a:rPr>
                <a:t>自选图形选择椭圆，按住</a:t>
              </a:r>
              <a:r>
                <a:rPr lang="en-US">
                  <a:solidFill>
                    <a:srgbClr val="FF0000"/>
                  </a:solidFill>
                  <a:effectLst>
                    <a:outerShdw blurRad="38100" dist="38100" dir="2700000" algn="tl">
                      <a:srgbClr val="C0C0C0"/>
                    </a:outerShdw>
                  </a:effectLst>
                  <a:latin typeface="黑体" pitchFamily="2" charset="-122"/>
                  <a:ea typeface="黑体" pitchFamily="2" charset="-122"/>
                </a:rPr>
                <a:t>shift</a:t>
              </a:r>
              <a:r>
                <a:rPr lang="zh-CN" altLang="en-US">
                  <a:solidFill>
                    <a:srgbClr val="FF0000"/>
                  </a:solidFill>
                  <a:effectLst>
                    <a:outerShdw blurRad="38100" dist="38100" dir="2700000" algn="tl">
                      <a:srgbClr val="C0C0C0"/>
                    </a:outerShdw>
                  </a:effectLst>
                  <a:latin typeface="黑体" pitchFamily="2" charset="-122"/>
                  <a:ea typeface="黑体" pitchFamily="2" charset="-122"/>
                </a:rPr>
                <a:t>可拉出一个正圆</a:t>
              </a:r>
            </a:p>
          </p:txBody>
        </p:sp>
      </p:grpSp>
      <p:sp>
        <p:nvSpPr>
          <p:cNvPr id="34825" name="椭圆 7"/>
          <p:cNvSpPr>
            <a:spLocks noChangeArrowheads="1"/>
          </p:cNvSpPr>
          <p:nvPr/>
        </p:nvSpPr>
        <p:spPr bwMode="auto">
          <a:xfrm>
            <a:off x="3421063" y="2420938"/>
            <a:ext cx="1006475" cy="1006475"/>
          </a:xfrm>
          <a:prstGeom prst="ellipse">
            <a:avLst/>
          </a:prstGeom>
          <a:solidFill>
            <a:schemeClr val="accent1"/>
          </a:solidFill>
          <a:ln w="9525" cmpd="sng">
            <a:solidFill>
              <a:schemeClr val="tx1"/>
            </a:solidFill>
            <a:round/>
            <a:headEnd/>
            <a:tailEnd/>
          </a:ln>
        </p:spPr>
        <p:txBody>
          <a:bodyPr wrap="none" anchor="ctr"/>
          <a:lstStyle/>
          <a:p>
            <a:endParaRPr lang="zh-CN" altLang="en-US"/>
          </a:p>
        </p:txBody>
      </p:sp>
      <p:grpSp>
        <p:nvGrpSpPr>
          <p:cNvPr id="34826" name="Group 10"/>
          <p:cNvGrpSpPr>
            <a:grpSpLocks/>
          </p:cNvGrpSpPr>
          <p:nvPr/>
        </p:nvGrpSpPr>
        <p:grpSpPr bwMode="auto">
          <a:xfrm>
            <a:off x="3276600" y="1484313"/>
            <a:ext cx="2611438" cy="649287"/>
            <a:chOff x="0" y="0"/>
            <a:chExt cx="1645" cy="409"/>
          </a:xfrm>
        </p:grpSpPr>
        <p:sp>
          <p:nvSpPr>
            <p:cNvPr id="34827" name="自选图形 9"/>
            <p:cNvSpPr>
              <a:spLocks noChangeArrowheads="1"/>
            </p:cNvSpPr>
            <p:nvPr/>
          </p:nvSpPr>
          <p:spPr bwMode="auto">
            <a:xfrm>
              <a:off x="0" y="0"/>
              <a:ext cx="1632" cy="409"/>
            </a:xfrm>
            <a:prstGeom prst="roundRect">
              <a:avLst>
                <a:gd name="adj" fmla="val 16667"/>
              </a:avLst>
            </a:prstGeom>
            <a:gradFill rotWithShape="1">
              <a:gsLst>
                <a:gs pos="0">
                  <a:schemeClr val="bg1"/>
                </a:gs>
                <a:gs pos="100000">
                  <a:srgbClr val="66FFFF"/>
                </a:gs>
              </a:gsLst>
              <a:lin ang="5400000" scaled="1"/>
            </a:gradFill>
            <a:ln w="9525">
              <a:noFill/>
              <a:round/>
              <a:headEnd/>
              <a:tailEnd/>
            </a:ln>
          </p:spPr>
          <p:txBody>
            <a:bodyPr wrap="none" anchor="ctr"/>
            <a:lstStyle/>
            <a:p>
              <a:endParaRPr lang="zh-CN" altLang="en-US"/>
            </a:p>
          </p:txBody>
        </p:sp>
        <p:sp>
          <p:nvSpPr>
            <p:cNvPr id="34828" name="文本框 10"/>
            <p:cNvSpPr txBox="1">
              <a:spLocks noChangeArrowheads="1"/>
            </p:cNvSpPr>
            <p:nvPr/>
          </p:nvSpPr>
          <p:spPr bwMode="auto">
            <a:xfrm>
              <a:off x="0" y="0"/>
              <a:ext cx="1645" cy="404"/>
            </a:xfrm>
            <a:prstGeom prst="rect">
              <a:avLst/>
            </a:prstGeom>
            <a:noFill/>
            <a:ln w="9525">
              <a:noFill/>
              <a:miter lim="800000"/>
              <a:headEnd/>
              <a:tailEnd/>
            </a:ln>
          </p:spPr>
          <p:txBody>
            <a:bodyPr>
              <a:spAutoFit/>
            </a:bodyPr>
            <a:lstStyle/>
            <a:p>
              <a:pPr algn="dist"/>
              <a:r>
                <a:rPr lang="zh-CN" altLang="en-US">
                  <a:solidFill>
                    <a:srgbClr val="FF0000"/>
                  </a:solidFill>
                  <a:effectLst>
                    <a:outerShdw blurRad="38100" dist="38100" dir="2700000" algn="tl">
                      <a:srgbClr val="C0C0C0"/>
                    </a:outerShdw>
                  </a:effectLst>
                  <a:latin typeface="黑体" pitchFamily="2" charset="-122"/>
                  <a:ea typeface="黑体" pitchFamily="2" charset="-122"/>
                </a:rPr>
                <a:t>按住</a:t>
              </a:r>
              <a:r>
                <a:rPr lang="en-US">
                  <a:solidFill>
                    <a:srgbClr val="FF0000"/>
                  </a:solidFill>
                  <a:effectLst>
                    <a:outerShdw blurRad="38100" dist="38100" dir="2700000" algn="tl">
                      <a:srgbClr val="C0C0C0"/>
                    </a:outerShdw>
                  </a:effectLst>
                  <a:latin typeface="黑体" pitchFamily="2" charset="-122"/>
                  <a:ea typeface="黑体" pitchFamily="2" charset="-122"/>
                </a:rPr>
                <a:t>shift</a:t>
              </a:r>
              <a:r>
                <a:rPr lang="zh-CN" altLang="en-US">
                  <a:solidFill>
                    <a:srgbClr val="FF0000"/>
                  </a:solidFill>
                  <a:effectLst>
                    <a:outerShdw blurRad="38100" dist="38100" dir="2700000" algn="tl">
                      <a:srgbClr val="C0C0C0"/>
                    </a:outerShdw>
                  </a:effectLst>
                  <a:latin typeface="黑体" pitchFamily="2" charset="-122"/>
                  <a:ea typeface="黑体" pitchFamily="2" charset="-122"/>
                </a:rPr>
                <a:t>＋</a:t>
              </a:r>
              <a:r>
                <a:rPr lang="en-US">
                  <a:solidFill>
                    <a:srgbClr val="FF0000"/>
                  </a:solidFill>
                  <a:effectLst>
                    <a:outerShdw blurRad="38100" dist="38100" dir="2700000" algn="tl">
                      <a:srgbClr val="C0C0C0"/>
                    </a:outerShdw>
                  </a:effectLst>
                  <a:latin typeface="黑体" pitchFamily="2" charset="-122"/>
                  <a:ea typeface="黑体" pitchFamily="2" charset="-122"/>
                </a:rPr>
                <a:t>ctrl</a:t>
              </a:r>
              <a:r>
                <a:rPr lang="zh-CN" altLang="en-US">
                  <a:solidFill>
                    <a:srgbClr val="FF0000"/>
                  </a:solidFill>
                  <a:effectLst>
                    <a:outerShdw blurRad="38100" dist="38100" dir="2700000" algn="tl">
                      <a:srgbClr val="C0C0C0"/>
                    </a:outerShdw>
                  </a:effectLst>
                  <a:latin typeface="黑体" pitchFamily="2" charset="-122"/>
                  <a:ea typeface="黑体" pitchFamily="2" charset="-122"/>
                </a:rPr>
                <a:t>拉动正圆可得到一个相同的圆</a:t>
              </a:r>
            </a:p>
          </p:txBody>
        </p:sp>
      </p:grpSp>
      <p:sp>
        <p:nvSpPr>
          <p:cNvPr id="34829" name="椭圆 11"/>
          <p:cNvSpPr>
            <a:spLocks noChangeArrowheads="1"/>
          </p:cNvSpPr>
          <p:nvPr/>
        </p:nvSpPr>
        <p:spPr bwMode="auto">
          <a:xfrm>
            <a:off x="3419475" y="2420938"/>
            <a:ext cx="1006475" cy="1006475"/>
          </a:xfrm>
          <a:prstGeom prst="ellipse">
            <a:avLst/>
          </a:prstGeom>
          <a:solidFill>
            <a:schemeClr val="accent1"/>
          </a:solidFill>
          <a:ln w="9525" cmpd="sng">
            <a:solidFill>
              <a:schemeClr val="tx1"/>
            </a:solidFill>
            <a:round/>
            <a:headEnd/>
            <a:tailEnd/>
          </a:ln>
        </p:spPr>
        <p:txBody>
          <a:bodyPr wrap="none" anchor="ctr"/>
          <a:lstStyle/>
          <a:p>
            <a:endParaRPr lang="zh-CN" altLang="en-US"/>
          </a:p>
        </p:txBody>
      </p:sp>
      <p:grpSp>
        <p:nvGrpSpPr>
          <p:cNvPr id="34830" name="Group 14"/>
          <p:cNvGrpSpPr>
            <a:grpSpLocks/>
          </p:cNvGrpSpPr>
          <p:nvPr/>
        </p:nvGrpSpPr>
        <p:grpSpPr bwMode="auto">
          <a:xfrm>
            <a:off x="6011863" y="1484313"/>
            <a:ext cx="2611437" cy="649287"/>
            <a:chOff x="0" y="0"/>
            <a:chExt cx="1645" cy="409"/>
          </a:xfrm>
        </p:grpSpPr>
        <p:sp>
          <p:nvSpPr>
            <p:cNvPr id="34831" name="自选图形 13"/>
            <p:cNvSpPr>
              <a:spLocks noChangeArrowheads="1"/>
            </p:cNvSpPr>
            <p:nvPr/>
          </p:nvSpPr>
          <p:spPr bwMode="auto">
            <a:xfrm>
              <a:off x="45" y="0"/>
              <a:ext cx="1543" cy="409"/>
            </a:xfrm>
            <a:prstGeom prst="roundRect">
              <a:avLst>
                <a:gd name="adj" fmla="val 16667"/>
              </a:avLst>
            </a:prstGeom>
            <a:gradFill rotWithShape="1">
              <a:gsLst>
                <a:gs pos="0">
                  <a:schemeClr val="bg1"/>
                </a:gs>
                <a:gs pos="100000">
                  <a:srgbClr val="66FFFF"/>
                </a:gs>
              </a:gsLst>
              <a:lin ang="5400000" scaled="1"/>
            </a:gradFill>
            <a:ln w="9525">
              <a:noFill/>
              <a:round/>
              <a:headEnd/>
              <a:tailEnd/>
            </a:ln>
          </p:spPr>
          <p:txBody>
            <a:bodyPr wrap="none" anchor="ctr"/>
            <a:lstStyle/>
            <a:p>
              <a:endParaRPr lang="zh-CN" altLang="en-US"/>
            </a:p>
          </p:txBody>
        </p:sp>
        <p:sp>
          <p:nvSpPr>
            <p:cNvPr id="34832" name="文本框 14"/>
            <p:cNvSpPr txBox="1">
              <a:spLocks noChangeArrowheads="1"/>
            </p:cNvSpPr>
            <p:nvPr/>
          </p:nvSpPr>
          <p:spPr bwMode="auto">
            <a:xfrm>
              <a:off x="0" y="0"/>
              <a:ext cx="1645" cy="404"/>
            </a:xfrm>
            <a:prstGeom prst="rect">
              <a:avLst/>
            </a:prstGeom>
            <a:noFill/>
            <a:ln w="9525">
              <a:noFill/>
              <a:miter lim="800000"/>
              <a:headEnd/>
              <a:tailEnd/>
            </a:ln>
          </p:spPr>
          <p:txBody>
            <a:bodyPr>
              <a:spAutoFit/>
            </a:bodyPr>
            <a:lstStyle/>
            <a:p>
              <a:pPr algn="dist"/>
              <a:r>
                <a:rPr lang="zh-CN" altLang="en-US">
                  <a:solidFill>
                    <a:srgbClr val="FF0000"/>
                  </a:solidFill>
                  <a:effectLst>
                    <a:outerShdw blurRad="38100" dist="38100" dir="2700000" algn="tl">
                      <a:srgbClr val="C0C0C0"/>
                    </a:outerShdw>
                  </a:effectLst>
                  <a:latin typeface="黑体" pitchFamily="2" charset="-122"/>
                  <a:ea typeface="黑体" pitchFamily="2" charset="-122"/>
                </a:rPr>
                <a:t>设置后一个圆的比例，将其嵌套在前一个圆中</a:t>
              </a:r>
            </a:p>
          </p:txBody>
        </p:sp>
      </p:grpSp>
      <p:sp>
        <p:nvSpPr>
          <p:cNvPr id="34833" name="椭圆 15"/>
          <p:cNvSpPr>
            <a:spLocks noChangeArrowheads="1"/>
          </p:cNvSpPr>
          <p:nvPr/>
        </p:nvSpPr>
        <p:spPr bwMode="auto">
          <a:xfrm>
            <a:off x="6734175" y="2420938"/>
            <a:ext cx="1006475" cy="1006475"/>
          </a:xfrm>
          <a:prstGeom prst="ellipse">
            <a:avLst/>
          </a:prstGeom>
          <a:solidFill>
            <a:schemeClr val="accent1"/>
          </a:solidFill>
          <a:ln w="9525" cmpd="sng">
            <a:solidFill>
              <a:schemeClr val="tx1"/>
            </a:solidFill>
            <a:round/>
            <a:headEnd/>
            <a:tailEnd/>
          </a:ln>
        </p:spPr>
        <p:txBody>
          <a:bodyPr wrap="none" anchor="ctr"/>
          <a:lstStyle/>
          <a:p>
            <a:endParaRPr lang="zh-CN" altLang="en-US"/>
          </a:p>
        </p:txBody>
      </p:sp>
      <p:sp>
        <p:nvSpPr>
          <p:cNvPr id="34834" name="椭圆 16"/>
          <p:cNvSpPr>
            <a:spLocks noChangeArrowheads="1"/>
          </p:cNvSpPr>
          <p:nvPr/>
        </p:nvSpPr>
        <p:spPr bwMode="auto">
          <a:xfrm>
            <a:off x="6878638" y="2565400"/>
            <a:ext cx="719137" cy="719138"/>
          </a:xfrm>
          <a:prstGeom prst="ellipse">
            <a:avLst/>
          </a:prstGeom>
          <a:solidFill>
            <a:schemeClr val="accent1"/>
          </a:solidFill>
          <a:ln w="9525" cmpd="sng">
            <a:solidFill>
              <a:schemeClr val="tx1"/>
            </a:solidFill>
            <a:round/>
            <a:headEnd/>
            <a:tailEnd/>
          </a:ln>
        </p:spPr>
        <p:txBody>
          <a:bodyPr wrap="none" anchor="ctr"/>
          <a:lstStyle/>
          <a:p>
            <a:pPr algn="ctr"/>
            <a:endParaRPr lang="zh-CN" altLang="en-US"/>
          </a:p>
        </p:txBody>
      </p:sp>
      <p:grpSp>
        <p:nvGrpSpPr>
          <p:cNvPr id="34835" name="Group 19"/>
          <p:cNvGrpSpPr>
            <a:grpSpLocks/>
          </p:cNvGrpSpPr>
          <p:nvPr/>
        </p:nvGrpSpPr>
        <p:grpSpPr bwMode="auto">
          <a:xfrm>
            <a:off x="395288" y="3860800"/>
            <a:ext cx="1728787" cy="936625"/>
            <a:chOff x="0" y="0"/>
            <a:chExt cx="1089" cy="590"/>
          </a:xfrm>
        </p:grpSpPr>
        <p:sp>
          <p:nvSpPr>
            <p:cNvPr id="34836" name="自选图形 18"/>
            <p:cNvSpPr>
              <a:spLocks noChangeArrowheads="1"/>
            </p:cNvSpPr>
            <p:nvPr/>
          </p:nvSpPr>
          <p:spPr bwMode="auto">
            <a:xfrm>
              <a:off x="0" y="0"/>
              <a:ext cx="1089" cy="590"/>
            </a:xfrm>
            <a:prstGeom prst="roundRect">
              <a:avLst>
                <a:gd name="adj" fmla="val 16667"/>
              </a:avLst>
            </a:prstGeom>
            <a:gradFill rotWithShape="1">
              <a:gsLst>
                <a:gs pos="0">
                  <a:schemeClr val="bg1"/>
                </a:gs>
                <a:gs pos="100000">
                  <a:srgbClr val="66FFFF"/>
                </a:gs>
              </a:gsLst>
              <a:lin ang="5400000" scaled="1"/>
            </a:gradFill>
            <a:ln w="9525">
              <a:noFill/>
              <a:round/>
              <a:headEnd/>
              <a:tailEnd/>
            </a:ln>
          </p:spPr>
          <p:txBody>
            <a:bodyPr wrap="none" anchor="ctr"/>
            <a:lstStyle/>
            <a:p>
              <a:endParaRPr lang="zh-CN" altLang="en-US"/>
            </a:p>
          </p:txBody>
        </p:sp>
        <p:sp>
          <p:nvSpPr>
            <p:cNvPr id="34837" name="文本框 19"/>
            <p:cNvSpPr txBox="1">
              <a:spLocks noChangeArrowheads="1"/>
            </p:cNvSpPr>
            <p:nvPr/>
          </p:nvSpPr>
          <p:spPr bwMode="auto">
            <a:xfrm>
              <a:off x="0" y="4"/>
              <a:ext cx="1089" cy="577"/>
            </a:xfrm>
            <a:prstGeom prst="rect">
              <a:avLst/>
            </a:prstGeom>
            <a:noFill/>
            <a:ln w="9525">
              <a:noFill/>
              <a:miter lim="800000"/>
              <a:headEnd/>
              <a:tailEnd/>
            </a:ln>
          </p:spPr>
          <p:txBody>
            <a:bodyPr>
              <a:spAutoFit/>
            </a:bodyPr>
            <a:lstStyle/>
            <a:p>
              <a:pPr algn="dist"/>
              <a:r>
                <a:rPr lang="zh-CN" altLang="en-US">
                  <a:solidFill>
                    <a:srgbClr val="FF0000"/>
                  </a:solidFill>
                  <a:effectLst>
                    <a:outerShdw blurRad="38100" dist="38100" dir="2700000" algn="tl">
                      <a:srgbClr val="C0C0C0"/>
                    </a:outerShdw>
                  </a:effectLst>
                  <a:latin typeface="黑体" pitchFamily="2" charset="-122"/>
                  <a:ea typeface="黑体" pitchFamily="2" charset="-122"/>
                </a:rPr>
                <a:t>分别设置两圆的填充色，具体标准如右图</a:t>
              </a:r>
            </a:p>
          </p:txBody>
        </p:sp>
      </p:grpSp>
      <p:sp>
        <p:nvSpPr>
          <p:cNvPr id="34838" name="椭圆 20"/>
          <p:cNvSpPr>
            <a:spLocks noChangeArrowheads="1"/>
          </p:cNvSpPr>
          <p:nvPr/>
        </p:nvSpPr>
        <p:spPr bwMode="auto">
          <a:xfrm>
            <a:off x="755650" y="5014913"/>
            <a:ext cx="1006475" cy="1006475"/>
          </a:xfrm>
          <a:prstGeom prst="ellipse">
            <a:avLst/>
          </a:prstGeom>
          <a:solidFill>
            <a:schemeClr val="accent1"/>
          </a:solidFill>
          <a:ln w="9525" cmpd="sng">
            <a:solidFill>
              <a:schemeClr val="tx1"/>
            </a:solidFill>
            <a:round/>
            <a:headEnd/>
            <a:tailEnd/>
          </a:ln>
        </p:spPr>
        <p:txBody>
          <a:bodyPr wrap="none" anchor="ctr"/>
          <a:lstStyle/>
          <a:p>
            <a:endParaRPr lang="zh-CN" altLang="en-US"/>
          </a:p>
        </p:txBody>
      </p:sp>
      <p:sp>
        <p:nvSpPr>
          <p:cNvPr id="34839" name="椭圆 21"/>
          <p:cNvSpPr>
            <a:spLocks noChangeArrowheads="1"/>
          </p:cNvSpPr>
          <p:nvPr/>
        </p:nvSpPr>
        <p:spPr bwMode="auto">
          <a:xfrm>
            <a:off x="900113" y="5159375"/>
            <a:ext cx="719137" cy="719138"/>
          </a:xfrm>
          <a:prstGeom prst="ellipse">
            <a:avLst/>
          </a:prstGeom>
          <a:solidFill>
            <a:schemeClr val="accent1"/>
          </a:solidFill>
          <a:ln w="9525" cmpd="sng">
            <a:solidFill>
              <a:schemeClr val="tx1"/>
            </a:solidFill>
            <a:round/>
            <a:headEnd/>
            <a:tailEnd/>
          </a:ln>
        </p:spPr>
        <p:txBody>
          <a:bodyPr wrap="none" anchor="ctr"/>
          <a:lstStyle/>
          <a:p>
            <a:pPr algn="ctr"/>
            <a:endParaRPr lang="zh-CN" altLang="en-US"/>
          </a:p>
        </p:txBody>
      </p:sp>
      <p:sp>
        <p:nvSpPr>
          <p:cNvPr id="34840" name="椭圆 22"/>
          <p:cNvSpPr>
            <a:spLocks noChangeArrowheads="1"/>
          </p:cNvSpPr>
          <p:nvPr/>
        </p:nvSpPr>
        <p:spPr bwMode="auto">
          <a:xfrm>
            <a:off x="2700338" y="4005263"/>
            <a:ext cx="719137" cy="719137"/>
          </a:xfrm>
          <a:prstGeom prst="ellipse">
            <a:avLst/>
          </a:prstGeom>
          <a:gradFill rotWithShape="1">
            <a:gsLst>
              <a:gs pos="0">
                <a:srgbClr val="0099FF"/>
              </a:gs>
              <a:gs pos="50000">
                <a:schemeClr val="bg1"/>
              </a:gs>
              <a:gs pos="100000">
                <a:srgbClr val="0099FF"/>
              </a:gs>
            </a:gsLst>
            <a:lin ang="5400000" scaled="1"/>
          </a:gradFill>
          <a:ln w="9525" cmpd="sng">
            <a:solidFill>
              <a:srgbClr val="3366FF"/>
            </a:solidFill>
            <a:round/>
            <a:headEnd/>
            <a:tailEnd/>
          </a:ln>
        </p:spPr>
        <p:txBody>
          <a:bodyPr wrap="none" anchor="ctr"/>
          <a:lstStyle/>
          <a:p>
            <a:pPr algn="ctr"/>
            <a:endParaRPr lang="zh-CN" altLang="en-US"/>
          </a:p>
        </p:txBody>
      </p:sp>
      <p:sp>
        <p:nvSpPr>
          <p:cNvPr id="34841" name="椭圆 23"/>
          <p:cNvSpPr>
            <a:spLocks noChangeArrowheads="1"/>
          </p:cNvSpPr>
          <p:nvPr/>
        </p:nvSpPr>
        <p:spPr bwMode="auto">
          <a:xfrm>
            <a:off x="2555875" y="5014913"/>
            <a:ext cx="1006475" cy="1006475"/>
          </a:xfrm>
          <a:prstGeom prst="ellipse">
            <a:avLst/>
          </a:prstGeom>
          <a:gradFill rotWithShape="1">
            <a:gsLst>
              <a:gs pos="0">
                <a:schemeClr val="bg1"/>
              </a:gs>
              <a:gs pos="50000">
                <a:srgbClr val="0099FF"/>
              </a:gs>
              <a:gs pos="100000">
                <a:schemeClr val="bg1"/>
              </a:gs>
            </a:gsLst>
            <a:lin ang="18900000" scaled="1"/>
          </a:gradFill>
          <a:ln w="9525" cmpd="sng">
            <a:solidFill>
              <a:srgbClr val="C0C0C0"/>
            </a:solidFill>
            <a:round/>
            <a:headEnd/>
            <a:tailEnd/>
          </a:ln>
        </p:spPr>
        <p:txBody>
          <a:bodyPr wrap="none" anchor="ctr"/>
          <a:lstStyle/>
          <a:p>
            <a:endParaRPr lang="zh-CN" altLang="en-US"/>
          </a:p>
        </p:txBody>
      </p:sp>
      <p:grpSp>
        <p:nvGrpSpPr>
          <p:cNvPr id="34842" name="Group 26"/>
          <p:cNvGrpSpPr>
            <a:grpSpLocks/>
          </p:cNvGrpSpPr>
          <p:nvPr/>
        </p:nvGrpSpPr>
        <p:grpSpPr bwMode="auto">
          <a:xfrm>
            <a:off x="3781425" y="3860800"/>
            <a:ext cx="2735263" cy="936625"/>
            <a:chOff x="0" y="0"/>
            <a:chExt cx="1723" cy="590"/>
          </a:xfrm>
        </p:grpSpPr>
        <p:sp>
          <p:nvSpPr>
            <p:cNvPr id="34843" name="自选图形 25"/>
            <p:cNvSpPr>
              <a:spLocks noChangeArrowheads="1"/>
            </p:cNvSpPr>
            <p:nvPr/>
          </p:nvSpPr>
          <p:spPr bwMode="auto">
            <a:xfrm>
              <a:off x="0" y="0"/>
              <a:ext cx="1723" cy="590"/>
            </a:xfrm>
            <a:prstGeom prst="roundRect">
              <a:avLst>
                <a:gd name="adj" fmla="val 16667"/>
              </a:avLst>
            </a:prstGeom>
            <a:gradFill rotWithShape="1">
              <a:gsLst>
                <a:gs pos="0">
                  <a:schemeClr val="bg1"/>
                </a:gs>
                <a:gs pos="100000">
                  <a:srgbClr val="66FFFF"/>
                </a:gs>
              </a:gsLst>
              <a:lin ang="5400000" scaled="1"/>
            </a:gradFill>
            <a:ln w="9525">
              <a:noFill/>
              <a:round/>
              <a:headEnd/>
              <a:tailEnd/>
            </a:ln>
          </p:spPr>
          <p:txBody>
            <a:bodyPr wrap="none" anchor="ctr"/>
            <a:lstStyle/>
            <a:p>
              <a:endParaRPr lang="zh-CN" altLang="en-US"/>
            </a:p>
          </p:txBody>
        </p:sp>
        <p:sp>
          <p:nvSpPr>
            <p:cNvPr id="34844" name="文本框 26"/>
            <p:cNvSpPr txBox="1">
              <a:spLocks noChangeArrowheads="1"/>
            </p:cNvSpPr>
            <p:nvPr/>
          </p:nvSpPr>
          <p:spPr bwMode="auto">
            <a:xfrm>
              <a:off x="0" y="0"/>
              <a:ext cx="1723" cy="577"/>
            </a:xfrm>
            <a:prstGeom prst="rect">
              <a:avLst/>
            </a:prstGeom>
            <a:noFill/>
            <a:ln w="9525">
              <a:noFill/>
              <a:miter lim="800000"/>
              <a:headEnd/>
              <a:tailEnd/>
            </a:ln>
          </p:spPr>
          <p:txBody>
            <a:bodyPr>
              <a:spAutoFit/>
            </a:bodyPr>
            <a:lstStyle/>
            <a:p>
              <a:pPr algn="dist"/>
              <a:r>
                <a:rPr lang="zh-CN" altLang="en-US">
                  <a:solidFill>
                    <a:srgbClr val="FF0000"/>
                  </a:solidFill>
                  <a:effectLst>
                    <a:outerShdw blurRad="38100" dist="38100" dir="2700000" algn="tl">
                      <a:srgbClr val="C0C0C0"/>
                    </a:outerShdw>
                  </a:effectLst>
                  <a:latin typeface="黑体" pitchFamily="2" charset="-122"/>
                  <a:ea typeface="黑体" pitchFamily="2" charset="-122"/>
                </a:rPr>
                <a:t>内圆选择双色渐变填充，水平或垂直向，边框选择比填充色深一阶的颜色</a:t>
              </a:r>
            </a:p>
          </p:txBody>
        </p:sp>
      </p:grpSp>
      <p:grpSp>
        <p:nvGrpSpPr>
          <p:cNvPr id="34845" name="Group 29"/>
          <p:cNvGrpSpPr>
            <a:grpSpLocks/>
          </p:cNvGrpSpPr>
          <p:nvPr/>
        </p:nvGrpSpPr>
        <p:grpSpPr bwMode="auto">
          <a:xfrm>
            <a:off x="3778250" y="5013325"/>
            <a:ext cx="2613025" cy="936625"/>
            <a:chOff x="0" y="0"/>
            <a:chExt cx="1646" cy="590"/>
          </a:xfrm>
        </p:grpSpPr>
        <p:sp>
          <p:nvSpPr>
            <p:cNvPr id="34846" name="自选图形 28"/>
            <p:cNvSpPr>
              <a:spLocks noChangeArrowheads="1"/>
            </p:cNvSpPr>
            <p:nvPr/>
          </p:nvSpPr>
          <p:spPr bwMode="auto">
            <a:xfrm>
              <a:off x="0" y="0"/>
              <a:ext cx="1634" cy="590"/>
            </a:xfrm>
            <a:prstGeom prst="roundRect">
              <a:avLst>
                <a:gd name="adj" fmla="val 16667"/>
              </a:avLst>
            </a:prstGeom>
            <a:gradFill rotWithShape="1">
              <a:gsLst>
                <a:gs pos="0">
                  <a:schemeClr val="bg1"/>
                </a:gs>
                <a:gs pos="100000">
                  <a:srgbClr val="66FFFF"/>
                </a:gs>
              </a:gsLst>
              <a:lin ang="5400000" scaled="1"/>
            </a:gradFill>
            <a:ln w="9525">
              <a:noFill/>
              <a:round/>
              <a:headEnd/>
              <a:tailEnd/>
            </a:ln>
          </p:spPr>
          <p:txBody>
            <a:bodyPr wrap="none" anchor="ctr"/>
            <a:lstStyle/>
            <a:p>
              <a:endParaRPr lang="zh-CN" altLang="en-US"/>
            </a:p>
          </p:txBody>
        </p:sp>
        <p:sp>
          <p:nvSpPr>
            <p:cNvPr id="34847" name="文本框 29"/>
            <p:cNvSpPr txBox="1">
              <a:spLocks noChangeArrowheads="1"/>
            </p:cNvSpPr>
            <p:nvPr/>
          </p:nvSpPr>
          <p:spPr bwMode="auto">
            <a:xfrm>
              <a:off x="1" y="13"/>
              <a:ext cx="1645" cy="577"/>
            </a:xfrm>
            <a:prstGeom prst="rect">
              <a:avLst/>
            </a:prstGeom>
            <a:noFill/>
            <a:ln w="9525">
              <a:noFill/>
              <a:miter lim="800000"/>
              <a:headEnd/>
              <a:tailEnd/>
            </a:ln>
          </p:spPr>
          <p:txBody>
            <a:bodyPr>
              <a:spAutoFit/>
            </a:bodyPr>
            <a:lstStyle/>
            <a:p>
              <a:pPr algn="dist"/>
              <a:r>
                <a:rPr lang="zh-CN" altLang="en-US">
                  <a:solidFill>
                    <a:srgbClr val="FF0000"/>
                  </a:solidFill>
                  <a:effectLst>
                    <a:outerShdw blurRad="38100" dist="38100" dir="2700000" algn="tl">
                      <a:srgbClr val="C0C0C0"/>
                    </a:outerShdw>
                  </a:effectLst>
                  <a:latin typeface="黑体" pitchFamily="2" charset="-122"/>
                  <a:ea typeface="黑体" pitchFamily="2" charset="-122"/>
                </a:rPr>
                <a:t>外圆选择双色渐变填充，</a:t>
              </a:r>
              <a:r>
                <a:rPr lang="en-US">
                  <a:solidFill>
                    <a:srgbClr val="FF0000"/>
                  </a:solidFill>
                  <a:effectLst>
                    <a:outerShdw blurRad="38100" dist="38100" dir="2700000" algn="tl">
                      <a:srgbClr val="C0C0C0"/>
                    </a:outerShdw>
                  </a:effectLst>
                  <a:latin typeface="黑体" pitchFamily="2" charset="-122"/>
                  <a:ea typeface="黑体" pitchFamily="2" charset="-122"/>
                </a:rPr>
                <a:t>45</a:t>
              </a:r>
              <a:r>
                <a:rPr lang="zh-CN" altLang="en-US">
                  <a:solidFill>
                    <a:srgbClr val="FF0000"/>
                  </a:solidFill>
                  <a:effectLst>
                    <a:outerShdw blurRad="38100" dist="38100" dir="2700000" algn="tl">
                      <a:srgbClr val="C0C0C0"/>
                    </a:outerShdw>
                  </a:effectLst>
                  <a:latin typeface="黑体" pitchFamily="2" charset="-122"/>
                  <a:ea typeface="黑体" pitchFamily="2" charset="-122"/>
                </a:rPr>
                <a:t>度斜向填充，无边框或浅灰边框</a:t>
              </a:r>
            </a:p>
          </p:txBody>
        </p:sp>
      </p:grpSp>
      <p:grpSp>
        <p:nvGrpSpPr>
          <p:cNvPr id="34848" name="Group 32"/>
          <p:cNvGrpSpPr>
            <a:grpSpLocks/>
          </p:cNvGrpSpPr>
          <p:nvPr/>
        </p:nvGrpSpPr>
        <p:grpSpPr bwMode="auto">
          <a:xfrm rot="-3600000">
            <a:off x="7094538" y="5013325"/>
            <a:ext cx="1006475" cy="1006475"/>
            <a:chOff x="0" y="0"/>
            <a:chExt cx="634" cy="634"/>
          </a:xfrm>
        </p:grpSpPr>
        <p:sp>
          <p:nvSpPr>
            <p:cNvPr id="34849" name="椭圆 31"/>
            <p:cNvSpPr>
              <a:spLocks noChangeArrowheads="1"/>
            </p:cNvSpPr>
            <p:nvPr/>
          </p:nvSpPr>
          <p:spPr bwMode="auto">
            <a:xfrm>
              <a:off x="0" y="0"/>
              <a:ext cx="634" cy="634"/>
            </a:xfrm>
            <a:prstGeom prst="ellipse">
              <a:avLst/>
            </a:prstGeom>
            <a:gradFill rotWithShape="1">
              <a:gsLst>
                <a:gs pos="0">
                  <a:schemeClr val="bg1"/>
                </a:gs>
                <a:gs pos="50000">
                  <a:srgbClr val="0099FF"/>
                </a:gs>
                <a:gs pos="100000">
                  <a:schemeClr val="bg1"/>
                </a:gs>
              </a:gsLst>
              <a:lin ang="18900000" scaled="1"/>
            </a:gradFill>
            <a:ln w="9525" cmpd="sng">
              <a:solidFill>
                <a:srgbClr val="C0C0C0"/>
              </a:solidFill>
              <a:round/>
              <a:headEnd/>
              <a:tailEnd/>
            </a:ln>
          </p:spPr>
          <p:txBody>
            <a:bodyPr wrap="none" anchor="ctr"/>
            <a:lstStyle/>
            <a:p>
              <a:endParaRPr lang="zh-CN" altLang="en-US"/>
            </a:p>
          </p:txBody>
        </p:sp>
        <p:sp>
          <p:nvSpPr>
            <p:cNvPr id="34850" name="椭圆 32"/>
            <p:cNvSpPr>
              <a:spLocks noChangeArrowheads="1"/>
            </p:cNvSpPr>
            <p:nvPr/>
          </p:nvSpPr>
          <p:spPr bwMode="auto">
            <a:xfrm>
              <a:off x="92" y="89"/>
              <a:ext cx="453" cy="453"/>
            </a:xfrm>
            <a:prstGeom prst="ellipse">
              <a:avLst/>
            </a:prstGeom>
            <a:gradFill rotWithShape="1">
              <a:gsLst>
                <a:gs pos="0">
                  <a:srgbClr val="0099FF"/>
                </a:gs>
                <a:gs pos="50000">
                  <a:schemeClr val="bg1"/>
                </a:gs>
                <a:gs pos="100000">
                  <a:srgbClr val="0099FF"/>
                </a:gs>
              </a:gsLst>
              <a:lin ang="5400000" scaled="1"/>
            </a:gradFill>
            <a:ln w="9525" cmpd="sng">
              <a:solidFill>
                <a:srgbClr val="3366FF"/>
              </a:solidFill>
              <a:round/>
              <a:headEnd/>
              <a:tailEnd/>
            </a:ln>
          </p:spPr>
          <p:txBody>
            <a:bodyPr vert="eaVert" wrap="none" anchor="ctr"/>
            <a:lstStyle/>
            <a:p>
              <a:pPr algn="ctr"/>
              <a:endParaRPr lang="zh-CN" altLang="en-US"/>
            </a:p>
          </p:txBody>
        </p:sp>
      </p:grpSp>
      <p:grpSp>
        <p:nvGrpSpPr>
          <p:cNvPr id="34851" name="Group 35"/>
          <p:cNvGrpSpPr>
            <a:grpSpLocks/>
          </p:cNvGrpSpPr>
          <p:nvPr/>
        </p:nvGrpSpPr>
        <p:grpSpPr bwMode="auto">
          <a:xfrm>
            <a:off x="6659563" y="3860800"/>
            <a:ext cx="1873250" cy="936625"/>
            <a:chOff x="0" y="0"/>
            <a:chExt cx="1180" cy="590"/>
          </a:xfrm>
        </p:grpSpPr>
        <p:sp>
          <p:nvSpPr>
            <p:cNvPr id="34852" name="自选图形 34"/>
            <p:cNvSpPr>
              <a:spLocks noChangeArrowheads="1"/>
            </p:cNvSpPr>
            <p:nvPr/>
          </p:nvSpPr>
          <p:spPr bwMode="auto">
            <a:xfrm>
              <a:off x="0" y="0"/>
              <a:ext cx="1134" cy="590"/>
            </a:xfrm>
            <a:prstGeom prst="roundRect">
              <a:avLst>
                <a:gd name="adj" fmla="val 16667"/>
              </a:avLst>
            </a:prstGeom>
            <a:gradFill rotWithShape="1">
              <a:gsLst>
                <a:gs pos="0">
                  <a:schemeClr val="bg1"/>
                </a:gs>
                <a:gs pos="100000">
                  <a:srgbClr val="66FFFF"/>
                </a:gs>
              </a:gsLst>
              <a:lin ang="5400000" scaled="1"/>
            </a:gradFill>
            <a:ln w="9525">
              <a:noFill/>
              <a:round/>
              <a:headEnd/>
              <a:tailEnd/>
            </a:ln>
          </p:spPr>
          <p:txBody>
            <a:bodyPr wrap="none" anchor="ctr"/>
            <a:lstStyle/>
            <a:p>
              <a:endParaRPr lang="zh-CN" altLang="en-US"/>
            </a:p>
          </p:txBody>
        </p:sp>
        <p:sp>
          <p:nvSpPr>
            <p:cNvPr id="34853" name="文本框 35"/>
            <p:cNvSpPr txBox="1">
              <a:spLocks noChangeArrowheads="1"/>
            </p:cNvSpPr>
            <p:nvPr/>
          </p:nvSpPr>
          <p:spPr bwMode="auto">
            <a:xfrm>
              <a:off x="0" y="4"/>
              <a:ext cx="1180" cy="577"/>
            </a:xfrm>
            <a:prstGeom prst="rect">
              <a:avLst/>
            </a:prstGeom>
            <a:noFill/>
            <a:ln w="9525">
              <a:noFill/>
              <a:miter lim="800000"/>
              <a:headEnd/>
              <a:tailEnd/>
            </a:ln>
          </p:spPr>
          <p:txBody>
            <a:bodyPr>
              <a:spAutoFit/>
            </a:bodyPr>
            <a:lstStyle/>
            <a:p>
              <a:pPr algn="dist"/>
              <a:r>
                <a:rPr lang="zh-CN" altLang="en-US">
                  <a:solidFill>
                    <a:srgbClr val="FF0000"/>
                  </a:solidFill>
                  <a:effectLst>
                    <a:outerShdw blurRad="38100" dist="38100" dir="2700000" algn="tl">
                      <a:srgbClr val="C0C0C0"/>
                    </a:outerShdw>
                  </a:effectLst>
                  <a:latin typeface="黑体" pitchFamily="2" charset="-122"/>
                  <a:ea typeface="黑体" pitchFamily="2" charset="-122"/>
                </a:rPr>
                <a:t>最后将得到的图形组合，可适当旋转增强立体感</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4822"/>
                                        </p:tgtEl>
                                        <p:attrNameLst>
                                          <p:attrName>style.visibility</p:attrName>
                                        </p:attrNameLst>
                                      </p:cBhvr>
                                      <p:to>
                                        <p:strVal val="visible"/>
                                      </p:to>
                                    </p:set>
                                    <p:animEffect transition="in" filter="dissolve">
                                      <p:cBhvr>
                                        <p:cTn id="7" dur="500"/>
                                        <p:tgtEl>
                                          <p:spTgt spid="3482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4821"/>
                                        </p:tgtEl>
                                        <p:attrNameLst>
                                          <p:attrName>style.visibility</p:attrName>
                                        </p:attrNameLst>
                                      </p:cBhvr>
                                      <p:to>
                                        <p:strVal val="visible"/>
                                      </p:to>
                                    </p:set>
                                    <p:animEffect transition="in" filter="dissolve">
                                      <p:cBhvr>
                                        <p:cTn id="10" dur="500"/>
                                        <p:tgtEl>
                                          <p:spTgt spid="34821"/>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34825"/>
                                        </p:tgtEl>
                                        <p:attrNameLst>
                                          <p:attrName>style.visibility</p:attrName>
                                        </p:attrNameLst>
                                      </p:cBhvr>
                                      <p:to>
                                        <p:strVal val="visible"/>
                                      </p:to>
                                    </p:set>
                                    <p:animEffect transition="in" filter="dissolve">
                                      <p:cBhvr>
                                        <p:cTn id="15" dur="500"/>
                                        <p:tgtEl>
                                          <p:spTgt spid="34825"/>
                                        </p:tgtEl>
                                      </p:cBhvr>
                                    </p:animEffect>
                                  </p:childTnLst>
                                </p:cTn>
                              </p:par>
                              <p:par>
                                <p:cTn id="16" presetID="9" presetClass="entr" presetSubtype="0" fill="hold" nodeType="withEffect">
                                  <p:stCondLst>
                                    <p:cond delay="0"/>
                                  </p:stCondLst>
                                  <p:childTnLst>
                                    <p:set>
                                      <p:cBhvr>
                                        <p:cTn id="17" dur="1" fill="hold">
                                          <p:stCondLst>
                                            <p:cond delay="0"/>
                                          </p:stCondLst>
                                        </p:cTn>
                                        <p:tgtEl>
                                          <p:spTgt spid="34826"/>
                                        </p:tgtEl>
                                        <p:attrNameLst>
                                          <p:attrName>style.visibility</p:attrName>
                                        </p:attrNameLst>
                                      </p:cBhvr>
                                      <p:to>
                                        <p:strVal val="visible"/>
                                      </p:to>
                                    </p:set>
                                    <p:animEffect transition="in" filter="dissolve">
                                      <p:cBhvr>
                                        <p:cTn id="18" dur="500"/>
                                        <p:tgtEl>
                                          <p:spTgt spid="34826"/>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4829"/>
                                        </p:tgtEl>
                                        <p:attrNameLst>
                                          <p:attrName>style.visibility</p:attrName>
                                        </p:attrNameLst>
                                      </p:cBhvr>
                                      <p:to>
                                        <p:strVal val="visible"/>
                                      </p:to>
                                    </p:set>
                                    <p:animEffect transition="in" filter="dissolve">
                                      <p:cBhvr>
                                        <p:cTn id="21" dur="500"/>
                                        <p:tgtEl>
                                          <p:spTgt spid="34829"/>
                                        </p:tgtEl>
                                      </p:cBhvr>
                                    </p:animEffect>
                                  </p:childTnLst>
                                </p:cTn>
                              </p:par>
                            </p:childTnLst>
                          </p:cTn>
                        </p:par>
                      </p:childTnLst>
                    </p:cTn>
                  </p:par>
                  <p:par>
                    <p:cTn id="22" fill="hold">
                      <p:stCondLst>
                        <p:cond delay="indefinite"/>
                      </p:stCondLst>
                      <p:childTnLst>
                        <p:par>
                          <p:cTn id="23" fill="hold">
                            <p:stCondLst>
                              <p:cond delay="0"/>
                            </p:stCondLst>
                            <p:childTnLst>
                              <p:par>
                                <p:cTn id="24" presetID="63" presetClass="path" presetSubtype="0" accel="50000" decel="50000" fill="hold" grpId="1" nodeType="clickEffect">
                                  <p:stCondLst>
                                    <p:cond delay="0"/>
                                  </p:stCondLst>
                                  <p:childTnLst>
                                    <p:animMotion origin="layout" path="M -3.05556E-6 -4.44958E-6 L 0.15764 -4.44958E-6 " pathEditMode="relative" rAng="0" ptsTypes="AA">
                                      <p:cBhvr>
                                        <p:cTn id="25" dur="2000" fill="hold"/>
                                        <p:tgtEl>
                                          <p:spTgt spid="34829"/>
                                        </p:tgtEl>
                                        <p:attrNameLst>
                                          <p:attrName>ppt_x,ppt_y</p:attrName>
                                        </p:attrNameLst>
                                      </p:cBhvr>
                                      <p:rCtr x="79" y="0"/>
                                    </p:animMotion>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34830"/>
                                        </p:tgtEl>
                                        <p:attrNameLst>
                                          <p:attrName>style.visibility</p:attrName>
                                        </p:attrNameLst>
                                      </p:cBhvr>
                                      <p:to>
                                        <p:strVal val="visible"/>
                                      </p:to>
                                    </p:set>
                                    <p:animEffect transition="in" filter="dissolve">
                                      <p:cBhvr>
                                        <p:cTn id="30" dur="500"/>
                                        <p:tgtEl>
                                          <p:spTgt spid="34830"/>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34833"/>
                                        </p:tgtEl>
                                        <p:attrNameLst>
                                          <p:attrName>style.visibility</p:attrName>
                                        </p:attrNameLst>
                                      </p:cBhvr>
                                      <p:to>
                                        <p:strVal val="visible"/>
                                      </p:to>
                                    </p:set>
                                    <p:animEffect transition="in" filter="dissolve">
                                      <p:cBhvr>
                                        <p:cTn id="33" dur="500"/>
                                        <p:tgtEl>
                                          <p:spTgt spid="34833"/>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34834"/>
                                        </p:tgtEl>
                                        <p:attrNameLst>
                                          <p:attrName>style.visibility</p:attrName>
                                        </p:attrNameLst>
                                      </p:cBhvr>
                                      <p:to>
                                        <p:strVal val="visible"/>
                                      </p:to>
                                    </p:set>
                                    <p:animEffect transition="in" filter="dissolve">
                                      <p:cBhvr>
                                        <p:cTn id="36" dur="500"/>
                                        <p:tgtEl>
                                          <p:spTgt spid="34834"/>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34835"/>
                                        </p:tgtEl>
                                        <p:attrNameLst>
                                          <p:attrName>style.visibility</p:attrName>
                                        </p:attrNameLst>
                                      </p:cBhvr>
                                      <p:to>
                                        <p:strVal val="visible"/>
                                      </p:to>
                                    </p:set>
                                    <p:animEffect transition="in" filter="dissolve">
                                      <p:cBhvr>
                                        <p:cTn id="41" dur="500"/>
                                        <p:tgtEl>
                                          <p:spTgt spid="34835"/>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34838"/>
                                        </p:tgtEl>
                                        <p:attrNameLst>
                                          <p:attrName>style.visibility</p:attrName>
                                        </p:attrNameLst>
                                      </p:cBhvr>
                                      <p:to>
                                        <p:strVal val="visible"/>
                                      </p:to>
                                    </p:set>
                                    <p:animEffect transition="in" filter="dissolve">
                                      <p:cBhvr>
                                        <p:cTn id="44" dur="500"/>
                                        <p:tgtEl>
                                          <p:spTgt spid="34838"/>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34839"/>
                                        </p:tgtEl>
                                        <p:attrNameLst>
                                          <p:attrName>style.visibility</p:attrName>
                                        </p:attrNameLst>
                                      </p:cBhvr>
                                      <p:to>
                                        <p:strVal val="visible"/>
                                      </p:to>
                                    </p:set>
                                    <p:animEffect transition="in" filter="dissolve">
                                      <p:cBhvr>
                                        <p:cTn id="47" dur="500"/>
                                        <p:tgtEl>
                                          <p:spTgt spid="3483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4840"/>
                                        </p:tgtEl>
                                        <p:attrNameLst>
                                          <p:attrName>style.visibility</p:attrName>
                                        </p:attrNameLst>
                                      </p:cBhvr>
                                      <p:to>
                                        <p:strVal val="visible"/>
                                      </p:to>
                                    </p:set>
                                    <p:animEffect transition="in" filter="wipe(left)">
                                      <p:cBhvr>
                                        <p:cTn id="52" dur="500"/>
                                        <p:tgtEl>
                                          <p:spTgt spid="34840"/>
                                        </p:tgtEl>
                                      </p:cBhvr>
                                    </p:animEffect>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34842"/>
                                        </p:tgtEl>
                                        <p:attrNameLst>
                                          <p:attrName>style.visibility</p:attrName>
                                        </p:attrNameLst>
                                      </p:cBhvr>
                                      <p:to>
                                        <p:strVal val="visible"/>
                                      </p:to>
                                    </p:set>
                                    <p:animEffect transition="in" filter="wipe(left)">
                                      <p:cBhvr>
                                        <p:cTn id="56" dur="500"/>
                                        <p:tgtEl>
                                          <p:spTgt spid="3484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34841"/>
                                        </p:tgtEl>
                                        <p:attrNameLst>
                                          <p:attrName>style.visibility</p:attrName>
                                        </p:attrNameLst>
                                      </p:cBhvr>
                                      <p:to>
                                        <p:strVal val="visible"/>
                                      </p:to>
                                    </p:set>
                                    <p:animEffect transition="in" filter="wipe(left)">
                                      <p:cBhvr>
                                        <p:cTn id="61" dur="500"/>
                                        <p:tgtEl>
                                          <p:spTgt spid="34841"/>
                                        </p:tgtEl>
                                      </p:cBhvr>
                                    </p:animEffect>
                                  </p:childTnLst>
                                </p:cTn>
                              </p:par>
                            </p:childTnLst>
                          </p:cTn>
                        </p:par>
                        <p:par>
                          <p:cTn id="62" fill="hold">
                            <p:stCondLst>
                              <p:cond delay="500"/>
                            </p:stCondLst>
                            <p:childTnLst>
                              <p:par>
                                <p:cTn id="63" presetID="22" presetClass="entr" presetSubtype="8" fill="hold" nodeType="afterEffect">
                                  <p:stCondLst>
                                    <p:cond delay="0"/>
                                  </p:stCondLst>
                                  <p:childTnLst>
                                    <p:set>
                                      <p:cBhvr>
                                        <p:cTn id="64" dur="1" fill="hold">
                                          <p:stCondLst>
                                            <p:cond delay="0"/>
                                          </p:stCondLst>
                                        </p:cTn>
                                        <p:tgtEl>
                                          <p:spTgt spid="34845"/>
                                        </p:tgtEl>
                                        <p:attrNameLst>
                                          <p:attrName>style.visibility</p:attrName>
                                        </p:attrNameLst>
                                      </p:cBhvr>
                                      <p:to>
                                        <p:strVal val="visible"/>
                                      </p:to>
                                    </p:set>
                                    <p:animEffect transition="in" filter="wipe(left)">
                                      <p:cBhvr>
                                        <p:cTn id="65" dur="500"/>
                                        <p:tgtEl>
                                          <p:spTgt spid="34845"/>
                                        </p:tgtEl>
                                      </p:cBhvr>
                                    </p:animEffect>
                                  </p:childTnLst>
                                </p:cTn>
                              </p:par>
                            </p:childTnLst>
                          </p:cTn>
                        </p:par>
                      </p:childTnLst>
                    </p:cTn>
                  </p:par>
                  <p:par>
                    <p:cTn id="66" fill="hold">
                      <p:stCondLst>
                        <p:cond delay="indefinite"/>
                      </p:stCondLst>
                      <p:childTnLst>
                        <p:par>
                          <p:cTn id="67" fill="hold">
                            <p:stCondLst>
                              <p:cond delay="0"/>
                            </p:stCondLst>
                            <p:childTnLst>
                              <p:par>
                                <p:cTn id="68" presetID="9" presetClass="entr" presetSubtype="0" fill="hold" nodeType="clickEffect">
                                  <p:stCondLst>
                                    <p:cond delay="0"/>
                                  </p:stCondLst>
                                  <p:childTnLst>
                                    <p:set>
                                      <p:cBhvr>
                                        <p:cTn id="69" dur="1" fill="hold">
                                          <p:stCondLst>
                                            <p:cond delay="0"/>
                                          </p:stCondLst>
                                        </p:cTn>
                                        <p:tgtEl>
                                          <p:spTgt spid="34848"/>
                                        </p:tgtEl>
                                        <p:attrNameLst>
                                          <p:attrName>style.visibility</p:attrName>
                                        </p:attrNameLst>
                                      </p:cBhvr>
                                      <p:to>
                                        <p:strVal val="visible"/>
                                      </p:to>
                                    </p:set>
                                    <p:animEffect transition="in" filter="dissolve">
                                      <p:cBhvr>
                                        <p:cTn id="70" dur="500"/>
                                        <p:tgtEl>
                                          <p:spTgt spid="34848"/>
                                        </p:tgtEl>
                                      </p:cBhvr>
                                    </p:animEffect>
                                  </p:childTnLst>
                                </p:cTn>
                              </p:par>
                              <p:par>
                                <p:cTn id="71" presetID="9" presetClass="entr" presetSubtype="0" fill="hold" nodeType="withEffect">
                                  <p:stCondLst>
                                    <p:cond delay="0"/>
                                  </p:stCondLst>
                                  <p:childTnLst>
                                    <p:set>
                                      <p:cBhvr>
                                        <p:cTn id="72" dur="1" fill="hold">
                                          <p:stCondLst>
                                            <p:cond delay="0"/>
                                          </p:stCondLst>
                                        </p:cTn>
                                        <p:tgtEl>
                                          <p:spTgt spid="34851"/>
                                        </p:tgtEl>
                                        <p:attrNameLst>
                                          <p:attrName>style.visibility</p:attrName>
                                        </p:attrNameLst>
                                      </p:cBhvr>
                                      <p:to>
                                        <p:strVal val="visible"/>
                                      </p:to>
                                    </p:set>
                                    <p:animEffect transition="in" filter="dissolve">
                                      <p:cBhvr>
                                        <p:cTn id="73" dur="500"/>
                                        <p:tgtEl>
                                          <p:spTgt spid="34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animBg="1" autoUpdateAnimBg="0"/>
      <p:bldP spid="34825" grpId="0" animBg="1" autoUpdateAnimBg="0"/>
      <p:bldP spid="34829" grpId="0" animBg="1" autoUpdateAnimBg="0"/>
      <p:bldP spid="34829" grpId="1" animBg="1" autoUpdateAnimBg="0"/>
      <p:bldP spid="34833" grpId="0" animBg="1" autoUpdateAnimBg="0"/>
      <p:bldP spid="34834" grpId="0" animBg="1" autoUpdateAnimBg="0"/>
      <p:bldP spid="34838" grpId="0" animBg="1" autoUpdateAnimBg="0"/>
      <p:bldP spid="34839" grpId="0" animBg="1" autoUpdateAnimBg="0"/>
      <p:bldP spid="34840" grpId="0" animBg="1" autoUpdateAnimBg="0"/>
      <p:bldP spid="34841"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框 65"/>
          <p:cNvSpPr txBox="1">
            <a:spLocks noChangeArrowheads="1"/>
          </p:cNvSpPr>
          <p:nvPr/>
        </p:nvSpPr>
        <p:spPr bwMode="auto">
          <a:xfrm>
            <a:off x="5105400" y="4114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36867" name="文本框 66"/>
          <p:cNvSpPr txBox="1">
            <a:spLocks noChangeArrowheads="1"/>
          </p:cNvSpPr>
          <p:nvPr/>
        </p:nvSpPr>
        <p:spPr bwMode="auto">
          <a:xfrm>
            <a:off x="2209800" y="23622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36868" name="矩形 2"/>
          <p:cNvSpPr>
            <a:spLocks noGrp="1" noChangeArrowheads="1"/>
          </p:cNvSpPr>
          <p:nvPr>
            <p:ph type="title" idx="4294967295"/>
          </p:nvPr>
        </p:nvSpPr>
        <p:spPr/>
        <p:txBody>
          <a:bodyPr/>
          <a:lstStyle/>
          <a:p>
            <a:pPr eaLnBrk="1" hangingPunct="1"/>
            <a:r>
              <a:rPr lang="zh-CN" altLang="en-US">
                <a:effectLst>
                  <a:outerShdw blurRad="38100" dist="38100" dir="2700000" algn="tl">
                    <a:srgbClr val="C0C0C0"/>
                  </a:outerShdw>
                </a:effectLst>
              </a:rPr>
              <a:t>动画</a:t>
            </a:r>
            <a:r>
              <a:rPr lang="en-US">
                <a:effectLst>
                  <a:outerShdw blurRad="38100" dist="38100" dir="2700000" algn="tl">
                    <a:srgbClr val="C0C0C0"/>
                  </a:outerShdw>
                </a:effectLst>
                <a:latin typeface="微软雅黑" pitchFamily="34" charset="-122"/>
              </a:rPr>
              <a:t>—</a:t>
            </a:r>
            <a:r>
              <a:rPr lang="zh-CN" altLang="en-US">
                <a:effectLst>
                  <a:outerShdw blurRad="38100" dist="38100" dir="2700000" algn="tl">
                    <a:srgbClr val="C0C0C0"/>
                  </a:outerShdw>
                </a:effectLst>
              </a:rPr>
              <a:t>吸引眼球的关键</a:t>
            </a:r>
          </a:p>
        </p:txBody>
      </p:sp>
      <p:grpSp>
        <p:nvGrpSpPr>
          <p:cNvPr id="36869" name="Group 5"/>
          <p:cNvGrpSpPr>
            <a:grpSpLocks/>
          </p:cNvGrpSpPr>
          <p:nvPr/>
        </p:nvGrpSpPr>
        <p:grpSpPr bwMode="auto">
          <a:xfrm>
            <a:off x="1403350" y="1670050"/>
            <a:ext cx="1223963" cy="1039813"/>
            <a:chOff x="0" y="0"/>
            <a:chExt cx="726" cy="635"/>
          </a:xfrm>
        </p:grpSpPr>
        <p:sp>
          <p:nvSpPr>
            <p:cNvPr id="36870" name="自选图形 4"/>
            <p:cNvSpPr>
              <a:spLocks noChangeArrowheads="1"/>
            </p:cNvSpPr>
            <p:nvPr/>
          </p:nvSpPr>
          <p:spPr bwMode="auto">
            <a:xfrm>
              <a:off x="0" y="0"/>
              <a:ext cx="726" cy="635"/>
            </a:xfrm>
            <a:custGeom>
              <a:avLst/>
              <a:gdLst>
                <a:gd name="T0" fmla="*/ 365 w 21600"/>
                <a:gd name="T1" fmla="*/ 64 h 21600"/>
                <a:gd name="T2" fmla="*/ 98 w 21600"/>
                <a:gd name="T3" fmla="*/ 318 h 21600"/>
                <a:gd name="T4" fmla="*/ 365 w 21600"/>
                <a:gd name="T5" fmla="*/ 635 h 21600"/>
                <a:gd name="T6" fmla="*/ 628 w 21600"/>
                <a:gd name="T7" fmla="*/ 318 h 21600"/>
                <a:gd name="T8" fmla="*/ 17694720 60000 65536"/>
                <a:gd name="T9" fmla="*/ 11796480 60000 65536"/>
                <a:gd name="T10" fmla="*/ 5898240 60000 65536"/>
                <a:gd name="T11" fmla="*/ 0 60000 65536"/>
                <a:gd name="T12" fmla="*/ 5028 w 21600"/>
                <a:gd name="T13" fmla="*/ 2279 h 21600"/>
                <a:gd name="T14" fmla="*/ 16542 w 21600"/>
                <a:gd name="T15" fmla="*/ 1367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gradFill rotWithShape="1">
              <a:gsLst>
                <a:gs pos="0">
                  <a:schemeClr val="bg1"/>
                </a:gs>
                <a:gs pos="100000">
                  <a:srgbClr val="FF3300"/>
                </a:gs>
              </a:gsLst>
              <a:path path="rect">
                <a:fillToRect l="50000" t="50000" r="50000" b="50000"/>
              </a:path>
            </a:gradFill>
            <a:ln w="9525">
              <a:noFill/>
              <a:miter lim="800000"/>
              <a:headEnd/>
              <a:tailEnd/>
            </a:ln>
          </p:spPr>
          <p:txBody>
            <a:bodyPr wrap="none" anchor="ctr"/>
            <a:lstStyle/>
            <a:p>
              <a:pPr algn="ctr"/>
              <a:endParaRPr lang="zh-CN" altLang="en-US" b="1">
                <a:latin typeface="黑体" pitchFamily="2" charset="-122"/>
                <a:ea typeface="黑体" pitchFamily="2" charset="-122"/>
              </a:endParaRPr>
            </a:p>
          </p:txBody>
        </p:sp>
        <p:sp>
          <p:nvSpPr>
            <p:cNvPr id="36871" name="艺术字 5"/>
            <p:cNvSpPr>
              <a:spLocks noChangeArrowheads="1" noChangeShapeType="1" noTextEdit="1"/>
            </p:cNvSpPr>
            <p:nvPr/>
          </p:nvSpPr>
          <p:spPr bwMode="auto">
            <a:xfrm>
              <a:off x="91" y="66"/>
              <a:ext cx="544" cy="297"/>
            </a:xfrm>
            <a:prstGeom prst="rect">
              <a:avLst/>
            </a:prstGeom>
          </p:spPr>
          <p:txBody>
            <a:bodyPr wrap="none" fromWordArt="1">
              <a:prstTxWarp prst="textCanDown">
                <a:avLst>
                  <a:gd name="adj" fmla="val 33333"/>
                </a:avLst>
              </a:prstTxWarp>
            </a:bodyPr>
            <a:lstStyle/>
            <a:p>
              <a:pPr algn="ctr"/>
              <a:r>
                <a:rPr lang="en-US" altLang="zh-CN" b="1">
                  <a:ln w="9525" cmpd="sng">
                    <a:solidFill>
                      <a:srgbClr val="000000"/>
                    </a:solidFill>
                    <a:round/>
                    <a:headEnd/>
                    <a:tailEnd/>
                  </a:ln>
                  <a:solidFill>
                    <a:srgbClr val="000000"/>
                  </a:solidFill>
                  <a:latin typeface="Arial Unicode MS"/>
                  <a:ea typeface="Arial Unicode MS"/>
                  <a:cs typeface="Arial Unicode MS"/>
                </a:rPr>
                <a:t>Heart</a:t>
              </a:r>
              <a:endParaRPr lang="zh-CN" altLang="en-US" b="1">
                <a:ln w="9525" cmpd="sng">
                  <a:solidFill>
                    <a:srgbClr val="000000"/>
                  </a:solidFill>
                  <a:round/>
                  <a:headEnd/>
                  <a:tailEnd/>
                </a:ln>
                <a:solidFill>
                  <a:srgbClr val="000000"/>
                </a:solidFill>
                <a:latin typeface="Arial Unicode MS"/>
                <a:ea typeface="Arial Unicode MS"/>
                <a:cs typeface="Arial Unicode MS"/>
              </a:endParaRPr>
            </a:p>
          </p:txBody>
        </p:sp>
      </p:grpSp>
      <p:sp>
        <p:nvSpPr>
          <p:cNvPr id="36872" name="文本框 6"/>
          <p:cNvSpPr txBox="1">
            <a:spLocks noChangeArrowheads="1"/>
          </p:cNvSpPr>
          <p:nvPr/>
        </p:nvSpPr>
        <p:spPr bwMode="auto">
          <a:xfrm>
            <a:off x="3833813" y="1903413"/>
            <a:ext cx="1458912" cy="588962"/>
          </a:xfrm>
          <a:prstGeom prst="rect">
            <a:avLst/>
          </a:prstGeom>
          <a:noFill/>
          <a:ln w="9525" cmpd="sng">
            <a:solidFill>
              <a:srgbClr val="FF3300"/>
            </a:solidFill>
            <a:miter lim="800000"/>
            <a:headEnd/>
            <a:tailEnd/>
          </a:ln>
        </p:spPr>
        <p:txBody>
          <a:bodyPr>
            <a:spAutoFit/>
          </a:bodyPr>
          <a:lstStyle/>
          <a:p>
            <a:r>
              <a:rPr lang="zh-CN" altLang="en-US" sz="3200">
                <a:solidFill>
                  <a:srgbClr val="FF3300"/>
                </a:solidFill>
                <a:ea typeface="黑体" pitchFamily="2" charset="-122"/>
              </a:rPr>
              <a:t>一颗心</a:t>
            </a:r>
          </a:p>
        </p:txBody>
      </p:sp>
      <p:grpSp>
        <p:nvGrpSpPr>
          <p:cNvPr id="36873" name="Group 9"/>
          <p:cNvGrpSpPr>
            <a:grpSpLocks/>
          </p:cNvGrpSpPr>
          <p:nvPr/>
        </p:nvGrpSpPr>
        <p:grpSpPr bwMode="auto">
          <a:xfrm>
            <a:off x="6229350" y="1628775"/>
            <a:ext cx="1655763" cy="1079500"/>
            <a:chOff x="0" y="0"/>
            <a:chExt cx="1043" cy="699"/>
          </a:xfrm>
        </p:grpSpPr>
        <p:sp>
          <p:nvSpPr>
            <p:cNvPr id="36874" name="自选图形 8"/>
            <p:cNvSpPr>
              <a:spLocks noChangeArrowheads="1"/>
            </p:cNvSpPr>
            <p:nvPr/>
          </p:nvSpPr>
          <p:spPr bwMode="auto">
            <a:xfrm>
              <a:off x="0" y="19"/>
              <a:ext cx="1043" cy="680"/>
            </a:xfrm>
            <a:prstGeom prst="roundRect">
              <a:avLst>
                <a:gd name="adj" fmla="val 16667"/>
              </a:avLst>
            </a:prstGeom>
            <a:gradFill rotWithShape="1">
              <a:gsLst>
                <a:gs pos="0">
                  <a:schemeClr val="bg1"/>
                </a:gs>
                <a:gs pos="50000">
                  <a:schemeClr val="accent1"/>
                </a:gs>
                <a:gs pos="100000">
                  <a:schemeClr val="bg1"/>
                </a:gs>
              </a:gsLst>
              <a:lin ang="0" scaled="1"/>
            </a:gradFill>
            <a:ln w="9525" cmpd="sng">
              <a:solidFill>
                <a:srgbClr val="C0C0C0"/>
              </a:solidFill>
              <a:round/>
              <a:headEnd/>
              <a:tailEnd/>
            </a:ln>
          </p:spPr>
          <p:txBody>
            <a:bodyPr wrap="none" anchor="ctr"/>
            <a:lstStyle/>
            <a:p>
              <a:endParaRPr lang="zh-CN" altLang="en-US"/>
            </a:p>
          </p:txBody>
        </p:sp>
        <p:grpSp>
          <p:nvGrpSpPr>
            <p:cNvPr id="36875" name="Group 11"/>
            <p:cNvGrpSpPr>
              <a:grpSpLocks/>
            </p:cNvGrpSpPr>
            <p:nvPr/>
          </p:nvGrpSpPr>
          <p:grpSpPr bwMode="auto">
            <a:xfrm>
              <a:off x="91" y="0"/>
              <a:ext cx="919" cy="690"/>
              <a:chOff x="0" y="0"/>
              <a:chExt cx="919" cy="690"/>
            </a:xfrm>
          </p:grpSpPr>
          <p:sp>
            <p:nvSpPr>
              <p:cNvPr id="36876" name="文本框 10"/>
              <p:cNvSpPr txBox="1">
                <a:spLocks noChangeArrowheads="1"/>
              </p:cNvSpPr>
              <p:nvPr/>
            </p:nvSpPr>
            <p:spPr bwMode="auto">
              <a:xfrm>
                <a:off x="0" y="0"/>
                <a:ext cx="919" cy="690"/>
              </a:xfrm>
              <a:prstGeom prst="rect">
                <a:avLst/>
              </a:prstGeom>
              <a:noFill/>
              <a:ln w="9525">
                <a:noFill/>
                <a:miter lim="800000"/>
                <a:headEnd/>
                <a:tailEnd/>
              </a:ln>
            </p:spPr>
            <p:txBody>
              <a:bodyPr>
                <a:spAutoFit/>
              </a:bodyPr>
              <a:lstStyle/>
              <a:p>
                <a:r>
                  <a:rPr lang="zh-CN" altLang="en-US" sz="3200">
                    <a:solidFill>
                      <a:srgbClr val="FF0000"/>
                    </a:solidFill>
                    <a:effectLst>
                      <a:outerShdw blurRad="38100" dist="38100" dir="2700000" algn="tl">
                        <a:srgbClr val="C0C0C0"/>
                      </a:outerShdw>
                    </a:effectLst>
                    <a:ea typeface="黑体" pitchFamily="2" charset="-122"/>
                  </a:rPr>
                  <a:t>让它动起来</a:t>
                </a:r>
              </a:p>
            </p:txBody>
          </p:sp>
          <p:sp>
            <p:nvSpPr>
              <p:cNvPr id="36877" name="自选图形 11"/>
              <p:cNvSpPr>
                <a:spLocks noChangeArrowheads="1"/>
              </p:cNvSpPr>
              <p:nvPr/>
            </p:nvSpPr>
            <p:spPr bwMode="auto">
              <a:xfrm>
                <a:off x="590" y="409"/>
                <a:ext cx="226" cy="226"/>
              </a:xfrm>
              <a:prstGeom prst="smileyFace">
                <a:avLst>
                  <a:gd name="adj" fmla="val 4653"/>
                </a:avLst>
              </a:prstGeom>
              <a:gradFill rotWithShape="1">
                <a:gsLst>
                  <a:gs pos="0">
                    <a:schemeClr val="bg1"/>
                  </a:gs>
                  <a:gs pos="50000">
                    <a:srgbClr val="FF5050"/>
                  </a:gs>
                  <a:gs pos="100000">
                    <a:schemeClr val="bg1"/>
                  </a:gs>
                </a:gsLst>
                <a:lin ang="0" scaled="1"/>
              </a:gradFill>
              <a:ln w="9525" cmpd="sng">
                <a:solidFill>
                  <a:schemeClr val="tx1"/>
                </a:solidFill>
                <a:round/>
                <a:headEnd/>
                <a:tailEnd/>
              </a:ln>
            </p:spPr>
            <p:txBody>
              <a:bodyPr wrap="none" anchor="ctr"/>
              <a:lstStyle/>
              <a:p>
                <a:endParaRPr lang="zh-CN" altLang="en-US"/>
              </a:p>
            </p:txBody>
          </p:sp>
        </p:grpSp>
      </p:grpSp>
      <p:sp>
        <p:nvSpPr>
          <p:cNvPr id="36878" name="艺术字 12"/>
          <p:cNvSpPr>
            <a:spLocks noChangeArrowheads="1" noChangeShapeType="1" noTextEdit="1"/>
          </p:cNvSpPr>
          <p:nvPr/>
        </p:nvSpPr>
        <p:spPr bwMode="auto">
          <a:xfrm rot="5400000">
            <a:off x="6500020" y="3199606"/>
            <a:ext cx="969962" cy="1368425"/>
          </a:xfrm>
          <a:prstGeom prst="rect">
            <a:avLst/>
          </a:prstGeom>
        </p:spPr>
        <p:txBody>
          <a:bodyPr vert="eaVert" wrap="none" fromWordArt="1">
            <a:prstTxWarp prst="textPlain">
              <a:avLst>
                <a:gd name="adj" fmla="val 50000"/>
              </a:avLst>
            </a:prstTxWarp>
          </a:bodyPr>
          <a:lstStyle/>
          <a:p>
            <a:pPr algn="ctr" fontAlgn="auto"/>
            <a:r>
              <a:rPr lang="zh-CN" altLang="en-US" sz="3600">
                <a:ln w="9525" cmpd="sng">
                  <a:solidFill>
                    <a:srgbClr val="FF0000"/>
                  </a:solidFill>
                  <a:round/>
                  <a:headEnd/>
                  <a:tailEnd/>
                </a:ln>
                <a:solidFill>
                  <a:srgbClr val="FF0000"/>
                </a:solidFill>
                <a:latin typeface="华文行楷"/>
                <a:ea typeface="华文行楷"/>
              </a:rPr>
              <a:t>心</a:t>
            </a:r>
          </a:p>
        </p:txBody>
      </p:sp>
      <p:sp>
        <p:nvSpPr>
          <p:cNvPr id="36879" name="矩形 13"/>
          <p:cNvSpPr>
            <a:spLocks noChangeArrowheads="1"/>
          </p:cNvSpPr>
          <p:nvPr/>
        </p:nvSpPr>
        <p:spPr bwMode="auto">
          <a:xfrm>
            <a:off x="6156325" y="3716338"/>
            <a:ext cx="360363" cy="720725"/>
          </a:xfrm>
          <a:prstGeom prst="rect">
            <a:avLst/>
          </a:prstGeom>
          <a:solidFill>
            <a:srgbClr val="FFFFFF"/>
          </a:solidFill>
          <a:ln w="9525">
            <a:noFill/>
            <a:miter lim="800000"/>
            <a:headEnd/>
            <a:tailEnd/>
          </a:ln>
        </p:spPr>
        <p:txBody>
          <a:bodyPr wrap="none" anchor="ctr"/>
          <a:lstStyle/>
          <a:p>
            <a:endParaRPr lang="zh-CN" altLang="en-US"/>
          </a:p>
        </p:txBody>
      </p:sp>
      <p:sp>
        <p:nvSpPr>
          <p:cNvPr id="36880" name="任意多边形 14"/>
          <p:cNvSpPr>
            <a:spLocks noChangeArrowheads="1"/>
          </p:cNvSpPr>
          <p:nvPr/>
        </p:nvSpPr>
        <p:spPr bwMode="auto">
          <a:xfrm>
            <a:off x="6516688" y="3571875"/>
            <a:ext cx="1152525" cy="865188"/>
          </a:xfrm>
          <a:custGeom>
            <a:avLst/>
            <a:gdLst>
              <a:gd name="T0" fmla="*/ 0 w 817"/>
              <a:gd name="T1" fmla="*/ 135279707 h 499"/>
              <a:gd name="T2" fmla="*/ 181091715 w 817"/>
              <a:gd name="T3" fmla="*/ 955975723 h 499"/>
              <a:gd name="T4" fmla="*/ 541284721 w 817"/>
              <a:gd name="T5" fmla="*/ 1364821166 h 499"/>
              <a:gd name="T6" fmla="*/ 1355201477 w 817"/>
              <a:gd name="T7" fmla="*/ 1500100819 h 499"/>
              <a:gd name="T8" fmla="*/ 1625843397 w 817"/>
              <a:gd name="T9" fmla="*/ 1091255376 h 499"/>
              <a:gd name="T10" fmla="*/ 1355201477 w 817"/>
              <a:gd name="T11" fmla="*/ 682411450 h 499"/>
              <a:gd name="T12" fmla="*/ 1084558499 w 817"/>
              <a:gd name="T13" fmla="*/ 955975723 h 499"/>
              <a:gd name="T14" fmla="*/ 632825085 w 817"/>
              <a:gd name="T15" fmla="*/ 955975723 h 499"/>
              <a:gd name="T16" fmla="*/ 451733414 w 817"/>
              <a:gd name="T17" fmla="*/ 547131797 h 499"/>
              <a:gd name="T18" fmla="*/ 362183430 w 817"/>
              <a:gd name="T19" fmla="*/ 0 h 499"/>
              <a:gd name="T20" fmla="*/ 0 w 817"/>
              <a:gd name="T21" fmla="*/ 135279707 h 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17"/>
              <a:gd name="T34" fmla="*/ 0 h 499"/>
              <a:gd name="T35" fmla="*/ 817 w 817"/>
              <a:gd name="T36" fmla="*/ 499 h 4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17" h="499">
                <a:moveTo>
                  <a:pt x="0" y="45"/>
                </a:moveTo>
                <a:lnTo>
                  <a:pt x="91" y="318"/>
                </a:lnTo>
                <a:lnTo>
                  <a:pt x="272" y="454"/>
                </a:lnTo>
                <a:lnTo>
                  <a:pt x="681" y="499"/>
                </a:lnTo>
                <a:lnTo>
                  <a:pt x="817" y="363"/>
                </a:lnTo>
                <a:lnTo>
                  <a:pt x="681" y="227"/>
                </a:lnTo>
                <a:lnTo>
                  <a:pt x="545" y="318"/>
                </a:lnTo>
                <a:lnTo>
                  <a:pt x="318" y="318"/>
                </a:lnTo>
                <a:lnTo>
                  <a:pt x="227" y="182"/>
                </a:lnTo>
                <a:lnTo>
                  <a:pt x="182" y="0"/>
                </a:lnTo>
                <a:lnTo>
                  <a:pt x="0" y="45"/>
                </a:lnTo>
                <a:close/>
              </a:path>
            </a:pathLst>
          </a:custGeom>
          <a:solidFill>
            <a:schemeClr val="bg1"/>
          </a:solidFill>
          <a:ln w="9525">
            <a:noFill/>
            <a:miter lim="800000"/>
            <a:headEnd/>
            <a:tailEnd/>
          </a:ln>
        </p:spPr>
        <p:txBody>
          <a:bodyPr/>
          <a:lstStyle/>
          <a:p>
            <a:endParaRPr lang="zh-CN" altLang="en-US"/>
          </a:p>
        </p:txBody>
      </p:sp>
      <p:sp>
        <p:nvSpPr>
          <p:cNvPr id="36881" name="任意多边形 15"/>
          <p:cNvSpPr>
            <a:spLocks noChangeArrowheads="1"/>
          </p:cNvSpPr>
          <p:nvPr/>
        </p:nvSpPr>
        <p:spPr bwMode="auto">
          <a:xfrm>
            <a:off x="6732588" y="3284538"/>
            <a:ext cx="1081087" cy="792162"/>
          </a:xfrm>
          <a:custGeom>
            <a:avLst/>
            <a:gdLst>
              <a:gd name="T0" fmla="*/ 0 w 681"/>
              <a:gd name="T1" fmla="*/ 572074372 h 499"/>
              <a:gd name="T2" fmla="*/ 229333336 w 681"/>
              <a:gd name="T3" fmla="*/ 1028223246 h 499"/>
              <a:gd name="T4" fmla="*/ 458668259 w 681"/>
              <a:gd name="T5" fmla="*/ 1257556470 h 499"/>
              <a:gd name="T6" fmla="*/ 685482136 w 681"/>
              <a:gd name="T7" fmla="*/ 1257556470 h 499"/>
              <a:gd name="T8" fmla="*/ 685482136 w 681"/>
              <a:gd name="T9" fmla="*/ 1028223246 h 499"/>
              <a:gd name="T10" fmla="*/ 801409228 w 681"/>
              <a:gd name="T11" fmla="*/ 798888236 h 499"/>
              <a:gd name="T12" fmla="*/ 1373483632 w 681"/>
              <a:gd name="T13" fmla="*/ 798888236 h 499"/>
              <a:gd name="T14" fmla="*/ 1716224997 w 681"/>
              <a:gd name="T15" fmla="*/ 572074372 h 499"/>
              <a:gd name="T16" fmla="*/ 1486891364 w 681"/>
              <a:gd name="T17" fmla="*/ 229333323 h 499"/>
              <a:gd name="T18" fmla="*/ 1144150395 w 681"/>
              <a:gd name="T19" fmla="*/ 0 h 499"/>
              <a:gd name="T20" fmla="*/ 685482136 w 681"/>
              <a:gd name="T21" fmla="*/ 229333323 h 499"/>
              <a:gd name="T22" fmla="*/ 458668259 w 681"/>
              <a:gd name="T23" fmla="*/ 456147286 h 499"/>
              <a:gd name="T24" fmla="*/ 115927142 w 681"/>
              <a:gd name="T25" fmla="*/ 342741049 h 499"/>
              <a:gd name="T26" fmla="*/ 0 w 681"/>
              <a:gd name="T27" fmla="*/ 572074372 h 4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1"/>
              <a:gd name="T43" fmla="*/ 0 h 499"/>
              <a:gd name="T44" fmla="*/ 681 w 681"/>
              <a:gd name="T45" fmla="*/ 499 h 4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1" h="499">
                <a:moveTo>
                  <a:pt x="0" y="227"/>
                </a:moveTo>
                <a:lnTo>
                  <a:pt x="91" y="408"/>
                </a:lnTo>
                <a:lnTo>
                  <a:pt x="182" y="499"/>
                </a:lnTo>
                <a:lnTo>
                  <a:pt x="272" y="499"/>
                </a:lnTo>
                <a:lnTo>
                  <a:pt x="272" y="408"/>
                </a:lnTo>
                <a:lnTo>
                  <a:pt x="318" y="317"/>
                </a:lnTo>
                <a:lnTo>
                  <a:pt x="545" y="317"/>
                </a:lnTo>
                <a:lnTo>
                  <a:pt x="681" y="227"/>
                </a:lnTo>
                <a:lnTo>
                  <a:pt x="590" y="91"/>
                </a:lnTo>
                <a:lnTo>
                  <a:pt x="454" y="0"/>
                </a:lnTo>
                <a:lnTo>
                  <a:pt x="272" y="91"/>
                </a:lnTo>
                <a:lnTo>
                  <a:pt x="182" y="181"/>
                </a:lnTo>
                <a:lnTo>
                  <a:pt x="46" y="136"/>
                </a:lnTo>
                <a:lnTo>
                  <a:pt x="0" y="227"/>
                </a:lnTo>
                <a:close/>
              </a:path>
            </a:pathLst>
          </a:custGeom>
          <a:solidFill>
            <a:schemeClr val="bg1"/>
          </a:solidFill>
          <a:ln w="9525">
            <a:noFill/>
            <a:miter lim="800000"/>
            <a:headEnd/>
            <a:tailEnd/>
          </a:ln>
        </p:spPr>
        <p:txBody>
          <a:bodyPr/>
          <a:lstStyle/>
          <a:p>
            <a:endParaRPr lang="zh-CN" altLang="en-US"/>
          </a:p>
        </p:txBody>
      </p:sp>
      <p:sp>
        <p:nvSpPr>
          <p:cNvPr id="36882" name="椭圆 16"/>
          <p:cNvSpPr>
            <a:spLocks noChangeArrowheads="1"/>
          </p:cNvSpPr>
          <p:nvPr/>
        </p:nvSpPr>
        <p:spPr bwMode="auto">
          <a:xfrm>
            <a:off x="7092950" y="3787775"/>
            <a:ext cx="309563" cy="360363"/>
          </a:xfrm>
          <a:prstGeom prst="ellipse">
            <a:avLst/>
          </a:prstGeom>
          <a:solidFill>
            <a:schemeClr val="bg1"/>
          </a:solidFill>
          <a:ln w="9525">
            <a:noFill/>
            <a:round/>
            <a:headEnd/>
            <a:tailEnd/>
          </a:ln>
        </p:spPr>
        <p:txBody>
          <a:bodyPr wrap="none" anchor="ctr"/>
          <a:lstStyle/>
          <a:p>
            <a:endParaRPr lang="zh-CN" altLang="en-US"/>
          </a:p>
        </p:txBody>
      </p:sp>
      <p:grpSp>
        <p:nvGrpSpPr>
          <p:cNvPr id="36883" name="Group 19"/>
          <p:cNvGrpSpPr>
            <a:grpSpLocks/>
          </p:cNvGrpSpPr>
          <p:nvPr/>
        </p:nvGrpSpPr>
        <p:grpSpPr bwMode="auto">
          <a:xfrm rot="1800000">
            <a:off x="6542088" y="2708275"/>
            <a:ext cx="334962" cy="1193800"/>
            <a:chOff x="0" y="0"/>
            <a:chExt cx="1214" cy="4320"/>
          </a:xfrm>
        </p:grpSpPr>
        <p:grpSp>
          <p:nvGrpSpPr>
            <p:cNvPr id="36884" name="Group 20"/>
            <p:cNvGrpSpPr>
              <a:grpSpLocks/>
            </p:cNvGrpSpPr>
            <p:nvPr/>
          </p:nvGrpSpPr>
          <p:grpSpPr bwMode="auto">
            <a:xfrm rot="-1884748">
              <a:off x="0" y="3050"/>
              <a:ext cx="1214" cy="1270"/>
              <a:chOff x="0" y="0"/>
              <a:chExt cx="998" cy="1043"/>
            </a:xfrm>
          </p:grpSpPr>
          <p:sp>
            <p:nvSpPr>
              <p:cNvPr id="36885" name="任意多边形 19"/>
              <p:cNvSpPr>
                <a:spLocks/>
              </p:cNvSpPr>
              <p:nvPr/>
            </p:nvSpPr>
            <p:spPr bwMode="auto">
              <a:xfrm>
                <a:off x="0" y="98"/>
                <a:ext cx="998" cy="945"/>
              </a:xfrm>
              <a:custGeom>
                <a:avLst/>
                <a:gdLst>
                  <a:gd name="T0" fmla="*/ 0 w 635"/>
                  <a:gd name="T1" fmla="*/ 1831 h 446"/>
                  <a:gd name="T2" fmla="*/ 671 w 635"/>
                  <a:gd name="T3" fmla="*/ 1831 h 446"/>
                  <a:gd name="T4" fmla="*/ 1347 w 635"/>
                  <a:gd name="T5" fmla="*/ 814 h 446"/>
                  <a:gd name="T6" fmla="*/ 1457 w 635"/>
                  <a:gd name="T7" fmla="*/ 0 h 446"/>
                  <a:gd name="T8" fmla="*/ 0 60000 65536"/>
                  <a:gd name="T9" fmla="*/ 0 60000 65536"/>
                  <a:gd name="T10" fmla="*/ 0 60000 65536"/>
                  <a:gd name="T11" fmla="*/ 0 60000 65536"/>
                  <a:gd name="T12" fmla="*/ 0 w 635"/>
                  <a:gd name="T13" fmla="*/ 0 h 446"/>
                  <a:gd name="T14" fmla="*/ 635 w 635"/>
                  <a:gd name="T15" fmla="*/ 446 h 446"/>
                </a:gdLst>
                <a:ahLst/>
                <a:cxnLst>
                  <a:cxn ang="T8">
                    <a:pos x="T0" y="T1"/>
                  </a:cxn>
                  <a:cxn ang="T9">
                    <a:pos x="T2" y="T3"/>
                  </a:cxn>
                  <a:cxn ang="T10">
                    <a:pos x="T4" y="T5"/>
                  </a:cxn>
                  <a:cxn ang="T11">
                    <a:pos x="T6" y="T7"/>
                  </a:cxn>
                </a:cxnLst>
                <a:rect l="T12" t="T13" r="T14" b="T15"/>
                <a:pathLst>
                  <a:path w="635" h="446">
                    <a:moveTo>
                      <a:pt x="0" y="408"/>
                    </a:moveTo>
                    <a:cubicBezTo>
                      <a:pt x="90" y="427"/>
                      <a:pt x="181" y="446"/>
                      <a:pt x="272" y="408"/>
                    </a:cubicBezTo>
                    <a:cubicBezTo>
                      <a:pt x="363" y="370"/>
                      <a:pt x="492" y="249"/>
                      <a:pt x="545" y="181"/>
                    </a:cubicBezTo>
                    <a:cubicBezTo>
                      <a:pt x="598" y="113"/>
                      <a:pt x="635" y="30"/>
                      <a:pt x="590" y="0"/>
                    </a:cubicBezTo>
                  </a:path>
                </a:pathLst>
              </a:custGeom>
              <a:noFill/>
              <a:ln w="12700" cmpd="sng">
                <a:solidFill>
                  <a:srgbClr val="FF0000"/>
                </a:solidFill>
                <a:miter lim="800000"/>
                <a:headEnd/>
                <a:tailEnd/>
              </a:ln>
            </p:spPr>
            <p:txBody>
              <a:bodyPr/>
              <a:lstStyle/>
              <a:p>
                <a:endParaRPr lang="zh-CN" altLang="en-US"/>
              </a:p>
            </p:txBody>
          </p:sp>
          <p:sp>
            <p:nvSpPr>
              <p:cNvPr id="36886" name="直线 20"/>
              <p:cNvSpPr>
                <a:spLocks noChangeShapeType="1"/>
              </p:cNvSpPr>
              <p:nvPr/>
            </p:nvSpPr>
            <p:spPr bwMode="auto">
              <a:xfrm>
                <a:off x="784" y="0"/>
                <a:ext cx="143" cy="98"/>
              </a:xfrm>
              <a:prstGeom prst="line">
                <a:avLst/>
              </a:prstGeom>
              <a:noFill/>
              <a:ln w="12700" cmpd="sng">
                <a:solidFill>
                  <a:srgbClr val="FF0000"/>
                </a:solidFill>
                <a:round/>
                <a:headEnd/>
                <a:tailEnd/>
              </a:ln>
            </p:spPr>
            <p:txBody>
              <a:bodyPr/>
              <a:lstStyle/>
              <a:p>
                <a:endParaRPr lang="zh-CN" altLang="en-US"/>
              </a:p>
            </p:txBody>
          </p:sp>
          <p:sp>
            <p:nvSpPr>
              <p:cNvPr id="36887" name="任意多边形 21"/>
              <p:cNvSpPr>
                <a:spLocks/>
              </p:cNvSpPr>
              <p:nvPr/>
            </p:nvSpPr>
            <p:spPr bwMode="auto">
              <a:xfrm>
                <a:off x="0" y="0"/>
                <a:ext cx="771" cy="953"/>
              </a:xfrm>
              <a:custGeom>
                <a:avLst/>
                <a:gdLst>
                  <a:gd name="T0" fmla="*/ 0 w 771"/>
                  <a:gd name="T1" fmla="*/ 953 h 953"/>
                  <a:gd name="T2" fmla="*/ 181 w 771"/>
                  <a:gd name="T3" fmla="*/ 862 h 953"/>
                  <a:gd name="T4" fmla="*/ 317 w 771"/>
                  <a:gd name="T5" fmla="*/ 681 h 953"/>
                  <a:gd name="T6" fmla="*/ 408 w 771"/>
                  <a:gd name="T7" fmla="*/ 363 h 953"/>
                  <a:gd name="T8" fmla="*/ 771 w 771"/>
                  <a:gd name="T9" fmla="*/ 0 h 953"/>
                  <a:gd name="T10" fmla="*/ 0 60000 65536"/>
                  <a:gd name="T11" fmla="*/ 0 60000 65536"/>
                  <a:gd name="T12" fmla="*/ 0 60000 65536"/>
                  <a:gd name="T13" fmla="*/ 0 60000 65536"/>
                  <a:gd name="T14" fmla="*/ 0 60000 65536"/>
                  <a:gd name="T15" fmla="*/ 0 w 771"/>
                  <a:gd name="T16" fmla="*/ 0 h 953"/>
                  <a:gd name="T17" fmla="*/ 771 w 771"/>
                  <a:gd name="T18" fmla="*/ 953 h 953"/>
                </a:gdLst>
                <a:ahLst/>
                <a:cxnLst>
                  <a:cxn ang="T10">
                    <a:pos x="T0" y="T1"/>
                  </a:cxn>
                  <a:cxn ang="T11">
                    <a:pos x="T2" y="T3"/>
                  </a:cxn>
                  <a:cxn ang="T12">
                    <a:pos x="T4" y="T5"/>
                  </a:cxn>
                  <a:cxn ang="T13">
                    <a:pos x="T6" y="T7"/>
                  </a:cxn>
                  <a:cxn ang="T14">
                    <a:pos x="T8" y="T9"/>
                  </a:cxn>
                </a:cxnLst>
                <a:rect l="T15" t="T16" r="T17" b="T18"/>
                <a:pathLst>
                  <a:path w="771" h="953">
                    <a:moveTo>
                      <a:pt x="0" y="953"/>
                    </a:moveTo>
                    <a:cubicBezTo>
                      <a:pt x="64" y="930"/>
                      <a:pt x="128" y="907"/>
                      <a:pt x="181" y="862"/>
                    </a:cubicBezTo>
                    <a:cubicBezTo>
                      <a:pt x="234" y="817"/>
                      <a:pt x="279" y="764"/>
                      <a:pt x="317" y="681"/>
                    </a:cubicBezTo>
                    <a:cubicBezTo>
                      <a:pt x="355" y="598"/>
                      <a:pt x="332" y="476"/>
                      <a:pt x="408" y="363"/>
                    </a:cubicBezTo>
                    <a:cubicBezTo>
                      <a:pt x="484" y="250"/>
                      <a:pt x="718" y="60"/>
                      <a:pt x="771" y="0"/>
                    </a:cubicBezTo>
                  </a:path>
                </a:pathLst>
              </a:custGeom>
              <a:noFill/>
              <a:ln w="12700" cmpd="sng">
                <a:solidFill>
                  <a:srgbClr val="FF0000"/>
                </a:solidFill>
                <a:miter lim="800000"/>
                <a:headEnd/>
                <a:tailEnd/>
              </a:ln>
            </p:spPr>
            <p:txBody>
              <a:bodyPr/>
              <a:lstStyle/>
              <a:p>
                <a:endParaRPr lang="zh-CN" altLang="en-US"/>
              </a:p>
            </p:txBody>
          </p:sp>
          <p:sp>
            <p:nvSpPr>
              <p:cNvPr id="36888" name="任意多边形 22"/>
              <p:cNvSpPr>
                <a:spLocks/>
              </p:cNvSpPr>
              <p:nvPr/>
            </p:nvSpPr>
            <p:spPr bwMode="auto">
              <a:xfrm>
                <a:off x="45" y="46"/>
                <a:ext cx="771" cy="907"/>
              </a:xfrm>
              <a:custGeom>
                <a:avLst/>
                <a:gdLst>
                  <a:gd name="T0" fmla="*/ 0 w 771"/>
                  <a:gd name="T1" fmla="*/ 907 h 907"/>
                  <a:gd name="T2" fmla="*/ 272 w 771"/>
                  <a:gd name="T3" fmla="*/ 771 h 907"/>
                  <a:gd name="T4" fmla="*/ 363 w 771"/>
                  <a:gd name="T5" fmla="*/ 589 h 907"/>
                  <a:gd name="T6" fmla="*/ 408 w 771"/>
                  <a:gd name="T7" fmla="*/ 408 h 907"/>
                  <a:gd name="T8" fmla="*/ 545 w 771"/>
                  <a:gd name="T9" fmla="*/ 181 h 907"/>
                  <a:gd name="T10" fmla="*/ 771 w 771"/>
                  <a:gd name="T11" fmla="*/ 0 h 907"/>
                  <a:gd name="T12" fmla="*/ 0 60000 65536"/>
                  <a:gd name="T13" fmla="*/ 0 60000 65536"/>
                  <a:gd name="T14" fmla="*/ 0 60000 65536"/>
                  <a:gd name="T15" fmla="*/ 0 60000 65536"/>
                  <a:gd name="T16" fmla="*/ 0 60000 65536"/>
                  <a:gd name="T17" fmla="*/ 0 60000 65536"/>
                  <a:gd name="T18" fmla="*/ 0 w 771"/>
                  <a:gd name="T19" fmla="*/ 0 h 907"/>
                  <a:gd name="T20" fmla="*/ 771 w 771"/>
                  <a:gd name="T21" fmla="*/ 907 h 907"/>
                </a:gdLst>
                <a:ahLst/>
                <a:cxnLst>
                  <a:cxn ang="T12">
                    <a:pos x="T0" y="T1"/>
                  </a:cxn>
                  <a:cxn ang="T13">
                    <a:pos x="T2" y="T3"/>
                  </a:cxn>
                  <a:cxn ang="T14">
                    <a:pos x="T4" y="T5"/>
                  </a:cxn>
                  <a:cxn ang="T15">
                    <a:pos x="T6" y="T7"/>
                  </a:cxn>
                  <a:cxn ang="T16">
                    <a:pos x="T8" y="T9"/>
                  </a:cxn>
                  <a:cxn ang="T17">
                    <a:pos x="T10" y="T11"/>
                  </a:cxn>
                </a:cxnLst>
                <a:rect l="T18" t="T19" r="T20" b="T21"/>
                <a:pathLst>
                  <a:path w="771" h="907">
                    <a:moveTo>
                      <a:pt x="0" y="907"/>
                    </a:moveTo>
                    <a:cubicBezTo>
                      <a:pt x="106" y="865"/>
                      <a:pt x="212" y="824"/>
                      <a:pt x="272" y="771"/>
                    </a:cubicBezTo>
                    <a:cubicBezTo>
                      <a:pt x="332" y="718"/>
                      <a:pt x="340" y="650"/>
                      <a:pt x="363" y="589"/>
                    </a:cubicBezTo>
                    <a:cubicBezTo>
                      <a:pt x="386" y="528"/>
                      <a:pt x="378" y="476"/>
                      <a:pt x="408" y="408"/>
                    </a:cubicBezTo>
                    <a:cubicBezTo>
                      <a:pt x="438" y="340"/>
                      <a:pt x="485" y="249"/>
                      <a:pt x="545" y="181"/>
                    </a:cubicBezTo>
                    <a:cubicBezTo>
                      <a:pt x="605" y="113"/>
                      <a:pt x="688" y="56"/>
                      <a:pt x="771" y="0"/>
                    </a:cubicBezTo>
                  </a:path>
                </a:pathLst>
              </a:custGeom>
              <a:noFill/>
              <a:ln w="12700" cmpd="sng">
                <a:solidFill>
                  <a:srgbClr val="FF0000"/>
                </a:solidFill>
                <a:miter lim="800000"/>
                <a:headEnd/>
                <a:tailEnd/>
              </a:ln>
            </p:spPr>
            <p:txBody>
              <a:bodyPr/>
              <a:lstStyle/>
              <a:p>
                <a:endParaRPr lang="zh-CN" altLang="en-US"/>
              </a:p>
            </p:txBody>
          </p:sp>
          <p:sp>
            <p:nvSpPr>
              <p:cNvPr id="36889" name="任意多边形 23"/>
              <p:cNvSpPr>
                <a:spLocks/>
              </p:cNvSpPr>
              <p:nvPr/>
            </p:nvSpPr>
            <p:spPr bwMode="auto">
              <a:xfrm>
                <a:off x="0" y="46"/>
                <a:ext cx="862" cy="907"/>
              </a:xfrm>
              <a:custGeom>
                <a:avLst/>
                <a:gdLst>
                  <a:gd name="T0" fmla="*/ 0 w 862"/>
                  <a:gd name="T1" fmla="*/ 907 h 907"/>
                  <a:gd name="T2" fmla="*/ 363 w 862"/>
                  <a:gd name="T3" fmla="*/ 816 h 907"/>
                  <a:gd name="T4" fmla="*/ 544 w 862"/>
                  <a:gd name="T5" fmla="*/ 408 h 907"/>
                  <a:gd name="T6" fmla="*/ 680 w 862"/>
                  <a:gd name="T7" fmla="*/ 181 h 907"/>
                  <a:gd name="T8" fmla="*/ 862 w 862"/>
                  <a:gd name="T9" fmla="*/ 0 h 907"/>
                  <a:gd name="T10" fmla="*/ 0 60000 65536"/>
                  <a:gd name="T11" fmla="*/ 0 60000 65536"/>
                  <a:gd name="T12" fmla="*/ 0 60000 65536"/>
                  <a:gd name="T13" fmla="*/ 0 60000 65536"/>
                  <a:gd name="T14" fmla="*/ 0 60000 65536"/>
                  <a:gd name="T15" fmla="*/ 0 w 862"/>
                  <a:gd name="T16" fmla="*/ 0 h 907"/>
                  <a:gd name="T17" fmla="*/ 862 w 862"/>
                  <a:gd name="T18" fmla="*/ 907 h 907"/>
                </a:gdLst>
                <a:ahLst/>
                <a:cxnLst>
                  <a:cxn ang="T10">
                    <a:pos x="T0" y="T1"/>
                  </a:cxn>
                  <a:cxn ang="T11">
                    <a:pos x="T2" y="T3"/>
                  </a:cxn>
                  <a:cxn ang="T12">
                    <a:pos x="T4" y="T5"/>
                  </a:cxn>
                  <a:cxn ang="T13">
                    <a:pos x="T6" y="T7"/>
                  </a:cxn>
                  <a:cxn ang="T14">
                    <a:pos x="T8" y="T9"/>
                  </a:cxn>
                </a:cxnLst>
                <a:rect l="T15" t="T16" r="T17" b="T18"/>
                <a:pathLst>
                  <a:path w="862" h="907">
                    <a:moveTo>
                      <a:pt x="0" y="907"/>
                    </a:moveTo>
                    <a:cubicBezTo>
                      <a:pt x="136" y="903"/>
                      <a:pt x="272" y="899"/>
                      <a:pt x="363" y="816"/>
                    </a:cubicBezTo>
                    <a:cubicBezTo>
                      <a:pt x="454" y="733"/>
                      <a:pt x="491" y="514"/>
                      <a:pt x="544" y="408"/>
                    </a:cubicBezTo>
                    <a:cubicBezTo>
                      <a:pt x="597" y="302"/>
                      <a:pt x="627" y="249"/>
                      <a:pt x="680" y="181"/>
                    </a:cubicBezTo>
                    <a:cubicBezTo>
                      <a:pt x="733" y="113"/>
                      <a:pt x="847" y="15"/>
                      <a:pt x="862" y="0"/>
                    </a:cubicBezTo>
                  </a:path>
                </a:pathLst>
              </a:custGeom>
              <a:noFill/>
              <a:ln w="12700" cmpd="sng">
                <a:solidFill>
                  <a:srgbClr val="FF0000"/>
                </a:solidFill>
                <a:miter lim="800000"/>
                <a:headEnd/>
                <a:tailEnd/>
              </a:ln>
            </p:spPr>
            <p:txBody>
              <a:bodyPr/>
              <a:lstStyle/>
              <a:p>
                <a:endParaRPr lang="zh-CN" altLang="en-US"/>
              </a:p>
            </p:txBody>
          </p:sp>
          <p:sp>
            <p:nvSpPr>
              <p:cNvPr id="36890" name="任意多边形 24"/>
              <p:cNvSpPr>
                <a:spLocks/>
              </p:cNvSpPr>
              <p:nvPr/>
            </p:nvSpPr>
            <p:spPr bwMode="auto">
              <a:xfrm>
                <a:off x="0" y="91"/>
                <a:ext cx="862" cy="892"/>
              </a:xfrm>
              <a:custGeom>
                <a:avLst/>
                <a:gdLst>
                  <a:gd name="T0" fmla="*/ 0 w 862"/>
                  <a:gd name="T1" fmla="*/ 862 h 892"/>
                  <a:gd name="T2" fmla="*/ 272 w 862"/>
                  <a:gd name="T3" fmla="*/ 862 h 892"/>
                  <a:gd name="T4" fmla="*/ 499 w 862"/>
                  <a:gd name="T5" fmla="*/ 681 h 892"/>
                  <a:gd name="T6" fmla="*/ 590 w 862"/>
                  <a:gd name="T7" fmla="*/ 454 h 892"/>
                  <a:gd name="T8" fmla="*/ 771 w 862"/>
                  <a:gd name="T9" fmla="*/ 136 h 892"/>
                  <a:gd name="T10" fmla="*/ 862 w 862"/>
                  <a:gd name="T11" fmla="*/ 0 h 892"/>
                  <a:gd name="T12" fmla="*/ 0 60000 65536"/>
                  <a:gd name="T13" fmla="*/ 0 60000 65536"/>
                  <a:gd name="T14" fmla="*/ 0 60000 65536"/>
                  <a:gd name="T15" fmla="*/ 0 60000 65536"/>
                  <a:gd name="T16" fmla="*/ 0 60000 65536"/>
                  <a:gd name="T17" fmla="*/ 0 60000 65536"/>
                  <a:gd name="T18" fmla="*/ 0 w 862"/>
                  <a:gd name="T19" fmla="*/ 0 h 892"/>
                  <a:gd name="T20" fmla="*/ 862 w 862"/>
                  <a:gd name="T21" fmla="*/ 892 h 892"/>
                </a:gdLst>
                <a:ahLst/>
                <a:cxnLst>
                  <a:cxn ang="T12">
                    <a:pos x="T0" y="T1"/>
                  </a:cxn>
                  <a:cxn ang="T13">
                    <a:pos x="T2" y="T3"/>
                  </a:cxn>
                  <a:cxn ang="T14">
                    <a:pos x="T4" y="T5"/>
                  </a:cxn>
                  <a:cxn ang="T15">
                    <a:pos x="T6" y="T7"/>
                  </a:cxn>
                  <a:cxn ang="T16">
                    <a:pos x="T8" y="T9"/>
                  </a:cxn>
                  <a:cxn ang="T17">
                    <a:pos x="T10" y="T11"/>
                  </a:cxn>
                </a:cxnLst>
                <a:rect l="T18" t="T19" r="T20" b="T21"/>
                <a:pathLst>
                  <a:path w="862" h="892">
                    <a:moveTo>
                      <a:pt x="0" y="862"/>
                    </a:moveTo>
                    <a:cubicBezTo>
                      <a:pt x="94" y="877"/>
                      <a:pt x="189" y="892"/>
                      <a:pt x="272" y="862"/>
                    </a:cubicBezTo>
                    <a:cubicBezTo>
                      <a:pt x="355" y="832"/>
                      <a:pt x="446" y="749"/>
                      <a:pt x="499" y="681"/>
                    </a:cubicBezTo>
                    <a:cubicBezTo>
                      <a:pt x="552" y="613"/>
                      <a:pt x="545" y="545"/>
                      <a:pt x="590" y="454"/>
                    </a:cubicBezTo>
                    <a:cubicBezTo>
                      <a:pt x="635" y="363"/>
                      <a:pt x="726" y="212"/>
                      <a:pt x="771" y="136"/>
                    </a:cubicBezTo>
                    <a:cubicBezTo>
                      <a:pt x="816" y="60"/>
                      <a:pt x="839" y="30"/>
                      <a:pt x="862" y="0"/>
                    </a:cubicBezTo>
                  </a:path>
                </a:pathLst>
              </a:custGeom>
              <a:noFill/>
              <a:ln w="12700" cmpd="sng">
                <a:solidFill>
                  <a:srgbClr val="FF0000"/>
                </a:solidFill>
                <a:miter lim="800000"/>
                <a:headEnd/>
                <a:tailEnd/>
              </a:ln>
            </p:spPr>
            <p:txBody>
              <a:bodyPr/>
              <a:lstStyle/>
              <a:p>
                <a:endParaRPr lang="zh-CN" altLang="en-US"/>
              </a:p>
            </p:txBody>
          </p:sp>
          <p:sp>
            <p:nvSpPr>
              <p:cNvPr id="36891" name="任意多边形 25"/>
              <p:cNvSpPr>
                <a:spLocks/>
              </p:cNvSpPr>
              <p:nvPr/>
            </p:nvSpPr>
            <p:spPr bwMode="auto">
              <a:xfrm>
                <a:off x="0" y="91"/>
                <a:ext cx="907" cy="930"/>
              </a:xfrm>
              <a:custGeom>
                <a:avLst/>
                <a:gdLst>
                  <a:gd name="T0" fmla="*/ 0 w 907"/>
                  <a:gd name="T1" fmla="*/ 862 h 930"/>
                  <a:gd name="T2" fmla="*/ 272 w 907"/>
                  <a:gd name="T3" fmla="*/ 907 h 930"/>
                  <a:gd name="T4" fmla="*/ 544 w 907"/>
                  <a:gd name="T5" fmla="*/ 726 h 930"/>
                  <a:gd name="T6" fmla="*/ 726 w 907"/>
                  <a:gd name="T7" fmla="*/ 363 h 930"/>
                  <a:gd name="T8" fmla="*/ 816 w 907"/>
                  <a:gd name="T9" fmla="*/ 182 h 930"/>
                  <a:gd name="T10" fmla="*/ 907 w 907"/>
                  <a:gd name="T11" fmla="*/ 0 h 930"/>
                  <a:gd name="T12" fmla="*/ 0 60000 65536"/>
                  <a:gd name="T13" fmla="*/ 0 60000 65536"/>
                  <a:gd name="T14" fmla="*/ 0 60000 65536"/>
                  <a:gd name="T15" fmla="*/ 0 60000 65536"/>
                  <a:gd name="T16" fmla="*/ 0 60000 65536"/>
                  <a:gd name="T17" fmla="*/ 0 60000 65536"/>
                  <a:gd name="T18" fmla="*/ 0 w 907"/>
                  <a:gd name="T19" fmla="*/ 0 h 930"/>
                  <a:gd name="T20" fmla="*/ 907 w 907"/>
                  <a:gd name="T21" fmla="*/ 930 h 930"/>
                </a:gdLst>
                <a:ahLst/>
                <a:cxnLst>
                  <a:cxn ang="T12">
                    <a:pos x="T0" y="T1"/>
                  </a:cxn>
                  <a:cxn ang="T13">
                    <a:pos x="T2" y="T3"/>
                  </a:cxn>
                  <a:cxn ang="T14">
                    <a:pos x="T4" y="T5"/>
                  </a:cxn>
                  <a:cxn ang="T15">
                    <a:pos x="T6" y="T7"/>
                  </a:cxn>
                  <a:cxn ang="T16">
                    <a:pos x="T8" y="T9"/>
                  </a:cxn>
                  <a:cxn ang="T17">
                    <a:pos x="T10" y="T11"/>
                  </a:cxn>
                </a:cxnLst>
                <a:rect l="T18" t="T19" r="T20" b="T21"/>
                <a:pathLst>
                  <a:path w="907" h="930">
                    <a:moveTo>
                      <a:pt x="0" y="862"/>
                    </a:moveTo>
                    <a:cubicBezTo>
                      <a:pt x="90" y="896"/>
                      <a:pt x="181" y="930"/>
                      <a:pt x="272" y="907"/>
                    </a:cubicBezTo>
                    <a:cubicBezTo>
                      <a:pt x="363" y="884"/>
                      <a:pt x="468" y="817"/>
                      <a:pt x="544" y="726"/>
                    </a:cubicBezTo>
                    <a:cubicBezTo>
                      <a:pt x="620" y="635"/>
                      <a:pt x="681" y="454"/>
                      <a:pt x="726" y="363"/>
                    </a:cubicBezTo>
                    <a:cubicBezTo>
                      <a:pt x="771" y="272"/>
                      <a:pt x="786" y="242"/>
                      <a:pt x="816" y="182"/>
                    </a:cubicBezTo>
                    <a:cubicBezTo>
                      <a:pt x="846" y="122"/>
                      <a:pt x="892" y="23"/>
                      <a:pt x="907" y="0"/>
                    </a:cubicBezTo>
                  </a:path>
                </a:pathLst>
              </a:custGeom>
              <a:noFill/>
              <a:ln w="12700" cmpd="sng">
                <a:solidFill>
                  <a:srgbClr val="FF0000"/>
                </a:solidFill>
                <a:miter lim="800000"/>
                <a:headEnd/>
                <a:tailEnd/>
              </a:ln>
            </p:spPr>
            <p:txBody>
              <a:bodyPr/>
              <a:lstStyle/>
              <a:p>
                <a:endParaRPr lang="zh-CN" altLang="en-US"/>
              </a:p>
            </p:txBody>
          </p:sp>
        </p:grpSp>
        <p:sp>
          <p:nvSpPr>
            <p:cNvPr id="36892" name="自选图形 26"/>
            <p:cNvSpPr>
              <a:spLocks noChangeArrowheads="1"/>
            </p:cNvSpPr>
            <p:nvPr/>
          </p:nvSpPr>
          <p:spPr bwMode="auto">
            <a:xfrm>
              <a:off x="544" y="0"/>
              <a:ext cx="318" cy="3067"/>
            </a:xfrm>
            <a:prstGeom prst="can">
              <a:avLst>
                <a:gd name="adj" fmla="val 36793"/>
              </a:avLst>
            </a:prstGeom>
            <a:blipFill dpi="0" rotWithShape="1">
              <a:blip r:embed="rId3"/>
              <a:srcRect/>
              <a:tile tx="0" ty="0" sx="100000" sy="100000" flip="none" algn="tl"/>
            </a:blipFill>
            <a:ln w="9525" cmpd="sng">
              <a:solidFill>
                <a:schemeClr val="tx1"/>
              </a:solidFill>
              <a:round/>
              <a:headEnd/>
              <a:tailEnd/>
            </a:ln>
          </p:spPr>
          <p:txBody>
            <a:bodyPr wrap="none" anchor="ctr"/>
            <a:lstStyle/>
            <a:p>
              <a:endParaRPr lang="zh-CN" altLang="en-US"/>
            </a:p>
          </p:txBody>
        </p:sp>
      </p:grpSp>
      <p:sp>
        <p:nvSpPr>
          <p:cNvPr id="36893" name="文本框 27"/>
          <p:cNvSpPr txBox="1">
            <a:spLocks noChangeArrowheads="1"/>
          </p:cNvSpPr>
          <p:nvPr/>
        </p:nvSpPr>
        <p:spPr bwMode="auto">
          <a:xfrm>
            <a:off x="1312863" y="3429000"/>
            <a:ext cx="1458912" cy="588963"/>
          </a:xfrm>
          <a:prstGeom prst="rect">
            <a:avLst/>
          </a:prstGeom>
          <a:noFill/>
          <a:ln w="9525" cmpd="sng">
            <a:solidFill>
              <a:srgbClr val="008080"/>
            </a:solidFill>
            <a:miter lim="800000"/>
            <a:headEnd/>
            <a:tailEnd/>
          </a:ln>
        </p:spPr>
        <p:txBody>
          <a:bodyPr>
            <a:spAutoFit/>
          </a:bodyPr>
          <a:lstStyle/>
          <a:p>
            <a:r>
              <a:rPr lang="zh-CN" altLang="en-US" sz="3200">
                <a:solidFill>
                  <a:srgbClr val="009900"/>
                </a:solidFill>
                <a:ea typeface="黑体" pitchFamily="2" charset="-122"/>
              </a:rPr>
              <a:t>一支笔</a:t>
            </a:r>
          </a:p>
        </p:txBody>
      </p:sp>
      <p:grpSp>
        <p:nvGrpSpPr>
          <p:cNvPr id="36894" name="Group 30"/>
          <p:cNvGrpSpPr>
            <a:grpSpLocks/>
          </p:cNvGrpSpPr>
          <p:nvPr/>
        </p:nvGrpSpPr>
        <p:grpSpPr bwMode="auto">
          <a:xfrm>
            <a:off x="3708400" y="3141663"/>
            <a:ext cx="1655763" cy="1109662"/>
            <a:chOff x="0" y="0"/>
            <a:chExt cx="1043" cy="699"/>
          </a:xfrm>
        </p:grpSpPr>
        <p:sp>
          <p:nvSpPr>
            <p:cNvPr id="36895" name="自选图形 29"/>
            <p:cNvSpPr>
              <a:spLocks noChangeArrowheads="1"/>
            </p:cNvSpPr>
            <p:nvPr/>
          </p:nvSpPr>
          <p:spPr bwMode="auto">
            <a:xfrm>
              <a:off x="0" y="18"/>
              <a:ext cx="1043" cy="681"/>
            </a:xfrm>
            <a:prstGeom prst="roundRect">
              <a:avLst>
                <a:gd name="adj" fmla="val 16667"/>
              </a:avLst>
            </a:prstGeom>
            <a:gradFill rotWithShape="1">
              <a:gsLst>
                <a:gs pos="0">
                  <a:schemeClr val="bg1"/>
                </a:gs>
                <a:gs pos="50000">
                  <a:schemeClr val="accent1"/>
                </a:gs>
                <a:gs pos="100000">
                  <a:schemeClr val="bg1"/>
                </a:gs>
              </a:gsLst>
              <a:lin ang="0" scaled="1"/>
            </a:gradFill>
            <a:ln w="9525" cmpd="sng">
              <a:solidFill>
                <a:srgbClr val="C0C0C0"/>
              </a:solidFill>
              <a:round/>
              <a:headEnd/>
              <a:tailEnd/>
            </a:ln>
          </p:spPr>
          <p:txBody>
            <a:bodyPr wrap="none" anchor="ctr"/>
            <a:lstStyle/>
            <a:p>
              <a:endParaRPr lang="zh-CN" altLang="en-US"/>
            </a:p>
          </p:txBody>
        </p:sp>
        <p:grpSp>
          <p:nvGrpSpPr>
            <p:cNvPr id="36896" name="Group 32"/>
            <p:cNvGrpSpPr>
              <a:grpSpLocks/>
            </p:cNvGrpSpPr>
            <p:nvPr/>
          </p:nvGrpSpPr>
          <p:grpSpPr bwMode="auto">
            <a:xfrm>
              <a:off x="91" y="0"/>
              <a:ext cx="919" cy="672"/>
              <a:chOff x="0" y="0"/>
              <a:chExt cx="919" cy="672"/>
            </a:xfrm>
          </p:grpSpPr>
          <p:sp>
            <p:nvSpPr>
              <p:cNvPr id="36897" name="文本框 31"/>
              <p:cNvSpPr txBox="1">
                <a:spLocks noChangeArrowheads="1"/>
              </p:cNvSpPr>
              <p:nvPr/>
            </p:nvSpPr>
            <p:spPr bwMode="auto">
              <a:xfrm>
                <a:off x="0" y="0"/>
                <a:ext cx="919" cy="672"/>
              </a:xfrm>
              <a:prstGeom prst="rect">
                <a:avLst/>
              </a:prstGeom>
              <a:noFill/>
              <a:ln w="9525">
                <a:noFill/>
                <a:miter lim="800000"/>
                <a:headEnd/>
                <a:tailEnd/>
              </a:ln>
            </p:spPr>
            <p:txBody>
              <a:bodyPr>
                <a:spAutoFit/>
              </a:bodyPr>
              <a:lstStyle/>
              <a:p>
                <a:r>
                  <a:rPr lang="zh-CN" altLang="en-US" sz="3200">
                    <a:solidFill>
                      <a:srgbClr val="FF0000"/>
                    </a:solidFill>
                    <a:effectLst>
                      <a:outerShdw blurRad="38100" dist="38100" dir="2700000" algn="tl">
                        <a:srgbClr val="C0C0C0"/>
                      </a:outerShdw>
                    </a:effectLst>
                    <a:ea typeface="黑体" pitchFamily="2" charset="-122"/>
                  </a:rPr>
                  <a:t>让它画起来</a:t>
                </a:r>
              </a:p>
            </p:txBody>
          </p:sp>
          <p:sp>
            <p:nvSpPr>
              <p:cNvPr id="36898" name="自选图形 32"/>
              <p:cNvSpPr>
                <a:spLocks noChangeArrowheads="1"/>
              </p:cNvSpPr>
              <p:nvPr/>
            </p:nvSpPr>
            <p:spPr bwMode="auto">
              <a:xfrm>
                <a:off x="590" y="409"/>
                <a:ext cx="226" cy="226"/>
              </a:xfrm>
              <a:prstGeom prst="smileyFace">
                <a:avLst>
                  <a:gd name="adj" fmla="val 4653"/>
                </a:avLst>
              </a:prstGeom>
              <a:solidFill>
                <a:srgbClr val="FFCC00"/>
              </a:solidFill>
              <a:ln w="9525" cmpd="sng">
                <a:solidFill>
                  <a:schemeClr val="tx1"/>
                </a:solidFill>
                <a:round/>
                <a:headEnd/>
                <a:tailEnd/>
              </a:ln>
            </p:spPr>
            <p:txBody>
              <a:bodyPr wrap="none" anchor="ctr"/>
              <a:lstStyle/>
              <a:p>
                <a:endParaRPr lang="zh-CN" altLang="en-US"/>
              </a:p>
            </p:txBody>
          </p:sp>
        </p:grpSp>
      </p:grpSp>
      <p:sp>
        <p:nvSpPr>
          <p:cNvPr id="36899" name="矩形 33"/>
          <p:cNvSpPr>
            <a:spLocks noChangeArrowheads="1"/>
          </p:cNvSpPr>
          <p:nvPr/>
        </p:nvSpPr>
        <p:spPr bwMode="auto">
          <a:xfrm>
            <a:off x="8243888" y="5157788"/>
            <a:ext cx="215900" cy="1079500"/>
          </a:xfrm>
          <a:prstGeom prst="rect">
            <a:avLst/>
          </a:prstGeom>
          <a:noFill/>
          <a:ln w="9525">
            <a:noFill/>
            <a:miter lim="800000"/>
            <a:headEnd/>
            <a:tailEnd/>
          </a:ln>
        </p:spPr>
        <p:txBody>
          <a:bodyPr wrap="none" anchor="ctr"/>
          <a:lstStyle/>
          <a:p>
            <a:endParaRPr lang="zh-CN" altLang="en-US"/>
          </a:p>
        </p:txBody>
      </p:sp>
      <p:grpSp>
        <p:nvGrpSpPr>
          <p:cNvPr id="36900" name="Group 36"/>
          <p:cNvGrpSpPr>
            <a:grpSpLocks/>
          </p:cNvGrpSpPr>
          <p:nvPr/>
        </p:nvGrpSpPr>
        <p:grpSpPr bwMode="auto">
          <a:xfrm>
            <a:off x="1116013" y="4365625"/>
            <a:ext cx="1871662" cy="1871663"/>
            <a:chOff x="0" y="0"/>
            <a:chExt cx="3175" cy="3175"/>
          </a:xfrm>
        </p:grpSpPr>
        <p:grpSp>
          <p:nvGrpSpPr>
            <p:cNvPr id="36901" name="Group 37"/>
            <p:cNvGrpSpPr>
              <a:grpSpLocks/>
            </p:cNvGrpSpPr>
            <p:nvPr/>
          </p:nvGrpSpPr>
          <p:grpSpPr bwMode="auto">
            <a:xfrm>
              <a:off x="0" y="0"/>
              <a:ext cx="3175" cy="3175"/>
              <a:chOff x="0" y="0"/>
              <a:chExt cx="3175" cy="3175"/>
            </a:xfrm>
          </p:grpSpPr>
          <p:sp>
            <p:nvSpPr>
              <p:cNvPr id="36902" name="椭圆 36"/>
              <p:cNvSpPr>
                <a:spLocks noChangeArrowheads="1"/>
              </p:cNvSpPr>
              <p:nvPr/>
            </p:nvSpPr>
            <p:spPr bwMode="auto">
              <a:xfrm>
                <a:off x="0" y="0"/>
                <a:ext cx="3175" cy="3175"/>
              </a:xfrm>
              <a:prstGeom prst="ellipse">
                <a:avLst/>
              </a:prstGeom>
              <a:blipFill dpi="0" rotWithShape="1">
                <a:blip r:embed="rId4"/>
                <a:srcRect/>
                <a:tile tx="0" ty="0" sx="100000" sy="100000" flip="none" algn="tl"/>
              </a:blipFill>
              <a:ln w="9525" cmpd="sng">
                <a:solidFill>
                  <a:srgbClr val="C0C0C0"/>
                </a:solidFill>
                <a:round/>
                <a:headEnd/>
                <a:tailEnd/>
              </a:ln>
            </p:spPr>
            <p:txBody>
              <a:bodyPr wrap="none" anchor="ctr"/>
              <a:lstStyle/>
              <a:p>
                <a:endParaRPr lang="zh-CN" altLang="en-US"/>
              </a:p>
            </p:txBody>
          </p:sp>
          <p:sp>
            <p:nvSpPr>
              <p:cNvPr id="36903" name="椭圆 37"/>
              <p:cNvSpPr>
                <a:spLocks noChangeArrowheads="1"/>
              </p:cNvSpPr>
              <p:nvPr/>
            </p:nvSpPr>
            <p:spPr bwMode="auto">
              <a:xfrm>
                <a:off x="178" y="178"/>
                <a:ext cx="2819" cy="2819"/>
              </a:xfrm>
              <a:prstGeom prst="ellipse">
                <a:avLst/>
              </a:prstGeom>
              <a:solidFill>
                <a:srgbClr val="3366FF"/>
              </a:solidFill>
              <a:ln w="9525" cmpd="sng">
                <a:solidFill>
                  <a:srgbClr val="C0C0C0"/>
                </a:solidFill>
                <a:round/>
                <a:headEnd/>
                <a:tailEnd/>
              </a:ln>
            </p:spPr>
            <p:txBody>
              <a:bodyPr wrap="none" anchor="ctr"/>
              <a:lstStyle/>
              <a:p>
                <a:endParaRPr lang="zh-CN" altLang="en-US"/>
              </a:p>
            </p:txBody>
          </p:sp>
          <p:sp>
            <p:nvSpPr>
              <p:cNvPr id="36904" name="椭圆 38"/>
              <p:cNvSpPr>
                <a:spLocks noChangeArrowheads="1"/>
              </p:cNvSpPr>
              <p:nvPr/>
            </p:nvSpPr>
            <p:spPr bwMode="auto">
              <a:xfrm>
                <a:off x="1502" y="264"/>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6905" name="椭圆 39"/>
              <p:cNvSpPr>
                <a:spLocks noChangeArrowheads="1"/>
              </p:cNvSpPr>
              <p:nvPr/>
            </p:nvSpPr>
            <p:spPr bwMode="auto">
              <a:xfrm>
                <a:off x="2733" y="1498"/>
                <a:ext cx="178" cy="179"/>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6906" name="椭圆 40"/>
              <p:cNvSpPr>
                <a:spLocks noChangeArrowheads="1"/>
              </p:cNvSpPr>
              <p:nvPr/>
            </p:nvSpPr>
            <p:spPr bwMode="auto">
              <a:xfrm>
                <a:off x="267" y="1498"/>
                <a:ext cx="175" cy="179"/>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6907" name="椭圆 41"/>
              <p:cNvSpPr>
                <a:spLocks noChangeArrowheads="1"/>
              </p:cNvSpPr>
              <p:nvPr/>
            </p:nvSpPr>
            <p:spPr bwMode="auto">
              <a:xfrm>
                <a:off x="1502" y="2733"/>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6908" name="椭圆 42"/>
              <p:cNvSpPr>
                <a:spLocks noChangeArrowheads="1"/>
              </p:cNvSpPr>
              <p:nvPr/>
            </p:nvSpPr>
            <p:spPr bwMode="auto">
              <a:xfrm>
                <a:off x="2558" y="881"/>
                <a:ext cx="178"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6909" name="椭圆 43"/>
              <p:cNvSpPr>
                <a:spLocks noChangeArrowheads="1"/>
              </p:cNvSpPr>
              <p:nvPr/>
            </p:nvSpPr>
            <p:spPr bwMode="auto">
              <a:xfrm>
                <a:off x="2119" y="442"/>
                <a:ext cx="175"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6910" name="椭圆 44"/>
              <p:cNvSpPr>
                <a:spLocks noChangeArrowheads="1"/>
              </p:cNvSpPr>
              <p:nvPr/>
            </p:nvSpPr>
            <p:spPr bwMode="auto">
              <a:xfrm>
                <a:off x="881" y="442"/>
                <a:ext cx="178"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6911" name="椭圆 45"/>
              <p:cNvSpPr>
                <a:spLocks noChangeArrowheads="1"/>
              </p:cNvSpPr>
              <p:nvPr/>
            </p:nvSpPr>
            <p:spPr bwMode="auto">
              <a:xfrm>
                <a:off x="442" y="881"/>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6912" name="椭圆 46"/>
              <p:cNvSpPr>
                <a:spLocks noChangeArrowheads="1"/>
              </p:cNvSpPr>
              <p:nvPr/>
            </p:nvSpPr>
            <p:spPr bwMode="auto">
              <a:xfrm>
                <a:off x="442" y="2119"/>
                <a:ext cx="175"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6913" name="椭圆 47"/>
              <p:cNvSpPr>
                <a:spLocks noChangeArrowheads="1"/>
              </p:cNvSpPr>
              <p:nvPr/>
            </p:nvSpPr>
            <p:spPr bwMode="auto">
              <a:xfrm>
                <a:off x="881" y="2558"/>
                <a:ext cx="178"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6914" name="椭圆 48"/>
              <p:cNvSpPr>
                <a:spLocks noChangeArrowheads="1"/>
              </p:cNvSpPr>
              <p:nvPr/>
            </p:nvSpPr>
            <p:spPr bwMode="auto">
              <a:xfrm>
                <a:off x="2119" y="2558"/>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36915" name="椭圆 49"/>
              <p:cNvSpPr>
                <a:spLocks noChangeArrowheads="1"/>
              </p:cNvSpPr>
              <p:nvPr/>
            </p:nvSpPr>
            <p:spPr bwMode="auto">
              <a:xfrm>
                <a:off x="2558" y="2119"/>
                <a:ext cx="178"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grpSp>
        <p:sp>
          <p:nvSpPr>
            <p:cNvPr id="36916" name="自选图形 50"/>
            <p:cNvSpPr>
              <a:spLocks noChangeArrowheads="1"/>
            </p:cNvSpPr>
            <p:nvPr/>
          </p:nvSpPr>
          <p:spPr bwMode="auto">
            <a:xfrm>
              <a:off x="1270" y="1905"/>
              <a:ext cx="635" cy="635"/>
            </a:xfrm>
            <a:prstGeom prst="smileyFace">
              <a:avLst>
                <a:gd name="adj" fmla="val 4653"/>
              </a:avLst>
            </a:prstGeom>
            <a:solidFill>
              <a:srgbClr val="CCFFFF"/>
            </a:solidFill>
            <a:ln w="9525" cmpd="sng">
              <a:solidFill>
                <a:schemeClr val="tx1"/>
              </a:solidFill>
              <a:round/>
              <a:headEnd/>
              <a:tailEnd/>
            </a:ln>
          </p:spPr>
          <p:txBody>
            <a:bodyPr wrap="none" anchor="ctr"/>
            <a:lstStyle/>
            <a:p>
              <a:endParaRPr lang="zh-CN" altLang="en-US"/>
            </a:p>
          </p:txBody>
        </p:sp>
      </p:grpSp>
      <p:grpSp>
        <p:nvGrpSpPr>
          <p:cNvPr id="36917" name="Group 53"/>
          <p:cNvGrpSpPr>
            <a:grpSpLocks/>
          </p:cNvGrpSpPr>
          <p:nvPr/>
        </p:nvGrpSpPr>
        <p:grpSpPr bwMode="auto">
          <a:xfrm>
            <a:off x="2006600" y="4686300"/>
            <a:ext cx="98425" cy="1230313"/>
            <a:chOff x="0" y="0"/>
            <a:chExt cx="166" cy="2087"/>
          </a:xfrm>
        </p:grpSpPr>
        <p:sp>
          <p:nvSpPr>
            <p:cNvPr id="36918" name="自选图形 52"/>
            <p:cNvSpPr>
              <a:spLocks noChangeArrowheads="1"/>
            </p:cNvSpPr>
            <p:nvPr/>
          </p:nvSpPr>
          <p:spPr bwMode="auto">
            <a:xfrm rot="16200000">
              <a:off x="-425" y="425"/>
              <a:ext cx="1015" cy="166"/>
            </a:xfrm>
            <a:prstGeom prst="rightArrow">
              <a:avLst>
                <a:gd name="adj1" fmla="val 50741"/>
                <a:gd name="adj2" fmla="val 204834"/>
              </a:avLst>
            </a:prstGeom>
            <a:gradFill rotWithShape="1">
              <a:gsLst>
                <a:gs pos="0">
                  <a:schemeClr val="bg1"/>
                </a:gs>
                <a:gs pos="50000">
                  <a:schemeClr val="tx1"/>
                </a:gs>
                <a:gs pos="100000">
                  <a:schemeClr val="bg1"/>
                </a:gs>
              </a:gsLst>
              <a:lin ang="5400000" scaled="1"/>
            </a:gradFill>
            <a:ln w="9525">
              <a:noFill/>
              <a:miter lim="800000"/>
              <a:headEnd/>
              <a:tailEnd/>
            </a:ln>
          </p:spPr>
          <p:txBody>
            <a:bodyPr wrap="none" anchor="ctr"/>
            <a:lstStyle/>
            <a:p>
              <a:endParaRPr lang="zh-CN" altLang="en-US"/>
            </a:p>
          </p:txBody>
        </p:sp>
        <p:sp>
          <p:nvSpPr>
            <p:cNvPr id="36919" name="矩形 53"/>
            <p:cNvSpPr>
              <a:spLocks noChangeArrowheads="1"/>
            </p:cNvSpPr>
            <p:nvPr/>
          </p:nvSpPr>
          <p:spPr bwMode="auto">
            <a:xfrm>
              <a:off x="0" y="1014"/>
              <a:ext cx="166" cy="1073"/>
            </a:xfrm>
            <a:prstGeom prst="rect">
              <a:avLst/>
            </a:prstGeom>
            <a:noFill/>
            <a:ln w="9525">
              <a:noFill/>
              <a:miter lim="800000"/>
              <a:headEnd/>
              <a:tailEnd/>
            </a:ln>
          </p:spPr>
          <p:txBody>
            <a:bodyPr wrap="none" anchor="ctr"/>
            <a:lstStyle/>
            <a:p>
              <a:endParaRPr lang="zh-CN" altLang="en-US"/>
            </a:p>
          </p:txBody>
        </p:sp>
      </p:grpSp>
      <p:grpSp>
        <p:nvGrpSpPr>
          <p:cNvPr id="36920" name="Group 56"/>
          <p:cNvGrpSpPr>
            <a:grpSpLocks/>
          </p:cNvGrpSpPr>
          <p:nvPr/>
        </p:nvGrpSpPr>
        <p:grpSpPr bwMode="auto">
          <a:xfrm>
            <a:off x="2000250" y="4979988"/>
            <a:ext cx="104775" cy="642937"/>
            <a:chOff x="0" y="0"/>
            <a:chExt cx="178" cy="1089"/>
          </a:xfrm>
        </p:grpSpPr>
        <p:grpSp>
          <p:nvGrpSpPr>
            <p:cNvPr id="36921" name="Group 57"/>
            <p:cNvGrpSpPr>
              <a:grpSpLocks/>
            </p:cNvGrpSpPr>
            <p:nvPr/>
          </p:nvGrpSpPr>
          <p:grpSpPr bwMode="auto">
            <a:xfrm>
              <a:off x="12" y="0"/>
              <a:ext cx="166" cy="1089"/>
              <a:chOff x="0" y="0"/>
              <a:chExt cx="166" cy="1429"/>
            </a:xfrm>
          </p:grpSpPr>
          <p:sp>
            <p:nvSpPr>
              <p:cNvPr id="36922" name="自选图形 56"/>
              <p:cNvSpPr>
                <a:spLocks noChangeArrowheads="1"/>
              </p:cNvSpPr>
              <p:nvPr/>
            </p:nvSpPr>
            <p:spPr bwMode="auto">
              <a:xfrm rot="16200000">
                <a:off x="-265" y="264"/>
                <a:ext cx="695" cy="167"/>
              </a:xfrm>
              <a:prstGeom prst="rightArrow">
                <a:avLst>
                  <a:gd name="adj1" fmla="val 50741"/>
                  <a:gd name="adj2" fmla="val 140187"/>
                </a:avLst>
              </a:prstGeom>
              <a:gradFill rotWithShape="1">
                <a:gsLst>
                  <a:gs pos="0">
                    <a:schemeClr val="tx2"/>
                  </a:gs>
                  <a:gs pos="50000">
                    <a:srgbClr val="C0C0C0"/>
                  </a:gs>
                  <a:gs pos="100000">
                    <a:schemeClr val="tx2"/>
                  </a:gs>
                </a:gsLst>
                <a:lin ang="5400000" scaled="1"/>
              </a:gradFill>
              <a:ln w="9525">
                <a:noFill/>
                <a:miter lim="800000"/>
                <a:headEnd/>
                <a:tailEnd/>
              </a:ln>
            </p:spPr>
            <p:txBody>
              <a:bodyPr wrap="none" anchor="ctr"/>
              <a:lstStyle/>
              <a:p>
                <a:endParaRPr lang="zh-CN" altLang="en-US"/>
              </a:p>
            </p:txBody>
          </p:sp>
          <p:sp>
            <p:nvSpPr>
              <p:cNvPr id="36923" name="矩形 57"/>
              <p:cNvSpPr>
                <a:spLocks noChangeArrowheads="1"/>
              </p:cNvSpPr>
              <p:nvPr/>
            </p:nvSpPr>
            <p:spPr bwMode="auto">
              <a:xfrm>
                <a:off x="0" y="694"/>
                <a:ext cx="166" cy="735"/>
              </a:xfrm>
              <a:prstGeom prst="rect">
                <a:avLst/>
              </a:prstGeom>
              <a:noFill/>
              <a:ln w="9525">
                <a:noFill/>
                <a:miter lim="800000"/>
                <a:headEnd/>
                <a:tailEnd/>
              </a:ln>
            </p:spPr>
            <p:txBody>
              <a:bodyPr wrap="none" anchor="ctr"/>
              <a:lstStyle/>
              <a:p>
                <a:endParaRPr lang="zh-CN" altLang="en-US"/>
              </a:p>
            </p:txBody>
          </p:sp>
        </p:grpSp>
        <p:sp>
          <p:nvSpPr>
            <p:cNvPr id="36924" name="椭圆 58"/>
            <p:cNvSpPr>
              <a:spLocks noChangeArrowheads="1"/>
            </p:cNvSpPr>
            <p:nvPr/>
          </p:nvSpPr>
          <p:spPr bwMode="auto">
            <a:xfrm>
              <a:off x="0" y="455"/>
              <a:ext cx="178" cy="179"/>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endParaRPr lang="zh-CN" altLang="en-US"/>
            </a:p>
          </p:txBody>
        </p:sp>
      </p:grpSp>
      <p:grpSp>
        <p:nvGrpSpPr>
          <p:cNvPr id="36925" name="Group 61"/>
          <p:cNvGrpSpPr>
            <a:grpSpLocks/>
          </p:cNvGrpSpPr>
          <p:nvPr/>
        </p:nvGrpSpPr>
        <p:grpSpPr bwMode="auto">
          <a:xfrm>
            <a:off x="6229350" y="4725988"/>
            <a:ext cx="1655763" cy="1109662"/>
            <a:chOff x="0" y="0"/>
            <a:chExt cx="1043" cy="699"/>
          </a:xfrm>
        </p:grpSpPr>
        <p:sp>
          <p:nvSpPr>
            <p:cNvPr id="36926" name="自选图形 60"/>
            <p:cNvSpPr>
              <a:spLocks noChangeArrowheads="1"/>
            </p:cNvSpPr>
            <p:nvPr/>
          </p:nvSpPr>
          <p:spPr bwMode="auto">
            <a:xfrm>
              <a:off x="0" y="18"/>
              <a:ext cx="1043" cy="681"/>
            </a:xfrm>
            <a:prstGeom prst="roundRect">
              <a:avLst>
                <a:gd name="adj" fmla="val 16667"/>
              </a:avLst>
            </a:prstGeom>
            <a:gradFill rotWithShape="1">
              <a:gsLst>
                <a:gs pos="0">
                  <a:schemeClr val="bg1"/>
                </a:gs>
                <a:gs pos="50000">
                  <a:schemeClr val="accent1"/>
                </a:gs>
                <a:gs pos="100000">
                  <a:schemeClr val="bg1"/>
                </a:gs>
              </a:gsLst>
              <a:lin ang="0" scaled="1"/>
            </a:gradFill>
            <a:ln w="9525" cmpd="sng">
              <a:solidFill>
                <a:srgbClr val="C0C0C0"/>
              </a:solidFill>
              <a:round/>
              <a:headEnd/>
              <a:tailEnd/>
            </a:ln>
          </p:spPr>
          <p:txBody>
            <a:bodyPr wrap="none" anchor="ctr"/>
            <a:lstStyle/>
            <a:p>
              <a:endParaRPr lang="zh-CN" altLang="en-US"/>
            </a:p>
          </p:txBody>
        </p:sp>
        <p:grpSp>
          <p:nvGrpSpPr>
            <p:cNvPr id="36927" name="Group 63"/>
            <p:cNvGrpSpPr>
              <a:grpSpLocks/>
            </p:cNvGrpSpPr>
            <p:nvPr/>
          </p:nvGrpSpPr>
          <p:grpSpPr bwMode="auto">
            <a:xfrm>
              <a:off x="91" y="0"/>
              <a:ext cx="919" cy="672"/>
              <a:chOff x="0" y="0"/>
              <a:chExt cx="919" cy="672"/>
            </a:xfrm>
          </p:grpSpPr>
          <p:sp>
            <p:nvSpPr>
              <p:cNvPr id="36928" name="文本框 62"/>
              <p:cNvSpPr txBox="1">
                <a:spLocks noChangeArrowheads="1"/>
              </p:cNvSpPr>
              <p:nvPr/>
            </p:nvSpPr>
            <p:spPr bwMode="auto">
              <a:xfrm>
                <a:off x="0" y="0"/>
                <a:ext cx="919" cy="672"/>
              </a:xfrm>
              <a:prstGeom prst="rect">
                <a:avLst/>
              </a:prstGeom>
              <a:noFill/>
              <a:ln w="9525">
                <a:noFill/>
                <a:miter lim="800000"/>
                <a:headEnd/>
                <a:tailEnd/>
              </a:ln>
            </p:spPr>
            <p:txBody>
              <a:bodyPr>
                <a:spAutoFit/>
              </a:bodyPr>
              <a:lstStyle/>
              <a:p>
                <a:r>
                  <a:rPr lang="zh-CN" altLang="en-US" sz="3200">
                    <a:solidFill>
                      <a:srgbClr val="FF0000"/>
                    </a:solidFill>
                    <a:effectLst>
                      <a:outerShdw blurRad="38100" dist="38100" dir="2700000" algn="tl">
                        <a:srgbClr val="C0C0C0"/>
                      </a:outerShdw>
                    </a:effectLst>
                    <a:ea typeface="黑体" pitchFamily="2" charset="-122"/>
                  </a:rPr>
                  <a:t>让它转起来</a:t>
                </a:r>
              </a:p>
            </p:txBody>
          </p:sp>
          <p:sp>
            <p:nvSpPr>
              <p:cNvPr id="36929" name="自选图形 63"/>
              <p:cNvSpPr>
                <a:spLocks noChangeArrowheads="1"/>
              </p:cNvSpPr>
              <p:nvPr/>
            </p:nvSpPr>
            <p:spPr bwMode="auto">
              <a:xfrm>
                <a:off x="590" y="409"/>
                <a:ext cx="226" cy="226"/>
              </a:xfrm>
              <a:prstGeom prst="smileyFace">
                <a:avLst>
                  <a:gd name="adj" fmla="val 4653"/>
                </a:avLst>
              </a:prstGeom>
              <a:solidFill>
                <a:srgbClr val="00FFFF"/>
              </a:solidFill>
              <a:ln w="9525" cmpd="sng">
                <a:solidFill>
                  <a:schemeClr val="tx1"/>
                </a:solidFill>
                <a:round/>
                <a:headEnd/>
                <a:tailEnd/>
              </a:ln>
            </p:spPr>
            <p:txBody>
              <a:bodyPr wrap="none" anchor="ctr"/>
              <a:lstStyle/>
              <a:p>
                <a:endParaRPr lang="zh-CN" altLang="en-US"/>
              </a:p>
            </p:txBody>
          </p:sp>
        </p:grpSp>
      </p:grpSp>
      <p:sp>
        <p:nvSpPr>
          <p:cNvPr id="36930" name="文本框 64"/>
          <p:cNvSpPr txBox="1">
            <a:spLocks noChangeArrowheads="1"/>
          </p:cNvSpPr>
          <p:nvPr/>
        </p:nvSpPr>
        <p:spPr bwMode="auto">
          <a:xfrm>
            <a:off x="3833813" y="5000625"/>
            <a:ext cx="1458912" cy="588963"/>
          </a:xfrm>
          <a:prstGeom prst="rect">
            <a:avLst/>
          </a:prstGeom>
          <a:noFill/>
          <a:ln w="9525" cmpd="sng">
            <a:solidFill>
              <a:schemeClr val="tx1"/>
            </a:solidFill>
            <a:miter lim="800000"/>
            <a:headEnd/>
            <a:tailEnd/>
          </a:ln>
        </p:spPr>
        <p:txBody>
          <a:bodyPr>
            <a:spAutoFit/>
          </a:bodyPr>
          <a:lstStyle/>
          <a:p>
            <a:r>
              <a:rPr lang="zh-CN" altLang="en-US" sz="3200">
                <a:solidFill>
                  <a:srgbClr val="333300"/>
                </a:solidFill>
                <a:ea typeface="黑体" pitchFamily="2" charset="-122"/>
              </a:rPr>
              <a:t>一只钟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dissolve">
                                      <p:cBhvr>
                                        <p:cTn id="7" dur="500"/>
                                        <p:tgtEl>
                                          <p:spTgt spid="3686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6872"/>
                                        </p:tgtEl>
                                        <p:attrNameLst>
                                          <p:attrName>style.visibility</p:attrName>
                                        </p:attrNameLst>
                                      </p:cBhvr>
                                      <p:to>
                                        <p:strVal val="visible"/>
                                      </p:to>
                                    </p:set>
                                    <p:animEffect transition="in" filter="barn(inHorizontal)">
                                      <p:cBhvr>
                                        <p:cTn id="12" dur="500"/>
                                        <p:tgtEl>
                                          <p:spTgt spid="36872"/>
                                        </p:tgtEl>
                                      </p:cBhvr>
                                    </p:animEffect>
                                  </p:childTnLst>
                                </p:cTn>
                              </p:par>
                            </p:childTnLst>
                          </p:cTn>
                        </p:par>
                        <p:par>
                          <p:cTn id="13" fill="hold">
                            <p:stCondLst>
                              <p:cond delay="500"/>
                            </p:stCondLst>
                            <p:childTnLst>
                              <p:par>
                                <p:cTn id="14" presetID="26" presetClass="entr" presetSubtype="0" fill="hold" nodeType="afterEffect">
                                  <p:stCondLst>
                                    <p:cond delay="0"/>
                                  </p:stCondLst>
                                  <p:childTnLst>
                                    <p:set>
                                      <p:cBhvr>
                                        <p:cTn id="15" dur="1" fill="hold">
                                          <p:stCondLst>
                                            <p:cond delay="0"/>
                                          </p:stCondLst>
                                        </p:cTn>
                                        <p:tgtEl>
                                          <p:spTgt spid="36873"/>
                                        </p:tgtEl>
                                        <p:attrNameLst>
                                          <p:attrName>style.visibility</p:attrName>
                                        </p:attrNameLst>
                                      </p:cBhvr>
                                      <p:to>
                                        <p:strVal val="visible"/>
                                      </p:to>
                                    </p:set>
                                    <p:animEffect transition="in" filter="wipe(down)">
                                      <p:cBhvr>
                                        <p:cTn id="16" dur="580">
                                          <p:stCondLst>
                                            <p:cond delay="0"/>
                                          </p:stCondLst>
                                        </p:cTn>
                                        <p:tgtEl>
                                          <p:spTgt spid="36873"/>
                                        </p:tgtEl>
                                      </p:cBhvr>
                                    </p:animEffect>
                                    <p:anim calcmode="lin" valueType="num">
                                      <p:cBhvr>
                                        <p:cTn id="17" dur="1822" tmFilter="0,0; 0.14,0.36; 0.43,0.73; 0.71,0.91; 1.0,1.0">
                                          <p:stCondLst>
                                            <p:cond delay="0"/>
                                          </p:stCondLst>
                                        </p:cTn>
                                        <p:tgtEl>
                                          <p:spTgt spid="36873"/>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36873"/>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36873"/>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36873"/>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36873"/>
                                        </p:tgtEl>
                                        <p:attrNameLst>
                                          <p:attrName>ppt_y</p:attrName>
                                        </p:attrNameLst>
                                      </p:cBhvr>
                                      <p:tavLst>
                                        <p:tav tm="0" fmla="#ppt_y-sin(pi*$)/81">
                                          <p:val>
                                            <p:fltVal val="0"/>
                                          </p:val>
                                        </p:tav>
                                        <p:tav tm="100000">
                                          <p:val>
                                            <p:fltVal val="1"/>
                                          </p:val>
                                        </p:tav>
                                      </p:tavLst>
                                    </p:anim>
                                    <p:animScale>
                                      <p:cBhvr>
                                        <p:cTn id="22" dur="26">
                                          <p:stCondLst>
                                            <p:cond delay="650"/>
                                          </p:stCondLst>
                                        </p:cTn>
                                        <p:tgtEl>
                                          <p:spTgt spid="36873"/>
                                        </p:tgtEl>
                                      </p:cBhvr>
                                      <p:to x="100000" y="60000"/>
                                    </p:animScale>
                                    <p:animScale>
                                      <p:cBhvr>
                                        <p:cTn id="23" dur="166" decel="50000">
                                          <p:stCondLst>
                                            <p:cond delay="676"/>
                                          </p:stCondLst>
                                        </p:cTn>
                                        <p:tgtEl>
                                          <p:spTgt spid="36873"/>
                                        </p:tgtEl>
                                      </p:cBhvr>
                                      <p:to x="100000" y="100000"/>
                                    </p:animScale>
                                    <p:animScale>
                                      <p:cBhvr>
                                        <p:cTn id="24" dur="26">
                                          <p:stCondLst>
                                            <p:cond delay="1312"/>
                                          </p:stCondLst>
                                        </p:cTn>
                                        <p:tgtEl>
                                          <p:spTgt spid="36873"/>
                                        </p:tgtEl>
                                      </p:cBhvr>
                                      <p:to x="100000" y="80000"/>
                                    </p:animScale>
                                    <p:animScale>
                                      <p:cBhvr>
                                        <p:cTn id="25" dur="166" decel="50000">
                                          <p:stCondLst>
                                            <p:cond delay="1338"/>
                                          </p:stCondLst>
                                        </p:cTn>
                                        <p:tgtEl>
                                          <p:spTgt spid="36873"/>
                                        </p:tgtEl>
                                      </p:cBhvr>
                                      <p:to x="100000" y="100000"/>
                                    </p:animScale>
                                    <p:animScale>
                                      <p:cBhvr>
                                        <p:cTn id="26" dur="26">
                                          <p:stCondLst>
                                            <p:cond delay="1642"/>
                                          </p:stCondLst>
                                        </p:cTn>
                                        <p:tgtEl>
                                          <p:spTgt spid="36873"/>
                                        </p:tgtEl>
                                      </p:cBhvr>
                                      <p:to x="100000" y="90000"/>
                                    </p:animScale>
                                    <p:animScale>
                                      <p:cBhvr>
                                        <p:cTn id="27" dur="166" decel="50000">
                                          <p:stCondLst>
                                            <p:cond delay="1668"/>
                                          </p:stCondLst>
                                        </p:cTn>
                                        <p:tgtEl>
                                          <p:spTgt spid="36873"/>
                                        </p:tgtEl>
                                      </p:cBhvr>
                                      <p:to x="100000" y="100000"/>
                                    </p:animScale>
                                    <p:animScale>
                                      <p:cBhvr>
                                        <p:cTn id="28" dur="26">
                                          <p:stCondLst>
                                            <p:cond delay="1808"/>
                                          </p:stCondLst>
                                        </p:cTn>
                                        <p:tgtEl>
                                          <p:spTgt spid="36873"/>
                                        </p:tgtEl>
                                      </p:cBhvr>
                                      <p:to x="100000" y="95000"/>
                                    </p:animScale>
                                    <p:animScale>
                                      <p:cBhvr>
                                        <p:cTn id="29" dur="166" decel="50000">
                                          <p:stCondLst>
                                            <p:cond delay="1834"/>
                                          </p:stCondLst>
                                        </p:cTn>
                                        <p:tgtEl>
                                          <p:spTgt spid="36873"/>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6" presetClass="emph" presetSubtype="0" fill="hold" nodeType="clickEffect">
                                  <p:stCondLst>
                                    <p:cond delay="0"/>
                                  </p:stCondLst>
                                  <p:childTnLst>
                                    <p:animScale>
                                      <p:cBhvr>
                                        <p:cTn id="33" dur="500" fill="hold"/>
                                        <p:tgtEl>
                                          <p:spTgt spid="36869"/>
                                        </p:tgtEl>
                                      </p:cBhvr>
                                      <p:by x="90000" y="90000"/>
                                    </p:animScale>
                                  </p:childTnLst>
                                </p:cTn>
                              </p:par>
                            </p:childTnLst>
                          </p:cTn>
                        </p:par>
                        <p:par>
                          <p:cTn id="34" fill="hold">
                            <p:stCondLst>
                              <p:cond delay="500"/>
                            </p:stCondLst>
                            <p:childTnLst>
                              <p:par>
                                <p:cTn id="35" presetID="6" presetClass="emph" presetSubtype="0" fill="hold" nodeType="afterEffect">
                                  <p:stCondLst>
                                    <p:cond delay="0"/>
                                  </p:stCondLst>
                                  <p:childTnLst>
                                    <p:animScale>
                                      <p:cBhvr>
                                        <p:cTn id="36" dur="500" fill="hold"/>
                                        <p:tgtEl>
                                          <p:spTgt spid="36869"/>
                                        </p:tgtEl>
                                      </p:cBhvr>
                                      <p:by x="111000" y="111000"/>
                                    </p:animScale>
                                  </p:childTnLst>
                                </p:cTn>
                              </p:par>
                            </p:childTnLst>
                          </p:cTn>
                        </p:par>
                        <p:par>
                          <p:cTn id="37" fill="hold">
                            <p:stCondLst>
                              <p:cond delay="1000"/>
                            </p:stCondLst>
                            <p:childTnLst>
                              <p:par>
                                <p:cTn id="38" presetID="6" presetClass="emph" presetSubtype="0" fill="hold" nodeType="afterEffect">
                                  <p:stCondLst>
                                    <p:cond delay="0"/>
                                  </p:stCondLst>
                                  <p:childTnLst>
                                    <p:animScale>
                                      <p:cBhvr>
                                        <p:cTn id="39" dur="500" fill="hold"/>
                                        <p:tgtEl>
                                          <p:spTgt spid="36869"/>
                                        </p:tgtEl>
                                      </p:cBhvr>
                                      <p:by x="90000" y="90000"/>
                                    </p:animScale>
                                  </p:childTnLst>
                                </p:cTn>
                              </p:par>
                            </p:childTnLst>
                          </p:cTn>
                        </p:par>
                        <p:par>
                          <p:cTn id="40" fill="hold">
                            <p:stCondLst>
                              <p:cond delay="1500"/>
                            </p:stCondLst>
                            <p:childTnLst>
                              <p:par>
                                <p:cTn id="41" presetID="6" presetClass="emph" presetSubtype="0" fill="hold" nodeType="afterEffect">
                                  <p:stCondLst>
                                    <p:cond delay="0"/>
                                  </p:stCondLst>
                                  <p:childTnLst>
                                    <p:animScale>
                                      <p:cBhvr>
                                        <p:cTn id="42" dur="500" fill="hold"/>
                                        <p:tgtEl>
                                          <p:spTgt spid="36869"/>
                                        </p:tgtEl>
                                      </p:cBhvr>
                                      <p:by x="111000" y="111000"/>
                                    </p:animScale>
                                  </p:childTnLst>
                                </p:cTn>
                              </p:par>
                            </p:childTnLst>
                          </p:cTn>
                        </p:par>
                        <p:par>
                          <p:cTn id="43" fill="hold">
                            <p:stCondLst>
                              <p:cond delay="2000"/>
                            </p:stCondLst>
                            <p:childTnLst>
                              <p:par>
                                <p:cTn id="44" presetID="6" presetClass="emph" presetSubtype="0" fill="hold" nodeType="afterEffect">
                                  <p:stCondLst>
                                    <p:cond delay="0"/>
                                  </p:stCondLst>
                                  <p:childTnLst>
                                    <p:animScale>
                                      <p:cBhvr>
                                        <p:cTn id="45" dur="500" fill="hold"/>
                                        <p:tgtEl>
                                          <p:spTgt spid="36869"/>
                                        </p:tgtEl>
                                      </p:cBhvr>
                                      <p:by x="90000" y="90000"/>
                                    </p:animScale>
                                  </p:childTnLst>
                                </p:cTn>
                              </p:par>
                            </p:childTnLst>
                          </p:cTn>
                        </p:par>
                        <p:par>
                          <p:cTn id="46" fill="hold">
                            <p:stCondLst>
                              <p:cond delay="2500"/>
                            </p:stCondLst>
                            <p:childTnLst>
                              <p:par>
                                <p:cTn id="47" presetID="6" presetClass="emph" presetSubtype="0" fill="hold" nodeType="afterEffect">
                                  <p:stCondLst>
                                    <p:cond delay="0"/>
                                  </p:stCondLst>
                                  <p:childTnLst>
                                    <p:animScale>
                                      <p:cBhvr>
                                        <p:cTn id="48" dur="500" fill="hold"/>
                                        <p:tgtEl>
                                          <p:spTgt spid="36869"/>
                                        </p:tgtEl>
                                      </p:cBhvr>
                                      <p:by x="111000" y="111000"/>
                                    </p:animScale>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36883"/>
                                        </p:tgtEl>
                                        <p:attrNameLst>
                                          <p:attrName>style.visibility</p:attrName>
                                        </p:attrNameLst>
                                      </p:cBhvr>
                                      <p:to>
                                        <p:strVal val="visible"/>
                                      </p:to>
                                    </p:set>
                                    <p:animEffect transition="in" filter="wipe(up)">
                                      <p:cBhvr>
                                        <p:cTn id="53" dur="500"/>
                                        <p:tgtEl>
                                          <p:spTgt spid="36883"/>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6" fill="hold" grpId="0" nodeType="clickEffect">
                                  <p:stCondLst>
                                    <p:cond delay="0"/>
                                  </p:stCondLst>
                                  <p:childTnLst>
                                    <p:set>
                                      <p:cBhvr>
                                        <p:cTn id="57" dur="1" fill="hold">
                                          <p:stCondLst>
                                            <p:cond delay="0"/>
                                          </p:stCondLst>
                                        </p:cTn>
                                        <p:tgtEl>
                                          <p:spTgt spid="36893"/>
                                        </p:tgtEl>
                                        <p:attrNameLst>
                                          <p:attrName>style.visibility</p:attrName>
                                        </p:attrNameLst>
                                      </p:cBhvr>
                                      <p:to>
                                        <p:strVal val="visible"/>
                                      </p:to>
                                    </p:set>
                                    <p:animEffect transition="in" filter="barn(inHorizontal)">
                                      <p:cBhvr>
                                        <p:cTn id="58" dur="500"/>
                                        <p:tgtEl>
                                          <p:spTgt spid="36893"/>
                                        </p:tgtEl>
                                      </p:cBhvr>
                                    </p:animEffect>
                                  </p:childTnLst>
                                </p:cTn>
                              </p:par>
                            </p:childTnLst>
                          </p:cTn>
                        </p:par>
                        <p:par>
                          <p:cTn id="59" fill="hold">
                            <p:stCondLst>
                              <p:cond delay="500"/>
                            </p:stCondLst>
                            <p:childTnLst>
                              <p:par>
                                <p:cTn id="60" presetID="26" presetClass="entr" presetSubtype="0" fill="hold" nodeType="afterEffect">
                                  <p:stCondLst>
                                    <p:cond delay="0"/>
                                  </p:stCondLst>
                                  <p:childTnLst>
                                    <p:set>
                                      <p:cBhvr>
                                        <p:cTn id="61" dur="1" fill="hold">
                                          <p:stCondLst>
                                            <p:cond delay="0"/>
                                          </p:stCondLst>
                                        </p:cTn>
                                        <p:tgtEl>
                                          <p:spTgt spid="36894"/>
                                        </p:tgtEl>
                                        <p:attrNameLst>
                                          <p:attrName>style.visibility</p:attrName>
                                        </p:attrNameLst>
                                      </p:cBhvr>
                                      <p:to>
                                        <p:strVal val="visible"/>
                                      </p:to>
                                    </p:set>
                                    <p:animEffect transition="in" filter="wipe(down)">
                                      <p:cBhvr>
                                        <p:cTn id="62" dur="580">
                                          <p:stCondLst>
                                            <p:cond delay="0"/>
                                          </p:stCondLst>
                                        </p:cTn>
                                        <p:tgtEl>
                                          <p:spTgt spid="36894"/>
                                        </p:tgtEl>
                                      </p:cBhvr>
                                    </p:animEffect>
                                    <p:anim calcmode="lin" valueType="num">
                                      <p:cBhvr>
                                        <p:cTn id="63" dur="1822" tmFilter="0,0; 0.14,0.36; 0.43,0.73; 0.71,0.91; 1.0,1.0">
                                          <p:stCondLst>
                                            <p:cond delay="0"/>
                                          </p:stCondLst>
                                        </p:cTn>
                                        <p:tgtEl>
                                          <p:spTgt spid="36894"/>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36894"/>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36894"/>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36894"/>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36894"/>
                                        </p:tgtEl>
                                        <p:attrNameLst>
                                          <p:attrName>ppt_y</p:attrName>
                                        </p:attrNameLst>
                                      </p:cBhvr>
                                      <p:tavLst>
                                        <p:tav tm="0" fmla="#ppt_y-sin(pi*$)/81">
                                          <p:val>
                                            <p:fltVal val="0"/>
                                          </p:val>
                                        </p:tav>
                                        <p:tav tm="100000">
                                          <p:val>
                                            <p:fltVal val="1"/>
                                          </p:val>
                                        </p:tav>
                                      </p:tavLst>
                                    </p:anim>
                                    <p:animScale>
                                      <p:cBhvr>
                                        <p:cTn id="68" dur="26">
                                          <p:stCondLst>
                                            <p:cond delay="650"/>
                                          </p:stCondLst>
                                        </p:cTn>
                                        <p:tgtEl>
                                          <p:spTgt spid="36894"/>
                                        </p:tgtEl>
                                      </p:cBhvr>
                                      <p:to x="100000" y="60000"/>
                                    </p:animScale>
                                    <p:animScale>
                                      <p:cBhvr>
                                        <p:cTn id="69" dur="166" decel="50000">
                                          <p:stCondLst>
                                            <p:cond delay="676"/>
                                          </p:stCondLst>
                                        </p:cTn>
                                        <p:tgtEl>
                                          <p:spTgt spid="36894"/>
                                        </p:tgtEl>
                                      </p:cBhvr>
                                      <p:to x="100000" y="100000"/>
                                    </p:animScale>
                                    <p:animScale>
                                      <p:cBhvr>
                                        <p:cTn id="70" dur="26">
                                          <p:stCondLst>
                                            <p:cond delay="1312"/>
                                          </p:stCondLst>
                                        </p:cTn>
                                        <p:tgtEl>
                                          <p:spTgt spid="36894"/>
                                        </p:tgtEl>
                                      </p:cBhvr>
                                      <p:to x="100000" y="80000"/>
                                    </p:animScale>
                                    <p:animScale>
                                      <p:cBhvr>
                                        <p:cTn id="71" dur="166" decel="50000">
                                          <p:stCondLst>
                                            <p:cond delay="1338"/>
                                          </p:stCondLst>
                                        </p:cTn>
                                        <p:tgtEl>
                                          <p:spTgt spid="36894"/>
                                        </p:tgtEl>
                                      </p:cBhvr>
                                      <p:to x="100000" y="100000"/>
                                    </p:animScale>
                                    <p:animScale>
                                      <p:cBhvr>
                                        <p:cTn id="72" dur="26">
                                          <p:stCondLst>
                                            <p:cond delay="1642"/>
                                          </p:stCondLst>
                                        </p:cTn>
                                        <p:tgtEl>
                                          <p:spTgt spid="36894"/>
                                        </p:tgtEl>
                                      </p:cBhvr>
                                      <p:to x="100000" y="90000"/>
                                    </p:animScale>
                                    <p:animScale>
                                      <p:cBhvr>
                                        <p:cTn id="73" dur="166" decel="50000">
                                          <p:stCondLst>
                                            <p:cond delay="1668"/>
                                          </p:stCondLst>
                                        </p:cTn>
                                        <p:tgtEl>
                                          <p:spTgt spid="36894"/>
                                        </p:tgtEl>
                                      </p:cBhvr>
                                      <p:to x="100000" y="100000"/>
                                    </p:animScale>
                                    <p:animScale>
                                      <p:cBhvr>
                                        <p:cTn id="74" dur="26">
                                          <p:stCondLst>
                                            <p:cond delay="1808"/>
                                          </p:stCondLst>
                                        </p:cTn>
                                        <p:tgtEl>
                                          <p:spTgt spid="36894"/>
                                        </p:tgtEl>
                                      </p:cBhvr>
                                      <p:to x="100000" y="95000"/>
                                    </p:animScale>
                                    <p:animScale>
                                      <p:cBhvr>
                                        <p:cTn id="75" dur="166" decel="50000">
                                          <p:stCondLst>
                                            <p:cond delay="1834"/>
                                          </p:stCondLst>
                                        </p:cTn>
                                        <p:tgtEl>
                                          <p:spTgt spid="36894"/>
                                        </p:tgtEl>
                                      </p:cBhvr>
                                      <p:to x="100000" y="100000"/>
                                    </p:animScale>
                                  </p:childTnLst>
                                </p:cTn>
                              </p:par>
                            </p:childTnLst>
                          </p:cTn>
                        </p:par>
                      </p:childTnLst>
                    </p:cTn>
                  </p:par>
                  <p:par>
                    <p:cTn id="76" fill="hold">
                      <p:stCondLst>
                        <p:cond delay="indefinite"/>
                      </p:stCondLst>
                      <p:childTnLst>
                        <p:par>
                          <p:cTn id="77" fill="hold">
                            <p:stCondLst>
                              <p:cond delay="0"/>
                            </p:stCondLst>
                            <p:childTnLst>
                              <p:par>
                                <p:cTn id="78" presetID="0" presetClass="path" presetSubtype="0" accel="50000" decel="50000" fill="hold" nodeType="clickEffect">
                                  <p:stCondLst>
                                    <p:cond delay="0"/>
                                  </p:stCondLst>
                                  <p:childTnLst>
                                    <p:animMotion origin="layout" path="M 5.83333E-6 7.32655E-6 C 0.00383 0.01041 0.00782 0.02105 0.00886 0.031 C 0.0099 0.04094 0.0066 0.05181 0.00591 0.0599 C 0.00521 0.068 0.00591 0.08257 0.00452 0.0791 C 0.00313 0.07563 -0.00399 0.05112 -0.00277 0.03863 C -0.00156 0.02614 0.00799 0.01319 0.01164 0.00394 C 0.01528 -0.00531 0.01563 -0.01803 0.01893 -0.01734 C 0.02223 -0.01664 0.02813 -0.00369 0.03195 0.00764 C 0.03577 0.01897 0.03525 0.03955 0.04219 0.05019 C 0.04914 0.06083 0.0632 0.068 0.07396 0.07147 C 0.08473 0.07494 0.09879 0.07332 0.1073 0.07147 C 0.11581 0.06962 0.12206 0.06453 0.12466 0.0599 C 0.12726 0.05528 0.12587 0.04719 0.12327 0.04441 C 0.12067 0.04163 0.11528 0.04857 0.10886 0.04256 C 0.10244 0.03655 0.09081 0.01666 0.08421 0.00764 C 0.07761 -0.00138 0.0764 -0.00485 0.06962 -0.01156 C 0.06285 -0.01826 0.04341 -0.03538 0.04358 -0.03283 C 0.04376 -0.03029 0.06546 -0.0067 0.07119 0.00394 C 0.07692 0.01458 0.07969 0.03007 0.07831 0.031 C 0.07692 0.03192 0.05695 0.0236 0.06233 0.00972 C 0.06771 -0.00416 0.09879 -0.04324 0.11025 -0.05203 C 0.12171 -0.06082 0.12622 -0.04856 0.13056 -0.04255 C 0.1349 -0.03653 0.13629 -0.01803 0.13629 -0.01549 C 0.13629 -0.01294 0.13612 -0.02705 0.13056 -0.02705 C 0.12501 -0.02705 0.10365 -0.01364 0.10296 -0.01549 C 0.10226 -0.01734 0.12327 -0.03468 0.12622 -0.03861 " pathEditMode="relative" rAng="0" ptsTypes="aaaaaaaaaaaaaaaaaaaaaaaaaA">
                                      <p:cBhvr>
                                        <p:cTn id="79" dur="5000" fill="hold"/>
                                        <p:tgtEl>
                                          <p:spTgt spid="36883"/>
                                        </p:tgtEl>
                                        <p:attrNameLst>
                                          <p:attrName>ppt_x,ppt_y</p:attrName>
                                        </p:attrNameLst>
                                      </p:cBhvr>
                                      <p:rCtr x="0" y="0"/>
                                    </p:animMotion>
                                  </p:childTnLst>
                                </p:cTn>
                              </p:par>
                              <p:par>
                                <p:cTn id="80" presetID="22" presetClass="exit" presetSubtype="1" fill="hold" grpId="0" nodeType="withEffect">
                                  <p:stCondLst>
                                    <p:cond delay="0"/>
                                  </p:stCondLst>
                                  <p:childTnLst>
                                    <p:animEffect transition="out" filter="wipe(up)">
                                      <p:cBhvr>
                                        <p:cTn id="81" dur="1200"/>
                                        <p:tgtEl>
                                          <p:spTgt spid="36879"/>
                                        </p:tgtEl>
                                      </p:cBhvr>
                                    </p:animEffect>
                                    <p:set>
                                      <p:cBhvr>
                                        <p:cTn id="82" dur="1" fill="hold">
                                          <p:stCondLst>
                                            <p:cond delay="1199"/>
                                          </p:stCondLst>
                                        </p:cTn>
                                        <p:tgtEl>
                                          <p:spTgt spid="36879"/>
                                        </p:tgtEl>
                                        <p:attrNameLst>
                                          <p:attrName>style.visibility</p:attrName>
                                        </p:attrNameLst>
                                      </p:cBhvr>
                                      <p:to>
                                        <p:strVal val="hidden"/>
                                      </p:to>
                                    </p:set>
                                  </p:childTnLst>
                                </p:cTn>
                              </p:par>
                              <p:par>
                                <p:cTn id="83" presetID="18" presetClass="exit" presetSubtype="9" fill="hold" grpId="0" nodeType="withEffect">
                                  <p:stCondLst>
                                    <p:cond delay="1400"/>
                                  </p:stCondLst>
                                  <p:childTnLst>
                                    <p:animEffect transition="out" filter="strips(upLeft)">
                                      <p:cBhvr>
                                        <p:cTn id="84" dur="1300"/>
                                        <p:tgtEl>
                                          <p:spTgt spid="36880"/>
                                        </p:tgtEl>
                                      </p:cBhvr>
                                    </p:animEffect>
                                    <p:set>
                                      <p:cBhvr>
                                        <p:cTn id="85" dur="1" fill="hold">
                                          <p:stCondLst>
                                            <p:cond delay="1299"/>
                                          </p:stCondLst>
                                        </p:cTn>
                                        <p:tgtEl>
                                          <p:spTgt spid="36880"/>
                                        </p:tgtEl>
                                        <p:attrNameLst>
                                          <p:attrName>style.visibility</p:attrName>
                                        </p:attrNameLst>
                                      </p:cBhvr>
                                      <p:to>
                                        <p:strVal val="hidden"/>
                                      </p:to>
                                    </p:set>
                                  </p:childTnLst>
                                </p:cTn>
                              </p:par>
                              <p:par>
                                <p:cTn id="86" presetID="22" presetClass="exit" presetSubtype="4" fill="hold" grpId="0" nodeType="withEffect">
                                  <p:stCondLst>
                                    <p:cond delay="2400"/>
                                  </p:stCondLst>
                                  <p:childTnLst>
                                    <p:animEffect transition="out" filter="wipe(down)">
                                      <p:cBhvr>
                                        <p:cTn id="87" dur="500"/>
                                        <p:tgtEl>
                                          <p:spTgt spid="36882"/>
                                        </p:tgtEl>
                                      </p:cBhvr>
                                    </p:animEffect>
                                    <p:set>
                                      <p:cBhvr>
                                        <p:cTn id="88" dur="1" fill="hold">
                                          <p:stCondLst>
                                            <p:cond delay="499"/>
                                          </p:stCondLst>
                                        </p:cTn>
                                        <p:tgtEl>
                                          <p:spTgt spid="36882"/>
                                        </p:tgtEl>
                                        <p:attrNameLst>
                                          <p:attrName>style.visibility</p:attrName>
                                        </p:attrNameLst>
                                      </p:cBhvr>
                                      <p:to>
                                        <p:strVal val="hidden"/>
                                      </p:to>
                                    </p:set>
                                  </p:childTnLst>
                                </p:cTn>
                              </p:par>
                              <p:par>
                                <p:cTn id="89" presetID="22" presetClass="exit" presetSubtype="8" fill="hold" grpId="0" nodeType="withEffect">
                                  <p:stCondLst>
                                    <p:cond delay="2700"/>
                                  </p:stCondLst>
                                  <p:childTnLst>
                                    <p:animEffect transition="out" filter="wipe(left)">
                                      <p:cBhvr>
                                        <p:cTn id="90" dur="1300"/>
                                        <p:tgtEl>
                                          <p:spTgt spid="36881"/>
                                        </p:tgtEl>
                                      </p:cBhvr>
                                    </p:animEffect>
                                    <p:set>
                                      <p:cBhvr>
                                        <p:cTn id="91" dur="1" fill="hold">
                                          <p:stCondLst>
                                            <p:cond delay="1299"/>
                                          </p:stCondLst>
                                        </p:cTn>
                                        <p:tgtEl>
                                          <p:spTgt spid="36881"/>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9" presetClass="entr" presetSubtype="0" fill="hold" nodeType="clickEffect">
                                  <p:stCondLst>
                                    <p:cond delay="0"/>
                                  </p:stCondLst>
                                  <p:childTnLst>
                                    <p:set>
                                      <p:cBhvr>
                                        <p:cTn id="95" dur="1" fill="hold">
                                          <p:stCondLst>
                                            <p:cond delay="0"/>
                                          </p:stCondLst>
                                        </p:cTn>
                                        <p:tgtEl>
                                          <p:spTgt spid="36900"/>
                                        </p:tgtEl>
                                        <p:attrNameLst>
                                          <p:attrName>style.visibility</p:attrName>
                                        </p:attrNameLst>
                                      </p:cBhvr>
                                      <p:to>
                                        <p:strVal val="visible"/>
                                      </p:to>
                                    </p:set>
                                    <p:animEffect transition="in" filter="dissolve">
                                      <p:cBhvr>
                                        <p:cTn id="96" dur="500"/>
                                        <p:tgtEl>
                                          <p:spTgt spid="36900"/>
                                        </p:tgtEl>
                                      </p:cBhvr>
                                    </p:animEffect>
                                  </p:childTnLst>
                                </p:cTn>
                              </p:par>
                              <p:par>
                                <p:cTn id="97" presetID="9" presetClass="entr" presetSubtype="0" fill="hold" nodeType="withEffect">
                                  <p:stCondLst>
                                    <p:cond delay="0"/>
                                  </p:stCondLst>
                                  <p:childTnLst>
                                    <p:set>
                                      <p:cBhvr>
                                        <p:cTn id="98" dur="1" fill="hold">
                                          <p:stCondLst>
                                            <p:cond delay="0"/>
                                          </p:stCondLst>
                                        </p:cTn>
                                        <p:tgtEl>
                                          <p:spTgt spid="36917"/>
                                        </p:tgtEl>
                                        <p:attrNameLst>
                                          <p:attrName>style.visibility</p:attrName>
                                        </p:attrNameLst>
                                      </p:cBhvr>
                                      <p:to>
                                        <p:strVal val="visible"/>
                                      </p:to>
                                    </p:set>
                                    <p:animEffect transition="in" filter="dissolve">
                                      <p:cBhvr>
                                        <p:cTn id="99" dur="500"/>
                                        <p:tgtEl>
                                          <p:spTgt spid="36917"/>
                                        </p:tgtEl>
                                      </p:cBhvr>
                                    </p:animEffect>
                                  </p:childTnLst>
                                </p:cTn>
                              </p:par>
                              <p:par>
                                <p:cTn id="100" presetID="9" presetClass="entr" presetSubtype="0" fill="hold" nodeType="withEffect">
                                  <p:stCondLst>
                                    <p:cond delay="0"/>
                                  </p:stCondLst>
                                  <p:childTnLst>
                                    <p:set>
                                      <p:cBhvr>
                                        <p:cTn id="101" dur="1" fill="hold">
                                          <p:stCondLst>
                                            <p:cond delay="0"/>
                                          </p:stCondLst>
                                        </p:cTn>
                                        <p:tgtEl>
                                          <p:spTgt spid="36920"/>
                                        </p:tgtEl>
                                        <p:attrNameLst>
                                          <p:attrName>style.visibility</p:attrName>
                                        </p:attrNameLst>
                                      </p:cBhvr>
                                      <p:to>
                                        <p:strVal val="visible"/>
                                      </p:to>
                                    </p:set>
                                    <p:animEffect transition="in" filter="dissolve">
                                      <p:cBhvr>
                                        <p:cTn id="102" dur="500"/>
                                        <p:tgtEl>
                                          <p:spTgt spid="36920"/>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6" fill="hold" grpId="0" nodeType="clickEffect">
                                  <p:stCondLst>
                                    <p:cond delay="0"/>
                                  </p:stCondLst>
                                  <p:childTnLst>
                                    <p:set>
                                      <p:cBhvr>
                                        <p:cTn id="106" dur="1" fill="hold">
                                          <p:stCondLst>
                                            <p:cond delay="0"/>
                                          </p:stCondLst>
                                        </p:cTn>
                                        <p:tgtEl>
                                          <p:spTgt spid="36930"/>
                                        </p:tgtEl>
                                        <p:attrNameLst>
                                          <p:attrName>style.visibility</p:attrName>
                                        </p:attrNameLst>
                                      </p:cBhvr>
                                      <p:to>
                                        <p:strVal val="visible"/>
                                      </p:to>
                                    </p:set>
                                    <p:animEffect transition="in" filter="barn(inHorizontal)">
                                      <p:cBhvr>
                                        <p:cTn id="107" dur="500"/>
                                        <p:tgtEl>
                                          <p:spTgt spid="36930"/>
                                        </p:tgtEl>
                                      </p:cBhvr>
                                    </p:animEffect>
                                  </p:childTnLst>
                                </p:cTn>
                              </p:par>
                            </p:childTnLst>
                          </p:cTn>
                        </p:par>
                        <p:par>
                          <p:cTn id="108" fill="hold">
                            <p:stCondLst>
                              <p:cond delay="500"/>
                            </p:stCondLst>
                            <p:childTnLst>
                              <p:par>
                                <p:cTn id="109" presetID="26" presetClass="entr" presetSubtype="0" fill="hold" nodeType="afterEffect">
                                  <p:stCondLst>
                                    <p:cond delay="0"/>
                                  </p:stCondLst>
                                  <p:childTnLst>
                                    <p:set>
                                      <p:cBhvr>
                                        <p:cTn id="110" dur="1" fill="hold">
                                          <p:stCondLst>
                                            <p:cond delay="0"/>
                                          </p:stCondLst>
                                        </p:cTn>
                                        <p:tgtEl>
                                          <p:spTgt spid="36925"/>
                                        </p:tgtEl>
                                        <p:attrNameLst>
                                          <p:attrName>style.visibility</p:attrName>
                                        </p:attrNameLst>
                                      </p:cBhvr>
                                      <p:to>
                                        <p:strVal val="visible"/>
                                      </p:to>
                                    </p:set>
                                    <p:animEffect transition="in" filter="wipe(down)">
                                      <p:cBhvr>
                                        <p:cTn id="111" dur="580">
                                          <p:stCondLst>
                                            <p:cond delay="0"/>
                                          </p:stCondLst>
                                        </p:cTn>
                                        <p:tgtEl>
                                          <p:spTgt spid="36925"/>
                                        </p:tgtEl>
                                      </p:cBhvr>
                                    </p:animEffect>
                                    <p:anim calcmode="lin" valueType="num">
                                      <p:cBhvr>
                                        <p:cTn id="112" dur="1822" tmFilter="0,0; 0.14,0.36; 0.43,0.73; 0.71,0.91; 1.0,1.0">
                                          <p:stCondLst>
                                            <p:cond delay="0"/>
                                          </p:stCondLst>
                                        </p:cTn>
                                        <p:tgtEl>
                                          <p:spTgt spid="36925"/>
                                        </p:tgtEl>
                                        <p:attrNameLst>
                                          <p:attrName>ppt_x</p:attrName>
                                        </p:attrNameLst>
                                      </p:cBhvr>
                                      <p:tavLst>
                                        <p:tav tm="0">
                                          <p:val>
                                            <p:strVal val="#ppt_x-0.25"/>
                                          </p:val>
                                        </p:tav>
                                        <p:tav tm="100000">
                                          <p:val>
                                            <p:strVal val="#ppt_x"/>
                                          </p:val>
                                        </p:tav>
                                      </p:tavLst>
                                    </p:anim>
                                    <p:anim calcmode="lin" valueType="num">
                                      <p:cBhvr>
                                        <p:cTn id="113" dur="664" tmFilter="0.0,0.0; 0.25,0.07; 0.50,0.2; 0.75,0.467; 1.0,1.0">
                                          <p:stCondLst>
                                            <p:cond delay="0"/>
                                          </p:stCondLst>
                                        </p:cTn>
                                        <p:tgtEl>
                                          <p:spTgt spid="36925"/>
                                        </p:tgtEl>
                                        <p:attrNameLst>
                                          <p:attrName>ppt_y</p:attrName>
                                        </p:attrNameLst>
                                      </p:cBhvr>
                                      <p:tavLst>
                                        <p:tav tm="0" fmla="#ppt_y-sin(pi*$)/3">
                                          <p:val>
                                            <p:fltVal val="0.5"/>
                                          </p:val>
                                        </p:tav>
                                        <p:tav tm="100000">
                                          <p:val>
                                            <p:fltVal val="1"/>
                                          </p:val>
                                        </p:tav>
                                      </p:tavLst>
                                    </p:anim>
                                    <p:anim calcmode="lin" valueType="num">
                                      <p:cBhvr>
                                        <p:cTn id="114" dur="664" tmFilter="0, 0; 0.125,0.2665; 0.25,0.4; 0.375,0.465; 0.5,0.5;  0.625,0.535; 0.75,0.6; 0.875,0.7335; 1,1">
                                          <p:stCondLst>
                                            <p:cond delay="664"/>
                                          </p:stCondLst>
                                        </p:cTn>
                                        <p:tgtEl>
                                          <p:spTgt spid="36925"/>
                                        </p:tgtEl>
                                        <p:attrNameLst>
                                          <p:attrName>ppt_y</p:attrName>
                                        </p:attrNameLst>
                                      </p:cBhvr>
                                      <p:tavLst>
                                        <p:tav tm="0" fmla="#ppt_y-sin(pi*$)/9">
                                          <p:val>
                                            <p:fltVal val="0"/>
                                          </p:val>
                                        </p:tav>
                                        <p:tav tm="100000">
                                          <p:val>
                                            <p:fltVal val="1"/>
                                          </p:val>
                                        </p:tav>
                                      </p:tavLst>
                                    </p:anim>
                                    <p:anim calcmode="lin" valueType="num">
                                      <p:cBhvr>
                                        <p:cTn id="115" dur="332" tmFilter="0, 0; 0.125,0.2665; 0.25,0.4; 0.375,0.465; 0.5,0.5;  0.625,0.535; 0.75,0.6; 0.875,0.7335; 1,1">
                                          <p:stCondLst>
                                            <p:cond delay="1324"/>
                                          </p:stCondLst>
                                        </p:cTn>
                                        <p:tgtEl>
                                          <p:spTgt spid="36925"/>
                                        </p:tgtEl>
                                        <p:attrNameLst>
                                          <p:attrName>ppt_y</p:attrName>
                                        </p:attrNameLst>
                                      </p:cBhvr>
                                      <p:tavLst>
                                        <p:tav tm="0" fmla="#ppt_y-sin(pi*$)/27">
                                          <p:val>
                                            <p:fltVal val="0"/>
                                          </p:val>
                                        </p:tav>
                                        <p:tav tm="100000">
                                          <p:val>
                                            <p:fltVal val="1"/>
                                          </p:val>
                                        </p:tav>
                                      </p:tavLst>
                                    </p:anim>
                                    <p:anim calcmode="lin" valueType="num">
                                      <p:cBhvr>
                                        <p:cTn id="116" dur="164" tmFilter="0, 0; 0.125,0.2665; 0.25,0.4; 0.375,0.465; 0.5,0.5;  0.625,0.535; 0.75,0.6; 0.875,0.7335; 1,1">
                                          <p:stCondLst>
                                            <p:cond delay="1656"/>
                                          </p:stCondLst>
                                        </p:cTn>
                                        <p:tgtEl>
                                          <p:spTgt spid="36925"/>
                                        </p:tgtEl>
                                        <p:attrNameLst>
                                          <p:attrName>ppt_y</p:attrName>
                                        </p:attrNameLst>
                                      </p:cBhvr>
                                      <p:tavLst>
                                        <p:tav tm="0" fmla="#ppt_y-sin(pi*$)/81">
                                          <p:val>
                                            <p:fltVal val="0"/>
                                          </p:val>
                                        </p:tav>
                                        <p:tav tm="100000">
                                          <p:val>
                                            <p:fltVal val="1"/>
                                          </p:val>
                                        </p:tav>
                                      </p:tavLst>
                                    </p:anim>
                                    <p:animScale>
                                      <p:cBhvr>
                                        <p:cTn id="117" dur="26">
                                          <p:stCondLst>
                                            <p:cond delay="650"/>
                                          </p:stCondLst>
                                        </p:cTn>
                                        <p:tgtEl>
                                          <p:spTgt spid="36925"/>
                                        </p:tgtEl>
                                      </p:cBhvr>
                                      <p:to x="100000" y="60000"/>
                                    </p:animScale>
                                    <p:animScale>
                                      <p:cBhvr>
                                        <p:cTn id="118" dur="166" decel="50000">
                                          <p:stCondLst>
                                            <p:cond delay="676"/>
                                          </p:stCondLst>
                                        </p:cTn>
                                        <p:tgtEl>
                                          <p:spTgt spid="36925"/>
                                        </p:tgtEl>
                                      </p:cBhvr>
                                      <p:to x="100000" y="100000"/>
                                    </p:animScale>
                                    <p:animScale>
                                      <p:cBhvr>
                                        <p:cTn id="119" dur="26">
                                          <p:stCondLst>
                                            <p:cond delay="1312"/>
                                          </p:stCondLst>
                                        </p:cTn>
                                        <p:tgtEl>
                                          <p:spTgt spid="36925"/>
                                        </p:tgtEl>
                                      </p:cBhvr>
                                      <p:to x="100000" y="80000"/>
                                    </p:animScale>
                                    <p:animScale>
                                      <p:cBhvr>
                                        <p:cTn id="120" dur="166" decel="50000">
                                          <p:stCondLst>
                                            <p:cond delay="1338"/>
                                          </p:stCondLst>
                                        </p:cTn>
                                        <p:tgtEl>
                                          <p:spTgt spid="36925"/>
                                        </p:tgtEl>
                                      </p:cBhvr>
                                      <p:to x="100000" y="100000"/>
                                    </p:animScale>
                                    <p:animScale>
                                      <p:cBhvr>
                                        <p:cTn id="121" dur="26">
                                          <p:stCondLst>
                                            <p:cond delay="1642"/>
                                          </p:stCondLst>
                                        </p:cTn>
                                        <p:tgtEl>
                                          <p:spTgt spid="36925"/>
                                        </p:tgtEl>
                                      </p:cBhvr>
                                      <p:to x="100000" y="90000"/>
                                    </p:animScale>
                                    <p:animScale>
                                      <p:cBhvr>
                                        <p:cTn id="122" dur="166" decel="50000">
                                          <p:stCondLst>
                                            <p:cond delay="1668"/>
                                          </p:stCondLst>
                                        </p:cTn>
                                        <p:tgtEl>
                                          <p:spTgt spid="36925"/>
                                        </p:tgtEl>
                                      </p:cBhvr>
                                      <p:to x="100000" y="100000"/>
                                    </p:animScale>
                                    <p:animScale>
                                      <p:cBhvr>
                                        <p:cTn id="123" dur="26">
                                          <p:stCondLst>
                                            <p:cond delay="1808"/>
                                          </p:stCondLst>
                                        </p:cTn>
                                        <p:tgtEl>
                                          <p:spTgt spid="36925"/>
                                        </p:tgtEl>
                                      </p:cBhvr>
                                      <p:to x="100000" y="95000"/>
                                    </p:animScale>
                                    <p:animScale>
                                      <p:cBhvr>
                                        <p:cTn id="124" dur="166" decel="50000">
                                          <p:stCondLst>
                                            <p:cond delay="1834"/>
                                          </p:stCondLst>
                                        </p:cTn>
                                        <p:tgtEl>
                                          <p:spTgt spid="36925"/>
                                        </p:tgtEl>
                                      </p:cBhvr>
                                      <p:to x="100000" y="100000"/>
                                    </p:animScale>
                                  </p:childTnLst>
                                </p:cTn>
                              </p:par>
                            </p:childTnLst>
                          </p:cTn>
                        </p:par>
                      </p:childTnLst>
                    </p:cTn>
                  </p:par>
                  <p:par>
                    <p:cTn id="125" fill="hold">
                      <p:stCondLst>
                        <p:cond delay="indefinite"/>
                      </p:stCondLst>
                      <p:childTnLst>
                        <p:par>
                          <p:cTn id="126" fill="hold">
                            <p:stCondLst>
                              <p:cond delay="0"/>
                            </p:stCondLst>
                            <p:childTnLst>
                              <p:par>
                                <p:cTn id="127" presetID="8" presetClass="emph" presetSubtype="0" fill="hold" nodeType="clickEffect">
                                  <p:stCondLst>
                                    <p:cond delay="0"/>
                                  </p:stCondLst>
                                  <p:childTnLst>
                                    <p:animRot by="21600000">
                                      <p:cBhvr>
                                        <p:cTn id="128" dur="12000" fill="hold"/>
                                        <p:tgtEl>
                                          <p:spTgt spid="36920"/>
                                        </p:tgtEl>
                                        <p:attrNameLst>
                                          <p:attrName>r</p:attrName>
                                        </p:attrNameLst>
                                      </p:cBhvr>
                                    </p:animRot>
                                  </p:childTnLst>
                                </p:cTn>
                              </p:par>
                              <p:par>
                                <p:cTn id="129" presetID="8" presetClass="emph" presetSubtype="0" repeatCount="12000" fill="hold" nodeType="withEffect">
                                  <p:stCondLst>
                                    <p:cond delay="0"/>
                                  </p:stCondLst>
                                  <p:childTnLst>
                                    <p:animRot by="21600000">
                                      <p:cBhvr>
                                        <p:cTn id="130" dur="1000" fill="hold"/>
                                        <p:tgtEl>
                                          <p:spTgt spid="369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2" grpId="0" animBg="1" autoUpdateAnimBg="0"/>
      <p:bldP spid="36879" grpId="0" animBg="1" autoUpdateAnimBg="0"/>
      <p:bldP spid="36880" grpId="0" animBg="1" autoUpdateAnimBg="0"/>
      <p:bldP spid="36881" grpId="0" animBg="1" autoUpdateAnimBg="0"/>
      <p:bldP spid="36882" grpId="0" animBg="1" autoUpdateAnimBg="0"/>
      <p:bldP spid="36893" grpId="0" animBg="1" autoUpdateAnimBg="0"/>
      <p:bldP spid="36930"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文本框 8"/>
          <p:cNvSpPr txBox="1">
            <a:spLocks noChangeArrowheads="1"/>
          </p:cNvSpPr>
          <p:nvPr/>
        </p:nvSpPr>
        <p:spPr bwMode="auto">
          <a:xfrm>
            <a:off x="4648200" y="42672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38915" name="文本框 9"/>
          <p:cNvSpPr txBox="1">
            <a:spLocks noChangeArrowheads="1"/>
          </p:cNvSpPr>
          <p:nvPr/>
        </p:nvSpPr>
        <p:spPr bwMode="auto">
          <a:xfrm>
            <a:off x="1752600" y="23622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38916"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动画基础</a:t>
            </a:r>
          </a:p>
        </p:txBody>
      </p:sp>
      <p:sp>
        <p:nvSpPr>
          <p:cNvPr id="38917" name="文本框 3"/>
          <p:cNvSpPr txBox="1">
            <a:spLocks noChangeArrowheads="1"/>
          </p:cNvSpPr>
          <p:nvPr/>
        </p:nvSpPr>
        <p:spPr bwMode="auto">
          <a:xfrm>
            <a:off x="750888" y="1700213"/>
            <a:ext cx="3028950" cy="579437"/>
          </a:xfrm>
          <a:prstGeom prst="rect">
            <a:avLst/>
          </a:prstGeom>
          <a:gradFill rotWithShape="1">
            <a:gsLst>
              <a:gs pos="0">
                <a:schemeClr val="bg1"/>
              </a:gs>
              <a:gs pos="100000">
                <a:srgbClr val="FFFF00"/>
              </a:gs>
            </a:gsLst>
            <a:lin ang="5400000" scaled="1"/>
          </a:gradFill>
          <a:ln w="9525">
            <a:noFill/>
            <a:miter lim="800000"/>
            <a:headEnd/>
            <a:tailEnd/>
          </a:ln>
          <a:effectLst>
            <a:prstShdw prst="shdw17" dist="17961" dir="2700000">
              <a:srgbClr val="999900"/>
            </a:prstShdw>
          </a:effectLst>
        </p:spPr>
        <p:txBody>
          <a:bodyPr wrap="none">
            <a:spAutoFit/>
          </a:bodyPr>
          <a:lstStyle/>
          <a:p>
            <a:r>
              <a:rPr lang="zh-CN" altLang="en-US" sz="3200">
                <a:solidFill>
                  <a:srgbClr val="FF0000"/>
                </a:solidFill>
                <a:effectLst>
                  <a:outerShdw blurRad="38100" dist="38100" dir="2700000" algn="tl">
                    <a:srgbClr val="C0C0C0"/>
                  </a:outerShdw>
                </a:effectLst>
                <a:ea typeface="黑体" pitchFamily="2" charset="-122"/>
              </a:rPr>
              <a:t>动画不是万能的</a:t>
            </a:r>
          </a:p>
        </p:txBody>
      </p:sp>
      <p:sp>
        <p:nvSpPr>
          <p:cNvPr id="38918" name="自选图形 4"/>
          <p:cNvSpPr>
            <a:spLocks noChangeArrowheads="1"/>
          </p:cNvSpPr>
          <p:nvPr/>
        </p:nvSpPr>
        <p:spPr bwMode="auto">
          <a:xfrm>
            <a:off x="755650" y="2636838"/>
            <a:ext cx="7632700" cy="504825"/>
          </a:xfrm>
          <a:prstGeom prst="parallelogram">
            <a:avLst>
              <a:gd name="adj" fmla="val 28139"/>
            </a:avLst>
          </a:prstGeom>
          <a:gradFill rotWithShape="1">
            <a:gsLst>
              <a:gs pos="0">
                <a:srgbClr val="3366FF"/>
              </a:gs>
              <a:gs pos="50000">
                <a:schemeClr val="bg1"/>
              </a:gs>
              <a:gs pos="100000">
                <a:srgbClr val="3366FF"/>
              </a:gs>
            </a:gsLst>
            <a:lin ang="5400000" scaled="1"/>
          </a:gradFill>
          <a:ln w="9525">
            <a:noFill/>
            <a:miter lim="800000"/>
            <a:headEnd/>
            <a:tailEnd/>
          </a:ln>
          <a:effectLst>
            <a:prstShdw prst="shdw17" dist="17961" dir="2700000">
              <a:srgbClr val="1F3D99"/>
            </a:prstShdw>
          </a:effectLst>
        </p:spPr>
        <p:txBody>
          <a:bodyPr wrap="none" anchor="ctr"/>
          <a:lstStyle/>
          <a:p>
            <a:pPr algn="ctr"/>
            <a:r>
              <a:rPr lang="zh-CN" altLang="en-US" sz="2400">
                <a:effectLst>
                  <a:outerShdw blurRad="38100" dist="38100" dir="2700000" algn="tl">
                    <a:srgbClr val="FFFFFF"/>
                  </a:outerShdw>
                </a:effectLst>
                <a:latin typeface="黑体" pitchFamily="2" charset="-122"/>
                <a:ea typeface="黑体" pitchFamily="2" charset="-122"/>
              </a:rPr>
              <a:t>何时制作动画？边做</a:t>
            </a:r>
            <a:r>
              <a:rPr lang="en-US" sz="2400">
                <a:effectLst>
                  <a:outerShdw blurRad="38100" dist="38100" dir="2700000" algn="tl">
                    <a:srgbClr val="FFFFFF"/>
                  </a:outerShdw>
                </a:effectLst>
                <a:latin typeface="黑体" pitchFamily="2" charset="-122"/>
                <a:ea typeface="黑体" pitchFamily="2" charset="-122"/>
              </a:rPr>
              <a:t>PPT</a:t>
            </a:r>
            <a:r>
              <a:rPr lang="zh-CN" altLang="en-US" sz="2400">
                <a:effectLst>
                  <a:outerShdw blurRad="38100" dist="38100" dir="2700000" algn="tl">
                    <a:srgbClr val="FFFFFF"/>
                  </a:outerShdw>
                </a:effectLst>
                <a:latin typeface="黑体" pitchFamily="2" charset="-122"/>
                <a:ea typeface="黑体" pitchFamily="2" charset="-122"/>
              </a:rPr>
              <a:t>边做动画还是做完时一起弄？</a:t>
            </a:r>
          </a:p>
        </p:txBody>
      </p:sp>
      <p:sp>
        <p:nvSpPr>
          <p:cNvPr id="38919" name="文本框 5"/>
          <p:cNvSpPr txBox="1">
            <a:spLocks noChangeArrowheads="1"/>
          </p:cNvSpPr>
          <p:nvPr/>
        </p:nvSpPr>
        <p:spPr bwMode="auto">
          <a:xfrm>
            <a:off x="4140200" y="1700213"/>
            <a:ext cx="4248150" cy="579437"/>
          </a:xfrm>
          <a:prstGeom prst="rect">
            <a:avLst/>
          </a:prstGeom>
          <a:gradFill rotWithShape="1">
            <a:gsLst>
              <a:gs pos="0">
                <a:schemeClr val="bg1"/>
              </a:gs>
              <a:gs pos="100000">
                <a:srgbClr val="FFFF00"/>
              </a:gs>
            </a:gsLst>
            <a:lin ang="5400000" scaled="1"/>
          </a:gradFill>
          <a:ln w="9525">
            <a:noFill/>
            <a:miter lim="800000"/>
            <a:headEnd/>
            <a:tailEnd/>
          </a:ln>
          <a:effectLst>
            <a:prstShdw prst="shdw17" dist="17961" dir="2700000">
              <a:srgbClr val="999900"/>
            </a:prstShdw>
          </a:effectLst>
        </p:spPr>
        <p:txBody>
          <a:bodyPr wrap="none">
            <a:spAutoFit/>
          </a:bodyPr>
          <a:lstStyle/>
          <a:p>
            <a:r>
              <a:rPr lang="zh-CN" altLang="en-US" sz="3200">
                <a:solidFill>
                  <a:srgbClr val="FF0000"/>
                </a:solidFill>
                <a:effectLst>
                  <a:outerShdw blurRad="38100" dist="38100" dir="2700000" algn="tl">
                    <a:srgbClr val="C0C0C0"/>
                  </a:outerShdw>
                </a:effectLst>
                <a:ea typeface="黑体" pitchFamily="2" charset="-122"/>
              </a:rPr>
              <a:t>没有动画是万万不能的</a:t>
            </a:r>
          </a:p>
        </p:txBody>
      </p:sp>
      <p:sp>
        <p:nvSpPr>
          <p:cNvPr id="38920" name="自选图形 6"/>
          <p:cNvSpPr>
            <a:spLocks noChangeArrowheads="1"/>
          </p:cNvSpPr>
          <p:nvPr/>
        </p:nvSpPr>
        <p:spPr bwMode="auto">
          <a:xfrm>
            <a:off x="1041400" y="3500438"/>
            <a:ext cx="6986588" cy="935037"/>
          </a:xfrm>
          <a:prstGeom prst="roundRect">
            <a:avLst>
              <a:gd name="adj" fmla="val 16667"/>
            </a:avLst>
          </a:prstGeom>
          <a:gradFill rotWithShape="1">
            <a:gsLst>
              <a:gs pos="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C0C0C0"/>
                  </a:outerShdw>
                </a:effectLst>
                <a:latin typeface="黑体" pitchFamily="2" charset="-122"/>
                <a:ea typeface="黑体" pitchFamily="2" charset="-122"/>
              </a:rPr>
              <a:t>建议先做</a:t>
            </a:r>
            <a:r>
              <a:rPr lang="en-US" sz="2800">
                <a:effectLst>
                  <a:outerShdw blurRad="38100" dist="38100" dir="2700000" algn="tl">
                    <a:srgbClr val="C0C0C0"/>
                  </a:outerShdw>
                </a:effectLst>
                <a:latin typeface="黑体" pitchFamily="2" charset="-122"/>
                <a:ea typeface="黑体" pitchFamily="2" charset="-122"/>
              </a:rPr>
              <a:t>PPT</a:t>
            </a:r>
            <a:r>
              <a:rPr lang="zh-CN" altLang="en-US" sz="2800">
                <a:effectLst>
                  <a:outerShdw blurRad="38100" dist="38100" dir="2700000" algn="tl">
                    <a:srgbClr val="C0C0C0"/>
                  </a:outerShdw>
                </a:effectLst>
                <a:latin typeface="黑体" pitchFamily="2" charset="-122"/>
                <a:ea typeface="黑体" pitchFamily="2" charset="-122"/>
              </a:rPr>
              <a:t>最后设计动画，便于批量操作</a:t>
            </a:r>
          </a:p>
          <a:p>
            <a:pPr algn="ctr"/>
            <a:r>
              <a:rPr lang="zh-CN" altLang="en-US" sz="2800">
                <a:effectLst>
                  <a:outerShdw blurRad="38100" dist="38100" dir="2700000" algn="tl">
                    <a:srgbClr val="C0C0C0"/>
                  </a:outerShdw>
                </a:effectLst>
                <a:latin typeface="黑体" pitchFamily="2" charset="-122"/>
                <a:ea typeface="黑体" pitchFamily="2" charset="-122"/>
              </a:rPr>
              <a:t>对于复杂动画可先做，有灵感时应先做动画</a:t>
            </a:r>
          </a:p>
        </p:txBody>
      </p:sp>
      <p:sp>
        <p:nvSpPr>
          <p:cNvPr id="38921" name="自选图形 7"/>
          <p:cNvSpPr>
            <a:spLocks noChangeArrowheads="1"/>
          </p:cNvSpPr>
          <p:nvPr/>
        </p:nvSpPr>
        <p:spPr bwMode="auto">
          <a:xfrm>
            <a:off x="1295400" y="4724400"/>
            <a:ext cx="6553200" cy="1368425"/>
          </a:xfrm>
          <a:prstGeom prst="cloudCallout">
            <a:avLst>
              <a:gd name="adj1" fmla="val -52519"/>
              <a:gd name="adj2" fmla="val 56495"/>
            </a:avLst>
          </a:prstGeom>
          <a:gradFill rotWithShape="1">
            <a:gsLst>
              <a:gs pos="0">
                <a:srgbClr val="33CCCC"/>
              </a:gs>
              <a:gs pos="50000">
                <a:schemeClr val="bg1"/>
              </a:gs>
              <a:gs pos="100000">
                <a:srgbClr val="33CCCC"/>
              </a:gs>
            </a:gsLst>
            <a:lin ang="2700000" scaled="1"/>
          </a:gradFill>
          <a:ln w="9525">
            <a:noFill/>
            <a:round/>
            <a:headEnd/>
            <a:tailEnd/>
          </a:ln>
          <a:effectLst>
            <a:prstShdw prst="shdw17" dist="17961" dir="2700000">
              <a:srgbClr val="1F7A7A"/>
            </a:prstShdw>
          </a:effectLst>
        </p:spPr>
        <p:txBody>
          <a:bodyPr/>
          <a:lstStyle/>
          <a:p>
            <a:pPr algn="ctr"/>
            <a:r>
              <a:rPr lang="zh-CN" altLang="en-US" sz="2800">
                <a:solidFill>
                  <a:srgbClr val="FF0000"/>
                </a:solidFill>
                <a:effectLst>
                  <a:outerShdw blurRad="38100" dist="38100" dir="2700000" algn="tl">
                    <a:srgbClr val="C0C0C0"/>
                  </a:outerShdw>
                </a:effectLst>
                <a:ea typeface="黑体" pitchFamily="2" charset="-122"/>
              </a:rPr>
              <a:t>好的动画需对时间</a:t>
            </a:r>
          </a:p>
          <a:p>
            <a:pPr algn="ctr"/>
            <a:r>
              <a:rPr lang="zh-CN" altLang="en-US" sz="2800">
                <a:solidFill>
                  <a:srgbClr val="FF0000"/>
                </a:solidFill>
                <a:effectLst>
                  <a:outerShdw blurRad="38100" dist="38100" dir="2700000" algn="tl">
                    <a:srgbClr val="C0C0C0"/>
                  </a:outerShdw>
                </a:effectLst>
                <a:ea typeface="黑体" pitchFamily="2" charset="-122"/>
              </a:rPr>
              <a:t>轴有较深刻的了解</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8919"/>
                                        </p:tgtEl>
                                        <p:attrNameLst>
                                          <p:attrName>style.visibility</p:attrName>
                                        </p:attrNameLst>
                                      </p:cBhvr>
                                      <p:to>
                                        <p:strVal val="visible"/>
                                      </p:to>
                                    </p:set>
                                    <p:animEffect transition="in" filter="fade">
                                      <p:cBhvr>
                                        <p:cTn id="7" dur="1000"/>
                                        <p:tgtEl>
                                          <p:spTgt spid="38919"/>
                                        </p:tgtEl>
                                      </p:cBhvr>
                                    </p:animEffect>
                                    <p:anim calcmode="lin" valueType="num">
                                      <p:cBhvr>
                                        <p:cTn id="8" dur="1000" fill="hold"/>
                                        <p:tgtEl>
                                          <p:spTgt spid="38919"/>
                                        </p:tgtEl>
                                        <p:attrNameLst>
                                          <p:attrName>ppt_x</p:attrName>
                                        </p:attrNameLst>
                                      </p:cBhvr>
                                      <p:tavLst>
                                        <p:tav tm="0">
                                          <p:val>
                                            <p:strVal val="#ppt_x-.1"/>
                                          </p:val>
                                        </p:tav>
                                        <p:tav tm="100000">
                                          <p:val>
                                            <p:strVal val="#ppt_x"/>
                                          </p:val>
                                        </p:tav>
                                      </p:tavLst>
                                    </p:anim>
                                    <p:anim calcmode="lin" valueType="num">
                                      <p:cBhvr>
                                        <p:cTn id="9" dur="1000" fill="hold"/>
                                        <p:tgtEl>
                                          <p:spTgt spid="38919"/>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8918"/>
                                        </p:tgtEl>
                                        <p:attrNameLst>
                                          <p:attrName>style.visibility</p:attrName>
                                        </p:attrNameLst>
                                      </p:cBhvr>
                                      <p:to>
                                        <p:strVal val="visible"/>
                                      </p:to>
                                    </p:set>
                                    <p:animEffect transition="in" filter="wipe(down)">
                                      <p:cBhvr>
                                        <p:cTn id="14" dur="500"/>
                                        <p:tgtEl>
                                          <p:spTgt spid="38918"/>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38920"/>
                                        </p:tgtEl>
                                        <p:attrNameLst>
                                          <p:attrName>style.visibility</p:attrName>
                                        </p:attrNameLst>
                                      </p:cBhvr>
                                      <p:to>
                                        <p:strVal val="visible"/>
                                      </p:to>
                                    </p:set>
                                    <p:animEffect transition="in" filter="dissolve">
                                      <p:cBhvr>
                                        <p:cTn id="19" dur="500"/>
                                        <p:tgtEl>
                                          <p:spTgt spid="38920"/>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3" fill="hold" grpId="0" nodeType="clickEffect">
                                  <p:stCondLst>
                                    <p:cond delay="0"/>
                                  </p:stCondLst>
                                  <p:childTnLst>
                                    <p:set>
                                      <p:cBhvr>
                                        <p:cTn id="23" dur="1" fill="hold">
                                          <p:stCondLst>
                                            <p:cond delay="0"/>
                                          </p:stCondLst>
                                        </p:cTn>
                                        <p:tgtEl>
                                          <p:spTgt spid="38921"/>
                                        </p:tgtEl>
                                        <p:attrNameLst>
                                          <p:attrName>style.visibility</p:attrName>
                                        </p:attrNameLst>
                                      </p:cBhvr>
                                      <p:to>
                                        <p:strVal val="visible"/>
                                      </p:to>
                                    </p:set>
                                    <p:animEffect transition="in" filter="strips(upRight)">
                                      <p:cBhvr>
                                        <p:cTn id="24" dur="500"/>
                                        <p:tgtEl>
                                          <p:spTgt spid="389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animBg="1" autoUpdateAnimBg="0"/>
      <p:bldP spid="38919" grpId="0" animBg="1" autoUpdateAnimBg="0"/>
      <p:bldP spid="38920" grpId="0" animBg="1" autoUpdateAnimBg="0"/>
      <p:bldP spid="38921"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6" descr="Picture2"/>
          <p:cNvPicPr>
            <a:picLocks noChangeAspect="1" noChangeArrowheads="1"/>
          </p:cNvPicPr>
          <p:nvPr/>
        </p:nvPicPr>
        <p:blipFill>
          <a:blip r:embed="rId2"/>
          <a:srcRect/>
          <a:stretch>
            <a:fillRect/>
          </a:stretch>
        </p:blipFill>
        <p:spPr bwMode="auto">
          <a:xfrm>
            <a:off x="895350" y="2511425"/>
            <a:ext cx="7662863" cy="3078163"/>
          </a:xfrm>
          <a:prstGeom prst="rect">
            <a:avLst/>
          </a:prstGeom>
          <a:noFill/>
          <a:ln w="9525">
            <a:noFill/>
            <a:miter lim="800000"/>
            <a:headEnd/>
            <a:tailEnd/>
          </a:ln>
        </p:spPr>
      </p:pic>
      <p:sp>
        <p:nvSpPr>
          <p:cNvPr id="6147" name="Oval 32" descr="boss"/>
          <p:cNvSpPr>
            <a:spLocks noChangeArrowheads="1"/>
          </p:cNvSpPr>
          <p:nvPr/>
        </p:nvSpPr>
        <p:spPr bwMode="auto">
          <a:xfrm>
            <a:off x="5027613" y="1908175"/>
            <a:ext cx="1193800" cy="1592263"/>
          </a:xfrm>
          <a:prstGeom prst="ellipse">
            <a:avLst/>
          </a:prstGeom>
          <a:blipFill dpi="0" rotWithShape="1">
            <a:blip r:embed="rId3"/>
            <a:srcRect/>
            <a:stretch>
              <a:fillRect/>
            </a:stretch>
          </a:blipFill>
          <a:ln w="9525" cmpd="sng">
            <a:solidFill>
              <a:srgbClr val="C0C0C0"/>
            </a:solidFill>
            <a:round/>
            <a:headEnd/>
            <a:tailEnd/>
          </a:ln>
          <a:effectLst>
            <a:outerShdw dist="17961" dir="2700000" algn="ctr" rotWithShape="0">
              <a:srgbClr val="737373"/>
            </a:outerShdw>
          </a:effectLst>
        </p:spPr>
        <p:txBody>
          <a:bodyPr wrap="none" lIns="91429" tIns="45715" rIns="91429" bIns="45715" anchor="ctr"/>
          <a:lstStyle/>
          <a:p>
            <a:endParaRPr lang="zh-CN" altLang="en-US"/>
          </a:p>
        </p:txBody>
      </p:sp>
      <p:sp>
        <p:nvSpPr>
          <p:cNvPr id="6148" name="Oval 30" descr="jinling"/>
          <p:cNvSpPr>
            <a:spLocks noChangeArrowheads="1"/>
          </p:cNvSpPr>
          <p:nvPr/>
        </p:nvSpPr>
        <p:spPr bwMode="auto">
          <a:xfrm>
            <a:off x="6911975" y="1047750"/>
            <a:ext cx="1193800" cy="1592263"/>
          </a:xfrm>
          <a:prstGeom prst="ellipse">
            <a:avLst/>
          </a:prstGeom>
          <a:blipFill dpi="0" rotWithShape="1">
            <a:blip r:embed="rId4"/>
            <a:srcRect/>
            <a:stretch>
              <a:fillRect/>
            </a:stretch>
          </a:blipFill>
          <a:ln w="9525" cmpd="sng">
            <a:solidFill>
              <a:srgbClr val="C0C0C0"/>
            </a:solidFill>
            <a:round/>
            <a:headEnd/>
            <a:tailEnd/>
          </a:ln>
          <a:effectLst>
            <a:outerShdw dist="17961" dir="2700000" algn="ctr" rotWithShape="0">
              <a:srgbClr val="737373"/>
            </a:outerShdw>
          </a:effectLst>
        </p:spPr>
        <p:txBody>
          <a:bodyPr wrap="none" lIns="91429" tIns="45715" rIns="91429" bIns="45715" anchor="ctr"/>
          <a:lstStyle/>
          <a:p>
            <a:endParaRPr lang="zh-CN" altLang="en-US"/>
          </a:p>
        </p:txBody>
      </p:sp>
      <p:sp>
        <p:nvSpPr>
          <p:cNvPr id="6149" name="Oval 25" descr="student"/>
          <p:cNvSpPr>
            <a:spLocks noChangeArrowheads="1"/>
          </p:cNvSpPr>
          <p:nvPr/>
        </p:nvSpPr>
        <p:spPr bwMode="auto">
          <a:xfrm>
            <a:off x="1422400" y="3576638"/>
            <a:ext cx="1193800" cy="1592262"/>
          </a:xfrm>
          <a:prstGeom prst="ellipse">
            <a:avLst/>
          </a:prstGeom>
          <a:blipFill dpi="0" rotWithShape="1">
            <a:blip r:embed="rId5"/>
            <a:srcRect/>
            <a:stretch>
              <a:fillRect/>
            </a:stretch>
          </a:blipFill>
          <a:ln w="9525" cmpd="sng">
            <a:solidFill>
              <a:srgbClr val="C0C0C0"/>
            </a:solidFill>
            <a:round/>
            <a:headEnd/>
            <a:tailEnd/>
          </a:ln>
          <a:effectLst>
            <a:outerShdw dist="17961" dir="2700000" algn="ctr" rotWithShape="0">
              <a:srgbClr val="737373"/>
            </a:outerShdw>
          </a:effectLst>
        </p:spPr>
        <p:txBody>
          <a:bodyPr wrap="none" lIns="91429" tIns="45715" rIns="91429" bIns="45715" anchor="ctr"/>
          <a:lstStyle/>
          <a:p>
            <a:endParaRPr lang="zh-CN" altLang="en-US"/>
          </a:p>
        </p:txBody>
      </p:sp>
      <p:sp>
        <p:nvSpPr>
          <p:cNvPr id="6150" name="Oval 27" descr="lanling"/>
          <p:cNvSpPr>
            <a:spLocks noChangeArrowheads="1"/>
          </p:cNvSpPr>
          <p:nvPr/>
        </p:nvSpPr>
        <p:spPr bwMode="auto">
          <a:xfrm>
            <a:off x="3197225" y="2770188"/>
            <a:ext cx="1195388" cy="1592262"/>
          </a:xfrm>
          <a:prstGeom prst="ellipse">
            <a:avLst/>
          </a:prstGeom>
          <a:blipFill dpi="0" rotWithShape="1">
            <a:blip r:embed="rId6"/>
            <a:srcRect/>
            <a:stretch>
              <a:fillRect/>
            </a:stretch>
          </a:blipFill>
          <a:ln w="9525" cmpd="sng">
            <a:solidFill>
              <a:srgbClr val="C0C0C0"/>
            </a:solidFill>
            <a:round/>
            <a:headEnd/>
            <a:tailEnd/>
          </a:ln>
          <a:effectLst>
            <a:outerShdw dist="17961" dir="2700000" algn="ctr" rotWithShape="0">
              <a:srgbClr val="737373"/>
            </a:outerShdw>
          </a:effectLst>
        </p:spPr>
        <p:txBody>
          <a:bodyPr wrap="none" lIns="91429" tIns="45715" rIns="91429" bIns="45715" anchor="ctr"/>
          <a:lstStyle/>
          <a:p>
            <a:endParaRPr lang="zh-CN" altLang="en-US"/>
          </a:p>
        </p:txBody>
      </p:sp>
      <p:sp>
        <p:nvSpPr>
          <p:cNvPr id="6151" name="Text Box 10"/>
          <p:cNvSpPr txBox="1">
            <a:spLocks noChangeArrowheads="1"/>
          </p:cNvSpPr>
          <p:nvPr/>
        </p:nvSpPr>
        <p:spPr bwMode="auto">
          <a:xfrm>
            <a:off x="642938" y="6105525"/>
            <a:ext cx="2357437" cy="646113"/>
          </a:xfrm>
          <a:prstGeom prst="rect">
            <a:avLst/>
          </a:prstGeom>
          <a:noFill/>
          <a:ln w="9525">
            <a:noFill/>
            <a:miter lim="800000"/>
            <a:headEnd/>
            <a:tailEnd/>
          </a:ln>
          <a:effectLst>
            <a:prstShdw prst="shdw17" dist="17961" dir="2700000">
              <a:srgbClr val="2F4D71"/>
            </a:prstShdw>
          </a:effectLst>
        </p:spPr>
        <p:txBody>
          <a:bodyPr lIns="91429" tIns="45715" rIns="91429" bIns="45715">
            <a:spAutoFit/>
          </a:bodyPr>
          <a:lstStyle/>
          <a:p>
            <a:pPr algn="ctr">
              <a:spcBef>
                <a:spcPct val="50000"/>
              </a:spcBef>
            </a:pPr>
            <a:r>
              <a:rPr lang="zh-CN" altLang="en-US" b="1">
                <a:latin typeface="微软雅黑" pitchFamily="34" charset="-122"/>
                <a:ea typeface="微软雅黑" pitchFamily="34" charset="-122"/>
              </a:rPr>
              <a:t>简历说熟练掌握</a:t>
            </a:r>
            <a:r>
              <a:rPr lang="en-US" b="1">
                <a:latin typeface="微软雅黑" pitchFamily="34" charset="-122"/>
                <a:ea typeface="微软雅黑" pitchFamily="34" charset="-122"/>
              </a:rPr>
              <a:t>PPT</a:t>
            </a:r>
            <a:r>
              <a:rPr lang="zh-CN" altLang="en-US" b="1">
                <a:latin typeface="微软雅黑" pitchFamily="34" charset="-122"/>
                <a:ea typeface="微软雅黑" pitchFamily="34" charset="-122"/>
              </a:rPr>
              <a:t>相关技能</a:t>
            </a:r>
          </a:p>
        </p:txBody>
      </p:sp>
      <p:sp>
        <p:nvSpPr>
          <p:cNvPr id="6152" name="Text Box 11"/>
          <p:cNvSpPr txBox="1">
            <a:spLocks noChangeArrowheads="1"/>
          </p:cNvSpPr>
          <p:nvPr/>
        </p:nvSpPr>
        <p:spPr bwMode="auto">
          <a:xfrm>
            <a:off x="2643188" y="5103813"/>
            <a:ext cx="2222500" cy="646112"/>
          </a:xfrm>
          <a:prstGeom prst="rect">
            <a:avLst/>
          </a:prstGeom>
          <a:noFill/>
          <a:ln w="9525">
            <a:noFill/>
            <a:miter lim="800000"/>
            <a:headEnd/>
            <a:tailEnd/>
          </a:ln>
          <a:effectLst>
            <a:prstShdw prst="shdw17" dist="17961" dir="2700000">
              <a:srgbClr val="2F4D71"/>
            </a:prstShdw>
          </a:effectLst>
        </p:spPr>
        <p:txBody>
          <a:bodyPr lIns="91429" tIns="45715" rIns="91429" bIns="45715">
            <a:spAutoFit/>
          </a:bodyPr>
          <a:lstStyle/>
          <a:p>
            <a:pPr algn="ctr">
              <a:spcBef>
                <a:spcPct val="50000"/>
              </a:spcBef>
            </a:pPr>
            <a:r>
              <a:rPr lang="zh-CN" altLang="en-US" b="1">
                <a:latin typeface="微软雅黑" pitchFamily="34" charset="-122"/>
                <a:ea typeface="微软雅黑" pitchFamily="34" charset="-122"/>
              </a:rPr>
              <a:t>只会把</a:t>
            </a:r>
            <a:r>
              <a:rPr lang="en-US" b="1">
                <a:latin typeface="微软雅黑" pitchFamily="34" charset="-122"/>
                <a:ea typeface="微软雅黑" pitchFamily="34" charset="-122"/>
              </a:rPr>
              <a:t>PPT</a:t>
            </a:r>
            <a:r>
              <a:rPr lang="zh-CN" altLang="en-US" b="1">
                <a:latin typeface="微软雅黑" pitchFamily="34" charset="-122"/>
                <a:ea typeface="微软雅黑" pitchFamily="34" charset="-122"/>
              </a:rPr>
              <a:t>当</a:t>
            </a:r>
            <a:r>
              <a:rPr lang="en-US" b="1">
                <a:latin typeface="微软雅黑" pitchFamily="34" charset="-122"/>
                <a:ea typeface="微软雅黑" pitchFamily="34" charset="-122"/>
              </a:rPr>
              <a:t>word</a:t>
            </a:r>
            <a:r>
              <a:rPr lang="zh-CN" altLang="en-US" b="1">
                <a:latin typeface="微软雅黑" pitchFamily="34" charset="-122"/>
                <a:ea typeface="微软雅黑" pitchFamily="34" charset="-122"/>
              </a:rPr>
              <a:t>用的家伙</a:t>
            </a:r>
          </a:p>
        </p:txBody>
      </p:sp>
      <p:sp>
        <p:nvSpPr>
          <p:cNvPr id="6153" name="Text Box 12"/>
          <p:cNvSpPr txBox="1">
            <a:spLocks noChangeArrowheads="1"/>
          </p:cNvSpPr>
          <p:nvPr/>
        </p:nvSpPr>
        <p:spPr bwMode="auto">
          <a:xfrm>
            <a:off x="4768850" y="4133850"/>
            <a:ext cx="2260600" cy="647700"/>
          </a:xfrm>
          <a:prstGeom prst="rect">
            <a:avLst/>
          </a:prstGeom>
          <a:noFill/>
          <a:ln w="9525">
            <a:noFill/>
            <a:miter lim="800000"/>
            <a:headEnd/>
            <a:tailEnd/>
          </a:ln>
          <a:effectLst>
            <a:prstShdw prst="shdw17" dist="17961" dir="2700000">
              <a:srgbClr val="2F4D71"/>
            </a:prstShdw>
          </a:effectLst>
        </p:spPr>
        <p:txBody>
          <a:bodyPr lIns="91429" tIns="45715" rIns="91429" bIns="45715">
            <a:spAutoFit/>
          </a:bodyPr>
          <a:lstStyle/>
          <a:p>
            <a:pPr algn="ctr">
              <a:spcBef>
                <a:spcPct val="50000"/>
              </a:spcBef>
            </a:pPr>
            <a:r>
              <a:rPr lang="zh-CN" altLang="en-US" b="1">
                <a:latin typeface="微软雅黑" pitchFamily="34" charset="-122"/>
                <a:ea typeface="微软雅黑" pitchFamily="34" charset="-122"/>
              </a:rPr>
              <a:t>我终于可以用</a:t>
            </a:r>
            <a:r>
              <a:rPr lang="en-US" b="1">
                <a:latin typeface="微软雅黑" pitchFamily="34" charset="-122"/>
                <a:ea typeface="微软雅黑" pitchFamily="34" charset="-122"/>
              </a:rPr>
              <a:t>PPT</a:t>
            </a:r>
            <a:r>
              <a:rPr lang="zh-CN" altLang="en-US" b="1">
                <a:latin typeface="微软雅黑" pitchFamily="34" charset="-122"/>
                <a:ea typeface="微软雅黑" pitchFamily="34" charset="-122"/>
              </a:rPr>
              <a:t>做</a:t>
            </a:r>
            <a:r>
              <a:rPr lang="en-US" b="1">
                <a:latin typeface="微软雅黑" pitchFamily="34" charset="-122"/>
                <a:ea typeface="微软雅黑" pitchFamily="34" charset="-122"/>
              </a:rPr>
              <a:t>presentation</a:t>
            </a:r>
            <a:endParaRPr lang="zh-CN" altLang="en-US" b="1">
              <a:latin typeface="微软雅黑" pitchFamily="34" charset="-122"/>
              <a:ea typeface="微软雅黑" pitchFamily="34" charset="-122"/>
            </a:endParaRPr>
          </a:p>
        </p:txBody>
      </p:sp>
      <p:sp>
        <p:nvSpPr>
          <p:cNvPr id="6154" name="Text Box 13"/>
          <p:cNvSpPr txBox="1">
            <a:spLocks noChangeArrowheads="1"/>
          </p:cNvSpPr>
          <p:nvPr/>
        </p:nvSpPr>
        <p:spPr bwMode="auto">
          <a:xfrm>
            <a:off x="6954838" y="3146425"/>
            <a:ext cx="1689100" cy="646113"/>
          </a:xfrm>
          <a:prstGeom prst="rect">
            <a:avLst/>
          </a:prstGeom>
          <a:noFill/>
          <a:ln w="9525">
            <a:noFill/>
            <a:miter lim="800000"/>
            <a:headEnd/>
            <a:tailEnd/>
          </a:ln>
          <a:effectLst>
            <a:prstShdw prst="shdw17" dist="17961" dir="2700000">
              <a:srgbClr val="2F4D71"/>
            </a:prstShdw>
          </a:effectLst>
        </p:spPr>
        <p:txBody>
          <a:bodyPr lIns="91429" tIns="45715" rIns="91429" bIns="45715">
            <a:spAutoFit/>
          </a:bodyPr>
          <a:lstStyle/>
          <a:p>
            <a:pPr>
              <a:spcBef>
                <a:spcPct val="50000"/>
              </a:spcBef>
            </a:pPr>
            <a:r>
              <a:rPr lang="zh-CN" altLang="en-US" b="1">
                <a:latin typeface="微软雅黑" pitchFamily="34" charset="-122"/>
                <a:ea typeface="微软雅黑" pitchFamily="34" charset="-122"/>
              </a:rPr>
              <a:t>别给厚文档，我只看</a:t>
            </a:r>
            <a:r>
              <a:rPr lang="en-US" b="1">
                <a:latin typeface="微软雅黑" pitchFamily="34" charset="-122"/>
                <a:ea typeface="微软雅黑" pitchFamily="34" charset="-122"/>
              </a:rPr>
              <a:t>PPT</a:t>
            </a:r>
            <a:r>
              <a:rPr lang="zh-CN" altLang="en-US" b="1">
                <a:latin typeface="微软雅黑" pitchFamily="34" charset="-122"/>
                <a:ea typeface="微软雅黑" pitchFamily="34" charset="-122"/>
              </a:rPr>
              <a:t>！</a:t>
            </a:r>
          </a:p>
        </p:txBody>
      </p:sp>
      <p:sp>
        <p:nvSpPr>
          <p:cNvPr id="6155" name="AutoShape 37"/>
          <p:cNvSpPr>
            <a:spLocks noChangeArrowheads="1"/>
          </p:cNvSpPr>
          <p:nvPr/>
        </p:nvSpPr>
        <p:spPr bwMode="auto">
          <a:xfrm>
            <a:off x="1323975" y="5603875"/>
            <a:ext cx="901700" cy="423863"/>
          </a:xfrm>
          <a:prstGeom prst="roundRect">
            <a:avLst>
              <a:gd name="adj" fmla="val 16667"/>
            </a:avLst>
          </a:prstGeom>
          <a:solidFill>
            <a:srgbClr val="E46C0A"/>
          </a:solidFill>
          <a:ln w="9525">
            <a:noFill/>
            <a:round/>
            <a:headEnd/>
            <a:tailEnd/>
          </a:ln>
          <a:effectLst>
            <a:prstShdw prst="shdw17" dist="17961" dir="2700000">
              <a:srgbClr val="2F4D71"/>
            </a:prstShdw>
          </a:effectLst>
        </p:spPr>
        <p:txBody>
          <a:bodyPr wrap="none" lIns="91429" tIns="45715" rIns="91429" bIns="45715" anchor="ctr"/>
          <a:lstStyle/>
          <a:p>
            <a:pPr algn="ctr"/>
            <a:r>
              <a:rPr lang="zh-CN" altLang="en-US" sz="2000" b="1">
                <a:solidFill>
                  <a:schemeClr val="bg1"/>
                </a:solidFill>
                <a:latin typeface="微软雅黑" pitchFamily="34" charset="-122"/>
                <a:ea typeface="微软雅黑" pitchFamily="34" charset="-122"/>
              </a:rPr>
              <a:t>大学生</a:t>
            </a:r>
          </a:p>
        </p:txBody>
      </p:sp>
      <p:sp>
        <p:nvSpPr>
          <p:cNvPr id="6156" name="AutoShape 38"/>
          <p:cNvSpPr>
            <a:spLocks noChangeArrowheads="1"/>
          </p:cNvSpPr>
          <p:nvPr/>
        </p:nvSpPr>
        <p:spPr bwMode="auto">
          <a:xfrm>
            <a:off x="3297238" y="4643438"/>
            <a:ext cx="901700" cy="423862"/>
          </a:xfrm>
          <a:prstGeom prst="roundRect">
            <a:avLst>
              <a:gd name="adj" fmla="val 16667"/>
            </a:avLst>
          </a:prstGeom>
          <a:solidFill>
            <a:srgbClr val="E46C0A"/>
          </a:solidFill>
          <a:ln w="9525">
            <a:noFill/>
            <a:round/>
            <a:headEnd/>
            <a:tailEnd/>
          </a:ln>
          <a:effectLst>
            <a:prstShdw prst="shdw17" dist="17961" dir="2700000">
              <a:srgbClr val="2F4D71"/>
            </a:prstShdw>
          </a:effectLst>
        </p:spPr>
        <p:txBody>
          <a:bodyPr wrap="none" lIns="91429" tIns="45715" rIns="91429" bIns="45715" anchor="ctr"/>
          <a:lstStyle/>
          <a:p>
            <a:pPr algn="ctr"/>
            <a:r>
              <a:rPr lang="zh-CN" altLang="en-US" sz="2000" b="1">
                <a:solidFill>
                  <a:schemeClr val="bg1"/>
                </a:solidFill>
                <a:latin typeface="微软雅黑" pitchFamily="34" charset="-122"/>
                <a:ea typeface="微软雅黑" pitchFamily="34" charset="-122"/>
              </a:rPr>
              <a:t>白领</a:t>
            </a:r>
          </a:p>
        </p:txBody>
      </p:sp>
      <p:sp>
        <p:nvSpPr>
          <p:cNvPr id="6157" name="AutoShape 39"/>
          <p:cNvSpPr>
            <a:spLocks noChangeArrowheads="1"/>
          </p:cNvSpPr>
          <p:nvPr/>
        </p:nvSpPr>
        <p:spPr bwMode="auto">
          <a:xfrm>
            <a:off x="5270500" y="3683000"/>
            <a:ext cx="903288" cy="423863"/>
          </a:xfrm>
          <a:prstGeom prst="roundRect">
            <a:avLst>
              <a:gd name="adj" fmla="val 16667"/>
            </a:avLst>
          </a:prstGeom>
          <a:solidFill>
            <a:srgbClr val="E46C0A"/>
          </a:solidFill>
          <a:ln w="9525">
            <a:noFill/>
            <a:round/>
            <a:headEnd/>
            <a:tailEnd/>
          </a:ln>
          <a:effectLst>
            <a:prstShdw prst="shdw17" dist="17961" dir="2700000">
              <a:srgbClr val="2F4D71"/>
            </a:prstShdw>
          </a:effectLst>
        </p:spPr>
        <p:txBody>
          <a:bodyPr wrap="none" lIns="91429" tIns="45715" rIns="91429" bIns="45715" anchor="ctr"/>
          <a:lstStyle/>
          <a:p>
            <a:pPr algn="ctr"/>
            <a:r>
              <a:rPr lang="zh-CN" altLang="en-US" sz="2000" b="1">
                <a:solidFill>
                  <a:schemeClr val="bg1"/>
                </a:solidFill>
                <a:latin typeface="微软雅黑" pitchFamily="34" charset="-122"/>
                <a:ea typeface="微软雅黑" pitchFamily="34" charset="-122"/>
              </a:rPr>
              <a:t>金领</a:t>
            </a:r>
          </a:p>
        </p:txBody>
      </p:sp>
      <p:sp>
        <p:nvSpPr>
          <p:cNvPr id="6158" name="AutoShape 40"/>
          <p:cNvSpPr>
            <a:spLocks noChangeArrowheads="1"/>
          </p:cNvSpPr>
          <p:nvPr/>
        </p:nvSpPr>
        <p:spPr bwMode="auto">
          <a:xfrm>
            <a:off x="7245350" y="2722563"/>
            <a:ext cx="901700" cy="423862"/>
          </a:xfrm>
          <a:prstGeom prst="roundRect">
            <a:avLst>
              <a:gd name="adj" fmla="val 16667"/>
            </a:avLst>
          </a:prstGeom>
          <a:solidFill>
            <a:srgbClr val="E46C0A"/>
          </a:solidFill>
          <a:ln w="9525">
            <a:noFill/>
            <a:round/>
            <a:headEnd/>
            <a:tailEnd/>
          </a:ln>
          <a:effectLst>
            <a:prstShdw prst="shdw17" dist="17961" dir="2700000">
              <a:srgbClr val="2F4D71"/>
            </a:prstShdw>
          </a:effectLst>
        </p:spPr>
        <p:txBody>
          <a:bodyPr wrap="none" lIns="91429" tIns="45715" rIns="91429" bIns="45715" anchor="ctr"/>
          <a:lstStyle/>
          <a:p>
            <a:pPr algn="ctr"/>
            <a:r>
              <a:rPr lang="zh-CN" altLang="en-US" sz="2000" b="1">
                <a:solidFill>
                  <a:schemeClr val="bg1"/>
                </a:solidFill>
                <a:latin typeface="微软雅黑" pitchFamily="34" charset="-122"/>
                <a:ea typeface="微软雅黑" pitchFamily="34" charset="-122"/>
              </a:rPr>
              <a:t>老板</a:t>
            </a:r>
            <a:endParaRPr lang="en-US" sz="2000" b="1">
              <a:solidFill>
                <a:schemeClr val="bg1"/>
              </a:solidFill>
              <a:latin typeface="微软雅黑" pitchFamily="34" charset="-122"/>
              <a:ea typeface="微软雅黑" pitchFamily="34" charset="-122"/>
            </a:endParaRPr>
          </a:p>
        </p:txBody>
      </p:sp>
      <p:sp>
        <p:nvSpPr>
          <p:cNvPr id="6159" name="标题 34"/>
          <p:cNvSpPr txBox="1">
            <a:spLocks noChangeArrowheads="1"/>
          </p:cNvSpPr>
          <p:nvPr/>
        </p:nvSpPr>
        <p:spPr bwMode="auto">
          <a:xfrm>
            <a:off x="457200" y="0"/>
            <a:ext cx="8229600" cy="1143000"/>
          </a:xfrm>
          <a:prstGeom prst="rect">
            <a:avLst/>
          </a:prstGeom>
          <a:noFill/>
          <a:ln w="9525">
            <a:noFill/>
            <a:miter lim="800000"/>
            <a:headEnd/>
            <a:tailEnd/>
          </a:ln>
        </p:spPr>
        <p:txBody>
          <a:bodyPr anchor="ctr"/>
          <a:lstStyle/>
          <a:p>
            <a:pPr algn="ctr" eaLnBrk="0" hangingPunct="0"/>
            <a:r>
              <a:rPr lang="zh-CN" altLang="en-US" sz="4800">
                <a:latin typeface="微软雅黑" pitchFamily="34" charset="-122"/>
                <a:ea typeface="微软雅黑" pitchFamily="34" charset="-122"/>
              </a:rPr>
              <a:t>被</a:t>
            </a:r>
            <a:r>
              <a:rPr lang="en-US" sz="4800">
                <a:latin typeface="微软雅黑" pitchFamily="34" charset="-122"/>
                <a:ea typeface="微软雅黑" pitchFamily="34" charset="-122"/>
              </a:rPr>
              <a:t>PPT</a:t>
            </a:r>
            <a:r>
              <a:rPr lang="zh-CN" altLang="en-US" sz="4800">
                <a:latin typeface="微软雅黑" pitchFamily="34" charset="-122"/>
                <a:ea typeface="微软雅黑" pitchFamily="34" charset="-122"/>
              </a:rPr>
              <a:t>绑架的白领</a:t>
            </a:r>
          </a:p>
        </p:txBody>
      </p:sp>
      <p:sp>
        <p:nvSpPr>
          <p:cNvPr id="6160" name="Text Box 16"/>
          <p:cNvSpPr txBox="1">
            <a:spLocks noChangeArrowheads="1"/>
          </p:cNvSpPr>
          <p:nvPr/>
        </p:nvSpPr>
        <p:spPr bwMode="auto">
          <a:xfrm>
            <a:off x="4643438" y="5876925"/>
            <a:ext cx="4144962" cy="457200"/>
          </a:xfrm>
          <a:prstGeom prst="rect">
            <a:avLst/>
          </a:prstGeom>
          <a:noFill/>
          <a:ln w="9525" cap="flat" cmpd="sng">
            <a:noFill/>
            <a:miter lim="800000"/>
            <a:headEnd/>
            <a:tailEnd/>
          </a:ln>
          <a:effectLst>
            <a:outerShdw dist="17961" dir="2700000" algn="ctr" rotWithShape="0">
              <a:schemeClr val="accent1">
                <a:gamma/>
                <a:shade val="60000"/>
                <a:invGamma/>
              </a:schemeClr>
            </a:outerShdw>
          </a:effectLst>
        </p:spPr>
        <p:txBody>
          <a:bodyPr wrap="none">
            <a:spAutoFit/>
          </a:bodyPr>
          <a:lstStyle/>
          <a:p>
            <a:r>
              <a:rPr lang="zh-CN" altLang="en-US" sz="2400" b="1">
                <a:latin typeface="黑体" pitchFamily="2" charset="-122"/>
                <a:ea typeface="黑体" pitchFamily="2" charset="-122"/>
              </a:rPr>
              <a:t>ppt宝藏_www.pptbz.com_提供</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19"/>
          <p:cNvSpPr txBox="1">
            <a:spLocks noChangeArrowheads="1"/>
          </p:cNvSpPr>
          <p:nvPr/>
        </p:nvSpPr>
        <p:spPr bwMode="auto">
          <a:xfrm>
            <a:off x="4267200" y="42672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40963" name="文本框 20"/>
          <p:cNvSpPr txBox="1">
            <a:spLocks noChangeArrowheads="1"/>
          </p:cNvSpPr>
          <p:nvPr/>
        </p:nvSpPr>
        <p:spPr bwMode="auto">
          <a:xfrm>
            <a:off x="1371600" y="25146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40964"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动画时间轴的概念</a:t>
            </a:r>
          </a:p>
        </p:txBody>
      </p:sp>
      <p:sp>
        <p:nvSpPr>
          <p:cNvPr id="40965" name="自选图形 3"/>
          <p:cNvSpPr>
            <a:spLocks noChangeArrowheads="1"/>
          </p:cNvSpPr>
          <p:nvPr/>
        </p:nvSpPr>
        <p:spPr bwMode="auto">
          <a:xfrm>
            <a:off x="1116013" y="1844675"/>
            <a:ext cx="1800225" cy="576263"/>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ea typeface="黑体" pitchFamily="2" charset="-122"/>
              </a:rPr>
              <a:t>点击发生</a:t>
            </a:r>
          </a:p>
        </p:txBody>
      </p:sp>
      <p:sp>
        <p:nvSpPr>
          <p:cNvPr id="40966" name="自选图形 4"/>
          <p:cNvSpPr>
            <a:spLocks noChangeArrowheads="1"/>
          </p:cNvSpPr>
          <p:nvPr/>
        </p:nvSpPr>
        <p:spPr bwMode="auto">
          <a:xfrm>
            <a:off x="3851275" y="1844675"/>
            <a:ext cx="792163" cy="576263"/>
          </a:xfrm>
          <a:prstGeom prst="roundRect">
            <a:avLst>
              <a:gd name="adj" fmla="val 16667"/>
            </a:avLst>
          </a:prstGeom>
          <a:gradFill rotWithShape="1">
            <a:gsLst>
              <a:gs pos="0">
                <a:srgbClr val="00CCFF"/>
              </a:gs>
              <a:gs pos="50000">
                <a:schemeClr val="bg1"/>
              </a:gs>
              <a:gs pos="100000">
                <a:srgbClr val="00CCFF"/>
              </a:gs>
            </a:gsLst>
            <a:lin ang="5400000" scaled="1"/>
          </a:gradFill>
          <a:ln w="9525">
            <a:noFill/>
            <a:round/>
            <a:headEnd/>
            <a:tailEnd/>
          </a:ln>
          <a:effectLst>
            <a:prstShdw prst="shdw17" dist="17961" dir="2700000">
              <a:srgbClr val="007A99"/>
            </a:prstShdw>
          </a:effectLst>
        </p:spPr>
        <p:txBody>
          <a:bodyPr wrap="none" anchor="ctr"/>
          <a:lstStyle/>
          <a:p>
            <a:pPr algn="ctr"/>
            <a:r>
              <a:rPr lang="en-US" sz="2800">
                <a:effectLst>
                  <a:outerShdw blurRad="38100" dist="38100" dir="2700000" algn="tl">
                    <a:srgbClr val="FFFFFF"/>
                  </a:outerShdw>
                </a:effectLst>
                <a:latin typeface="Algerian" pitchFamily="82" charset="0"/>
                <a:ea typeface="黑体" pitchFamily="2" charset="-122"/>
              </a:rPr>
              <a:t>1</a:t>
            </a:r>
          </a:p>
        </p:txBody>
      </p:sp>
      <p:sp>
        <p:nvSpPr>
          <p:cNvPr id="40967" name="自选图形 5"/>
          <p:cNvSpPr>
            <a:spLocks noChangeArrowheads="1"/>
          </p:cNvSpPr>
          <p:nvPr/>
        </p:nvSpPr>
        <p:spPr bwMode="auto">
          <a:xfrm>
            <a:off x="5219700" y="1844675"/>
            <a:ext cx="792163" cy="576263"/>
          </a:xfrm>
          <a:prstGeom prst="roundRect">
            <a:avLst>
              <a:gd name="adj" fmla="val 16667"/>
            </a:avLst>
          </a:prstGeom>
          <a:gradFill rotWithShape="1">
            <a:gsLst>
              <a:gs pos="0">
                <a:srgbClr val="FF00FF"/>
              </a:gs>
              <a:gs pos="50000">
                <a:schemeClr val="bg1"/>
              </a:gs>
              <a:gs pos="100000">
                <a:srgbClr val="FF00FF"/>
              </a:gs>
            </a:gsLst>
            <a:lin ang="5400000" scaled="1"/>
          </a:gradFill>
          <a:ln w="9525">
            <a:noFill/>
            <a:round/>
            <a:headEnd/>
            <a:tailEnd/>
          </a:ln>
          <a:effectLst>
            <a:prstShdw prst="shdw17" dist="17961" dir="2700000">
              <a:srgbClr val="990099"/>
            </a:prstShdw>
          </a:effectLst>
        </p:spPr>
        <p:txBody>
          <a:bodyPr wrap="none" anchor="ctr"/>
          <a:lstStyle/>
          <a:p>
            <a:pPr algn="ctr"/>
            <a:r>
              <a:rPr lang="en-US" sz="2800">
                <a:effectLst>
                  <a:outerShdw blurRad="38100" dist="38100" dir="2700000" algn="tl">
                    <a:srgbClr val="FFFFFF"/>
                  </a:outerShdw>
                </a:effectLst>
                <a:latin typeface="Algerian" pitchFamily="82" charset="0"/>
                <a:ea typeface="黑体" pitchFamily="2" charset="-122"/>
              </a:rPr>
              <a:t>2</a:t>
            </a:r>
          </a:p>
        </p:txBody>
      </p:sp>
      <p:sp>
        <p:nvSpPr>
          <p:cNvPr id="40968" name="自选图形 6"/>
          <p:cNvSpPr>
            <a:spLocks noChangeArrowheads="1"/>
          </p:cNvSpPr>
          <p:nvPr/>
        </p:nvSpPr>
        <p:spPr bwMode="auto">
          <a:xfrm>
            <a:off x="6588125" y="1844675"/>
            <a:ext cx="792163" cy="576263"/>
          </a:xfrm>
          <a:prstGeom prst="roundRect">
            <a:avLst>
              <a:gd name="adj" fmla="val 16667"/>
            </a:avLst>
          </a:prstGeom>
          <a:gradFill rotWithShape="1">
            <a:gsLst>
              <a:gs pos="0">
                <a:srgbClr val="00FF00"/>
              </a:gs>
              <a:gs pos="50000">
                <a:schemeClr val="bg1"/>
              </a:gs>
              <a:gs pos="100000">
                <a:srgbClr val="00FF00"/>
              </a:gs>
            </a:gsLst>
            <a:lin ang="5400000" scaled="1"/>
          </a:gradFill>
          <a:ln w="9525">
            <a:noFill/>
            <a:round/>
            <a:headEnd/>
            <a:tailEnd/>
          </a:ln>
          <a:effectLst>
            <a:prstShdw prst="shdw17" dist="17961" dir="2700000">
              <a:srgbClr val="009900"/>
            </a:prstShdw>
          </a:effectLst>
        </p:spPr>
        <p:txBody>
          <a:bodyPr wrap="none" anchor="ctr"/>
          <a:lstStyle/>
          <a:p>
            <a:pPr algn="ctr"/>
            <a:r>
              <a:rPr lang="en-US" sz="2800">
                <a:effectLst>
                  <a:outerShdw blurRad="38100" dist="38100" dir="2700000" algn="tl">
                    <a:srgbClr val="FFFFFF"/>
                  </a:outerShdw>
                </a:effectLst>
                <a:latin typeface="Algerian" pitchFamily="82" charset="0"/>
                <a:ea typeface="黑体" pitchFamily="2" charset="-122"/>
              </a:rPr>
              <a:t>3</a:t>
            </a:r>
          </a:p>
        </p:txBody>
      </p:sp>
      <p:sp>
        <p:nvSpPr>
          <p:cNvPr id="40969" name="自选图形 7"/>
          <p:cNvSpPr>
            <a:spLocks noChangeArrowheads="1"/>
          </p:cNvSpPr>
          <p:nvPr/>
        </p:nvSpPr>
        <p:spPr bwMode="auto">
          <a:xfrm>
            <a:off x="1116013" y="2924175"/>
            <a:ext cx="1800225" cy="576263"/>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ea typeface="黑体" pitchFamily="2" charset="-122"/>
              </a:rPr>
              <a:t>连续发生</a:t>
            </a:r>
          </a:p>
        </p:txBody>
      </p:sp>
      <p:sp>
        <p:nvSpPr>
          <p:cNvPr id="40970" name="自选图形 8"/>
          <p:cNvSpPr>
            <a:spLocks noChangeArrowheads="1"/>
          </p:cNvSpPr>
          <p:nvPr/>
        </p:nvSpPr>
        <p:spPr bwMode="auto">
          <a:xfrm>
            <a:off x="3851275" y="2924175"/>
            <a:ext cx="792163" cy="576263"/>
          </a:xfrm>
          <a:prstGeom prst="roundRect">
            <a:avLst>
              <a:gd name="adj" fmla="val 16667"/>
            </a:avLst>
          </a:prstGeom>
          <a:gradFill rotWithShape="1">
            <a:gsLst>
              <a:gs pos="0">
                <a:srgbClr val="00CCFF"/>
              </a:gs>
              <a:gs pos="50000">
                <a:schemeClr val="bg1"/>
              </a:gs>
              <a:gs pos="100000">
                <a:srgbClr val="00CCFF"/>
              </a:gs>
            </a:gsLst>
            <a:lin ang="5400000" scaled="1"/>
          </a:gradFill>
          <a:ln w="9525">
            <a:noFill/>
            <a:round/>
            <a:headEnd/>
            <a:tailEnd/>
          </a:ln>
          <a:effectLst>
            <a:prstShdw prst="shdw17" dist="17961" dir="2700000">
              <a:srgbClr val="007A99"/>
            </a:prstShdw>
          </a:effectLst>
        </p:spPr>
        <p:txBody>
          <a:bodyPr wrap="none" anchor="ctr"/>
          <a:lstStyle/>
          <a:p>
            <a:pPr algn="ctr"/>
            <a:r>
              <a:rPr lang="en-US" sz="2800">
                <a:effectLst>
                  <a:outerShdw blurRad="38100" dist="38100" dir="2700000" algn="tl">
                    <a:srgbClr val="FFFFFF"/>
                  </a:outerShdw>
                </a:effectLst>
                <a:latin typeface="Algerian" pitchFamily="82" charset="0"/>
                <a:ea typeface="黑体" pitchFamily="2" charset="-122"/>
              </a:rPr>
              <a:t>1</a:t>
            </a:r>
          </a:p>
        </p:txBody>
      </p:sp>
      <p:sp>
        <p:nvSpPr>
          <p:cNvPr id="40971" name="自选图形 9"/>
          <p:cNvSpPr>
            <a:spLocks noChangeArrowheads="1"/>
          </p:cNvSpPr>
          <p:nvPr/>
        </p:nvSpPr>
        <p:spPr bwMode="auto">
          <a:xfrm>
            <a:off x="5219700" y="2924175"/>
            <a:ext cx="792163" cy="576263"/>
          </a:xfrm>
          <a:prstGeom prst="roundRect">
            <a:avLst>
              <a:gd name="adj" fmla="val 16667"/>
            </a:avLst>
          </a:prstGeom>
          <a:gradFill rotWithShape="1">
            <a:gsLst>
              <a:gs pos="0">
                <a:srgbClr val="FF00FF"/>
              </a:gs>
              <a:gs pos="50000">
                <a:schemeClr val="bg1"/>
              </a:gs>
              <a:gs pos="100000">
                <a:srgbClr val="FF00FF"/>
              </a:gs>
            </a:gsLst>
            <a:lin ang="5400000" scaled="1"/>
          </a:gradFill>
          <a:ln w="9525">
            <a:noFill/>
            <a:round/>
            <a:headEnd/>
            <a:tailEnd/>
          </a:ln>
          <a:effectLst>
            <a:prstShdw prst="shdw17" dist="17961" dir="2700000">
              <a:srgbClr val="990099"/>
            </a:prstShdw>
          </a:effectLst>
        </p:spPr>
        <p:txBody>
          <a:bodyPr wrap="none" anchor="ctr"/>
          <a:lstStyle/>
          <a:p>
            <a:pPr algn="ctr"/>
            <a:r>
              <a:rPr lang="en-US" sz="2800">
                <a:effectLst>
                  <a:outerShdw blurRad="38100" dist="38100" dir="2700000" algn="tl">
                    <a:srgbClr val="FFFFFF"/>
                  </a:outerShdw>
                </a:effectLst>
                <a:latin typeface="Algerian" pitchFamily="82" charset="0"/>
                <a:ea typeface="黑体" pitchFamily="2" charset="-122"/>
              </a:rPr>
              <a:t>2</a:t>
            </a:r>
          </a:p>
        </p:txBody>
      </p:sp>
      <p:sp>
        <p:nvSpPr>
          <p:cNvPr id="40972" name="自选图形 10"/>
          <p:cNvSpPr>
            <a:spLocks noChangeArrowheads="1"/>
          </p:cNvSpPr>
          <p:nvPr/>
        </p:nvSpPr>
        <p:spPr bwMode="auto">
          <a:xfrm>
            <a:off x="6588125" y="2924175"/>
            <a:ext cx="792163" cy="576263"/>
          </a:xfrm>
          <a:prstGeom prst="roundRect">
            <a:avLst>
              <a:gd name="adj" fmla="val 16667"/>
            </a:avLst>
          </a:prstGeom>
          <a:gradFill rotWithShape="1">
            <a:gsLst>
              <a:gs pos="0">
                <a:srgbClr val="00FF00"/>
              </a:gs>
              <a:gs pos="50000">
                <a:schemeClr val="bg1"/>
              </a:gs>
              <a:gs pos="100000">
                <a:srgbClr val="00FF00"/>
              </a:gs>
            </a:gsLst>
            <a:lin ang="5400000" scaled="1"/>
          </a:gradFill>
          <a:ln w="9525">
            <a:noFill/>
            <a:round/>
            <a:headEnd/>
            <a:tailEnd/>
          </a:ln>
          <a:effectLst>
            <a:prstShdw prst="shdw17" dist="17961" dir="2700000">
              <a:srgbClr val="009900"/>
            </a:prstShdw>
          </a:effectLst>
        </p:spPr>
        <p:txBody>
          <a:bodyPr wrap="none" anchor="ctr"/>
          <a:lstStyle/>
          <a:p>
            <a:pPr algn="ctr"/>
            <a:r>
              <a:rPr lang="en-US" sz="2800">
                <a:effectLst>
                  <a:outerShdw blurRad="38100" dist="38100" dir="2700000" algn="tl">
                    <a:srgbClr val="FFFFFF"/>
                  </a:outerShdw>
                </a:effectLst>
                <a:latin typeface="Algerian" pitchFamily="82" charset="0"/>
                <a:ea typeface="黑体" pitchFamily="2" charset="-122"/>
              </a:rPr>
              <a:t>3</a:t>
            </a:r>
          </a:p>
        </p:txBody>
      </p:sp>
      <p:sp>
        <p:nvSpPr>
          <p:cNvPr id="40973" name="自选图形 11"/>
          <p:cNvSpPr>
            <a:spLocks noChangeArrowheads="1"/>
          </p:cNvSpPr>
          <p:nvPr/>
        </p:nvSpPr>
        <p:spPr bwMode="auto">
          <a:xfrm>
            <a:off x="1116013" y="4005263"/>
            <a:ext cx="1800225" cy="576262"/>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ea typeface="黑体" pitchFamily="2" charset="-122"/>
              </a:rPr>
              <a:t>同时发生</a:t>
            </a:r>
          </a:p>
        </p:txBody>
      </p:sp>
      <p:sp>
        <p:nvSpPr>
          <p:cNvPr id="40974" name="自选图形 12"/>
          <p:cNvSpPr>
            <a:spLocks noChangeArrowheads="1"/>
          </p:cNvSpPr>
          <p:nvPr/>
        </p:nvSpPr>
        <p:spPr bwMode="auto">
          <a:xfrm>
            <a:off x="3851275" y="4005263"/>
            <a:ext cx="792163" cy="576262"/>
          </a:xfrm>
          <a:prstGeom prst="roundRect">
            <a:avLst>
              <a:gd name="adj" fmla="val 16667"/>
            </a:avLst>
          </a:prstGeom>
          <a:gradFill rotWithShape="1">
            <a:gsLst>
              <a:gs pos="0">
                <a:srgbClr val="00CCFF"/>
              </a:gs>
              <a:gs pos="50000">
                <a:schemeClr val="bg1"/>
              </a:gs>
              <a:gs pos="100000">
                <a:srgbClr val="00CCFF"/>
              </a:gs>
            </a:gsLst>
            <a:lin ang="5400000" scaled="1"/>
          </a:gradFill>
          <a:ln w="9525">
            <a:noFill/>
            <a:round/>
            <a:headEnd/>
            <a:tailEnd/>
          </a:ln>
          <a:effectLst>
            <a:prstShdw prst="shdw17" dist="17961" dir="2700000">
              <a:srgbClr val="007A99"/>
            </a:prstShdw>
          </a:effectLst>
        </p:spPr>
        <p:txBody>
          <a:bodyPr wrap="none" anchor="ctr"/>
          <a:lstStyle/>
          <a:p>
            <a:pPr algn="ctr"/>
            <a:r>
              <a:rPr lang="en-US" sz="2800">
                <a:effectLst>
                  <a:outerShdw blurRad="38100" dist="38100" dir="2700000" algn="tl">
                    <a:srgbClr val="FFFFFF"/>
                  </a:outerShdw>
                </a:effectLst>
                <a:latin typeface="Algerian" pitchFamily="82" charset="0"/>
                <a:ea typeface="黑体" pitchFamily="2" charset="-122"/>
              </a:rPr>
              <a:t>1</a:t>
            </a:r>
          </a:p>
        </p:txBody>
      </p:sp>
      <p:sp>
        <p:nvSpPr>
          <p:cNvPr id="40975" name="自选图形 13"/>
          <p:cNvSpPr>
            <a:spLocks noChangeArrowheads="1"/>
          </p:cNvSpPr>
          <p:nvPr/>
        </p:nvSpPr>
        <p:spPr bwMode="auto">
          <a:xfrm>
            <a:off x="5219700" y="4005263"/>
            <a:ext cx="792163" cy="576262"/>
          </a:xfrm>
          <a:prstGeom prst="roundRect">
            <a:avLst>
              <a:gd name="adj" fmla="val 16667"/>
            </a:avLst>
          </a:prstGeom>
          <a:gradFill rotWithShape="1">
            <a:gsLst>
              <a:gs pos="0">
                <a:srgbClr val="FF00FF"/>
              </a:gs>
              <a:gs pos="50000">
                <a:schemeClr val="bg1"/>
              </a:gs>
              <a:gs pos="100000">
                <a:srgbClr val="FF00FF"/>
              </a:gs>
            </a:gsLst>
            <a:lin ang="5400000" scaled="1"/>
          </a:gradFill>
          <a:ln w="9525">
            <a:noFill/>
            <a:round/>
            <a:headEnd/>
            <a:tailEnd/>
          </a:ln>
          <a:effectLst>
            <a:prstShdw prst="shdw17" dist="17961" dir="2700000">
              <a:srgbClr val="990099"/>
            </a:prstShdw>
          </a:effectLst>
        </p:spPr>
        <p:txBody>
          <a:bodyPr wrap="none" anchor="ctr"/>
          <a:lstStyle/>
          <a:p>
            <a:pPr algn="ctr"/>
            <a:r>
              <a:rPr lang="en-US" sz="2800">
                <a:effectLst>
                  <a:outerShdw blurRad="38100" dist="38100" dir="2700000" algn="tl">
                    <a:srgbClr val="FFFFFF"/>
                  </a:outerShdw>
                </a:effectLst>
                <a:latin typeface="Algerian" pitchFamily="82" charset="0"/>
                <a:ea typeface="黑体" pitchFamily="2" charset="-122"/>
              </a:rPr>
              <a:t>2</a:t>
            </a:r>
          </a:p>
        </p:txBody>
      </p:sp>
      <p:sp>
        <p:nvSpPr>
          <p:cNvPr id="40976" name="自选图形 14"/>
          <p:cNvSpPr>
            <a:spLocks noChangeArrowheads="1"/>
          </p:cNvSpPr>
          <p:nvPr/>
        </p:nvSpPr>
        <p:spPr bwMode="auto">
          <a:xfrm>
            <a:off x="6588125" y="4005263"/>
            <a:ext cx="792163" cy="576262"/>
          </a:xfrm>
          <a:prstGeom prst="roundRect">
            <a:avLst>
              <a:gd name="adj" fmla="val 16667"/>
            </a:avLst>
          </a:prstGeom>
          <a:gradFill rotWithShape="1">
            <a:gsLst>
              <a:gs pos="0">
                <a:srgbClr val="00FF00"/>
              </a:gs>
              <a:gs pos="50000">
                <a:schemeClr val="bg1"/>
              </a:gs>
              <a:gs pos="100000">
                <a:srgbClr val="00FF00"/>
              </a:gs>
            </a:gsLst>
            <a:lin ang="5400000" scaled="1"/>
          </a:gradFill>
          <a:ln w="9525">
            <a:noFill/>
            <a:round/>
            <a:headEnd/>
            <a:tailEnd/>
          </a:ln>
          <a:effectLst>
            <a:prstShdw prst="shdw17" dist="17961" dir="2700000">
              <a:srgbClr val="009900"/>
            </a:prstShdw>
          </a:effectLst>
        </p:spPr>
        <p:txBody>
          <a:bodyPr wrap="none" anchor="ctr"/>
          <a:lstStyle/>
          <a:p>
            <a:pPr algn="ctr"/>
            <a:r>
              <a:rPr lang="en-US" sz="2800">
                <a:effectLst>
                  <a:outerShdw blurRad="38100" dist="38100" dir="2700000" algn="tl">
                    <a:srgbClr val="FFFFFF"/>
                  </a:outerShdw>
                </a:effectLst>
                <a:latin typeface="Algerian" pitchFamily="82" charset="0"/>
                <a:ea typeface="黑体" pitchFamily="2" charset="-122"/>
              </a:rPr>
              <a:t>3</a:t>
            </a:r>
          </a:p>
        </p:txBody>
      </p:sp>
      <p:sp>
        <p:nvSpPr>
          <p:cNvPr id="40977" name="自选图形 15"/>
          <p:cNvSpPr>
            <a:spLocks noChangeArrowheads="1"/>
          </p:cNvSpPr>
          <p:nvPr/>
        </p:nvSpPr>
        <p:spPr bwMode="auto">
          <a:xfrm>
            <a:off x="1116013" y="5084763"/>
            <a:ext cx="1800225" cy="576262"/>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ea typeface="黑体" pitchFamily="2" charset="-122"/>
              </a:rPr>
              <a:t>间隔发生</a:t>
            </a:r>
          </a:p>
        </p:txBody>
      </p:sp>
      <p:sp>
        <p:nvSpPr>
          <p:cNvPr id="40978" name="自选图形 16"/>
          <p:cNvSpPr>
            <a:spLocks noChangeArrowheads="1"/>
          </p:cNvSpPr>
          <p:nvPr/>
        </p:nvSpPr>
        <p:spPr bwMode="auto">
          <a:xfrm>
            <a:off x="3851275" y="5084763"/>
            <a:ext cx="792163" cy="576262"/>
          </a:xfrm>
          <a:prstGeom prst="roundRect">
            <a:avLst>
              <a:gd name="adj" fmla="val 16667"/>
            </a:avLst>
          </a:prstGeom>
          <a:gradFill rotWithShape="1">
            <a:gsLst>
              <a:gs pos="0">
                <a:srgbClr val="00CCFF"/>
              </a:gs>
              <a:gs pos="50000">
                <a:schemeClr val="bg1"/>
              </a:gs>
              <a:gs pos="100000">
                <a:srgbClr val="00CCFF"/>
              </a:gs>
            </a:gsLst>
            <a:lin ang="5400000" scaled="1"/>
          </a:gradFill>
          <a:ln w="9525">
            <a:noFill/>
            <a:round/>
            <a:headEnd/>
            <a:tailEnd/>
          </a:ln>
          <a:effectLst>
            <a:prstShdw prst="shdw17" dist="17961" dir="2700000">
              <a:srgbClr val="007A99"/>
            </a:prstShdw>
          </a:effectLst>
        </p:spPr>
        <p:txBody>
          <a:bodyPr wrap="none" anchor="ctr"/>
          <a:lstStyle/>
          <a:p>
            <a:pPr algn="ctr"/>
            <a:r>
              <a:rPr lang="en-US" sz="2800">
                <a:effectLst>
                  <a:outerShdw blurRad="38100" dist="38100" dir="2700000" algn="tl">
                    <a:srgbClr val="FFFFFF"/>
                  </a:outerShdw>
                </a:effectLst>
                <a:latin typeface="Algerian" pitchFamily="82" charset="0"/>
                <a:ea typeface="黑体" pitchFamily="2" charset="-122"/>
              </a:rPr>
              <a:t>1</a:t>
            </a:r>
          </a:p>
        </p:txBody>
      </p:sp>
      <p:sp>
        <p:nvSpPr>
          <p:cNvPr id="40979" name="自选图形 17"/>
          <p:cNvSpPr>
            <a:spLocks noChangeArrowheads="1"/>
          </p:cNvSpPr>
          <p:nvPr/>
        </p:nvSpPr>
        <p:spPr bwMode="auto">
          <a:xfrm>
            <a:off x="5219700" y="5084763"/>
            <a:ext cx="792163" cy="576262"/>
          </a:xfrm>
          <a:prstGeom prst="roundRect">
            <a:avLst>
              <a:gd name="adj" fmla="val 16667"/>
            </a:avLst>
          </a:prstGeom>
          <a:gradFill rotWithShape="1">
            <a:gsLst>
              <a:gs pos="0">
                <a:srgbClr val="FF00FF"/>
              </a:gs>
              <a:gs pos="50000">
                <a:schemeClr val="bg1"/>
              </a:gs>
              <a:gs pos="100000">
                <a:srgbClr val="FF00FF"/>
              </a:gs>
            </a:gsLst>
            <a:lin ang="5400000" scaled="1"/>
          </a:gradFill>
          <a:ln w="9525">
            <a:noFill/>
            <a:round/>
            <a:headEnd/>
            <a:tailEnd/>
          </a:ln>
          <a:effectLst>
            <a:prstShdw prst="shdw17" dist="17961" dir="2700000">
              <a:srgbClr val="990099"/>
            </a:prstShdw>
          </a:effectLst>
        </p:spPr>
        <p:txBody>
          <a:bodyPr wrap="none" anchor="ctr"/>
          <a:lstStyle/>
          <a:p>
            <a:pPr algn="ctr"/>
            <a:r>
              <a:rPr lang="en-US" sz="2800">
                <a:effectLst>
                  <a:outerShdw blurRad="38100" dist="38100" dir="2700000" algn="tl">
                    <a:srgbClr val="FFFFFF"/>
                  </a:outerShdw>
                </a:effectLst>
                <a:latin typeface="Algerian" pitchFamily="82" charset="0"/>
                <a:ea typeface="黑体" pitchFamily="2" charset="-122"/>
              </a:rPr>
              <a:t>2</a:t>
            </a:r>
          </a:p>
        </p:txBody>
      </p:sp>
      <p:sp>
        <p:nvSpPr>
          <p:cNvPr id="40980" name="自选图形 18"/>
          <p:cNvSpPr>
            <a:spLocks noChangeArrowheads="1"/>
          </p:cNvSpPr>
          <p:nvPr/>
        </p:nvSpPr>
        <p:spPr bwMode="auto">
          <a:xfrm>
            <a:off x="6588125" y="5084763"/>
            <a:ext cx="792163" cy="576262"/>
          </a:xfrm>
          <a:prstGeom prst="roundRect">
            <a:avLst>
              <a:gd name="adj" fmla="val 16667"/>
            </a:avLst>
          </a:prstGeom>
          <a:gradFill rotWithShape="1">
            <a:gsLst>
              <a:gs pos="0">
                <a:srgbClr val="00FF00"/>
              </a:gs>
              <a:gs pos="50000">
                <a:schemeClr val="bg1"/>
              </a:gs>
              <a:gs pos="100000">
                <a:srgbClr val="00FF00"/>
              </a:gs>
            </a:gsLst>
            <a:lin ang="5400000" scaled="1"/>
          </a:gradFill>
          <a:ln w="9525">
            <a:noFill/>
            <a:round/>
            <a:headEnd/>
            <a:tailEnd/>
          </a:ln>
          <a:effectLst>
            <a:prstShdw prst="shdw17" dist="17961" dir="2700000">
              <a:srgbClr val="009900"/>
            </a:prstShdw>
          </a:effectLst>
        </p:spPr>
        <p:txBody>
          <a:bodyPr wrap="none" anchor="ctr"/>
          <a:lstStyle/>
          <a:p>
            <a:pPr algn="ctr"/>
            <a:r>
              <a:rPr lang="en-US" sz="2800">
                <a:effectLst>
                  <a:outerShdw blurRad="38100" dist="38100" dir="2700000" algn="tl">
                    <a:srgbClr val="FFFFFF"/>
                  </a:outerShdw>
                </a:effectLst>
                <a:latin typeface="Algerian" pitchFamily="82" charset="0"/>
                <a:ea typeface="黑体" pitchFamily="2" charset="-122"/>
              </a:rPr>
              <a:t>3</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0965"/>
                                        </p:tgtEl>
                                        <p:attrNameLst>
                                          <p:attrName>style.visibility</p:attrName>
                                        </p:attrNameLst>
                                      </p:cBhvr>
                                      <p:to>
                                        <p:strVal val="visible"/>
                                      </p:to>
                                    </p:set>
                                    <p:animEffect transition="in" filter="dissolve">
                                      <p:cBhvr>
                                        <p:cTn id="7" dur="500"/>
                                        <p:tgtEl>
                                          <p:spTgt spid="4096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0966"/>
                                        </p:tgtEl>
                                        <p:attrNameLst>
                                          <p:attrName>style.visibility</p:attrName>
                                        </p:attrNameLst>
                                      </p:cBhvr>
                                      <p:to>
                                        <p:strVal val="visible"/>
                                      </p:to>
                                    </p:set>
                                    <p:animEffect transition="in" filter="dissolve">
                                      <p:cBhvr>
                                        <p:cTn id="12" dur="500"/>
                                        <p:tgtEl>
                                          <p:spTgt spid="4096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0967"/>
                                        </p:tgtEl>
                                        <p:attrNameLst>
                                          <p:attrName>style.visibility</p:attrName>
                                        </p:attrNameLst>
                                      </p:cBhvr>
                                      <p:to>
                                        <p:strVal val="visible"/>
                                      </p:to>
                                    </p:set>
                                    <p:animEffect transition="in" filter="dissolve">
                                      <p:cBhvr>
                                        <p:cTn id="17" dur="500"/>
                                        <p:tgtEl>
                                          <p:spTgt spid="4096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0968"/>
                                        </p:tgtEl>
                                        <p:attrNameLst>
                                          <p:attrName>style.visibility</p:attrName>
                                        </p:attrNameLst>
                                      </p:cBhvr>
                                      <p:to>
                                        <p:strVal val="visible"/>
                                      </p:to>
                                    </p:set>
                                    <p:animEffect transition="in" filter="dissolve">
                                      <p:cBhvr>
                                        <p:cTn id="22" dur="500"/>
                                        <p:tgtEl>
                                          <p:spTgt spid="4096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0969"/>
                                        </p:tgtEl>
                                        <p:attrNameLst>
                                          <p:attrName>style.visibility</p:attrName>
                                        </p:attrNameLst>
                                      </p:cBhvr>
                                      <p:to>
                                        <p:strVal val="visible"/>
                                      </p:to>
                                    </p:set>
                                    <p:animEffect transition="in" filter="dissolve">
                                      <p:cBhvr>
                                        <p:cTn id="27" dur="500"/>
                                        <p:tgtEl>
                                          <p:spTgt spid="4096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0970"/>
                                        </p:tgtEl>
                                        <p:attrNameLst>
                                          <p:attrName>style.visibility</p:attrName>
                                        </p:attrNameLst>
                                      </p:cBhvr>
                                      <p:to>
                                        <p:strVal val="visible"/>
                                      </p:to>
                                    </p:set>
                                    <p:animEffect transition="in" filter="dissolve">
                                      <p:cBhvr>
                                        <p:cTn id="32" dur="500"/>
                                        <p:tgtEl>
                                          <p:spTgt spid="40970"/>
                                        </p:tgtEl>
                                      </p:cBhvr>
                                    </p:animEffect>
                                  </p:childTnLst>
                                </p:cTn>
                              </p:par>
                            </p:childTnLst>
                          </p:cTn>
                        </p:par>
                        <p:par>
                          <p:cTn id="33" fill="hold">
                            <p:stCondLst>
                              <p:cond delay="500"/>
                            </p:stCondLst>
                            <p:childTnLst>
                              <p:par>
                                <p:cTn id="34" presetID="9" presetClass="entr" presetSubtype="0" fill="hold" grpId="0" nodeType="afterEffect">
                                  <p:stCondLst>
                                    <p:cond delay="0"/>
                                  </p:stCondLst>
                                  <p:childTnLst>
                                    <p:set>
                                      <p:cBhvr>
                                        <p:cTn id="35" dur="1" fill="hold">
                                          <p:stCondLst>
                                            <p:cond delay="0"/>
                                          </p:stCondLst>
                                        </p:cTn>
                                        <p:tgtEl>
                                          <p:spTgt spid="40971"/>
                                        </p:tgtEl>
                                        <p:attrNameLst>
                                          <p:attrName>style.visibility</p:attrName>
                                        </p:attrNameLst>
                                      </p:cBhvr>
                                      <p:to>
                                        <p:strVal val="visible"/>
                                      </p:to>
                                    </p:set>
                                    <p:animEffect transition="in" filter="dissolve">
                                      <p:cBhvr>
                                        <p:cTn id="36" dur="500"/>
                                        <p:tgtEl>
                                          <p:spTgt spid="40971"/>
                                        </p:tgtEl>
                                      </p:cBhvr>
                                    </p:animEffect>
                                  </p:childTnLst>
                                </p:cTn>
                              </p:par>
                            </p:childTnLst>
                          </p:cTn>
                        </p:par>
                        <p:par>
                          <p:cTn id="37" fill="hold">
                            <p:stCondLst>
                              <p:cond delay="1000"/>
                            </p:stCondLst>
                            <p:childTnLst>
                              <p:par>
                                <p:cTn id="38" presetID="9" presetClass="entr" presetSubtype="0" fill="hold" grpId="0" nodeType="afterEffect">
                                  <p:stCondLst>
                                    <p:cond delay="0"/>
                                  </p:stCondLst>
                                  <p:childTnLst>
                                    <p:set>
                                      <p:cBhvr>
                                        <p:cTn id="39" dur="1" fill="hold">
                                          <p:stCondLst>
                                            <p:cond delay="0"/>
                                          </p:stCondLst>
                                        </p:cTn>
                                        <p:tgtEl>
                                          <p:spTgt spid="40972"/>
                                        </p:tgtEl>
                                        <p:attrNameLst>
                                          <p:attrName>style.visibility</p:attrName>
                                        </p:attrNameLst>
                                      </p:cBhvr>
                                      <p:to>
                                        <p:strVal val="visible"/>
                                      </p:to>
                                    </p:set>
                                    <p:animEffect transition="in" filter="dissolve">
                                      <p:cBhvr>
                                        <p:cTn id="40" dur="500"/>
                                        <p:tgtEl>
                                          <p:spTgt spid="40972"/>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40973"/>
                                        </p:tgtEl>
                                        <p:attrNameLst>
                                          <p:attrName>style.visibility</p:attrName>
                                        </p:attrNameLst>
                                      </p:cBhvr>
                                      <p:to>
                                        <p:strVal val="visible"/>
                                      </p:to>
                                    </p:set>
                                    <p:animEffect transition="in" filter="dissolve">
                                      <p:cBhvr>
                                        <p:cTn id="45" dur="500"/>
                                        <p:tgtEl>
                                          <p:spTgt spid="40973"/>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40974"/>
                                        </p:tgtEl>
                                        <p:attrNameLst>
                                          <p:attrName>style.visibility</p:attrName>
                                        </p:attrNameLst>
                                      </p:cBhvr>
                                      <p:to>
                                        <p:strVal val="visible"/>
                                      </p:to>
                                    </p:set>
                                    <p:animEffect transition="in" filter="dissolve">
                                      <p:cBhvr>
                                        <p:cTn id="50" dur="500"/>
                                        <p:tgtEl>
                                          <p:spTgt spid="40974"/>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40975"/>
                                        </p:tgtEl>
                                        <p:attrNameLst>
                                          <p:attrName>style.visibility</p:attrName>
                                        </p:attrNameLst>
                                      </p:cBhvr>
                                      <p:to>
                                        <p:strVal val="visible"/>
                                      </p:to>
                                    </p:set>
                                    <p:animEffect transition="in" filter="dissolve">
                                      <p:cBhvr>
                                        <p:cTn id="53" dur="500"/>
                                        <p:tgtEl>
                                          <p:spTgt spid="40975"/>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40976"/>
                                        </p:tgtEl>
                                        <p:attrNameLst>
                                          <p:attrName>style.visibility</p:attrName>
                                        </p:attrNameLst>
                                      </p:cBhvr>
                                      <p:to>
                                        <p:strVal val="visible"/>
                                      </p:to>
                                    </p:set>
                                    <p:animEffect transition="in" filter="dissolve">
                                      <p:cBhvr>
                                        <p:cTn id="56" dur="500"/>
                                        <p:tgtEl>
                                          <p:spTgt spid="40976"/>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40977"/>
                                        </p:tgtEl>
                                        <p:attrNameLst>
                                          <p:attrName>style.visibility</p:attrName>
                                        </p:attrNameLst>
                                      </p:cBhvr>
                                      <p:to>
                                        <p:strVal val="visible"/>
                                      </p:to>
                                    </p:set>
                                    <p:animEffect transition="in" filter="dissolve">
                                      <p:cBhvr>
                                        <p:cTn id="61" dur="500"/>
                                        <p:tgtEl>
                                          <p:spTgt spid="40977"/>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grpId="0" nodeType="clickEffect">
                                  <p:stCondLst>
                                    <p:cond delay="0"/>
                                  </p:stCondLst>
                                  <p:childTnLst>
                                    <p:set>
                                      <p:cBhvr>
                                        <p:cTn id="65" dur="1" fill="hold">
                                          <p:stCondLst>
                                            <p:cond delay="0"/>
                                          </p:stCondLst>
                                        </p:cTn>
                                        <p:tgtEl>
                                          <p:spTgt spid="40978"/>
                                        </p:tgtEl>
                                        <p:attrNameLst>
                                          <p:attrName>style.visibility</p:attrName>
                                        </p:attrNameLst>
                                      </p:cBhvr>
                                      <p:to>
                                        <p:strVal val="visible"/>
                                      </p:to>
                                    </p:set>
                                    <p:animEffect transition="in" filter="dissolve">
                                      <p:cBhvr>
                                        <p:cTn id="66" dur="500"/>
                                        <p:tgtEl>
                                          <p:spTgt spid="40978"/>
                                        </p:tgtEl>
                                      </p:cBhvr>
                                    </p:animEffect>
                                  </p:childTnLst>
                                </p:cTn>
                              </p:par>
                              <p:par>
                                <p:cTn id="67" presetID="9" presetClass="entr" presetSubtype="0" fill="hold" grpId="0" nodeType="withEffect">
                                  <p:stCondLst>
                                    <p:cond delay="1000"/>
                                  </p:stCondLst>
                                  <p:childTnLst>
                                    <p:set>
                                      <p:cBhvr>
                                        <p:cTn id="68" dur="1" fill="hold">
                                          <p:stCondLst>
                                            <p:cond delay="0"/>
                                          </p:stCondLst>
                                        </p:cTn>
                                        <p:tgtEl>
                                          <p:spTgt spid="40979"/>
                                        </p:tgtEl>
                                        <p:attrNameLst>
                                          <p:attrName>style.visibility</p:attrName>
                                        </p:attrNameLst>
                                      </p:cBhvr>
                                      <p:to>
                                        <p:strVal val="visible"/>
                                      </p:to>
                                    </p:set>
                                    <p:animEffect transition="in" filter="dissolve">
                                      <p:cBhvr>
                                        <p:cTn id="69" dur="500"/>
                                        <p:tgtEl>
                                          <p:spTgt spid="40979"/>
                                        </p:tgtEl>
                                      </p:cBhvr>
                                    </p:animEffect>
                                  </p:childTnLst>
                                </p:cTn>
                              </p:par>
                              <p:par>
                                <p:cTn id="70" presetID="9" presetClass="entr" presetSubtype="0" fill="hold" grpId="0" nodeType="withEffect">
                                  <p:stCondLst>
                                    <p:cond delay="2000"/>
                                  </p:stCondLst>
                                  <p:childTnLst>
                                    <p:set>
                                      <p:cBhvr>
                                        <p:cTn id="71" dur="1" fill="hold">
                                          <p:stCondLst>
                                            <p:cond delay="0"/>
                                          </p:stCondLst>
                                        </p:cTn>
                                        <p:tgtEl>
                                          <p:spTgt spid="40980"/>
                                        </p:tgtEl>
                                        <p:attrNameLst>
                                          <p:attrName>style.visibility</p:attrName>
                                        </p:attrNameLst>
                                      </p:cBhvr>
                                      <p:to>
                                        <p:strVal val="visible"/>
                                      </p:to>
                                    </p:set>
                                    <p:animEffect transition="in" filter="dissolve">
                                      <p:cBhvr>
                                        <p:cTn id="72" dur="500"/>
                                        <p:tgtEl>
                                          <p:spTgt spid="40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5" grpId="0" animBg="1" autoUpdateAnimBg="0"/>
      <p:bldP spid="40966" grpId="0" animBg="1" autoUpdateAnimBg="0"/>
      <p:bldP spid="40967" grpId="0" animBg="1" autoUpdateAnimBg="0"/>
      <p:bldP spid="40968" grpId="0" animBg="1" autoUpdateAnimBg="0"/>
      <p:bldP spid="40969" grpId="0" animBg="1" autoUpdateAnimBg="0"/>
      <p:bldP spid="40970" grpId="0" animBg="1" autoUpdateAnimBg="0"/>
      <p:bldP spid="40971" grpId="0" animBg="1" autoUpdateAnimBg="0"/>
      <p:bldP spid="40972" grpId="0" animBg="1" autoUpdateAnimBg="0"/>
      <p:bldP spid="40973" grpId="0" animBg="1" autoUpdateAnimBg="0"/>
      <p:bldP spid="40974" grpId="0" animBg="1" autoUpdateAnimBg="0"/>
      <p:bldP spid="40975" grpId="0" animBg="1" autoUpdateAnimBg="0"/>
      <p:bldP spid="40976" grpId="0" animBg="1" autoUpdateAnimBg="0"/>
      <p:bldP spid="40977" grpId="0" animBg="1" autoUpdateAnimBg="0"/>
      <p:bldP spid="40978" grpId="0" animBg="1" autoUpdateAnimBg="0"/>
      <p:bldP spid="40979" grpId="0" animBg="1" autoUpdateAnimBg="0"/>
      <p:bldP spid="40980"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68"/>
          <p:cNvSpPr txBox="1">
            <a:spLocks noChangeArrowheads="1"/>
          </p:cNvSpPr>
          <p:nvPr/>
        </p:nvSpPr>
        <p:spPr bwMode="auto">
          <a:xfrm>
            <a:off x="5410200" y="32766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43011" name="文本框 69"/>
          <p:cNvSpPr txBox="1">
            <a:spLocks noChangeArrowheads="1"/>
          </p:cNvSpPr>
          <p:nvPr/>
        </p:nvSpPr>
        <p:spPr bwMode="auto">
          <a:xfrm>
            <a:off x="2514600" y="15240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43012" name="矩形 2"/>
          <p:cNvSpPr>
            <a:spLocks noGrp="1" noChangeArrowheads="1"/>
          </p:cNvSpPr>
          <p:nvPr>
            <p:ph type="title" idx="4294967295"/>
          </p:nvPr>
        </p:nvSpPr>
        <p:spPr/>
        <p:txBody>
          <a:bodyPr/>
          <a:lstStyle/>
          <a:p>
            <a:pPr eaLnBrk="1" hangingPunct="1"/>
            <a:r>
              <a:rPr lang="zh-CN" altLang="en-US">
                <a:effectLst>
                  <a:outerShdw blurRad="38100" dist="38100" dir="2700000" algn="tl">
                    <a:srgbClr val="C0C0C0"/>
                  </a:outerShdw>
                </a:effectLst>
              </a:rPr>
              <a:t>动画解析</a:t>
            </a:r>
            <a:r>
              <a:rPr lang="en-US">
                <a:effectLst>
                  <a:outerShdw blurRad="38100" dist="38100" dir="2700000" algn="tl">
                    <a:srgbClr val="C0C0C0"/>
                  </a:outerShdw>
                </a:effectLst>
              </a:rPr>
              <a:t>1</a:t>
            </a:r>
            <a:r>
              <a:rPr lang="en-US">
                <a:effectLst>
                  <a:outerShdw blurRad="38100" dist="38100" dir="2700000" algn="tl">
                    <a:srgbClr val="C0C0C0"/>
                  </a:outerShdw>
                </a:effectLst>
                <a:latin typeface="微软雅黑" pitchFamily="34" charset="-122"/>
              </a:rPr>
              <a:t>—</a:t>
            </a:r>
            <a:r>
              <a:rPr lang="zh-CN" altLang="en-US">
                <a:effectLst>
                  <a:outerShdw blurRad="38100" dist="38100" dir="2700000" algn="tl">
                    <a:srgbClr val="C0C0C0"/>
                  </a:outerShdw>
                </a:effectLst>
              </a:rPr>
              <a:t>转动的钟</a:t>
            </a:r>
          </a:p>
        </p:txBody>
      </p:sp>
      <p:grpSp>
        <p:nvGrpSpPr>
          <p:cNvPr id="43013" name="Group 5"/>
          <p:cNvGrpSpPr>
            <a:grpSpLocks/>
          </p:cNvGrpSpPr>
          <p:nvPr/>
        </p:nvGrpSpPr>
        <p:grpSpPr bwMode="auto">
          <a:xfrm>
            <a:off x="612775" y="2060575"/>
            <a:ext cx="3671888" cy="3671888"/>
            <a:chOff x="0" y="0"/>
            <a:chExt cx="3175" cy="3175"/>
          </a:xfrm>
        </p:grpSpPr>
        <p:grpSp>
          <p:nvGrpSpPr>
            <p:cNvPr id="43014" name="Group 6"/>
            <p:cNvGrpSpPr>
              <a:grpSpLocks/>
            </p:cNvGrpSpPr>
            <p:nvPr/>
          </p:nvGrpSpPr>
          <p:grpSpPr bwMode="auto">
            <a:xfrm>
              <a:off x="0" y="0"/>
              <a:ext cx="3175" cy="3175"/>
              <a:chOff x="0" y="0"/>
              <a:chExt cx="3175" cy="3175"/>
            </a:xfrm>
          </p:grpSpPr>
          <p:sp>
            <p:nvSpPr>
              <p:cNvPr id="43015" name="椭圆 5"/>
              <p:cNvSpPr>
                <a:spLocks noChangeArrowheads="1"/>
              </p:cNvSpPr>
              <p:nvPr/>
            </p:nvSpPr>
            <p:spPr bwMode="auto">
              <a:xfrm>
                <a:off x="0" y="0"/>
                <a:ext cx="3175" cy="3175"/>
              </a:xfrm>
              <a:prstGeom prst="ellipse">
                <a:avLst/>
              </a:prstGeom>
              <a:blipFill dpi="0" rotWithShape="1">
                <a:blip r:embed="rId3"/>
                <a:srcRect/>
                <a:tile tx="0" ty="0" sx="100000" sy="100000" flip="none" algn="tl"/>
              </a:blipFill>
              <a:ln w="9525" cmpd="sng">
                <a:solidFill>
                  <a:srgbClr val="C0C0C0"/>
                </a:solidFill>
                <a:round/>
                <a:headEnd/>
                <a:tailEnd/>
              </a:ln>
            </p:spPr>
            <p:txBody>
              <a:bodyPr wrap="none" anchor="ctr"/>
              <a:lstStyle/>
              <a:p>
                <a:endParaRPr lang="zh-CN" altLang="en-US"/>
              </a:p>
            </p:txBody>
          </p:sp>
          <p:sp>
            <p:nvSpPr>
              <p:cNvPr id="43016" name="椭圆 6"/>
              <p:cNvSpPr>
                <a:spLocks noChangeArrowheads="1"/>
              </p:cNvSpPr>
              <p:nvPr/>
            </p:nvSpPr>
            <p:spPr bwMode="auto">
              <a:xfrm>
                <a:off x="178" y="178"/>
                <a:ext cx="2819" cy="2819"/>
              </a:xfrm>
              <a:prstGeom prst="ellipse">
                <a:avLst/>
              </a:prstGeom>
              <a:solidFill>
                <a:srgbClr val="3366FF"/>
              </a:solidFill>
              <a:ln w="9525" cmpd="sng">
                <a:solidFill>
                  <a:srgbClr val="C0C0C0"/>
                </a:solidFill>
                <a:round/>
                <a:headEnd/>
                <a:tailEnd/>
              </a:ln>
            </p:spPr>
            <p:txBody>
              <a:bodyPr wrap="none" anchor="ctr"/>
              <a:lstStyle/>
              <a:p>
                <a:endParaRPr lang="zh-CN" altLang="en-US"/>
              </a:p>
            </p:txBody>
          </p:sp>
          <p:sp>
            <p:nvSpPr>
              <p:cNvPr id="43017" name="椭圆 7"/>
              <p:cNvSpPr>
                <a:spLocks noChangeArrowheads="1"/>
              </p:cNvSpPr>
              <p:nvPr/>
            </p:nvSpPr>
            <p:spPr bwMode="auto">
              <a:xfrm>
                <a:off x="1502" y="264"/>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18" name="椭圆 8"/>
              <p:cNvSpPr>
                <a:spLocks noChangeArrowheads="1"/>
              </p:cNvSpPr>
              <p:nvPr/>
            </p:nvSpPr>
            <p:spPr bwMode="auto">
              <a:xfrm>
                <a:off x="2733" y="1498"/>
                <a:ext cx="178" cy="179"/>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19" name="椭圆 9"/>
              <p:cNvSpPr>
                <a:spLocks noChangeArrowheads="1"/>
              </p:cNvSpPr>
              <p:nvPr/>
            </p:nvSpPr>
            <p:spPr bwMode="auto">
              <a:xfrm>
                <a:off x="267" y="1498"/>
                <a:ext cx="175" cy="179"/>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20" name="椭圆 10"/>
              <p:cNvSpPr>
                <a:spLocks noChangeArrowheads="1"/>
              </p:cNvSpPr>
              <p:nvPr/>
            </p:nvSpPr>
            <p:spPr bwMode="auto">
              <a:xfrm>
                <a:off x="1502" y="2733"/>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21" name="椭圆 11"/>
              <p:cNvSpPr>
                <a:spLocks noChangeArrowheads="1"/>
              </p:cNvSpPr>
              <p:nvPr/>
            </p:nvSpPr>
            <p:spPr bwMode="auto">
              <a:xfrm>
                <a:off x="2558" y="881"/>
                <a:ext cx="178"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22" name="椭圆 12"/>
              <p:cNvSpPr>
                <a:spLocks noChangeArrowheads="1"/>
              </p:cNvSpPr>
              <p:nvPr/>
            </p:nvSpPr>
            <p:spPr bwMode="auto">
              <a:xfrm>
                <a:off x="2119" y="442"/>
                <a:ext cx="175"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23" name="椭圆 13"/>
              <p:cNvSpPr>
                <a:spLocks noChangeArrowheads="1"/>
              </p:cNvSpPr>
              <p:nvPr/>
            </p:nvSpPr>
            <p:spPr bwMode="auto">
              <a:xfrm>
                <a:off x="881" y="442"/>
                <a:ext cx="178"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24" name="椭圆 14"/>
              <p:cNvSpPr>
                <a:spLocks noChangeArrowheads="1"/>
              </p:cNvSpPr>
              <p:nvPr/>
            </p:nvSpPr>
            <p:spPr bwMode="auto">
              <a:xfrm>
                <a:off x="442" y="881"/>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25" name="椭圆 15"/>
              <p:cNvSpPr>
                <a:spLocks noChangeArrowheads="1"/>
              </p:cNvSpPr>
              <p:nvPr/>
            </p:nvSpPr>
            <p:spPr bwMode="auto">
              <a:xfrm>
                <a:off x="442" y="2119"/>
                <a:ext cx="175"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26" name="椭圆 16"/>
              <p:cNvSpPr>
                <a:spLocks noChangeArrowheads="1"/>
              </p:cNvSpPr>
              <p:nvPr/>
            </p:nvSpPr>
            <p:spPr bwMode="auto">
              <a:xfrm>
                <a:off x="881" y="2558"/>
                <a:ext cx="178"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27" name="椭圆 17"/>
              <p:cNvSpPr>
                <a:spLocks noChangeArrowheads="1"/>
              </p:cNvSpPr>
              <p:nvPr/>
            </p:nvSpPr>
            <p:spPr bwMode="auto">
              <a:xfrm>
                <a:off x="2119" y="2558"/>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28" name="椭圆 18"/>
              <p:cNvSpPr>
                <a:spLocks noChangeArrowheads="1"/>
              </p:cNvSpPr>
              <p:nvPr/>
            </p:nvSpPr>
            <p:spPr bwMode="auto">
              <a:xfrm>
                <a:off x="2558" y="2119"/>
                <a:ext cx="178"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grpSp>
        <p:sp>
          <p:nvSpPr>
            <p:cNvPr id="43029" name="自选图形 19"/>
            <p:cNvSpPr>
              <a:spLocks noChangeArrowheads="1"/>
            </p:cNvSpPr>
            <p:nvPr/>
          </p:nvSpPr>
          <p:spPr bwMode="auto">
            <a:xfrm>
              <a:off x="1270" y="1905"/>
              <a:ext cx="635" cy="635"/>
            </a:xfrm>
            <a:prstGeom prst="smileyFace">
              <a:avLst>
                <a:gd name="adj" fmla="val 4653"/>
              </a:avLst>
            </a:prstGeom>
            <a:solidFill>
              <a:srgbClr val="CCFFFF"/>
            </a:solidFill>
            <a:ln w="9525" cmpd="sng">
              <a:solidFill>
                <a:schemeClr val="tx1"/>
              </a:solidFill>
              <a:round/>
              <a:headEnd/>
              <a:tailEnd/>
            </a:ln>
          </p:spPr>
          <p:txBody>
            <a:bodyPr wrap="none" anchor="ctr"/>
            <a:lstStyle/>
            <a:p>
              <a:endParaRPr lang="zh-CN" altLang="en-US"/>
            </a:p>
          </p:txBody>
        </p:sp>
      </p:grpSp>
      <p:grpSp>
        <p:nvGrpSpPr>
          <p:cNvPr id="43030" name="Group 22"/>
          <p:cNvGrpSpPr>
            <a:grpSpLocks/>
          </p:cNvGrpSpPr>
          <p:nvPr/>
        </p:nvGrpSpPr>
        <p:grpSpPr bwMode="auto">
          <a:xfrm>
            <a:off x="2362200" y="2667000"/>
            <a:ext cx="192088" cy="2414588"/>
            <a:chOff x="0" y="0"/>
            <a:chExt cx="166" cy="2087"/>
          </a:xfrm>
        </p:grpSpPr>
        <p:sp>
          <p:nvSpPr>
            <p:cNvPr id="43031" name="自选图形 21"/>
            <p:cNvSpPr>
              <a:spLocks noChangeArrowheads="1"/>
            </p:cNvSpPr>
            <p:nvPr/>
          </p:nvSpPr>
          <p:spPr bwMode="auto">
            <a:xfrm rot="16200000">
              <a:off x="-424" y="424"/>
              <a:ext cx="1014" cy="166"/>
            </a:xfrm>
            <a:prstGeom prst="rightArrow">
              <a:avLst>
                <a:gd name="adj1" fmla="val 50741"/>
                <a:gd name="adj2" fmla="val 204830"/>
              </a:avLst>
            </a:prstGeom>
            <a:gradFill rotWithShape="1">
              <a:gsLst>
                <a:gs pos="0">
                  <a:schemeClr val="bg1"/>
                </a:gs>
                <a:gs pos="50000">
                  <a:schemeClr val="tx1"/>
                </a:gs>
                <a:gs pos="100000">
                  <a:schemeClr val="bg1"/>
                </a:gs>
              </a:gsLst>
              <a:lin ang="5400000" scaled="1"/>
            </a:gradFill>
            <a:ln w="9525">
              <a:noFill/>
              <a:miter lim="800000"/>
              <a:headEnd/>
              <a:tailEnd/>
            </a:ln>
          </p:spPr>
          <p:txBody>
            <a:bodyPr wrap="none" anchor="ctr"/>
            <a:lstStyle/>
            <a:p>
              <a:endParaRPr lang="zh-CN" altLang="en-US"/>
            </a:p>
          </p:txBody>
        </p:sp>
        <p:sp>
          <p:nvSpPr>
            <p:cNvPr id="43032" name="矩形 22"/>
            <p:cNvSpPr>
              <a:spLocks noChangeArrowheads="1"/>
            </p:cNvSpPr>
            <p:nvPr/>
          </p:nvSpPr>
          <p:spPr bwMode="auto">
            <a:xfrm>
              <a:off x="0" y="1014"/>
              <a:ext cx="166" cy="1073"/>
            </a:xfrm>
            <a:prstGeom prst="rect">
              <a:avLst/>
            </a:prstGeom>
            <a:noFill/>
            <a:ln w="9525">
              <a:noFill/>
              <a:miter lim="800000"/>
              <a:headEnd/>
              <a:tailEnd/>
            </a:ln>
          </p:spPr>
          <p:txBody>
            <a:bodyPr wrap="none" anchor="ctr"/>
            <a:lstStyle/>
            <a:p>
              <a:endParaRPr lang="zh-CN" altLang="en-US"/>
            </a:p>
          </p:txBody>
        </p:sp>
      </p:grpSp>
      <p:grpSp>
        <p:nvGrpSpPr>
          <p:cNvPr id="43033" name="Group 25"/>
          <p:cNvGrpSpPr>
            <a:grpSpLocks/>
          </p:cNvGrpSpPr>
          <p:nvPr/>
        </p:nvGrpSpPr>
        <p:grpSpPr bwMode="auto">
          <a:xfrm>
            <a:off x="2347913" y="3265488"/>
            <a:ext cx="204787" cy="1262062"/>
            <a:chOff x="0" y="0"/>
            <a:chExt cx="178" cy="1089"/>
          </a:xfrm>
        </p:grpSpPr>
        <p:grpSp>
          <p:nvGrpSpPr>
            <p:cNvPr id="43034" name="Group 26"/>
            <p:cNvGrpSpPr>
              <a:grpSpLocks/>
            </p:cNvGrpSpPr>
            <p:nvPr/>
          </p:nvGrpSpPr>
          <p:grpSpPr bwMode="auto">
            <a:xfrm>
              <a:off x="12" y="0"/>
              <a:ext cx="166" cy="1089"/>
              <a:chOff x="0" y="0"/>
              <a:chExt cx="166" cy="1429"/>
            </a:xfrm>
          </p:grpSpPr>
          <p:sp>
            <p:nvSpPr>
              <p:cNvPr id="43035" name="自选图形 25"/>
              <p:cNvSpPr>
                <a:spLocks noChangeArrowheads="1"/>
              </p:cNvSpPr>
              <p:nvPr/>
            </p:nvSpPr>
            <p:spPr bwMode="auto">
              <a:xfrm rot="16200000">
                <a:off x="-264" y="264"/>
                <a:ext cx="694" cy="166"/>
              </a:xfrm>
              <a:prstGeom prst="rightArrow">
                <a:avLst>
                  <a:gd name="adj1" fmla="val 50741"/>
                  <a:gd name="adj2" fmla="val 140190"/>
                </a:avLst>
              </a:prstGeom>
              <a:gradFill rotWithShape="1">
                <a:gsLst>
                  <a:gs pos="0">
                    <a:schemeClr val="tx2"/>
                  </a:gs>
                  <a:gs pos="50000">
                    <a:srgbClr val="C0C0C0"/>
                  </a:gs>
                  <a:gs pos="100000">
                    <a:schemeClr val="tx2"/>
                  </a:gs>
                </a:gsLst>
                <a:lin ang="5400000" scaled="1"/>
              </a:gradFill>
              <a:ln w="9525">
                <a:noFill/>
                <a:miter lim="800000"/>
                <a:headEnd/>
                <a:tailEnd/>
              </a:ln>
            </p:spPr>
            <p:txBody>
              <a:bodyPr wrap="none" anchor="ctr"/>
              <a:lstStyle/>
              <a:p>
                <a:endParaRPr lang="zh-CN" altLang="en-US"/>
              </a:p>
            </p:txBody>
          </p:sp>
          <p:sp>
            <p:nvSpPr>
              <p:cNvPr id="43036" name="矩形 26"/>
              <p:cNvSpPr>
                <a:spLocks noChangeArrowheads="1"/>
              </p:cNvSpPr>
              <p:nvPr/>
            </p:nvSpPr>
            <p:spPr bwMode="auto">
              <a:xfrm>
                <a:off x="0" y="694"/>
                <a:ext cx="166" cy="735"/>
              </a:xfrm>
              <a:prstGeom prst="rect">
                <a:avLst/>
              </a:prstGeom>
              <a:noFill/>
              <a:ln w="9525">
                <a:noFill/>
                <a:miter lim="800000"/>
                <a:headEnd/>
                <a:tailEnd/>
              </a:ln>
            </p:spPr>
            <p:txBody>
              <a:bodyPr wrap="none" anchor="ctr"/>
              <a:lstStyle/>
              <a:p>
                <a:endParaRPr lang="zh-CN" altLang="en-US"/>
              </a:p>
            </p:txBody>
          </p:sp>
        </p:grpSp>
        <p:sp>
          <p:nvSpPr>
            <p:cNvPr id="43037" name="椭圆 27"/>
            <p:cNvSpPr>
              <a:spLocks noChangeArrowheads="1"/>
            </p:cNvSpPr>
            <p:nvPr/>
          </p:nvSpPr>
          <p:spPr bwMode="auto">
            <a:xfrm>
              <a:off x="0" y="455"/>
              <a:ext cx="178" cy="179"/>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endParaRPr lang="zh-CN" altLang="en-US"/>
            </a:p>
          </p:txBody>
        </p:sp>
      </p:grpSp>
      <p:grpSp>
        <p:nvGrpSpPr>
          <p:cNvPr id="43038" name="Group 30"/>
          <p:cNvGrpSpPr>
            <a:grpSpLocks/>
          </p:cNvGrpSpPr>
          <p:nvPr/>
        </p:nvGrpSpPr>
        <p:grpSpPr bwMode="auto">
          <a:xfrm>
            <a:off x="4913313" y="1773238"/>
            <a:ext cx="1674812" cy="1674812"/>
            <a:chOff x="0" y="0"/>
            <a:chExt cx="3175" cy="3175"/>
          </a:xfrm>
        </p:grpSpPr>
        <p:grpSp>
          <p:nvGrpSpPr>
            <p:cNvPr id="43039" name="Group 31"/>
            <p:cNvGrpSpPr>
              <a:grpSpLocks/>
            </p:cNvGrpSpPr>
            <p:nvPr/>
          </p:nvGrpSpPr>
          <p:grpSpPr bwMode="auto">
            <a:xfrm>
              <a:off x="0" y="0"/>
              <a:ext cx="3175" cy="3175"/>
              <a:chOff x="0" y="0"/>
              <a:chExt cx="3175" cy="3175"/>
            </a:xfrm>
          </p:grpSpPr>
          <p:sp>
            <p:nvSpPr>
              <p:cNvPr id="43040" name="椭圆 30"/>
              <p:cNvSpPr>
                <a:spLocks noChangeArrowheads="1"/>
              </p:cNvSpPr>
              <p:nvPr/>
            </p:nvSpPr>
            <p:spPr bwMode="auto">
              <a:xfrm>
                <a:off x="0" y="0"/>
                <a:ext cx="3175" cy="3175"/>
              </a:xfrm>
              <a:prstGeom prst="ellipse">
                <a:avLst/>
              </a:prstGeom>
              <a:blipFill dpi="0" rotWithShape="1">
                <a:blip r:embed="rId3"/>
                <a:srcRect/>
                <a:tile tx="0" ty="0" sx="100000" sy="100000" flip="none" algn="tl"/>
              </a:blipFill>
              <a:ln w="9525" cmpd="sng">
                <a:solidFill>
                  <a:srgbClr val="C0C0C0"/>
                </a:solidFill>
                <a:round/>
                <a:headEnd/>
                <a:tailEnd/>
              </a:ln>
            </p:spPr>
            <p:txBody>
              <a:bodyPr wrap="none" anchor="ctr"/>
              <a:lstStyle/>
              <a:p>
                <a:endParaRPr lang="zh-CN" altLang="en-US"/>
              </a:p>
            </p:txBody>
          </p:sp>
          <p:sp>
            <p:nvSpPr>
              <p:cNvPr id="43041" name="椭圆 31"/>
              <p:cNvSpPr>
                <a:spLocks noChangeArrowheads="1"/>
              </p:cNvSpPr>
              <p:nvPr/>
            </p:nvSpPr>
            <p:spPr bwMode="auto">
              <a:xfrm>
                <a:off x="178" y="178"/>
                <a:ext cx="2819" cy="2819"/>
              </a:xfrm>
              <a:prstGeom prst="ellipse">
                <a:avLst/>
              </a:prstGeom>
              <a:solidFill>
                <a:srgbClr val="3366FF"/>
              </a:solidFill>
              <a:ln w="9525" cmpd="sng">
                <a:solidFill>
                  <a:srgbClr val="C0C0C0"/>
                </a:solidFill>
                <a:round/>
                <a:headEnd/>
                <a:tailEnd/>
              </a:ln>
            </p:spPr>
            <p:txBody>
              <a:bodyPr wrap="none" anchor="ctr"/>
              <a:lstStyle/>
              <a:p>
                <a:endParaRPr lang="zh-CN" altLang="en-US"/>
              </a:p>
            </p:txBody>
          </p:sp>
          <p:sp>
            <p:nvSpPr>
              <p:cNvPr id="43042" name="椭圆 32"/>
              <p:cNvSpPr>
                <a:spLocks noChangeArrowheads="1"/>
              </p:cNvSpPr>
              <p:nvPr/>
            </p:nvSpPr>
            <p:spPr bwMode="auto">
              <a:xfrm>
                <a:off x="1502" y="264"/>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43" name="椭圆 33"/>
              <p:cNvSpPr>
                <a:spLocks noChangeArrowheads="1"/>
              </p:cNvSpPr>
              <p:nvPr/>
            </p:nvSpPr>
            <p:spPr bwMode="auto">
              <a:xfrm>
                <a:off x="2733" y="1498"/>
                <a:ext cx="178" cy="179"/>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44" name="椭圆 34"/>
              <p:cNvSpPr>
                <a:spLocks noChangeArrowheads="1"/>
              </p:cNvSpPr>
              <p:nvPr/>
            </p:nvSpPr>
            <p:spPr bwMode="auto">
              <a:xfrm>
                <a:off x="267" y="1498"/>
                <a:ext cx="175" cy="179"/>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45" name="椭圆 35"/>
              <p:cNvSpPr>
                <a:spLocks noChangeArrowheads="1"/>
              </p:cNvSpPr>
              <p:nvPr/>
            </p:nvSpPr>
            <p:spPr bwMode="auto">
              <a:xfrm>
                <a:off x="1502" y="2733"/>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46" name="椭圆 36"/>
              <p:cNvSpPr>
                <a:spLocks noChangeArrowheads="1"/>
              </p:cNvSpPr>
              <p:nvPr/>
            </p:nvSpPr>
            <p:spPr bwMode="auto">
              <a:xfrm>
                <a:off x="2558" y="881"/>
                <a:ext cx="178"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47" name="椭圆 37"/>
              <p:cNvSpPr>
                <a:spLocks noChangeArrowheads="1"/>
              </p:cNvSpPr>
              <p:nvPr/>
            </p:nvSpPr>
            <p:spPr bwMode="auto">
              <a:xfrm>
                <a:off x="2119" y="442"/>
                <a:ext cx="175"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48" name="椭圆 38"/>
              <p:cNvSpPr>
                <a:spLocks noChangeArrowheads="1"/>
              </p:cNvSpPr>
              <p:nvPr/>
            </p:nvSpPr>
            <p:spPr bwMode="auto">
              <a:xfrm>
                <a:off x="881" y="442"/>
                <a:ext cx="178"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49" name="椭圆 39"/>
              <p:cNvSpPr>
                <a:spLocks noChangeArrowheads="1"/>
              </p:cNvSpPr>
              <p:nvPr/>
            </p:nvSpPr>
            <p:spPr bwMode="auto">
              <a:xfrm>
                <a:off x="442" y="881"/>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50" name="椭圆 40"/>
              <p:cNvSpPr>
                <a:spLocks noChangeArrowheads="1"/>
              </p:cNvSpPr>
              <p:nvPr/>
            </p:nvSpPr>
            <p:spPr bwMode="auto">
              <a:xfrm>
                <a:off x="442" y="2119"/>
                <a:ext cx="175"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51" name="椭圆 41"/>
              <p:cNvSpPr>
                <a:spLocks noChangeArrowheads="1"/>
              </p:cNvSpPr>
              <p:nvPr/>
            </p:nvSpPr>
            <p:spPr bwMode="auto">
              <a:xfrm>
                <a:off x="881" y="2558"/>
                <a:ext cx="178"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52" name="椭圆 42"/>
              <p:cNvSpPr>
                <a:spLocks noChangeArrowheads="1"/>
              </p:cNvSpPr>
              <p:nvPr/>
            </p:nvSpPr>
            <p:spPr bwMode="auto">
              <a:xfrm>
                <a:off x="2119" y="2558"/>
                <a:ext cx="175" cy="178"/>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43053" name="椭圆 43"/>
              <p:cNvSpPr>
                <a:spLocks noChangeArrowheads="1"/>
              </p:cNvSpPr>
              <p:nvPr/>
            </p:nvSpPr>
            <p:spPr bwMode="auto">
              <a:xfrm>
                <a:off x="2558" y="2119"/>
                <a:ext cx="178" cy="175"/>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grpSp>
        <p:sp>
          <p:nvSpPr>
            <p:cNvPr id="43054" name="自选图形 44"/>
            <p:cNvSpPr>
              <a:spLocks noChangeArrowheads="1"/>
            </p:cNvSpPr>
            <p:nvPr/>
          </p:nvSpPr>
          <p:spPr bwMode="auto">
            <a:xfrm>
              <a:off x="1270" y="1905"/>
              <a:ext cx="635" cy="635"/>
            </a:xfrm>
            <a:prstGeom prst="smileyFace">
              <a:avLst>
                <a:gd name="adj" fmla="val 4653"/>
              </a:avLst>
            </a:prstGeom>
            <a:solidFill>
              <a:srgbClr val="CCFFFF"/>
            </a:solidFill>
            <a:ln w="9525" cmpd="sng">
              <a:solidFill>
                <a:schemeClr val="tx1"/>
              </a:solidFill>
              <a:round/>
              <a:headEnd/>
              <a:tailEnd/>
            </a:ln>
          </p:spPr>
          <p:txBody>
            <a:bodyPr wrap="none" anchor="ctr"/>
            <a:lstStyle/>
            <a:p>
              <a:endParaRPr lang="zh-CN" altLang="en-US"/>
            </a:p>
          </p:txBody>
        </p:sp>
      </p:grpSp>
      <p:grpSp>
        <p:nvGrpSpPr>
          <p:cNvPr id="43055" name="Group 47"/>
          <p:cNvGrpSpPr>
            <a:grpSpLocks/>
          </p:cNvGrpSpPr>
          <p:nvPr/>
        </p:nvGrpSpPr>
        <p:grpSpPr bwMode="auto">
          <a:xfrm>
            <a:off x="7146925" y="2133600"/>
            <a:ext cx="88900" cy="1100138"/>
            <a:chOff x="0" y="0"/>
            <a:chExt cx="166" cy="2087"/>
          </a:xfrm>
        </p:grpSpPr>
        <p:sp>
          <p:nvSpPr>
            <p:cNvPr id="43056" name="自选图形 46"/>
            <p:cNvSpPr>
              <a:spLocks noChangeArrowheads="1"/>
            </p:cNvSpPr>
            <p:nvPr/>
          </p:nvSpPr>
          <p:spPr bwMode="auto">
            <a:xfrm rot="16200000">
              <a:off x="-424" y="424"/>
              <a:ext cx="1015" cy="166"/>
            </a:xfrm>
            <a:prstGeom prst="rightArrow">
              <a:avLst>
                <a:gd name="adj1" fmla="val 50741"/>
                <a:gd name="adj2" fmla="val 204834"/>
              </a:avLst>
            </a:prstGeom>
            <a:gradFill rotWithShape="1">
              <a:gsLst>
                <a:gs pos="0">
                  <a:schemeClr val="bg1"/>
                </a:gs>
                <a:gs pos="50000">
                  <a:schemeClr val="tx1"/>
                </a:gs>
                <a:gs pos="100000">
                  <a:schemeClr val="bg1"/>
                </a:gs>
              </a:gsLst>
              <a:lin ang="5400000" scaled="1"/>
            </a:gradFill>
            <a:ln w="9525">
              <a:noFill/>
              <a:miter lim="800000"/>
              <a:headEnd/>
              <a:tailEnd/>
            </a:ln>
          </p:spPr>
          <p:txBody>
            <a:bodyPr wrap="none" anchor="ctr"/>
            <a:lstStyle/>
            <a:p>
              <a:endParaRPr lang="zh-CN" altLang="en-US"/>
            </a:p>
          </p:txBody>
        </p:sp>
        <p:sp>
          <p:nvSpPr>
            <p:cNvPr id="43057" name="矩形 47"/>
            <p:cNvSpPr>
              <a:spLocks noChangeArrowheads="1"/>
            </p:cNvSpPr>
            <p:nvPr/>
          </p:nvSpPr>
          <p:spPr bwMode="auto">
            <a:xfrm>
              <a:off x="0" y="1014"/>
              <a:ext cx="166" cy="1073"/>
            </a:xfrm>
            <a:prstGeom prst="rect">
              <a:avLst/>
            </a:prstGeom>
            <a:noFill/>
            <a:ln w="9525">
              <a:noFill/>
              <a:miter lim="800000"/>
              <a:headEnd/>
              <a:tailEnd/>
            </a:ln>
          </p:spPr>
          <p:txBody>
            <a:bodyPr wrap="none" anchor="ctr"/>
            <a:lstStyle/>
            <a:p>
              <a:endParaRPr lang="zh-CN" altLang="en-US"/>
            </a:p>
          </p:txBody>
        </p:sp>
      </p:grpSp>
      <p:grpSp>
        <p:nvGrpSpPr>
          <p:cNvPr id="43058" name="Group 50"/>
          <p:cNvGrpSpPr>
            <a:grpSpLocks/>
          </p:cNvGrpSpPr>
          <p:nvPr/>
        </p:nvGrpSpPr>
        <p:grpSpPr bwMode="auto">
          <a:xfrm>
            <a:off x="7862888" y="2349500"/>
            <a:ext cx="93662" cy="576263"/>
            <a:chOff x="0" y="0"/>
            <a:chExt cx="178" cy="1089"/>
          </a:xfrm>
        </p:grpSpPr>
        <p:grpSp>
          <p:nvGrpSpPr>
            <p:cNvPr id="43059" name="Group 51"/>
            <p:cNvGrpSpPr>
              <a:grpSpLocks/>
            </p:cNvGrpSpPr>
            <p:nvPr/>
          </p:nvGrpSpPr>
          <p:grpSpPr bwMode="auto">
            <a:xfrm>
              <a:off x="12" y="0"/>
              <a:ext cx="166" cy="1089"/>
              <a:chOff x="0" y="0"/>
              <a:chExt cx="166" cy="1429"/>
            </a:xfrm>
          </p:grpSpPr>
          <p:sp>
            <p:nvSpPr>
              <p:cNvPr id="43060" name="自选图形 50"/>
              <p:cNvSpPr>
                <a:spLocks noChangeArrowheads="1"/>
              </p:cNvSpPr>
              <p:nvPr/>
            </p:nvSpPr>
            <p:spPr bwMode="auto">
              <a:xfrm rot="16200000">
                <a:off x="-263" y="263"/>
                <a:ext cx="693" cy="166"/>
              </a:xfrm>
              <a:prstGeom prst="rightArrow">
                <a:avLst>
                  <a:gd name="adj1" fmla="val 50741"/>
                  <a:gd name="adj2" fmla="val 140181"/>
                </a:avLst>
              </a:prstGeom>
              <a:gradFill rotWithShape="1">
                <a:gsLst>
                  <a:gs pos="0">
                    <a:schemeClr val="tx2"/>
                  </a:gs>
                  <a:gs pos="50000">
                    <a:srgbClr val="C0C0C0"/>
                  </a:gs>
                  <a:gs pos="100000">
                    <a:schemeClr val="tx2"/>
                  </a:gs>
                </a:gsLst>
                <a:lin ang="5400000" scaled="1"/>
              </a:gradFill>
              <a:ln w="9525">
                <a:noFill/>
                <a:miter lim="800000"/>
                <a:headEnd/>
                <a:tailEnd/>
              </a:ln>
            </p:spPr>
            <p:txBody>
              <a:bodyPr wrap="none" anchor="ctr"/>
              <a:lstStyle/>
              <a:p>
                <a:endParaRPr lang="zh-CN" altLang="en-US"/>
              </a:p>
            </p:txBody>
          </p:sp>
          <p:sp>
            <p:nvSpPr>
              <p:cNvPr id="43061" name="矩形 51"/>
              <p:cNvSpPr>
                <a:spLocks noChangeArrowheads="1"/>
              </p:cNvSpPr>
              <p:nvPr/>
            </p:nvSpPr>
            <p:spPr bwMode="auto">
              <a:xfrm>
                <a:off x="0" y="694"/>
                <a:ext cx="166" cy="735"/>
              </a:xfrm>
              <a:prstGeom prst="rect">
                <a:avLst/>
              </a:prstGeom>
              <a:noFill/>
              <a:ln w="9525">
                <a:noFill/>
                <a:miter lim="800000"/>
                <a:headEnd/>
                <a:tailEnd/>
              </a:ln>
            </p:spPr>
            <p:txBody>
              <a:bodyPr wrap="none" anchor="ctr"/>
              <a:lstStyle/>
              <a:p>
                <a:endParaRPr lang="zh-CN" altLang="en-US"/>
              </a:p>
            </p:txBody>
          </p:sp>
        </p:grpSp>
        <p:sp>
          <p:nvSpPr>
            <p:cNvPr id="43062" name="椭圆 52"/>
            <p:cNvSpPr>
              <a:spLocks noChangeArrowheads="1"/>
            </p:cNvSpPr>
            <p:nvPr/>
          </p:nvSpPr>
          <p:spPr bwMode="auto">
            <a:xfrm>
              <a:off x="0" y="455"/>
              <a:ext cx="178" cy="179"/>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endParaRPr lang="zh-CN" altLang="en-US"/>
            </a:p>
          </p:txBody>
        </p:sp>
      </p:grpSp>
      <p:sp>
        <p:nvSpPr>
          <p:cNvPr id="43063" name="文本框 53"/>
          <p:cNvSpPr txBox="1">
            <a:spLocks noChangeArrowheads="1"/>
          </p:cNvSpPr>
          <p:nvPr/>
        </p:nvSpPr>
        <p:spPr bwMode="auto">
          <a:xfrm>
            <a:off x="5435600" y="3529013"/>
            <a:ext cx="650875" cy="376237"/>
          </a:xfrm>
          <a:prstGeom prst="rect">
            <a:avLst/>
          </a:prstGeom>
          <a:solidFill>
            <a:schemeClr val="accent1"/>
          </a:solidFill>
          <a:ln w="9525" cmpd="sng">
            <a:solidFill>
              <a:srgbClr val="969696"/>
            </a:solidFill>
            <a:miter lim="800000"/>
            <a:headEnd/>
            <a:tailEnd/>
          </a:ln>
        </p:spPr>
        <p:txBody>
          <a:bodyPr wrap="none">
            <a:spAutoFit/>
          </a:bodyPr>
          <a:lstStyle/>
          <a:p>
            <a:r>
              <a:rPr lang="zh-CN" altLang="en-US">
                <a:effectLst>
                  <a:outerShdw blurRad="38100" dist="38100" dir="2700000" algn="tl">
                    <a:srgbClr val="FFFFFF"/>
                  </a:outerShdw>
                </a:effectLst>
                <a:ea typeface="黑体" pitchFamily="2" charset="-122"/>
              </a:rPr>
              <a:t>钟面</a:t>
            </a:r>
          </a:p>
        </p:txBody>
      </p:sp>
      <p:sp>
        <p:nvSpPr>
          <p:cNvPr id="43064" name="文本框 54"/>
          <p:cNvSpPr txBox="1">
            <a:spLocks noChangeArrowheads="1"/>
          </p:cNvSpPr>
          <p:nvPr/>
        </p:nvSpPr>
        <p:spPr bwMode="auto">
          <a:xfrm>
            <a:off x="6877050" y="2925763"/>
            <a:ext cx="650875" cy="376237"/>
          </a:xfrm>
          <a:prstGeom prst="rect">
            <a:avLst/>
          </a:prstGeom>
          <a:solidFill>
            <a:schemeClr val="accent1"/>
          </a:solidFill>
          <a:ln w="9525" cmpd="sng">
            <a:solidFill>
              <a:srgbClr val="969696"/>
            </a:solidFill>
            <a:miter lim="800000"/>
            <a:headEnd/>
            <a:tailEnd/>
          </a:ln>
        </p:spPr>
        <p:txBody>
          <a:bodyPr wrap="none">
            <a:spAutoFit/>
          </a:bodyPr>
          <a:lstStyle/>
          <a:p>
            <a:r>
              <a:rPr lang="zh-CN" altLang="en-US">
                <a:effectLst>
                  <a:outerShdw blurRad="38100" dist="38100" dir="2700000" algn="tl">
                    <a:srgbClr val="FFFFFF"/>
                  </a:outerShdw>
                </a:effectLst>
                <a:ea typeface="黑体" pitchFamily="2" charset="-122"/>
              </a:rPr>
              <a:t>分针</a:t>
            </a:r>
          </a:p>
        </p:txBody>
      </p:sp>
      <p:sp>
        <p:nvSpPr>
          <p:cNvPr id="43065" name="文本框 55"/>
          <p:cNvSpPr txBox="1">
            <a:spLocks noChangeArrowheads="1"/>
          </p:cNvSpPr>
          <p:nvPr/>
        </p:nvSpPr>
        <p:spPr bwMode="auto">
          <a:xfrm>
            <a:off x="7596188" y="2925763"/>
            <a:ext cx="650875" cy="376237"/>
          </a:xfrm>
          <a:prstGeom prst="rect">
            <a:avLst/>
          </a:prstGeom>
          <a:solidFill>
            <a:schemeClr val="accent1"/>
          </a:solidFill>
          <a:ln w="9525" cmpd="sng">
            <a:solidFill>
              <a:srgbClr val="969696"/>
            </a:solidFill>
            <a:miter lim="800000"/>
            <a:headEnd/>
            <a:tailEnd/>
          </a:ln>
        </p:spPr>
        <p:txBody>
          <a:bodyPr wrap="none">
            <a:spAutoFit/>
          </a:bodyPr>
          <a:lstStyle/>
          <a:p>
            <a:r>
              <a:rPr lang="zh-CN" altLang="en-US">
                <a:effectLst>
                  <a:outerShdw blurRad="38100" dist="38100" dir="2700000" algn="tl">
                    <a:srgbClr val="FFFFFF"/>
                  </a:outerShdw>
                </a:effectLst>
                <a:ea typeface="黑体" pitchFamily="2" charset="-122"/>
              </a:rPr>
              <a:t>时针</a:t>
            </a:r>
          </a:p>
        </p:txBody>
      </p:sp>
      <p:grpSp>
        <p:nvGrpSpPr>
          <p:cNvPr id="43066" name="Group 58"/>
          <p:cNvGrpSpPr>
            <a:grpSpLocks/>
          </p:cNvGrpSpPr>
          <p:nvPr/>
        </p:nvGrpSpPr>
        <p:grpSpPr bwMode="auto">
          <a:xfrm>
            <a:off x="4495800" y="3962400"/>
            <a:ext cx="1962150" cy="2057400"/>
            <a:chOff x="0" y="0"/>
            <a:chExt cx="1236" cy="1296"/>
          </a:xfrm>
        </p:grpSpPr>
        <p:pic>
          <p:nvPicPr>
            <p:cNvPr id="43067" name="图片 57"/>
            <p:cNvPicPr>
              <a:picLocks noChangeAspect="1" noChangeArrowheads="1"/>
            </p:cNvPicPr>
            <p:nvPr/>
          </p:nvPicPr>
          <p:blipFill>
            <a:blip r:embed="rId4"/>
            <a:srcRect/>
            <a:stretch>
              <a:fillRect/>
            </a:stretch>
          </p:blipFill>
          <p:spPr bwMode="auto">
            <a:xfrm>
              <a:off x="0" y="96"/>
              <a:ext cx="1236" cy="1200"/>
            </a:xfrm>
            <a:prstGeom prst="rect">
              <a:avLst/>
            </a:prstGeom>
            <a:noFill/>
            <a:ln w="9525">
              <a:noFill/>
              <a:miter lim="800000"/>
              <a:headEnd/>
              <a:tailEnd/>
            </a:ln>
          </p:spPr>
        </p:pic>
        <p:sp>
          <p:nvSpPr>
            <p:cNvPr id="43068" name="文本框 58"/>
            <p:cNvSpPr txBox="1">
              <a:spLocks noChangeArrowheads="1"/>
            </p:cNvSpPr>
            <p:nvPr/>
          </p:nvSpPr>
          <p:spPr bwMode="auto">
            <a:xfrm>
              <a:off x="406" y="0"/>
              <a:ext cx="410" cy="237"/>
            </a:xfrm>
            <a:prstGeom prst="rect">
              <a:avLst/>
            </a:prstGeom>
            <a:solidFill>
              <a:schemeClr val="accent1"/>
            </a:solidFill>
            <a:ln w="9525" cmpd="sng">
              <a:solidFill>
                <a:srgbClr val="969696"/>
              </a:solidFill>
              <a:miter lim="800000"/>
              <a:headEnd/>
              <a:tailEnd/>
            </a:ln>
          </p:spPr>
          <p:txBody>
            <a:bodyPr wrap="none">
              <a:spAutoFit/>
            </a:bodyPr>
            <a:lstStyle/>
            <a:p>
              <a:r>
                <a:rPr lang="zh-CN" altLang="en-US">
                  <a:effectLst>
                    <a:outerShdw blurRad="38100" dist="38100" dir="2700000" algn="tl">
                      <a:srgbClr val="FFFFFF"/>
                    </a:outerShdw>
                  </a:effectLst>
                  <a:ea typeface="黑体" pitchFamily="2" charset="-122"/>
                </a:rPr>
                <a:t>分针</a:t>
              </a:r>
            </a:p>
          </p:txBody>
        </p:sp>
      </p:grpSp>
      <p:grpSp>
        <p:nvGrpSpPr>
          <p:cNvPr id="43069" name="Group 61"/>
          <p:cNvGrpSpPr>
            <a:grpSpLocks/>
          </p:cNvGrpSpPr>
          <p:nvPr/>
        </p:nvGrpSpPr>
        <p:grpSpPr bwMode="auto">
          <a:xfrm>
            <a:off x="6705600" y="3962400"/>
            <a:ext cx="1943100" cy="2028825"/>
            <a:chOff x="0" y="0"/>
            <a:chExt cx="1224" cy="1278"/>
          </a:xfrm>
        </p:grpSpPr>
        <p:pic>
          <p:nvPicPr>
            <p:cNvPr id="43070" name="图片 60"/>
            <p:cNvPicPr>
              <a:picLocks noChangeAspect="1" noChangeArrowheads="1"/>
            </p:cNvPicPr>
            <p:nvPr/>
          </p:nvPicPr>
          <p:blipFill>
            <a:blip r:embed="rId5"/>
            <a:srcRect/>
            <a:stretch>
              <a:fillRect/>
            </a:stretch>
          </p:blipFill>
          <p:spPr bwMode="auto">
            <a:xfrm>
              <a:off x="0" y="96"/>
              <a:ext cx="1224" cy="1182"/>
            </a:xfrm>
            <a:prstGeom prst="rect">
              <a:avLst/>
            </a:prstGeom>
            <a:noFill/>
            <a:ln w="9525">
              <a:noFill/>
              <a:miter lim="800000"/>
              <a:headEnd/>
              <a:tailEnd/>
            </a:ln>
          </p:spPr>
        </p:pic>
        <p:sp>
          <p:nvSpPr>
            <p:cNvPr id="43071" name="文本框 61"/>
            <p:cNvSpPr txBox="1">
              <a:spLocks noChangeArrowheads="1"/>
            </p:cNvSpPr>
            <p:nvPr/>
          </p:nvSpPr>
          <p:spPr bwMode="auto">
            <a:xfrm>
              <a:off x="384" y="0"/>
              <a:ext cx="410" cy="237"/>
            </a:xfrm>
            <a:prstGeom prst="rect">
              <a:avLst/>
            </a:prstGeom>
            <a:solidFill>
              <a:schemeClr val="accent1"/>
            </a:solidFill>
            <a:ln w="9525" cmpd="sng">
              <a:solidFill>
                <a:srgbClr val="969696"/>
              </a:solidFill>
              <a:miter lim="800000"/>
              <a:headEnd/>
              <a:tailEnd/>
            </a:ln>
          </p:spPr>
          <p:txBody>
            <a:bodyPr wrap="none">
              <a:spAutoFit/>
            </a:bodyPr>
            <a:lstStyle/>
            <a:p>
              <a:r>
                <a:rPr lang="zh-CN" altLang="en-US">
                  <a:effectLst>
                    <a:outerShdw blurRad="38100" dist="38100" dir="2700000" algn="tl">
                      <a:srgbClr val="FFFFFF"/>
                    </a:outerShdw>
                  </a:effectLst>
                  <a:ea typeface="黑体" pitchFamily="2" charset="-122"/>
                </a:rPr>
                <a:t>时针</a:t>
              </a:r>
            </a:p>
          </p:txBody>
        </p:sp>
      </p:grpSp>
      <p:grpSp>
        <p:nvGrpSpPr>
          <p:cNvPr id="43072" name="Group 64"/>
          <p:cNvGrpSpPr>
            <a:grpSpLocks/>
          </p:cNvGrpSpPr>
          <p:nvPr/>
        </p:nvGrpSpPr>
        <p:grpSpPr bwMode="auto">
          <a:xfrm>
            <a:off x="7239000" y="4648200"/>
            <a:ext cx="838200" cy="914400"/>
            <a:chOff x="0" y="0"/>
            <a:chExt cx="528" cy="576"/>
          </a:xfrm>
        </p:grpSpPr>
        <p:sp>
          <p:nvSpPr>
            <p:cNvPr id="43073" name="椭圆 63"/>
            <p:cNvSpPr>
              <a:spLocks noChangeArrowheads="1"/>
            </p:cNvSpPr>
            <p:nvPr/>
          </p:nvSpPr>
          <p:spPr bwMode="auto">
            <a:xfrm>
              <a:off x="96" y="0"/>
              <a:ext cx="432" cy="192"/>
            </a:xfrm>
            <a:prstGeom prst="ellipse">
              <a:avLst/>
            </a:prstGeom>
            <a:noFill/>
            <a:ln w="25400" cmpd="sng">
              <a:solidFill>
                <a:srgbClr val="FF0000"/>
              </a:solidFill>
              <a:round/>
              <a:headEnd/>
              <a:tailEnd/>
            </a:ln>
          </p:spPr>
          <p:txBody>
            <a:bodyPr wrap="none" anchor="ctr"/>
            <a:lstStyle/>
            <a:p>
              <a:endParaRPr lang="zh-CN" altLang="en-US"/>
            </a:p>
          </p:txBody>
        </p:sp>
        <p:sp>
          <p:nvSpPr>
            <p:cNvPr id="43074" name="椭圆 64"/>
            <p:cNvSpPr>
              <a:spLocks noChangeArrowheads="1"/>
            </p:cNvSpPr>
            <p:nvPr/>
          </p:nvSpPr>
          <p:spPr bwMode="auto">
            <a:xfrm>
              <a:off x="0" y="240"/>
              <a:ext cx="432" cy="336"/>
            </a:xfrm>
            <a:prstGeom prst="ellipse">
              <a:avLst/>
            </a:prstGeom>
            <a:noFill/>
            <a:ln w="25400" cmpd="sng">
              <a:solidFill>
                <a:srgbClr val="FF0000"/>
              </a:solidFill>
              <a:round/>
              <a:headEnd/>
              <a:tailEnd/>
            </a:ln>
          </p:spPr>
          <p:txBody>
            <a:bodyPr wrap="none" anchor="ctr"/>
            <a:lstStyle/>
            <a:p>
              <a:endParaRPr lang="zh-CN" altLang="en-US"/>
            </a:p>
          </p:txBody>
        </p:sp>
      </p:grpSp>
      <p:grpSp>
        <p:nvGrpSpPr>
          <p:cNvPr id="43075" name="Group 67"/>
          <p:cNvGrpSpPr>
            <a:grpSpLocks/>
          </p:cNvGrpSpPr>
          <p:nvPr/>
        </p:nvGrpSpPr>
        <p:grpSpPr bwMode="auto">
          <a:xfrm>
            <a:off x="5029200" y="4648200"/>
            <a:ext cx="990600" cy="914400"/>
            <a:chOff x="0" y="0"/>
            <a:chExt cx="624" cy="576"/>
          </a:xfrm>
        </p:grpSpPr>
        <p:sp>
          <p:nvSpPr>
            <p:cNvPr id="43076" name="椭圆 66"/>
            <p:cNvSpPr>
              <a:spLocks noChangeArrowheads="1"/>
            </p:cNvSpPr>
            <p:nvPr/>
          </p:nvSpPr>
          <p:spPr bwMode="auto">
            <a:xfrm>
              <a:off x="144" y="0"/>
              <a:ext cx="432" cy="192"/>
            </a:xfrm>
            <a:prstGeom prst="ellipse">
              <a:avLst/>
            </a:prstGeom>
            <a:noFill/>
            <a:ln w="25400" cmpd="sng">
              <a:solidFill>
                <a:srgbClr val="FF0000"/>
              </a:solidFill>
              <a:round/>
              <a:headEnd/>
              <a:tailEnd/>
            </a:ln>
          </p:spPr>
          <p:txBody>
            <a:bodyPr wrap="none" anchor="ctr"/>
            <a:lstStyle/>
            <a:p>
              <a:endParaRPr lang="zh-CN" altLang="en-US"/>
            </a:p>
          </p:txBody>
        </p:sp>
        <p:sp>
          <p:nvSpPr>
            <p:cNvPr id="43077" name="椭圆 67"/>
            <p:cNvSpPr>
              <a:spLocks noChangeArrowheads="1"/>
            </p:cNvSpPr>
            <p:nvPr/>
          </p:nvSpPr>
          <p:spPr bwMode="auto">
            <a:xfrm>
              <a:off x="0" y="240"/>
              <a:ext cx="624" cy="336"/>
            </a:xfrm>
            <a:prstGeom prst="ellipse">
              <a:avLst/>
            </a:prstGeom>
            <a:noFill/>
            <a:ln w="25400" cmpd="sng">
              <a:solidFill>
                <a:srgbClr val="FF0000"/>
              </a:solidFill>
              <a:round/>
              <a:headEnd/>
              <a:tailEnd/>
            </a:ln>
          </p:spPr>
          <p:txBody>
            <a:bodyPr wrap="none" anchor="ctr"/>
            <a:lstStyle/>
            <a:p>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12000" fill="hold" nodeType="clickEffect">
                                  <p:stCondLst>
                                    <p:cond delay="0"/>
                                  </p:stCondLst>
                                  <p:childTnLst>
                                    <p:animRot by="21600000">
                                      <p:cBhvr>
                                        <p:cTn id="6" dur="1000" fill="hold"/>
                                        <p:tgtEl>
                                          <p:spTgt spid="43030"/>
                                        </p:tgtEl>
                                        <p:attrNameLst>
                                          <p:attrName>r</p:attrName>
                                        </p:attrNameLst>
                                      </p:cBhvr>
                                    </p:animRot>
                                  </p:childTnLst>
                                </p:cTn>
                              </p:par>
                              <p:par>
                                <p:cTn id="7" presetID="8" presetClass="emph" presetSubtype="0" fill="hold" nodeType="withEffect">
                                  <p:stCondLst>
                                    <p:cond delay="0"/>
                                  </p:stCondLst>
                                  <p:childTnLst>
                                    <p:animRot by="21600000">
                                      <p:cBhvr>
                                        <p:cTn id="8" dur="12000" fill="hold"/>
                                        <p:tgtEl>
                                          <p:spTgt spid="43033"/>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43066"/>
                                        </p:tgtEl>
                                        <p:attrNameLst>
                                          <p:attrName>style.visibility</p:attrName>
                                        </p:attrNameLst>
                                      </p:cBhvr>
                                      <p:to>
                                        <p:strVal val="visible"/>
                                      </p:to>
                                    </p:set>
                                    <p:animEffect transition="in" filter="dissolve">
                                      <p:cBhvr>
                                        <p:cTn id="13" dur="500"/>
                                        <p:tgtEl>
                                          <p:spTgt spid="43066"/>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43069"/>
                                        </p:tgtEl>
                                        <p:attrNameLst>
                                          <p:attrName>style.visibility</p:attrName>
                                        </p:attrNameLst>
                                      </p:cBhvr>
                                      <p:to>
                                        <p:strVal val="visible"/>
                                      </p:to>
                                    </p:set>
                                    <p:animEffect transition="in" filter="dissolve">
                                      <p:cBhvr>
                                        <p:cTn id="17" dur="500"/>
                                        <p:tgtEl>
                                          <p:spTgt spid="43069"/>
                                        </p:tgtEl>
                                      </p:cBhvr>
                                    </p:animEffect>
                                  </p:childTnLst>
                                </p:cTn>
                              </p:par>
                            </p:childTnLst>
                          </p:cTn>
                        </p:par>
                      </p:childTnLst>
                    </p:cTn>
                  </p:par>
                  <p:par>
                    <p:cTn id="18" fill="hold">
                      <p:stCondLst>
                        <p:cond delay="indefinite"/>
                      </p:stCondLst>
                      <p:childTnLst>
                        <p:par>
                          <p:cTn id="19" fill="hold">
                            <p:stCondLst>
                              <p:cond delay="0"/>
                            </p:stCondLst>
                            <p:childTnLst>
                              <p:par>
                                <p:cTn id="20" presetID="50" presetClass="entr" presetSubtype="0" decel="100000" fill="hold" nodeType="clickEffect">
                                  <p:stCondLst>
                                    <p:cond delay="0"/>
                                  </p:stCondLst>
                                  <p:childTnLst>
                                    <p:set>
                                      <p:cBhvr>
                                        <p:cTn id="21" dur="1" fill="hold">
                                          <p:stCondLst>
                                            <p:cond delay="0"/>
                                          </p:stCondLst>
                                        </p:cTn>
                                        <p:tgtEl>
                                          <p:spTgt spid="43075"/>
                                        </p:tgtEl>
                                        <p:attrNameLst>
                                          <p:attrName>style.visibility</p:attrName>
                                        </p:attrNameLst>
                                      </p:cBhvr>
                                      <p:to>
                                        <p:strVal val="visible"/>
                                      </p:to>
                                    </p:set>
                                    <p:anim calcmode="lin" valueType="num">
                                      <p:cBhvr>
                                        <p:cTn id="22" dur="1000" fill="hold"/>
                                        <p:tgtEl>
                                          <p:spTgt spid="43075"/>
                                        </p:tgtEl>
                                        <p:attrNameLst>
                                          <p:attrName>ppt_w</p:attrName>
                                        </p:attrNameLst>
                                      </p:cBhvr>
                                      <p:tavLst>
                                        <p:tav tm="0">
                                          <p:val>
                                            <p:strVal val="#ppt_w+.3"/>
                                          </p:val>
                                        </p:tav>
                                        <p:tav tm="100000">
                                          <p:val>
                                            <p:strVal val="#ppt_w"/>
                                          </p:val>
                                        </p:tav>
                                      </p:tavLst>
                                    </p:anim>
                                    <p:anim calcmode="lin" valueType="num">
                                      <p:cBhvr>
                                        <p:cTn id="23" dur="1000" fill="hold"/>
                                        <p:tgtEl>
                                          <p:spTgt spid="43075"/>
                                        </p:tgtEl>
                                        <p:attrNameLst>
                                          <p:attrName>ppt_h</p:attrName>
                                        </p:attrNameLst>
                                      </p:cBhvr>
                                      <p:tavLst>
                                        <p:tav tm="0">
                                          <p:val>
                                            <p:strVal val="#ppt_h"/>
                                          </p:val>
                                        </p:tav>
                                        <p:tav tm="100000">
                                          <p:val>
                                            <p:strVal val="#ppt_h"/>
                                          </p:val>
                                        </p:tav>
                                      </p:tavLst>
                                    </p:anim>
                                    <p:animEffect transition="in" filter="fade">
                                      <p:cBhvr>
                                        <p:cTn id="24" dur="1000"/>
                                        <p:tgtEl>
                                          <p:spTgt spid="43075"/>
                                        </p:tgtEl>
                                      </p:cBhvr>
                                    </p:animEffect>
                                  </p:childTnLst>
                                </p:cTn>
                              </p:par>
                            </p:childTnLst>
                          </p:cTn>
                        </p:par>
                        <p:par>
                          <p:cTn id="25" fill="hold">
                            <p:stCondLst>
                              <p:cond delay="1000"/>
                            </p:stCondLst>
                            <p:childTnLst>
                              <p:par>
                                <p:cTn id="26" presetID="50" presetClass="entr" presetSubtype="0" decel="100000" fill="hold" nodeType="afterEffect">
                                  <p:stCondLst>
                                    <p:cond delay="0"/>
                                  </p:stCondLst>
                                  <p:childTnLst>
                                    <p:set>
                                      <p:cBhvr>
                                        <p:cTn id="27" dur="1" fill="hold">
                                          <p:stCondLst>
                                            <p:cond delay="0"/>
                                          </p:stCondLst>
                                        </p:cTn>
                                        <p:tgtEl>
                                          <p:spTgt spid="43072"/>
                                        </p:tgtEl>
                                        <p:attrNameLst>
                                          <p:attrName>style.visibility</p:attrName>
                                        </p:attrNameLst>
                                      </p:cBhvr>
                                      <p:to>
                                        <p:strVal val="visible"/>
                                      </p:to>
                                    </p:set>
                                    <p:anim calcmode="lin" valueType="num">
                                      <p:cBhvr>
                                        <p:cTn id="28" dur="1000" fill="hold"/>
                                        <p:tgtEl>
                                          <p:spTgt spid="43072"/>
                                        </p:tgtEl>
                                        <p:attrNameLst>
                                          <p:attrName>ppt_w</p:attrName>
                                        </p:attrNameLst>
                                      </p:cBhvr>
                                      <p:tavLst>
                                        <p:tav tm="0">
                                          <p:val>
                                            <p:strVal val="#ppt_w+.3"/>
                                          </p:val>
                                        </p:tav>
                                        <p:tav tm="100000">
                                          <p:val>
                                            <p:strVal val="#ppt_w"/>
                                          </p:val>
                                        </p:tav>
                                      </p:tavLst>
                                    </p:anim>
                                    <p:anim calcmode="lin" valueType="num">
                                      <p:cBhvr>
                                        <p:cTn id="29" dur="1000" fill="hold"/>
                                        <p:tgtEl>
                                          <p:spTgt spid="43072"/>
                                        </p:tgtEl>
                                        <p:attrNameLst>
                                          <p:attrName>ppt_h</p:attrName>
                                        </p:attrNameLst>
                                      </p:cBhvr>
                                      <p:tavLst>
                                        <p:tav tm="0">
                                          <p:val>
                                            <p:strVal val="#ppt_h"/>
                                          </p:val>
                                        </p:tav>
                                        <p:tav tm="100000">
                                          <p:val>
                                            <p:strVal val="#ppt_h"/>
                                          </p:val>
                                        </p:tav>
                                      </p:tavLst>
                                    </p:anim>
                                    <p:animEffect transition="in" filter="fade">
                                      <p:cBhvr>
                                        <p:cTn id="30" dur="1000"/>
                                        <p:tgtEl>
                                          <p:spTgt spid="430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23"/>
          <p:cNvSpPr txBox="1">
            <a:spLocks noChangeArrowheads="1"/>
          </p:cNvSpPr>
          <p:nvPr/>
        </p:nvSpPr>
        <p:spPr bwMode="auto">
          <a:xfrm>
            <a:off x="5334000" y="51054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45059" name="文本框 24"/>
          <p:cNvSpPr txBox="1">
            <a:spLocks noChangeArrowheads="1"/>
          </p:cNvSpPr>
          <p:nvPr/>
        </p:nvSpPr>
        <p:spPr bwMode="auto">
          <a:xfrm>
            <a:off x="2438400" y="3352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45060"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常用动画效果举例</a:t>
            </a:r>
          </a:p>
        </p:txBody>
      </p:sp>
      <p:sp>
        <p:nvSpPr>
          <p:cNvPr id="45061" name="自选图形 3"/>
          <p:cNvSpPr>
            <a:spLocks noChangeArrowheads="1"/>
          </p:cNvSpPr>
          <p:nvPr/>
        </p:nvSpPr>
        <p:spPr bwMode="auto">
          <a:xfrm>
            <a:off x="611188" y="1841500"/>
            <a:ext cx="1511300" cy="576263"/>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擦除</a:t>
            </a:r>
          </a:p>
        </p:txBody>
      </p:sp>
      <p:sp>
        <p:nvSpPr>
          <p:cNvPr id="45062" name="自选图形 4"/>
          <p:cNvSpPr>
            <a:spLocks noChangeArrowheads="1"/>
          </p:cNvSpPr>
          <p:nvPr/>
        </p:nvSpPr>
        <p:spPr bwMode="auto">
          <a:xfrm>
            <a:off x="2627313" y="1841500"/>
            <a:ext cx="1511300" cy="576263"/>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内向溶解</a:t>
            </a:r>
          </a:p>
        </p:txBody>
      </p:sp>
      <p:sp>
        <p:nvSpPr>
          <p:cNvPr id="45063" name="自选图形 5"/>
          <p:cNvSpPr>
            <a:spLocks noChangeArrowheads="1"/>
          </p:cNvSpPr>
          <p:nvPr/>
        </p:nvSpPr>
        <p:spPr bwMode="auto">
          <a:xfrm>
            <a:off x="611188" y="2706688"/>
            <a:ext cx="1511300" cy="576262"/>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彩色打字机</a:t>
            </a:r>
          </a:p>
        </p:txBody>
      </p:sp>
      <p:sp>
        <p:nvSpPr>
          <p:cNvPr id="45064" name="自选图形 6"/>
          <p:cNvSpPr>
            <a:spLocks noChangeArrowheads="1"/>
          </p:cNvSpPr>
          <p:nvPr/>
        </p:nvSpPr>
        <p:spPr bwMode="auto">
          <a:xfrm>
            <a:off x="2628900" y="2706688"/>
            <a:ext cx="1511300" cy="576262"/>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阶梯状</a:t>
            </a:r>
          </a:p>
        </p:txBody>
      </p:sp>
      <p:sp>
        <p:nvSpPr>
          <p:cNvPr id="45065" name="自选图形 7"/>
          <p:cNvSpPr>
            <a:spLocks noChangeArrowheads="1"/>
          </p:cNvSpPr>
          <p:nvPr/>
        </p:nvSpPr>
        <p:spPr bwMode="auto">
          <a:xfrm>
            <a:off x="4645025" y="1839913"/>
            <a:ext cx="1511300" cy="577850"/>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压缩</a:t>
            </a:r>
          </a:p>
        </p:txBody>
      </p:sp>
      <p:sp>
        <p:nvSpPr>
          <p:cNvPr id="45066" name="自选图形 8"/>
          <p:cNvSpPr>
            <a:spLocks noChangeArrowheads="1"/>
          </p:cNvSpPr>
          <p:nvPr/>
        </p:nvSpPr>
        <p:spPr bwMode="auto">
          <a:xfrm>
            <a:off x="4645025" y="2705100"/>
            <a:ext cx="1511300" cy="577850"/>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飞入</a:t>
            </a:r>
          </a:p>
        </p:txBody>
      </p:sp>
      <p:sp>
        <p:nvSpPr>
          <p:cNvPr id="45067" name="自选图形 9"/>
          <p:cNvSpPr>
            <a:spLocks noChangeArrowheads="1"/>
          </p:cNvSpPr>
          <p:nvPr/>
        </p:nvSpPr>
        <p:spPr bwMode="auto">
          <a:xfrm>
            <a:off x="6661150" y="1839913"/>
            <a:ext cx="1511300" cy="577850"/>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展开</a:t>
            </a:r>
          </a:p>
        </p:txBody>
      </p:sp>
      <p:sp>
        <p:nvSpPr>
          <p:cNvPr id="45068" name="自选图形 10"/>
          <p:cNvSpPr>
            <a:spLocks noChangeArrowheads="1"/>
          </p:cNvSpPr>
          <p:nvPr/>
        </p:nvSpPr>
        <p:spPr bwMode="auto">
          <a:xfrm>
            <a:off x="6661150" y="2705100"/>
            <a:ext cx="1511300" cy="577850"/>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光速</a:t>
            </a:r>
          </a:p>
        </p:txBody>
      </p:sp>
      <p:sp>
        <p:nvSpPr>
          <p:cNvPr id="45069" name="自选图形 11"/>
          <p:cNvSpPr>
            <a:spLocks noChangeArrowheads="1"/>
          </p:cNvSpPr>
          <p:nvPr/>
        </p:nvSpPr>
        <p:spPr bwMode="auto">
          <a:xfrm>
            <a:off x="611188" y="3570288"/>
            <a:ext cx="1511300" cy="577850"/>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挥鞭式</a:t>
            </a:r>
          </a:p>
        </p:txBody>
      </p:sp>
      <p:sp>
        <p:nvSpPr>
          <p:cNvPr id="45070" name="自选图形 12"/>
          <p:cNvSpPr>
            <a:spLocks noChangeArrowheads="1"/>
          </p:cNvSpPr>
          <p:nvPr/>
        </p:nvSpPr>
        <p:spPr bwMode="auto">
          <a:xfrm>
            <a:off x="2627313" y="3570288"/>
            <a:ext cx="1511300" cy="577850"/>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百叶窗</a:t>
            </a:r>
          </a:p>
        </p:txBody>
      </p:sp>
      <p:sp>
        <p:nvSpPr>
          <p:cNvPr id="45071" name="自选图形 13"/>
          <p:cNvSpPr>
            <a:spLocks noChangeArrowheads="1"/>
          </p:cNvSpPr>
          <p:nvPr/>
        </p:nvSpPr>
        <p:spPr bwMode="auto">
          <a:xfrm>
            <a:off x="4645025" y="3570288"/>
            <a:ext cx="1511300" cy="577850"/>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扇形展开</a:t>
            </a:r>
          </a:p>
        </p:txBody>
      </p:sp>
      <p:sp>
        <p:nvSpPr>
          <p:cNvPr id="45072" name="自选图形 14"/>
          <p:cNvSpPr>
            <a:spLocks noChangeArrowheads="1"/>
          </p:cNvSpPr>
          <p:nvPr/>
        </p:nvSpPr>
        <p:spPr bwMode="auto">
          <a:xfrm>
            <a:off x="6659563" y="3570288"/>
            <a:ext cx="1511300" cy="577850"/>
          </a:xfrm>
          <a:prstGeom prst="roundRect">
            <a:avLst>
              <a:gd name="adj" fmla="val 16667"/>
            </a:avLst>
          </a:prstGeom>
          <a:solidFill>
            <a:schemeClr val="accent1"/>
          </a:soli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圆形扩展</a:t>
            </a:r>
          </a:p>
        </p:txBody>
      </p:sp>
      <p:sp>
        <p:nvSpPr>
          <p:cNvPr id="45073" name="自选图形 15"/>
          <p:cNvSpPr>
            <a:spLocks noChangeArrowheads="1"/>
          </p:cNvSpPr>
          <p:nvPr/>
        </p:nvSpPr>
        <p:spPr bwMode="auto">
          <a:xfrm>
            <a:off x="611188" y="4435475"/>
            <a:ext cx="1511300" cy="576263"/>
          </a:xfrm>
          <a:prstGeom prst="roundRect">
            <a:avLst>
              <a:gd name="adj" fmla="val 16667"/>
            </a:avLst>
          </a:prstGeom>
          <a:solidFill>
            <a:srgbClr val="99FF66"/>
          </a:solidFill>
          <a:ln w="9525">
            <a:noFill/>
            <a:round/>
            <a:headEnd/>
            <a:tailEnd/>
          </a:ln>
          <a:effectLst>
            <a:prstShdw prst="shdw17" dist="17961" dir="2700000">
              <a:srgbClr val="5C993D"/>
            </a:prstShdw>
          </a:effectLst>
        </p:spPr>
        <p:txBody>
          <a:bodyPr wrap="none" anchor="ctr"/>
          <a:lstStyle/>
          <a:p>
            <a:pPr algn="ctr"/>
            <a:r>
              <a:rPr lang="zh-CN" altLang="en-US" sz="2400">
                <a:effectLst>
                  <a:outerShdw blurRad="38100" dist="38100" dir="2700000" algn="tl">
                    <a:srgbClr val="FFFFFF"/>
                  </a:outerShdw>
                </a:effectLst>
                <a:ea typeface="黑体" pitchFamily="2" charset="-122"/>
              </a:rPr>
              <a:t>放大</a:t>
            </a:r>
          </a:p>
        </p:txBody>
      </p:sp>
      <p:sp>
        <p:nvSpPr>
          <p:cNvPr id="45074" name="自选图形 16"/>
          <p:cNvSpPr>
            <a:spLocks noChangeArrowheads="1"/>
          </p:cNvSpPr>
          <p:nvPr/>
        </p:nvSpPr>
        <p:spPr bwMode="auto">
          <a:xfrm>
            <a:off x="2628900" y="4435475"/>
            <a:ext cx="1511300" cy="576263"/>
          </a:xfrm>
          <a:prstGeom prst="roundRect">
            <a:avLst>
              <a:gd name="adj" fmla="val 16667"/>
            </a:avLst>
          </a:prstGeom>
          <a:solidFill>
            <a:srgbClr val="99FF66"/>
          </a:solidFill>
          <a:ln w="9525">
            <a:noFill/>
            <a:round/>
            <a:headEnd/>
            <a:tailEnd/>
          </a:ln>
          <a:effectLst>
            <a:prstShdw prst="shdw17" dist="17961" dir="2700000">
              <a:srgbClr val="5C993D"/>
            </a:prstShdw>
          </a:effectLst>
        </p:spPr>
        <p:txBody>
          <a:bodyPr wrap="none" anchor="ctr"/>
          <a:lstStyle/>
          <a:p>
            <a:pPr algn="ctr"/>
            <a:r>
              <a:rPr lang="zh-CN" altLang="en-US" sz="2400">
                <a:effectLst>
                  <a:outerShdw blurRad="38100" dist="38100" dir="2700000" algn="tl">
                    <a:srgbClr val="FFFFFF"/>
                  </a:outerShdw>
                </a:effectLst>
                <a:ea typeface="黑体" pitchFamily="2" charset="-122"/>
              </a:rPr>
              <a:t>缩小</a:t>
            </a:r>
          </a:p>
        </p:txBody>
      </p:sp>
      <p:sp>
        <p:nvSpPr>
          <p:cNvPr id="45075" name="自选图形 17"/>
          <p:cNvSpPr>
            <a:spLocks noChangeArrowheads="1"/>
          </p:cNvSpPr>
          <p:nvPr/>
        </p:nvSpPr>
        <p:spPr bwMode="auto">
          <a:xfrm>
            <a:off x="4645025" y="4433888"/>
            <a:ext cx="1511300" cy="577850"/>
          </a:xfrm>
          <a:prstGeom prst="roundRect">
            <a:avLst>
              <a:gd name="adj" fmla="val 16667"/>
            </a:avLst>
          </a:prstGeom>
          <a:solidFill>
            <a:srgbClr val="99FF66"/>
          </a:solidFill>
          <a:ln w="9525">
            <a:noFill/>
            <a:round/>
            <a:headEnd/>
            <a:tailEnd/>
          </a:ln>
          <a:effectLst>
            <a:prstShdw prst="shdw17" dist="17961" dir="2700000">
              <a:srgbClr val="5C993D"/>
            </a:prstShdw>
          </a:effectLst>
        </p:spPr>
        <p:txBody>
          <a:bodyPr wrap="none" anchor="ctr"/>
          <a:lstStyle/>
          <a:p>
            <a:pPr algn="ctr"/>
            <a:r>
              <a:rPr lang="zh-CN" altLang="en-US" sz="2400">
                <a:effectLst>
                  <a:outerShdw blurRad="38100" dist="38100" dir="2700000" algn="tl">
                    <a:srgbClr val="FFFFFF"/>
                  </a:outerShdw>
                </a:effectLst>
                <a:ea typeface="黑体" pitchFamily="2" charset="-122"/>
              </a:rPr>
              <a:t>陀螺旋</a:t>
            </a:r>
          </a:p>
        </p:txBody>
      </p:sp>
      <p:sp>
        <p:nvSpPr>
          <p:cNvPr id="45076" name="自选图形 18"/>
          <p:cNvSpPr>
            <a:spLocks noChangeArrowheads="1"/>
          </p:cNvSpPr>
          <p:nvPr/>
        </p:nvSpPr>
        <p:spPr bwMode="auto">
          <a:xfrm>
            <a:off x="6661150" y="4433888"/>
            <a:ext cx="1511300" cy="577850"/>
          </a:xfrm>
          <a:prstGeom prst="roundRect">
            <a:avLst>
              <a:gd name="adj" fmla="val 16667"/>
            </a:avLst>
          </a:prstGeom>
          <a:solidFill>
            <a:srgbClr val="99FF66"/>
          </a:solidFill>
          <a:ln w="9525">
            <a:noFill/>
            <a:round/>
            <a:headEnd/>
            <a:tailEnd/>
          </a:ln>
          <a:effectLst>
            <a:prstShdw prst="shdw17" dist="17961" dir="2700000">
              <a:srgbClr val="5C993D"/>
            </a:prstShdw>
          </a:effectLst>
        </p:spPr>
        <p:txBody>
          <a:bodyPr wrap="none" anchor="ctr"/>
          <a:lstStyle/>
          <a:p>
            <a:pPr algn="ctr"/>
            <a:r>
              <a:rPr lang="zh-CN" altLang="en-US" sz="2400">
                <a:effectLst>
                  <a:outerShdw blurRad="38100" dist="38100" dir="2700000" algn="tl">
                    <a:srgbClr val="FFFFFF"/>
                  </a:outerShdw>
                </a:effectLst>
                <a:ea typeface="黑体" pitchFamily="2" charset="-122"/>
              </a:rPr>
              <a:t>透明</a:t>
            </a:r>
          </a:p>
        </p:txBody>
      </p:sp>
      <p:sp>
        <p:nvSpPr>
          <p:cNvPr id="45077" name="自选图形 19"/>
          <p:cNvSpPr>
            <a:spLocks noChangeArrowheads="1"/>
          </p:cNvSpPr>
          <p:nvPr/>
        </p:nvSpPr>
        <p:spPr bwMode="auto">
          <a:xfrm>
            <a:off x="611188" y="5299075"/>
            <a:ext cx="1511300" cy="577850"/>
          </a:xfrm>
          <a:prstGeom prst="roundRect">
            <a:avLst>
              <a:gd name="adj" fmla="val 16667"/>
            </a:avLst>
          </a:prstGeom>
          <a:solidFill>
            <a:srgbClr val="FF99CC"/>
          </a:solidFill>
          <a:ln w="9525">
            <a:noFill/>
            <a:round/>
            <a:headEnd/>
            <a:tailEnd/>
          </a:ln>
          <a:effectLst>
            <a:prstShdw prst="shdw17" dist="17961" dir="2700000">
              <a:srgbClr val="995C7A"/>
            </a:prstShdw>
          </a:effectLst>
        </p:spPr>
        <p:txBody>
          <a:bodyPr wrap="none" anchor="ctr"/>
          <a:lstStyle/>
          <a:p>
            <a:pPr algn="ctr"/>
            <a:r>
              <a:rPr lang="zh-CN" altLang="en-US" sz="2400">
                <a:effectLst>
                  <a:outerShdw blurRad="38100" dist="38100" dir="2700000" algn="tl">
                    <a:srgbClr val="FFFFFF"/>
                  </a:outerShdw>
                </a:effectLst>
                <a:ea typeface="黑体" pitchFamily="2" charset="-122"/>
              </a:rPr>
              <a:t>劈裂</a:t>
            </a:r>
          </a:p>
        </p:txBody>
      </p:sp>
      <p:sp>
        <p:nvSpPr>
          <p:cNvPr id="45078" name="自选图形 20"/>
          <p:cNvSpPr>
            <a:spLocks noChangeArrowheads="1"/>
          </p:cNvSpPr>
          <p:nvPr/>
        </p:nvSpPr>
        <p:spPr bwMode="auto">
          <a:xfrm>
            <a:off x="2627313" y="5299075"/>
            <a:ext cx="1511300" cy="577850"/>
          </a:xfrm>
          <a:prstGeom prst="roundRect">
            <a:avLst>
              <a:gd name="adj" fmla="val 16667"/>
            </a:avLst>
          </a:prstGeom>
          <a:solidFill>
            <a:srgbClr val="FF99CC"/>
          </a:solidFill>
          <a:ln w="9525">
            <a:noFill/>
            <a:round/>
            <a:headEnd/>
            <a:tailEnd/>
          </a:ln>
          <a:effectLst>
            <a:prstShdw prst="shdw17" dist="17961" dir="2700000">
              <a:srgbClr val="995C7A"/>
            </a:prstShdw>
          </a:effectLst>
        </p:spPr>
        <p:txBody>
          <a:bodyPr wrap="none" anchor="ctr"/>
          <a:lstStyle/>
          <a:p>
            <a:pPr algn="ctr"/>
            <a:r>
              <a:rPr lang="zh-CN" altLang="en-US" sz="2400">
                <a:effectLst>
                  <a:outerShdw blurRad="38100" dist="38100" dir="2700000" algn="tl">
                    <a:srgbClr val="FFFFFF"/>
                  </a:outerShdw>
                </a:effectLst>
                <a:ea typeface="黑体" pitchFamily="2" charset="-122"/>
              </a:rPr>
              <a:t>渐变式回旋</a:t>
            </a:r>
          </a:p>
        </p:txBody>
      </p:sp>
      <p:sp>
        <p:nvSpPr>
          <p:cNvPr id="45079" name="自选图形 21"/>
          <p:cNvSpPr>
            <a:spLocks noChangeArrowheads="1"/>
          </p:cNvSpPr>
          <p:nvPr/>
        </p:nvSpPr>
        <p:spPr bwMode="auto">
          <a:xfrm>
            <a:off x="4645025" y="5299075"/>
            <a:ext cx="1511300" cy="577850"/>
          </a:xfrm>
          <a:prstGeom prst="roundRect">
            <a:avLst>
              <a:gd name="adj" fmla="val 16667"/>
            </a:avLst>
          </a:prstGeom>
          <a:solidFill>
            <a:srgbClr val="FF99CC"/>
          </a:solidFill>
          <a:ln w="9525">
            <a:noFill/>
            <a:round/>
            <a:headEnd/>
            <a:tailEnd/>
          </a:ln>
          <a:effectLst>
            <a:prstShdw prst="shdw17" dist="17961" dir="2700000">
              <a:srgbClr val="995C7A"/>
            </a:prstShdw>
          </a:effectLst>
        </p:spPr>
        <p:txBody>
          <a:bodyPr wrap="none" anchor="ctr"/>
          <a:lstStyle/>
          <a:p>
            <a:pPr algn="ctr"/>
            <a:r>
              <a:rPr lang="zh-CN" altLang="en-US" sz="2400">
                <a:effectLst>
                  <a:outerShdw blurRad="38100" dist="38100" dir="2700000" algn="tl">
                    <a:srgbClr val="FFFFFF"/>
                  </a:outerShdw>
                </a:effectLst>
                <a:ea typeface="黑体" pitchFamily="2" charset="-122"/>
              </a:rPr>
              <a:t>玩具风车</a:t>
            </a:r>
          </a:p>
        </p:txBody>
      </p:sp>
      <p:sp>
        <p:nvSpPr>
          <p:cNvPr id="45080" name="自选图形 22"/>
          <p:cNvSpPr>
            <a:spLocks noChangeArrowheads="1"/>
          </p:cNvSpPr>
          <p:nvPr/>
        </p:nvSpPr>
        <p:spPr bwMode="auto">
          <a:xfrm>
            <a:off x="6659563" y="5299075"/>
            <a:ext cx="1511300" cy="577850"/>
          </a:xfrm>
          <a:prstGeom prst="roundRect">
            <a:avLst>
              <a:gd name="adj" fmla="val 16667"/>
            </a:avLst>
          </a:prstGeom>
          <a:solidFill>
            <a:srgbClr val="CCFFFF"/>
          </a:solidFill>
          <a:ln w="9525">
            <a:noFill/>
            <a:round/>
            <a:headEnd/>
            <a:tailEnd/>
          </a:ln>
          <a:effectLst>
            <a:prstShdw prst="shdw17" dist="17961" dir="2700000">
              <a:srgbClr val="7A9999"/>
            </a:prstShdw>
          </a:effectLst>
        </p:spPr>
        <p:txBody>
          <a:bodyPr wrap="none" anchor="ctr"/>
          <a:lstStyle/>
          <a:p>
            <a:pPr algn="ctr"/>
            <a:r>
              <a:rPr lang="zh-CN" altLang="en-US" sz="2400">
                <a:effectLst>
                  <a:outerShdw blurRad="38100" dist="38100" dir="2700000" algn="tl">
                    <a:srgbClr val="FFFFFF"/>
                  </a:outerShdw>
                </a:effectLst>
                <a:ea typeface="黑体" pitchFamily="2" charset="-122"/>
              </a:rPr>
              <a:t>动作路径</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animEffect transition="in" filter="wipe(down)">
                                      <p:cBhvr>
                                        <p:cTn id="7" dur="500"/>
                                        <p:tgtEl>
                                          <p:spTgt spid="4506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5062"/>
                                        </p:tgtEl>
                                        <p:attrNameLst>
                                          <p:attrName>style.visibility</p:attrName>
                                        </p:attrNameLst>
                                      </p:cBhvr>
                                      <p:to>
                                        <p:strVal val="visible"/>
                                      </p:to>
                                    </p:set>
                                    <p:animEffect transition="in" filter="dissolve">
                                      <p:cBhvr>
                                        <p:cTn id="12" dur="500"/>
                                        <p:tgtEl>
                                          <p:spTgt spid="45062"/>
                                        </p:tgtEl>
                                      </p:cBhvr>
                                    </p:animEffect>
                                  </p:childTnLst>
                                </p:cTn>
                              </p:par>
                            </p:childTnLst>
                          </p:cTn>
                        </p:par>
                      </p:childTnLst>
                    </p:cTn>
                  </p:par>
                  <p:par>
                    <p:cTn id="13" fill="hold">
                      <p:stCondLst>
                        <p:cond delay="indefinite"/>
                      </p:stCondLst>
                      <p:childTnLst>
                        <p:par>
                          <p:cTn id="14" fill="hold">
                            <p:stCondLst>
                              <p:cond delay="0"/>
                            </p:stCondLst>
                            <p:childTnLst>
                              <p:par>
                                <p:cTn id="15" presetID="50" presetClass="entr" presetSubtype="0" decel="100000" fill="hold" grpId="0" nodeType="clickEffect">
                                  <p:stCondLst>
                                    <p:cond delay="0"/>
                                  </p:stCondLst>
                                  <p:childTnLst>
                                    <p:set>
                                      <p:cBhvr>
                                        <p:cTn id="16" dur="1" fill="hold">
                                          <p:stCondLst>
                                            <p:cond delay="0"/>
                                          </p:stCondLst>
                                        </p:cTn>
                                        <p:tgtEl>
                                          <p:spTgt spid="45065"/>
                                        </p:tgtEl>
                                        <p:attrNameLst>
                                          <p:attrName>style.visibility</p:attrName>
                                        </p:attrNameLst>
                                      </p:cBhvr>
                                      <p:to>
                                        <p:strVal val="visible"/>
                                      </p:to>
                                    </p:set>
                                    <p:anim calcmode="lin" valueType="num">
                                      <p:cBhvr>
                                        <p:cTn id="17" dur="500" fill="hold"/>
                                        <p:tgtEl>
                                          <p:spTgt spid="45065"/>
                                        </p:tgtEl>
                                        <p:attrNameLst>
                                          <p:attrName>ppt_w</p:attrName>
                                        </p:attrNameLst>
                                      </p:cBhvr>
                                      <p:tavLst>
                                        <p:tav tm="0">
                                          <p:val>
                                            <p:strVal val="#ppt_w+.3"/>
                                          </p:val>
                                        </p:tav>
                                        <p:tav tm="100000">
                                          <p:val>
                                            <p:strVal val="#ppt_w"/>
                                          </p:val>
                                        </p:tav>
                                      </p:tavLst>
                                    </p:anim>
                                    <p:anim calcmode="lin" valueType="num">
                                      <p:cBhvr>
                                        <p:cTn id="18" dur="500" fill="hold"/>
                                        <p:tgtEl>
                                          <p:spTgt spid="45065"/>
                                        </p:tgtEl>
                                        <p:attrNameLst>
                                          <p:attrName>ppt_h</p:attrName>
                                        </p:attrNameLst>
                                      </p:cBhvr>
                                      <p:tavLst>
                                        <p:tav tm="0">
                                          <p:val>
                                            <p:strVal val="#ppt_h"/>
                                          </p:val>
                                        </p:tav>
                                        <p:tav tm="100000">
                                          <p:val>
                                            <p:strVal val="#ppt_h"/>
                                          </p:val>
                                        </p:tav>
                                      </p:tavLst>
                                    </p:anim>
                                    <p:animEffect transition="in" filter="fade">
                                      <p:cBhvr>
                                        <p:cTn id="19" dur="500"/>
                                        <p:tgtEl>
                                          <p:spTgt spid="45065"/>
                                        </p:tgtEl>
                                      </p:cBhvr>
                                    </p:animEffect>
                                  </p:childTnLst>
                                </p:cTn>
                              </p:par>
                            </p:childTnLst>
                          </p:cTn>
                        </p:par>
                      </p:childTnLst>
                    </p:cTn>
                  </p:par>
                  <p:par>
                    <p:cTn id="20" fill="hold">
                      <p:stCondLst>
                        <p:cond delay="indefinite"/>
                      </p:stCondLst>
                      <p:childTnLst>
                        <p:par>
                          <p:cTn id="21" fill="hold">
                            <p:stCondLst>
                              <p:cond delay="0"/>
                            </p:stCondLst>
                            <p:childTnLst>
                              <p:par>
                                <p:cTn id="22" presetID="40" presetClass="entr" presetSubtype="0" fill="hold" grpId="0" nodeType="clickEffect">
                                  <p:stCondLst>
                                    <p:cond delay="0"/>
                                  </p:stCondLst>
                                  <p:iterate type="lt">
                                    <p:tmPct val="10000"/>
                                  </p:iterate>
                                  <p:childTnLst>
                                    <p:set>
                                      <p:cBhvr>
                                        <p:cTn id="23" dur="1" fill="hold">
                                          <p:stCondLst>
                                            <p:cond delay="0"/>
                                          </p:stCondLst>
                                        </p:cTn>
                                        <p:tgtEl>
                                          <p:spTgt spid="45067"/>
                                        </p:tgtEl>
                                        <p:attrNameLst>
                                          <p:attrName>style.visibility</p:attrName>
                                        </p:attrNameLst>
                                      </p:cBhvr>
                                      <p:to>
                                        <p:strVal val="visible"/>
                                      </p:to>
                                    </p:set>
                                    <p:animEffect transition="in" filter="fade">
                                      <p:cBhvr>
                                        <p:cTn id="24" dur="500"/>
                                        <p:tgtEl>
                                          <p:spTgt spid="45067"/>
                                        </p:tgtEl>
                                      </p:cBhvr>
                                    </p:animEffect>
                                    <p:anim calcmode="lin" valueType="num">
                                      <p:cBhvr>
                                        <p:cTn id="25" dur="500" fill="hold"/>
                                        <p:tgtEl>
                                          <p:spTgt spid="45067"/>
                                        </p:tgtEl>
                                        <p:attrNameLst>
                                          <p:attrName>ppt_x</p:attrName>
                                        </p:attrNameLst>
                                      </p:cBhvr>
                                      <p:tavLst>
                                        <p:tav tm="0">
                                          <p:val>
                                            <p:strVal val="#ppt_x-.1"/>
                                          </p:val>
                                        </p:tav>
                                        <p:tav tm="100000">
                                          <p:val>
                                            <p:strVal val="#ppt_x"/>
                                          </p:val>
                                        </p:tav>
                                      </p:tavLst>
                                    </p:anim>
                                    <p:anim calcmode="lin" valueType="num">
                                      <p:cBhvr>
                                        <p:cTn id="26" dur="500" fill="hold"/>
                                        <p:tgtEl>
                                          <p:spTgt spid="4506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45063"/>
                                        </p:tgtEl>
                                        <p:attrNameLst>
                                          <p:attrName>style.visibility</p:attrName>
                                        </p:attrNameLst>
                                      </p:cBhvr>
                                      <p:to>
                                        <p:strVal val="visible"/>
                                      </p:to>
                                    </p:set>
                                    <p:anim calcmode="discrete" valueType="clr">
                                      <p:cBhvr override="childStyle">
                                        <p:cTn id="31" dur="500"/>
                                        <p:tgtEl>
                                          <p:spTgt spid="45063"/>
                                        </p:tgtEl>
                                        <p:attrNameLst>
                                          <p:attrName>style.color</p:attrName>
                                        </p:attrNameLst>
                                      </p:cBhvr>
                                      <p:tavLst>
                                        <p:tav tm="0">
                                          <p:val>
                                            <p:clrVal>
                                              <a:schemeClr val="accent2"/>
                                            </p:clrVal>
                                          </p:val>
                                        </p:tav>
                                        <p:tav tm="50000">
                                          <p:val>
                                            <p:clrVal>
                                              <a:schemeClr val="hlink"/>
                                            </p:clrVal>
                                          </p:val>
                                        </p:tav>
                                      </p:tavLst>
                                    </p:anim>
                                    <p:anim calcmode="discrete" valueType="clr">
                                      <p:cBhvr>
                                        <p:cTn id="32" dur="500"/>
                                        <p:tgtEl>
                                          <p:spTgt spid="45063"/>
                                        </p:tgtEl>
                                        <p:attrNameLst>
                                          <p:attrName>fillcolor</p:attrName>
                                        </p:attrNameLst>
                                      </p:cBhvr>
                                      <p:tavLst>
                                        <p:tav tm="0">
                                          <p:val>
                                            <p:clrVal>
                                              <a:schemeClr val="accent2"/>
                                            </p:clrVal>
                                          </p:val>
                                        </p:tav>
                                        <p:tav tm="50000">
                                          <p:val>
                                            <p:clrVal>
                                              <a:schemeClr val="hlink"/>
                                            </p:clrVal>
                                          </p:val>
                                        </p:tav>
                                      </p:tavLst>
                                    </p:anim>
                                    <p:set>
                                      <p:cBhvr>
                                        <p:cTn id="33" dur="500"/>
                                        <p:tgtEl>
                                          <p:spTgt spid="45063"/>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45064"/>
                                        </p:tgtEl>
                                        <p:attrNameLst>
                                          <p:attrName>style.visibility</p:attrName>
                                        </p:attrNameLst>
                                      </p:cBhvr>
                                      <p:to>
                                        <p:strVal val="visible"/>
                                      </p:to>
                                    </p:set>
                                    <p:animEffect transition="in" filter="strips(downLeft)">
                                      <p:cBhvr>
                                        <p:cTn id="38" dur="500"/>
                                        <p:tgtEl>
                                          <p:spTgt spid="45064"/>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5066"/>
                                        </p:tgtEl>
                                        <p:attrNameLst>
                                          <p:attrName>style.visibility</p:attrName>
                                        </p:attrNameLst>
                                      </p:cBhvr>
                                      <p:to>
                                        <p:strVal val="visible"/>
                                      </p:to>
                                    </p:set>
                                    <p:anim calcmode="lin" valueType="num">
                                      <p:cBhvr additive="base">
                                        <p:cTn id="43" dur="500" fill="hold"/>
                                        <p:tgtEl>
                                          <p:spTgt spid="45066"/>
                                        </p:tgtEl>
                                        <p:attrNameLst>
                                          <p:attrName>ppt_x</p:attrName>
                                        </p:attrNameLst>
                                      </p:cBhvr>
                                      <p:tavLst>
                                        <p:tav tm="0">
                                          <p:val>
                                            <p:strVal val="#ppt_x"/>
                                          </p:val>
                                        </p:tav>
                                        <p:tav tm="100000">
                                          <p:val>
                                            <p:strVal val="#ppt_x"/>
                                          </p:val>
                                        </p:tav>
                                      </p:tavLst>
                                    </p:anim>
                                    <p:anim calcmode="lin" valueType="num">
                                      <p:cBhvr additive="base">
                                        <p:cTn id="44" dur="500" fill="hold"/>
                                        <p:tgtEl>
                                          <p:spTgt spid="4506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4" presetClass="entr" presetSubtype="0" fill="hold" grpId="0" nodeType="clickEffect">
                                  <p:stCondLst>
                                    <p:cond delay="0"/>
                                  </p:stCondLst>
                                  <p:childTnLst>
                                    <p:set>
                                      <p:cBhvr>
                                        <p:cTn id="48" dur="1" fill="hold">
                                          <p:stCondLst>
                                            <p:cond delay="0"/>
                                          </p:stCondLst>
                                        </p:cTn>
                                        <p:tgtEl>
                                          <p:spTgt spid="45068"/>
                                        </p:tgtEl>
                                        <p:attrNameLst>
                                          <p:attrName>style.visibility</p:attrName>
                                        </p:attrNameLst>
                                      </p:cBhvr>
                                      <p:to>
                                        <p:strVal val="visible"/>
                                      </p:to>
                                    </p:set>
                                    <p:anim from="(-#ppt_w/2)" to="(#ppt_x)" calcmode="lin" valueType="num">
                                      <p:cBhvr>
                                        <p:cTn id="49" dur="300" fill="hold">
                                          <p:stCondLst>
                                            <p:cond delay="0"/>
                                          </p:stCondLst>
                                        </p:cTn>
                                        <p:tgtEl>
                                          <p:spTgt spid="45068"/>
                                        </p:tgtEl>
                                        <p:attrNameLst>
                                          <p:attrName>ppt_x</p:attrName>
                                        </p:attrNameLst>
                                      </p:cBhvr>
                                    </p:anim>
                                    <p:anim from="0" to="-1.0" calcmode="lin" valueType="num">
                                      <p:cBhvr>
                                        <p:cTn id="50" dur="100" decel="50000" autoRev="1" fill="hold">
                                          <p:stCondLst>
                                            <p:cond delay="300"/>
                                          </p:stCondLst>
                                        </p:cTn>
                                        <p:tgtEl>
                                          <p:spTgt spid="45068"/>
                                        </p:tgtEl>
                                        <p:attrNameLst>
                                          <p:attrName>xshear</p:attrName>
                                        </p:attrNameLst>
                                      </p:cBhvr>
                                    </p:anim>
                                    <p:animScale>
                                      <p:cBhvr>
                                        <p:cTn id="51" dur="100" decel="100000" autoRev="1" fill="hold">
                                          <p:stCondLst>
                                            <p:cond delay="300"/>
                                          </p:stCondLst>
                                        </p:cTn>
                                        <p:tgtEl>
                                          <p:spTgt spid="45068"/>
                                        </p:tgtEl>
                                      </p:cBhvr>
                                      <p:from x="100000" y="100000"/>
                                      <p:to x="80000" y="100000"/>
                                    </p:animScale>
                                    <p:anim by="(#ppt_h/3+#ppt_w*0.1)" calcmode="lin" valueType="num">
                                      <p:cBhvr additive="sum">
                                        <p:cTn id="52" dur="100" decel="100000" autoRev="1" fill="hold">
                                          <p:stCondLst>
                                            <p:cond delay="300"/>
                                          </p:stCondLst>
                                        </p:cTn>
                                        <p:tgtEl>
                                          <p:spTgt spid="45068"/>
                                        </p:tgtEl>
                                        <p:attrNameLst>
                                          <p:attrName>ppt_x</p:attrName>
                                        </p:attrNameLst>
                                      </p:cBhvr>
                                    </p:anim>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grpId="0" nodeType="clickEffect">
                                  <p:stCondLst>
                                    <p:cond delay="0"/>
                                  </p:stCondLst>
                                  <p:iterate type="lt">
                                    <p:tmPct val="10000"/>
                                  </p:iterate>
                                  <p:childTnLst>
                                    <p:set>
                                      <p:cBhvr>
                                        <p:cTn id="56" dur="1" fill="hold">
                                          <p:stCondLst>
                                            <p:cond delay="0"/>
                                          </p:stCondLst>
                                        </p:cTn>
                                        <p:tgtEl>
                                          <p:spTgt spid="45069"/>
                                        </p:tgtEl>
                                        <p:attrNameLst>
                                          <p:attrName>style.visibility</p:attrName>
                                        </p:attrNameLst>
                                      </p:cBhvr>
                                      <p:to>
                                        <p:strVal val="visible"/>
                                      </p:to>
                                    </p:set>
                                    <p:anim calcmode="lin" valueType="num">
                                      <p:cBhvr>
                                        <p:cTn id="57" dur="500" fill="hold"/>
                                        <p:tgtEl>
                                          <p:spTgt spid="4506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45069"/>
                                        </p:tgtEl>
                                        <p:attrNameLst>
                                          <p:attrName>ppt_y</p:attrName>
                                        </p:attrNameLst>
                                      </p:cBhvr>
                                      <p:tavLst>
                                        <p:tav tm="0">
                                          <p:val>
                                            <p:strVal val="#ppt_y"/>
                                          </p:val>
                                        </p:tav>
                                        <p:tav tm="100000">
                                          <p:val>
                                            <p:strVal val="#ppt_y"/>
                                          </p:val>
                                        </p:tav>
                                      </p:tavLst>
                                    </p:anim>
                                    <p:anim calcmode="lin" valueType="num">
                                      <p:cBhvr>
                                        <p:cTn id="59" dur="500" fill="hold"/>
                                        <p:tgtEl>
                                          <p:spTgt spid="4506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45069"/>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45069"/>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45070"/>
                                        </p:tgtEl>
                                        <p:attrNameLst>
                                          <p:attrName>style.visibility</p:attrName>
                                        </p:attrNameLst>
                                      </p:cBhvr>
                                      <p:to>
                                        <p:strVal val="visible"/>
                                      </p:to>
                                    </p:set>
                                    <p:animEffect transition="in" filter="blinds(horizontal)">
                                      <p:cBhvr>
                                        <p:cTn id="66" dur="500"/>
                                        <p:tgtEl>
                                          <p:spTgt spid="45070"/>
                                        </p:tgtEl>
                                      </p:cBhvr>
                                    </p:animEffect>
                                  </p:childTnLst>
                                </p:cTn>
                              </p:par>
                            </p:childTnLst>
                          </p:cTn>
                        </p:par>
                      </p:childTnLst>
                    </p:cTn>
                  </p:par>
                  <p:par>
                    <p:cTn id="67" fill="hold">
                      <p:stCondLst>
                        <p:cond delay="indefinite"/>
                      </p:stCondLst>
                      <p:childTnLst>
                        <p:par>
                          <p:cTn id="68" fill="hold">
                            <p:stCondLst>
                              <p:cond delay="0"/>
                            </p:stCondLst>
                            <p:childTnLst>
                              <p:par>
                                <p:cTn id="69" presetID="20" presetClass="entr" presetSubtype="0" fill="hold" grpId="0" nodeType="clickEffect">
                                  <p:stCondLst>
                                    <p:cond delay="0"/>
                                  </p:stCondLst>
                                  <p:childTnLst>
                                    <p:set>
                                      <p:cBhvr>
                                        <p:cTn id="70" dur="1" fill="hold">
                                          <p:stCondLst>
                                            <p:cond delay="0"/>
                                          </p:stCondLst>
                                        </p:cTn>
                                        <p:tgtEl>
                                          <p:spTgt spid="45071"/>
                                        </p:tgtEl>
                                        <p:attrNameLst>
                                          <p:attrName>style.visibility</p:attrName>
                                        </p:attrNameLst>
                                      </p:cBhvr>
                                      <p:to>
                                        <p:strVal val="visible"/>
                                      </p:to>
                                    </p:set>
                                    <p:animEffect transition="in" filter="wedge">
                                      <p:cBhvr>
                                        <p:cTn id="71" dur="500"/>
                                        <p:tgtEl>
                                          <p:spTgt spid="45071"/>
                                        </p:tgtEl>
                                      </p:cBhvr>
                                    </p:animEffect>
                                  </p:childTnLst>
                                </p:cTn>
                              </p:par>
                            </p:childTnLst>
                          </p:cTn>
                        </p:par>
                      </p:childTnLst>
                    </p:cTn>
                  </p:par>
                  <p:par>
                    <p:cTn id="72" fill="hold">
                      <p:stCondLst>
                        <p:cond delay="indefinite"/>
                      </p:stCondLst>
                      <p:childTnLst>
                        <p:par>
                          <p:cTn id="73" fill="hold">
                            <p:stCondLst>
                              <p:cond delay="0"/>
                            </p:stCondLst>
                            <p:childTnLst>
                              <p:par>
                                <p:cTn id="74" presetID="6" presetClass="entr" presetSubtype="16" fill="hold" grpId="0" nodeType="clickEffect">
                                  <p:stCondLst>
                                    <p:cond delay="0"/>
                                  </p:stCondLst>
                                  <p:childTnLst>
                                    <p:set>
                                      <p:cBhvr>
                                        <p:cTn id="75" dur="1" fill="hold">
                                          <p:stCondLst>
                                            <p:cond delay="0"/>
                                          </p:stCondLst>
                                        </p:cTn>
                                        <p:tgtEl>
                                          <p:spTgt spid="45072"/>
                                        </p:tgtEl>
                                        <p:attrNameLst>
                                          <p:attrName>style.visibility</p:attrName>
                                        </p:attrNameLst>
                                      </p:cBhvr>
                                      <p:to>
                                        <p:strVal val="visible"/>
                                      </p:to>
                                    </p:set>
                                    <p:animEffect transition="in" filter="circle(in)">
                                      <p:cBhvr>
                                        <p:cTn id="76" dur="500"/>
                                        <p:tgtEl>
                                          <p:spTgt spid="45072"/>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ntr" presetSubtype="0" fill="hold" grpId="1" nodeType="clickEffect">
                                  <p:stCondLst>
                                    <p:cond delay="0"/>
                                  </p:stCondLst>
                                  <p:childTnLst>
                                    <p:set>
                                      <p:cBhvr>
                                        <p:cTn id="80" dur="1" fill="hold">
                                          <p:stCondLst>
                                            <p:cond delay="0"/>
                                          </p:stCondLst>
                                        </p:cTn>
                                        <p:tgtEl>
                                          <p:spTgt spid="45073"/>
                                        </p:tgtEl>
                                        <p:attrNameLst>
                                          <p:attrName>style.visibility</p:attrName>
                                        </p:attrNameLst>
                                      </p:cBhvr>
                                      <p:to>
                                        <p:strVal val="visible"/>
                                      </p:to>
                                    </p:set>
                                    <p:animEffect transition="in" filter="dissolve">
                                      <p:cBhvr>
                                        <p:cTn id="81" dur="500"/>
                                        <p:tgtEl>
                                          <p:spTgt spid="45073"/>
                                        </p:tgtEl>
                                      </p:cBhvr>
                                    </p:animEffect>
                                  </p:childTnLst>
                                </p:cTn>
                              </p:par>
                              <p:par>
                                <p:cTn id="82" presetID="9" presetClass="entr" presetSubtype="0" fill="hold" grpId="1" nodeType="withEffect">
                                  <p:stCondLst>
                                    <p:cond delay="0"/>
                                  </p:stCondLst>
                                  <p:childTnLst>
                                    <p:set>
                                      <p:cBhvr>
                                        <p:cTn id="83" dur="1" fill="hold">
                                          <p:stCondLst>
                                            <p:cond delay="0"/>
                                          </p:stCondLst>
                                        </p:cTn>
                                        <p:tgtEl>
                                          <p:spTgt spid="45074"/>
                                        </p:tgtEl>
                                        <p:attrNameLst>
                                          <p:attrName>style.visibility</p:attrName>
                                        </p:attrNameLst>
                                      </p:cBhvr>
                                      <p:to>
                                        <p:strVal val="visible"/>
                                      </p:to>
                                    </p:set>
                                    <p:animEffect transition="in" filter="dissolve">
                                      <p:cBhvr>
                                        <p:cTn id="84" dur="500"/>
                                        <p:tgtEl>
                                          <p:spTgt spid="45074"/>
                                        </p:tgtEl>
                                      </p:cBhvr>
                                    </p:animEffect>
                                  </p:childTnLst>
                                </p:cTn>
                              </p:par>
                              <p:par>
                                <p:cTn id="85" presetID="9" presetClass="entr" presetSubtype="0" fill="hold" grpId="1" nodeType="withEffect">
                                  <p:stCondLst>
                                    <p:cond delay="0"/>
                                  </p:stCondLst>
                                  <p:childTnLst>
                                    <p:set>
                                      <p:cBhvr>
                                        <p:cTn id="86" dur="1" fill="hold">
                                          <p:stCondLst>
                                            <p:cond delay="0"/>
                                          </p:stCondLst>
                                        </p:cTn>
                                        <p:tgtEl>
                                          <p:spTgt spid="45075"/>
                                        </p:tgtEl>
                                        <p:attrNameLst>
                                          <p:attrName>style.visibility</p:attrName>
                                        </p:attrNameLst>
                                      </p:cBhvr>
                                      <p:to>
                                        <p:strVal val="visible"/>
                                      </p:to>
                                    </p:set>
                                    <p:animEffect transition="in" filter="dissolve">
                                      <p:cBhvr>
                                        <p:cTn id="87" dur="500"/>
                                        <p:tgtEl>
                                          <p:spTgt spid="45075"/>
                                        </p:tgtEl>
                                      </p:cBhvr>
                                    </p:animEffect>
                                  </p:childTnLst>
                                </p:cTn>
                              </p:par>
                              <p:par>
                                <p:cTn id="88" presetID="9" presetClass="entr" presetSubtype="0" fill="hold" grpId="1" nodeType="withEffect">
                                  <p:stCondLst>
                                    <p:cond delay="0"/>
                                  </p:stCondLst>
                                  <p:childTnLst>
                                    <p:set>
                                      <p:cBhvr>
                                        <p:cTn id="89" dur="1" fill="hold">
                                          <p:stCondLst>
                                            <p:cond delay="0"/>
                                          </p:stCondLst>
                                        </p:cTn>
                                        <p:tgtEl>
                                          <p:spTgt spid="45076"/>
                                        </p:tgtEl>
                                        <p:attrNameLst>
                                          <p:attrName>style.visibility</p:attrName>
                                        </p:attrNameLst>
                                      </p:cBhvr>
                                      <p:to>
                                        <p:strVal val="visible"/>
                                      </p:to>
                                    </p:set>
                                    <p:animEffect transition="in" filter="dissolve">
                                      <p:cBhvr>
                                        <p:cTn id="90" dur="500"/>
                                        <p:tgtEl>
                                          <p:spTgt spid="45076"/>
                                        </p:tgtEl>
                                      </p:cBhvr>
                                    </p:animEffect>
                                  </p:childTnLst>
                                </p:cTn>
                              </p:par>
                              <p:par>
                                <p:cTn id="91" presetID="9" presetClass="entr" presetSubtype="0" fill="hold" grpId="1" nodeType="withEffect">
                                  <p:stCondLst>
                                    <p:cond delay="0"/>
                                  </p:stCondLst>
                                  <p:childTnLst>
                                    <p:set>
                                      <p:cBhvr>
                                        <p:cTn id="92" dur="1" fill="hold">
                                          <p:stCondLst>
                                            <p:cond delay="0"/>
                                          </p:stCondLst>
                                        </p:cTn>
                                        <p:tgtEl>
                                          <p:spTgt spid="45077"/>
                                        </p:tgtEl>
                                        <p:attrNameLst>
                                          <p:attrName>style.visibility</p:attrName>
                                        </p:attrNameLst>
                                      </p:cBhvr>
                                      <p:to>
                                        <p:strVal val="visible"/>
                                      </p:to>
                                    </p:set>
                                    <p:animEffect transition="in" filter="dissolve">
                                      <p:cBhvr>
                                        <p:cTn id="93" dur="500"/>
                                        <p:tgtEl>
                                          <p:spTgt spid="45077"/>
                                        </p:tgtEl>
                                      </p:cBhvr>
                                    </p:animEffect>
                                  </p:childTnLst>
                                </p:cTn>
                              </p:par>
                              <p:par>
                                <p:cTn id="94" presetID="9" presetClass="entr" presetSubtype="0" fill="hold" grpId="1" nodeType="withEffect">
                                  <p:stCondLst>
                                    <p:cond delay="0"/>
                                  </p:stCondLst>
                                  <p:iterate type="lt">
                                    <p:tmAbs val="0"/>
                                  </p:iterate>
                                  <p:childTnLst>
                                    <p:set>
                                      <p:cBhvr>
                                        <p:cTn id="95" dur="1" fill="hold">
                                          <p:stCondLst>
                                            <p:cond delay="0"/>
                                          </p:stCondLst>
                                        </p:cTn>
                                        <p:tgtEl>
                                          <p:spTgt spid="45078"/>
                                        </p:tgtEl>
                                        <p:attrNameLst>
                                          <p:attrName>style.visibility</p:attrName>
                                        </p:attrNameLst>
                                      </p:cBhvr>
                                      <p:to>
                                        <p:strVal val="visible"/>
                                      </p:to>
                                    </p:set>
                                    <p:animEffect transition="in" filter="dissolve">
                                      <p:cBhvr>
                                        <p:cTn id="96" dur="500"/>
                                        <p:tgtEl>
                                          <p:spTgt spid="45078"/>
                                        </p:tgtEl>
                                      </p:cBhvr>
                                    </p:animEffect>
                                  </p:childTnLst>
                                </p:cTn>
                              </p:par>
                              <p:par>
                                <p:cTn id="97" presetID="9" presetClass="entr" presetSubtype="0" fill="hold" grpId="1" nodeType="withEffect">
                                  <p:stCondLst>
                                    <p:cond delay="0"/>
                                  </p:stCondLst>
                                  <p:childTnLst>
                                    <p:set>
                                      <p:cBhvr>
                                        <p:cTn id="98" dur="1" fill="hold">
                                          <p:stCondLst>
                                            <p:cond delay="0"/>
                                          </p:stCondLst>
                                        </p:cTn>
                                        <p:tgtEl>
                                          <p:spTgt spid="45079"/>
                                        </p:tgtEl>
                                        <p:attrNameLst>
                                          <p:attrName>style.visibility</p:attrName>
                                        </p:attrNameLst>
                                      </p:cBhvr>
                                      <p:to>
                                        <p:strVal val="visible"/>
                                      </p:to>
                                    </p:set>
                                    <p:animEffect transition="in" filter="dissolve">
                                      <p:cBhvr>
                                        <p:cTn id="99" dur="500"/>
                                        <p:tgtEl>
                                          <p:spTgt spid="45079"/>
                                        </p:tgtEl>
                                      </p:cBhvr>
                                    </p:animEffect>
                                  </p:childTnLst>
                                </p:cTn>
                              </p:par>
                              <p:par>
                                <p:cTn id="100" presetID="9" presetClass="entr" presetSubtype="0" fill="hold" grpId="0" nodeType="withEffect">
                                  <p:stCondLst>
                                    <p:cond delay="0"/>
                                  </p:stCondLst>
                                  <p:childTnLst>
                                    <p:set>
                                      <p:cBhvr>
                                        <p:cTn id="101" dur="1" fill="hold">
                                          <p:stCondLst>
                                            <p:cond delay="0"/>
                                          </p:stCondLst>
                                        </p:cTn>
                                        <p:tgtEl>
                                          <p:spTgt spid="45080"/>
                                        </p:tgtEl>
                                        <p:attrNameLst>
                                          <p:attrName>style.visibility</p:attrName>
                                        </p:attrNameLst>
                                      </p:cBhvr>
                                      <p:to>
                                        <p:strVal val="visible"/>
                                      </p:to>
                                    </p:set>
                                    <p:animEffect transition="in" filter="dissolve">
                                      <p:cBhvr>
                                        <p:cTn id="102" dur="500"/>
                                        <p:tgtEl>
                                          <p:spTgt spid="45080"/>
                                        </p:tgtEl>
                                      </p:cBhvr>
                                    </p:animEffect>
                                  </p:childTnLst>
                                </p:cTn>
                              </p:par>
                            </p:childTnLst>
                          </p:cTn>
                        </p:par>
                      </p:childTnLst>
                    </p:cTn>
                  </p:par>
                  <p:par>
                    <p:cTn id="103" fill="hold">
                      <p:stCondLst>
                        <p:cond delay="indefinite"/>
                      </p:stCondLst>
                      <p:childTnLst>
                        <p:par>
                          <p:cTn id="104" fill="hold">
                            <p:stCondLst>
                              <p:cond delay="0"/>
                            </p:stCondLst>
                            <p:childTnLst>
                              <p:par>
                                <p:cTn id="105" presetID="6" presetClass="emph" presetSubtype="0" fill="hold" grpId="0" nodeType="clickEffect">
                                  <p:stCondLst>
                                    <p:cond delay="0"/>
                                  </p:stCondLst>
                                  <p:childTnLst>
                                    <p:animScale>
                                      <p:cBhvr>
                                        <p:cTn id="106" dur="500" fill="hold"/>
                                        <p:tgtEl>
                                          <p:spTgt spid="45073"/>
                                        </p:tgtEl>
                                      </p:cBhvr>
                                      <p:by x="120000" y="120000"/>
                                    </p:animScale>
                                  </p:childTnLst>
                                </p:cTn>
                              </p:par>
                            </p:childTnLst>
                          </p:cTn>
                        </p:par>
                      </p:childTnLst>
                    </p:cTn>
                  </p:par>
                  <p:par>
                    <p:cTn id="107" fill="hold">
                      <p:stCondLst>
                        <p:cond delay="indefinite"/>
                      </p:stCondLst>
                      <p:childTnLst>
                        <p:par>
                          <p:cTn id="108" fill="hold">
                            <p:stCondLst>
                              <p:cond delay="0"/>
                            </p:stCondLst>
                            <p:childTnLst>
                              <p:par>
                                <p:cTn id="109" presetID="6" presetClass="emph" presetSubtype="0" fill="hold" grpId="0" nodeType="clickEffect">
                                  <p:stCondLst>
                                    <p:cond delay="0"/>
                                  </p:stCondLst>
                                  <p:childTnLst>
                                    <p:animScale>
                                      <p:cBhvr>
                                        <p:cTn id="110" dur="500" fill="hold"/>
                                        <p:tgtEl>
                                          <p:spTgt spid="45074"/>
                                        </p:tgtEl>
                                      </p:cBhvr>
                                      <p:by x="80000" y="80000"/>
                                    </p:animScale>
                                  </p:childTnLst>
                                </p:cTn>
                              </p:par>
                            </p:childTnLst>
                          </p:cTn>
                        </p:par>
                      </p:childTnLst>
                    </p:cTn>
                  </p:par>
                  <p:par>
                    <p:cTn id="111" fill="hold">
                      <p:stCondLst>
                        <p:cond delay="indefinite"/>
                      </p:stCondLst>
                      <p:childTnLst>
                        <p:par>
                          <p:cTn id="112" fill="hold">
                            <p:stCondLst>
                              <p:cond delay="0"/>
                            </p:stCondLst>
                            <p:childTnLst>
                              <p:par>
                                <p:cTn id="113" presetID="8" presetClass="emph" presetSubtype="0" fill="hold" grpId="0" nodeType="clickEffect">
                                  <p:stCondLst>
                                    <p:cond delay="0"/>
                                  </p:stCondLst>
                                  <p:childTnLst>
                                    <p:animRot by="21600000">
                                      <p:cBhvr>
                                        <p:cTn id="114" dur="500" fill="hold"/>
                                        <p:tgtEl>
                                          <p:spTgt spid="45075"/>
                                        </p:tgtEl>
                                        <p:attrNameLst>
                                          <p:attrName>r</p:attrName>
                                        </p:attrNameLst>
                                      </p:cBhvr>
                                    </p:animRot>
                                  </p:childTnLst>
                                </p:cTn>
                              </p:par>
                            </p:childTnLst>
                          </p:cTn>
                        </p:par>
                      </p:childTnLst>
                    </p:cTn>
                  </p:par>
                  <p:par>
                    <p:cTn id="115" fill="hold">
                      <p:stCondLst>
                        <p:cond delay="indefinite"/>
                      </p:stCondLst>
                      <p:childTnLst>
                        <p:par>
                          <p:cTn id="116" fill="hold">
                            <p:stCondLst>
                              <p:cond delay="0"/>
                            </p:stCondLst>
                            <p:childTnLst>
                              <p:par>
                                <p:cTn id="117" presetID="9" presetClass="emph" presetSubtype="0" grpId="0" nodeType="clickEffect">
                                  <p:stCondLst>
                                    <p:cond delay="0"/>
                                  </p:stCondLst>
                                  <p:childTnLst>
                                    <p:set>
                                      <p:cBhvr rctx="PPT">
                                        <p:cTn id="118" dur="indefinite"/>
                                        <p:tgtEl>
                                          <p:spTgt spid="45076"/>
                                        </p:tgtEl>
                                        <p:attrNameLst>
                                          <p:attrName>style.opacity</p:attrName>
                                        </p:attrNameLst>
                                      </p:cBhvr>
                                      <p:to>
                                        <p:strVal val="0.75"/>
                                      </p:to>
                                    </p:set>
                                    <p:animEffect filter="image" prLst="opacity: 0.75">
                                      <p:cBhvr rctx="IE">
                                        <p:cTn id="119" dur="indefinite"/>
                                        <p:tgtEl>
                                          <p:spTgt spid="45076"/>
                                        </p:tgtEl>
                                      </p:cBhvr>
                                    </p:animEffect>
                                  </p:childTnLst>
                                </p:cTn>
                              </p:par>
                            </p:childTnLst>
                          </p:cTn>
                        </p:par>
                      </p:childTnLst>
                    </p:cTn>
                  </p:par>
                  <p:par>
                    <p:cTn id="120" fill="hold">
                      <p:stCondLst>
                        <p:cond delay="indefinite"/>
                      </p:stCondLst>
                      <p:childTnLst>
                        <p:par>
                          <p:cTn id="121" fill="hold">
                            <p:stCondLst>
                              <p:cond delay="0"/>
                            </p:stCondLst>
                            <p:childTnLst>
                              <p:par>
                                <p:cTn id="122" presetID="16" presetClass="exit" presetSubtype="26" fill="hold" grpId="0" nodeType="clickEffect">
                                  <p:stCondLst>
                                    <p:cond delay="0"/>
                                  </p:stCondLst>
                                  <p:childTnLst>
                                    <p:animEffect transition="out" filter="barn(inHorizontal)">
                                      <p:cBhvr>
                                        <p:cTn id="123" dur="500"/>
                                        <p:tgtEl>
                                          <p:spTgt spid="45077"/>
                                        </p:tgtEl>
                                      </p:cBhvr>
                                    </p:animEffect>
                                    <p:set>
                                      <p:cBhvr>
                                        <p:cTn id="124" dur="1" fill="hold">
                                          <p:stCondLst>
                                            <p:cond delay="499"/>
                                          </p:stCondLst>
                                        </p:cTn>
                                        <p:tgtEl>
                                          <p:spTgt spid="45077"/>
                                        </p:tgtEl>
                                        <p:attrNameLst>
                                          <p:attrName>style.visibility</p:attrName>
                                        </p:attrNameLst>
                                      </p:cBhvr>
                                      <p:to>
                                        <p:strVal val="hidden"/>
                                      </p:to>
                                    </p:set>
                                  </p:childTnLst>
                                </p:cTn>
                              </p:par>
                            </p:childTnLst>
                          </p:cTn>
                        </p:par>
                      </p:childTnLst>
                    </p:cTn>
                  </p:par>
                  <p:par>
                    <p:cTn id="125" fill="hold">
                      <p:stCondLst>
                        <p:cond delay="indefinite"/>
                      </p:stCondLst>
                      <p:childTnLst>
                        <p:par>
                          <p:cTn id="126" fill="hold">
                            <p:stCondLst>
                              <p:cond delay="0"/>
                            </p:stCondLst>
                            <p:childTnLst>
                              <p:par>
                                <p:cTn id="127" presetID="45" presetClass="exit" presetSubtype="0" fill="hold" grpId="0" nodeType="clickEffect">
                                  <p:stCondLst>
                                    <p:cond delay="0"/>
                                  </p:stCondLst>
                                  <p:iterate type="lt">
                                    <p:tmPct val="10000"/>
                                  </p:iterate>
                                  <p:childTnLst>
                                    <p:animEffect transition="out" filter="fade">
                                      <p:cBhvr>
                                        <p:cTn id="128" dur="500"/>
                                        <p:tgtEl>
                                          <p:spTgt spid="45078"/>
                                        </p:tgtEl>
                                      </p:cBhvr>
                                    </p:animEffect>
                                    <p:anim calcmode="lin" valueType="num">
                                      <p:cBhvr>
                                        <p:cTn id="129" dur="500"/>
                                        <p:tgtEl>
                                          <p:spTgt spid="4507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30" dur="500"/>
                                        <p:tgtEl>
                                          <p:spTgt spid="45078"/>
                                        </p:tgtEl>
                                        <p:attrNameLst>
                                          <p:attrName>ppt_h</p:attrName>
                                        </p:attrNameLst>
                                      </p:cBhvr>
                                      <p:tavLst>
                                        <p:tav tm="0">
                                          <p:val>
                                            <p:strVal val="ppt_h"/>
                                          </p:val>
                                        </p:tav>
                                        <p:tav tm="100000">
                                          <p:val>
                                            <p:strVal val="ppt_h"/>
                                          </p:val>
                                        </p:tav>
                                      </p:tavLst>
                                    </p:anim>
                                    <p:set>
                                      <p:cBhvr>
                                        <p:cTn id="131" dur="1" fill="hold">
                                          <p:stCondLst>
                                            <p:cond delay="499"/>
                                          </p:stCondLst>
                                        </p:cTn>
                                        <p:tgtEl>
                                          <p:spTgt spid="45078"/>
                                        </p:tgtEl>
                                        <p:attrNameLst>
                                          <p:attrName>style.visibility</p:attrName>
                                        </p:attrNameLst>
                                      </p:cBhvr>
                                      <p:to>
                                        <p:strVal val="hidden"/>
                                      </p:to>
                                    </p:set>
                                  </p:childTnLst>
                                </p:cTn>
                              </p:par>
                            </p:childTnLst>
                          </p:cTn>
                        </p:par>
                      </p:childTnLst>
                    </p:cTn>
                  </p:par>
                  <p:par>
                    <p:cTn id="132" fill="hold">
                      <p:stCondLst>
                        <p:cond delay="indefinite"/>
                      </p:stCondLst>
                      <p:childTnLst>
                        <p:par>
                          <p:cTn id="133" fill="hold">
                            <p:stCondLst>
                              <p:cond delay="0"/>
                            </p:stCondLst>
                            <p:childTnLst>
                              <p:par>
                                <p:cTn id="134" presetID="35" presetClass="exit" presetSubtype="0" fill="hold" grpId="0" nodeType="clickEffect">
                                  <p:stCondLst>
                                    <p:cond delay="0"/>
                                  </p:stCondLst>
                                  <p:childTnLst>
                                    <p:animEffect transition="out" filter="fade">
                                      <p:cBhvr>
                                        <p:cTn id="135" dur="500"/>
                                        <p:tgtEl>
                                          <p:spTgt spid="45079"/>
                                        </p:tgtEl>
                                      </p:cBhvr>
                                    </p:animEffect>
                                    <p:anim calcmode="lin" valueType="num">
                                      <p:cBhvr>
                                        <p:cTn id="136" dur="500"/>
                                        <p:tgtEl>
                                          <p:spTgt spid="45079"/>
                                        </p:tgtEl>
                                        <p:attrNameLst>
                                          <p:attrName>style.rotation</p:attrName>
                                        </p:attrNameLst>
                                      </p:cBhvr>
                                      <p:tavLst>
                                        <p:tav tm="0">
                                          <p:val>
                                            <p:fltVal val="0"/>
                                          </p:val>
                                        </p:tav>
                                        <p:tav tm="100000">
                                          <p:val>
                                            <p:fltVal val="720"/>
                                          </p:val>
                                        </p:tav>
                                      </p:tavLst>
                                    </p:anim>
                                    <p:anim calcmode="lin" valueType="num">
                                      <p:cBhvr>
                                        <p:cTn id="137" dur="500"/>
                                        <p:tgtEl>
                                          <p:spTgt spid="45079"/>
                                        </p:tgtEl>
                                        <p:attrNameLst>
                                          <p:attrName>ppt_h</p:attrName>
                                        </p:attrNameLst>
                                      </p:cBhvr>
                                      <p:tavLst>
                                        <p:tav tm="0">
                                          <p:val>
                                            <p:strVal val="ppt_h"/>
                                          </p:val>
                                        </p:tav>
                                        <p:tav tm="100000">
                                          <p:val>
                                            <p:fltVal val="0"/>
                                          </p:val>
                                        </p:tav>
                                      </p:tavLst>
                                    </p:anim>
                                    <p:anim calcmode="lin" valueType="num">
                                      <p:cBhvr>
                                        <p:cTn id="138" dur="500"/>
                                        <p:tgtEl>
                                          <p:spTgt spid="45079"/>
                                        </p:tgtEl>
                                        <p:attrNameLst>
                                          <p:attrName>ppt_w</p:attrName>
                                        </p:attrNameLst>
                                      </p:cBhvr>
                                      <p:tavLst>
                                        <p:tav tm="0">
                                          <p:val>
                                            <p:strVal val="ppt_w"/>
                                          </p:val>
                                        </p:tav>
                                        <p:tav tm="100000">
                                          <p:val>
                                            <p:fltVal val="0"/>
                                          </p:val>
                                        </p:tav>
                                      </p:tavLst>
                                    </p:anim>
                                    <p:set>
                                      <p:cBhvr>
                                        <p:cTn id="139" dur="1" fill="hold">
                                          <p:stCondLst>
                                            <p:cond delay="499"/>
                                          </p:stCondLst>
                                        </p:cTn>
                                        <p:tgtEl>
                                          <p:spTgt spid="45079"/>
                                        </p:tgtEl>
                                        <p:attrNameLst>
                                          <p:attrName>style.visibility</p:attrName>
                                        </p:attrNameLst>
                                      </p:cBhvr>
                                      <p:to>
                                        <p:strVal val="hidden"/>
                                      </p:to>
                                    </p:set>
                                  </p:childTnLst>
                                </p:cTn>
                              </p:par>
                            </p:childTnLst>
                          </p:cTn>
                        </p:par>
                      </p:childTnLst>
                    </p:cTn>
                  </p:par>
                  <p:par>
                    <p:cTn id="140" fill="hold">
                      <p:stCondLst>
                        <p:cond delay="indefinite"/>
                      </p:stCondLst>
                      <p:childTnLst>
                        <p:par>
                          <p:cTn id="141" fill="hold">
                            <p:stCondLst>
                              <p:cond delay="0"/>
                            </p:stCondLst>
                            <p:childTnLst>
                              <p:par>
                                <p:cTn id="142" presetID="25" presetClass="path" presetSubtype="0" accel="50000" decel="50000" fill="hold" grpId="1" nodeType="clickEffect">
                                  <p:stCondLst>
                                    <p:cond delay="0"/>
                                  </p:stCondLst>
                                  <p:childTnLst>
                                    <p:animMotion origin="layout" path="M 0 0  C -0.022 -0.02265  -0.033 -0.06128  -0.027 -0.09991  C -0.024 -0.11323  -0.02 -0.12655  -0.014 -0.13721  C -0.01 -0.10657  0.004 -0.07859  0.025 -0.06128  C 0.025 -0.09858  0.041 -0.13454  0.068 -0.15053  C 0.077 -0.15719  0.087 -0.15985  0.097 -0.16118  C 0.082 -0.13854  0.074 -0.10657  0.077 -0.07327  C 0.099 -0.09724  0.13 -0.10257  0.157 -0.08525  C 0.166 -0.07993  0.175 -0.0706  0.181 -0.06128  C 0.158 -0.06394  0.134 -0.05195  0.117 -0.02797  C 0.144 -0.01998  0.167 0.00799  0.174 0.04662  C 0.176 0.05994  0.176 0.07327  0.174 0.08659  C 0.161 0.06128  0.139 0.04396  0.115 0.0413  C 0.127 0.0746  0.124 0.11589  0.106 0.14653  C 0.099 0.15719  0.091 0.16651  0.082 0.17184  C 0.089 0.14253  0.085 0.10923  0.072 0.08259  C 0.06 0.11589  0.034 0.13854  0.004 0.13854  C -0.007 0.13854  -0.017 0.13587  -0.026 0.13055  C -0.004 0.11989  0.013 0.09458  0.021 0.06394  C -0.007 0.07193  -0.036 0.05994  -0.055 0.02931  C -0.062 0.01732  -0.066 0.00533  -0.069 -0.00799  C -0.049 0.00932  -0.023 0.01199  0 0  Z" pathEditMode="relative" rAng="0" ptsTypes="">
                                      <p:cBhvr>
                                        <p:cTn id="143" dur="2000" fill="hold"/>
                                        <p:tgtEl>
                                          <p:spTgt spid="45080"/>
                                        </p:tgtEl>
                                        <p:attrNameLst>
                                          <p:attrName>ppt_x,ppt_y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animBg="1" autoUpdateAnimBg="0"/>
      <p:bldP spid="45062" grpId="0" animBg="1" autoUpdateAnimBg="0"/>
      <p:bldP spid="45063" grpId="0" animBg="1" autoUpdateAnimBg="0"/>
      <p:bldP spid="45064" grpId="0" animBg="1" autoUpdateAnimBg="0"/>
      <p:bldP spid="45065" grpId="0" animBg="1" autoUpdateAnimBg="0"/>
      <p:bldP spid="45066" grpId="0" animBg="1" autoUpdateAnimBg="0"/>
      <p:bldP spid="45067" grpId="0" animBg="1" autoUpdateAnimBg="0"/>
      <p:bldP spid="45068" grpId="0" animBg="1" autoUpdateAnimBg="0"/>
      <p:bldP spid="45069" grpId="0" animBg="1" autoUpdateAnimBg="0"/>
      <p:bldP spid="45070" grpId="0" animBg="1" autoUpdateAnimBg="0"/>
      <p:bldP spid="45071" grpId="0" animBg="1" autoUpdateAnimBg="0"/>
      <p:bldP spid="45072" grpId="0" animBg="1" autoUpdateAnimBg="0"/>
      <p:bldP spid="45073" grpId="0" animBg="1" autoUpdateAnimBg="0"/>
      <p:bldP spid="45073" grpId="1" animBg="1" autoUpdateAnimBg="0"/>
      <p:bldP spid="45074" grpId="0" animBg="1" autoUpdateAnimBg="0"/>
      <p:bldP spid="45074" grpId="1" animBg="1" autoUpdateAnimBg="0"/>
      <p:bldP spid="45075" grpId="0" animBg="1" autoUpdateAnimBg="0"/>
      <p:bldP spid="45075" grpId="1" animBg="1" autoUpdateAnimBg="0"/>
      <p:bldP spid="45076" grpId="0" animBg="1" autoUpdateAnimBg="0"/>
      <p:bldP spid="45076" grpId="1" animBg="1" autoUpdateAnimBg="0"/>
      <p:bldP spid="45077" grpId="0" animBg="1" autoUpdateAnimBg="0"/>
      <p:bldP spid="45077" grpId="1" animBg="1" autoUpdateAnimBg="0"/>
      <p:bldP spid="45078" grpId="0" animBg="1" autoUpdateAnimBg="0"/>
      <p:bldP spid="45078" grpId="1" animBg="1" autoUpdateAnimBg="0"/>
      <p:bldP spid="45079" grpId="0" animBg="1" autoUpdateAnimBg="0"/>
      <p:bldP spid="45079" grpId="1" animBg="1" autoUpdateAnimBg="0"/>
      <p:bldP spid="45080" grpId="0" animBg="1" autoUpdateAnimBg="0"/>
      <p:bldP spid="45080" grpId="1"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16"/>
          <p:cNvSpPr txBox="1">
            <a:spLocks noChangeArrowheads="1"/>
          </p:cNvSpPr>
          <p:nvPr/>
        </p:nvSpPr>
        <p:spPr bwMode="auto">
          <a:xfrm>
            <a:off x="5334000" y="46482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47107" name="文本框 17"/>
          <p:cNvSpPr txBox="1">
            <a:spLocks noChangeArrowheads="1"/>
          </p:cNvSpPr>
          <p:nvPr/>
        </p:nvSpPr>
        <p:spPr bwMode="auto">
          <a:xfrm>
            <a:off x="2438400" y="28956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47108"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锦上添花</a:t>
            </a:r>
          </a:p>
        </p:txBody>
      </p:sp>
      <p:sp>
        <p:nvSpPr>
          <p:cNvPr id="47109" name="自选图形 3"/>
          <p:cNvSpPr>
            <a:spLocks noChangeArrowheads="1"/>
          </p:cNvSpPr>
          <p:nvPr/>
        </p:nvSpPr>
        <p:spPr bwMode="auto">
          <a:xfrm>
            <a:off x="2771775" y="1989138"/>
            <a:ext cx="1582738" cy="633412"/>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好的母版</a:t>
            </a:r>
          </a:p>
        </p:txBody>
      </p:sp>
      <p:sp>
        <p:nvSpPr>
          <p:cNvPr id="47110" name="自选图形 4"/>
          <p:cNvSpPr>
            <a:spLocks noChangeArrowheads="1"/>
          </p:cNvSpPr>
          <p:nvPr/>
        </p:nvSpPr>
        <p:spPr bwMode="auto">
          <a:xfrm>
            <a:off x="6516688" y="1989138"/>
            <a:ext cx="1584325" cy="633412"/>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动画水平</a:t>
            </a:r>
          </a:p>
        </p:txBody>
      </p:sp>
      <p:sp>
        <p:nvSpPr>
          <p:cNvPr id="47111" name="自选图形 5"/>
          <p:cNvSpPr>
            <a:spLocks noChangeArrowheads="1"/>
          </p:cNvSpPr>
          <p:nvPr/>
        </p:nvSpPr>
        <p:spPr bwMode="auto">
          <a:xfrm>
            <a:off x="901700" y="1989138"/>
            <a:ext cx="1582738" cy="633412"/>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充实内容</a:t>
            </a:r>
          </a:p>
        </p:txBody>
      </p:sp>
      <p:sp>
        <p:nvSpPr>
          <p:cNvPr id="47112" name="自选图形 6"/>
          <p:cNvSpPr>
            <a:spLocks noChangeArrowheads="1"/>
          </p:cNvSpPr>
          <p:nvPr/>
        </p:nvSpPr>
        <p:spPr bwMode="auto">
          <a:xfrm>
            <a:off x="4643438" y="1989138"/>
            <a:ext cx="1584325" cy="633412"/>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400">
                <a:effectLst>
                  <a:outerShdw blurRad="38100" dist="38100" dir="2700000" algn="tl">
                    <a:srgbClr val="FFFFFF"/>
                  </a:outerShdw>
                </a:effectLst>
                <a:ea typeface="黑体" pitchFamily="2" charset="-122"/>
              </a:rPr>
              <a:t>绘画基础</a:t>
            </a:r>
          </a:p>
        </p:txBody>
      </p:sp>
      <p:sp>
        <p:nvSpPr>
          <p:cNvPr id="47113" name="自选图形 7"/>
          <p:cNvSpPr>
            <a:spLocks noChangeArrowheads="1"/>
          </p:cNvSpPr>
          <p:nvPr/>
        </p:nvSpPr>
        <p:spPr bwMode="auto">
          <a:xfrm>
            <a:off x="2843213" y="1989138"/>
            <a:ext cx="3313112" cy="649287"/>
          </a:xfrm>
          <a:prstGeom prst="roundRect">
            <a:avLst>
              <a:gd name="adj" fmla="val 16667"/>
            </a:avLst>
          </a:prstGeom>
          <a:gradFill rotWithShape="1">
            <a:gsLst>
              <a:gs pos="0">
                <a:srgbClr val="99FF66"/>
              </a:gs>
              <a:gs pos="50000">
                <a:schemeClr val="bg1"/>
              </a:gs>
              <a:gs pos="100000">
                <a:srgbClr val="99FF66"/>
              </a:gs>
            </a:gsLst>
            <a:lin ang="5400000" scaled="1"/>
          </a:gradFill>
          <a:ln w="9525">
            <a:noFill/>
            <a:round/>
            <a:headEnd/>
            <a:tailEnd/>
          </a:ln>
          <a:effectLst>
            <a:prstShdw prst="shdw17" dist="17961" dir="2700000">
              <a:srgbClr val="5C993D"/>
            </a:prstShdw>
          </a:effectLst>
        </p:spPr>
        <p:txBody>
          <a:bodyPr wrap="none" anchor="ctr"/>
          <a:lstStyle/>
          <a:p>
            <a:pPr algn="ctr"/>
            <a:r>
              <a:rPr lang="zh-CN" altLang="en-US" sz="2800">
                <a:ea typeface="黑体" pitchFamily="2" charset="-122"/>
              </a:rPr>
              <a:t>如何将它们融合？</a:t>
            </a:r>
          </a:p>
        </p:txBody>
      </p:sp>
      <p:grpSp>
        <p:nvGrpSpPr>
          <p:cNvPr id="47114" name="Group 10"/>
          <p:cNvGrpSpPr>
            <a:grpSpLocks/>
          </p:cNvGrpSpPr>
          <p:nvPr/>
        </p:nvGrpSpPr>
        <p:grpSpPr bwMode="auto">
          <a:xfrm>
            <a:off x="1476375" y="3357563"/>
            <a:ext cx="2089150" cy="1152525"/>
            <a:chOff x="0" y="0"/>
            <a:chExt cx="1316" cy="726"/>
          </a:xfrm>
        </p:grpSpPr>
        <p:sp>
          <p:nvSpPr>
            <p:cNvPr id="47115" name="自选图形 9"/>
            <p:cNvSpPr>
              <a:spLocks noChangeArrowheads="1"/>
            </p:cNvSpPr>
            <p:nvPr/>
          </p:nvSpPr>
          <p:spPr bwMode="auto">
            <a:xfrm flipH="1">
              <a:off x="0" y="0"/>
              <a:ext cx="1316" cy="726"/>
            </a:xfrm>
            <a:prstGeom prst="cloudCallout">
              <a:avLst>
                <a:gd name="adj1" fmla="val -72116"/>
                <a:gd name="adj2" fmla="val -89949"/>
              </a:avLst>
            </a:prstGeom>
            <a:gradFill rotWithShape="1">
              <a:gsLst>
                <a:gs pos="0">
                  <a:srgbClr val="33CCCC"/>
                </a:gs>
                <a:gs pos="50000">
                  <a:schemeClr val="bg1"/>
                </a:gs>
                <a:gs pos="100000">
                  <a:srgbClr val="33CCCC"/>
                </a:gs>
              </a:gsLst>
              <a:lin ang="5400000" scaled="1"/>
            </a:gradFill>
            <a:ln w="9525" cmpd="sng">
              <a:solidFill>
                <a:srgbClr val="969696"/>
              </a:solidFill>
              <a:round/>
              <a:headEnd/>
              <a:tailEnd/>
            </a:ln>
          </p:spPr>
          <p:txBody>
            <a:bodyPr/>
            <a:lstStyle/>
            <a:p>
              <a:pPr algn="ctr"/>
              <a:endParaRPr lang="zh-CN" altLang="en-US" sz="2400">
                <a:ea typeface="黑体" pitchFamily="2" charset="-122"/>
              </a:endParaRPr>
            </a:p>
          </p:txBody>
        </p:sp>
        <p:sp>
          <p:nvSpPr>
            <p:cNvPr id="47116" name="文本框 10"/>
            <p:cNvSpPr txBox="1">
              <a:spLocks noChangeArrowheads="1"/>
            </p:cNvSpPr>
            <p:nvPr/>
          </p:nvSpPr>
          <p:spPr bwMode="auto">
            <a:xfrm>
              <a:off x="212" y="182"/>
              <a:ext cx="1012" cy="327"/>
            </a:xfrm>
            <a:prstGeom prst="rect">
              <a:avLst/>
            </a:prstGeom>
            <a:noFill/>
            <a:ln w="9525">
              <a:noFill/>
              <a:miter lim="800000"/>
              <a:headEnd/>
              <a:tailEnd/>
            </a:ln>
          </p:spPr>
          <p:txBody>
            <a:bodyPr wrap="none">
              <a:spAutoFit/>
            </a:bodyPr>
            <a:lstStyle/>
            <a:p>
              <a:r>
                <a:rPr lang="zh-CN" altLang="en-US" sz="2800">
                  <a:solidFill>
                    <a:srgbClr val="FF3300"/>
                  </a:solidFill>
                  <a:effectLst>
                    <a:outerShdw blurRad="38100" dist="38100" dir="2700000" algn="tl">
                      <a:srgbClr val="C0C0C0"/>
                    </a:outerShdw>
                  </a:effectLst>
                  <a:ea typeface="黑体" pitchFamily="2" charset="-122"/>
                </a:rPr>
                <a:t>因地制宜</a:t>
              </a:r>
            </a:p>
          </p:txBody>
        </p:sp>
      </p:grpSp>
      <p:grpSp>
        <p:nvGrpSpPr>
          <p:cNvPr id="47117" name="Group 13"/>
          <p:cNvGrpSpPr>
            <a:grpSpLocks/>
          </p:cNvGrpSpPr>
          <p:nvPr/>
        </p:nvGrpSpPr>
        <p:grpSpPr bwMode="auto">
          <a:xfrm>
            <a:off x="5219700" y="3357563"/>
            <a:ext cx="2089150" cy="1152525"/>
            <a:chOff x="0" y="0"/>
            <a:chExt cx="1316" cy="726"/>
          </a:xfrm>
        </p:grpSpPr>
        <p:sp>
          <p:nvSpPr>
            <p:cNvPr id="47118" name="自选图形 12"/>
            <p:cNvSpPr>
              <a:spLocks noChangeArrowheads="1"/>
            </p:cNvSpPr>
            <p:nvPr/>
          </p:nvSpPr>
          <p:spPr bwMode="auto">
            <a:xfrm>
              <a:off x="0" y="0"/>
              <a:ext cx="1316" cy="726"/>
            </a:xfrm>
            <a:prstGeom prst="cloudCallout">
              <a:avLst>
                <a:gd name="adj1" fmla="val -65352"/>
                <a:gd name="adj2" fmla="val -88843"/>
              </a:avLst>
            </a:prstGeom>
            <a:gradFill rotWithShape="1">
              <a:gsLst>
                <a:gs pos="0">
                  <a:srgbClr val="33CCCC"/>
                </a:gs>
                <a:gs pos="50000">
                  <a:schemeClr val="bg1"/>
                </a:gs>
                <a:gs pos="100000">
                  <a:srgbClr val="33CCCC"/>
                </a:gs>
              </a:gsLst>
              <a:lin ang="5400000" scaled="1"/>
            </a:gradFill>
            <a:ln w="9525" cmpd="sng">
              <a:solidFill>
                <a:srgbClr val="969696"/>
              </a:solidFill>
              <a:round/>
              <a:headEnd/>
              <a:tailEnd/>
            </a:ln>
          </p:spPr>
          <p:txBody>
            <a:bodyPr/>
            <a:lstStyle/>
            <a:p>
              <a:pPr algn="ctr"/>
              <a:endParaRPr lang="zh-CN" altLang="en-US" sz="2400">
                <a:ea typeface="黑体" pitchFamily="2" charset="-122"/>
              </a:endParaRPr>
            </a:p>
          </p:txBody>
        </p:sp>
        <p:sp>
          <p:nvSpPr>
            <p:cNvPr id="47119" name="文本框 13"/>
            <p:cNvSpPr txBox="1">
              <a:spLocks noChangeArrowheads="1"/>
            </p:cNvSpPr>
            <p:nvPr/>
          </p:nvSpPr>
          <p:spPr bwMode="auto">
            <a:xfrm>
              <a:off x="91" y="172"/>
              <a:ext cx="1012" cy="327"/>
            </a:xfrm>
            <a:prstGeom prst="rect">
              <a:avLst/>
            </a:prstGeom>
            <a:noFill/>
            <a:ln w="9525">
              <a:noFill/>
              <a:miter lim="800000"/>
              <a:headEnd/>
              <a:tailEnd/>
            </a:ln>
          </p:spPr>
          <p:txBody>
            <a:bodyPr wrap="none">
              <a:spAutoFit/>
            </a:bodyPr>
            <a:lstStyle/>
            <a:p>
              <a:r>
                <a:rPr lang="zh-CN" altLang="en-US" sz="2800">
                  <a:solidFill>
                    <a:srgbClr val="FF3300"/>
                  </a:solidFill>
                  <a:effectLst>
                    <a:outerShdw blurRad="38100" dist="38100" dir="2700000" algn="tl">
                      <a:srgbClr val="C0C0C0"/>
                    </a:outerShdw>
                  </a:effectLst>
                  <a:ea typeface="黑体" pitchFamily="2" charset="-122"/>
                </a:rPr>
                <a:t>活学活用</a:t>
              </a:r>
            </a:p>
          </p:txBody>
        </p:sp>
      </p:grpSp>
      <p:sp>
        <p:nvSpPr>
          <p:cNvPr id="47120" name="自选图形 14"/>
          <p:cNvSpPr>
            <a:spLocks noChangeArrowheads="1"/>
          </p:cNvSpPr>
          <p:nvPr/>
        </p:nvSpPr>
        <p:spPr bwMode="auto">
          <a:xfrm>
            <a:off x="898525" y="5013325"/>
            <a:ext cx="3313113" cy="649288"/>
          </a:xfrm>
          <a:prstGeom prst="roundRect">
            <a:avLst>
              <a:gd name="adj" fmla="val 16667"/>
            </a:avLst>
          </a:prstGeom>
          <a:gradFill rotWithShape="1">
            <a:gsLst>
              <a:gs pos="0">
                <a:srgbClr val="FF6699"/>
              </a:gs>
              <a:gs pos="50000">
                <a:schemeClr val="bg1"/>
              </a:gs>
              <a:gs pos="100000">
                <a:srgbClr val="FF6699"/>
              </a:gs>
            </a:gsLst>
            <a:lin ang="5400000" scaled="1"/>
          </a:gradFill>
          <a:ln w="9525">
            <a:noFill/>
            <a:round/>
            <a:headEnd/>
            <a:tailEnd/>
          </a:ln>
          <a:effectLst>
            <a:prstShdw prst="shdw17" dist="17961" dir="2700000">
              <a:srgbClr val="993D5C"/>
            </a:prstShdw>
          </a:effectLst>
        </p:spPr>
        <p:txBody>
          <a:bodyPr wrap="none" anchor="ctr"/>
          <a:lstStyle/>
          <a:p>
            <a:pPr algn="ctr"/>
            <a:r>
              <a:rPr lang="zh-CN" altLang="en-US" sz="2800">
                <a:ea typeface="黑体" pitchFamily="2" charset="-122"/>
              </a:rPr>
              <a:t>自己平时多练习</a:t>
            </a:r>
          </a:p>
        </p:txBody>
      </p:sp>
      <p:sp>
        <p:nvSpPr>
          <p:cNvPr id="47121" name="自选图形 15"/>
          <p:cNvSpPr>
            <a:spLocks noChangeArrowheads="1"/>
          </p:cNvSpPr>
          <p:nvPr/>
        </p:nvSpPr>
        <p:spPr bwMode="auto">
          <a:xfrm>
            <a:off x="4787900" y="5013325"/>
            <a:ext cx="3313113" cy="649288"/>
          </a:xfrm>
          <a:prstGeom prst="roundRect">
            <a:avLst>
              <a:gd name="adj" fmla="val 16667"/>
            </a:avLst>
          </a:prstGeom>
          <a:gradFill rotWithShape="1">
            <a:gsLst>
              <a:gs pos="0">
                <a:srgbClr val="FF6699"/>
              </a:gs>
              <a:gs pos="50000">
                <a:schemeClr val="bg1"/>
              </a:gs>
              <a:gs pos="100000">
                <a:srgbClr val="FF6699"/>
              </a:gs>
            </a:gsLst>
            <a:lin ang="5400000" scaled="1"/>
          </a:gradFill>
          <a:ln w="9525">
            <a:noFill/>
            <a:round/>
            <a:headEnd/>
            <a:tailEnd/>
          </a:ln>
          <a:effectLst>
            <a:prstShdw prst="shdw17" dist="17961" dir="2700000">
              <a:srgbClr val="993D5C"/>
            </a:prstShdw>
          </a:effectLst>
        </p:spPr>
        <p:txBody>
          <a:bodyPr wrap="none" anchor="ctr"/>
          <a:lstStyle/>
          <a:p>
            <a:pPr algn="ctr"/>
            <a:r>
              <a:rPr lang="zh-CN" altLang="en-US" sz="2800">
                <a:ea typeface="黑体" pitchFamily="2" charset="-122"/>
              </a:rPr>
              <a:t>多参考高手的</a:t>
            </a:r>
            <a:r>
              <a:rPr lang="en-US" sz="2800">
                <a:ea typeface="黑体" pitchFamily="2" charset="-122"/>
              </a:rPr>
              <a:t>PPT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7111"/>
                                        </p:tgtEl>
                                        <p:attrNameLst>
                                          <p:attrName>style.visibility</p:attrName>
                                        </p:attrNameLst>
                                      </p:cBhvr>
                                      <p:to>
                                        <p:strVal val="visible"/>
                                      </p:to>
                                    </p:set>
                                    <p:animEffect transition="in" filter="wipe(down)">
                                      <p:cBhvr>
                                        <p:cTn id="7" dur="500"/>
                                        <p:tgtEl>
                                          <p:spTgt spid="471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7109"/>
                                        </p:tgtEl>
                                        <p:attrNameLst>
                                          <p:attrName>style.visibility</p:attrName>
                                        </p:attrNameLst>
                                      </p:cBhvr>
                                      <p:to>
                                        <p:strVal val="visible"/>
                                      </p:to>
                                    </p:set>
                                    <p:animEffect transition="in" filter="wipe(down)">
                                      <p:cBhvr>
                                        <p:cTn id="11" dur="500"/>
                                        <p:tgtEl>
                                          <p:spTgt spid="4710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7112"/>
                                        </p:tgtEl>
                                        <p:attrNameLst>
                                          <p:attrName>style.visibility</p:attrName>
                                        </p:attrNameLst>
                                      </p:cBhvr>
                                      <p:to>
                                        <p:strVal val="visible"/>
                                      </p:to>
                                    </p:set>
                                    <p:animEffect transition="in" filter="wipe(down)">
                                      <p:cBhvr>
                                        <p:cTn id="15" dur="500"/>
                                        <p:tgtEl>
                                          <p:spTgt spid="4711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7110"/>
                                        </p:tgtEl>
                                        <p:attrNameLst>
                                          <p:attrName>style.visibility</p:attrName>
                                        </p:attrNameLst>
                                      </p:cBhvr>
                                      <p:to>
                                        <p:strVal val="visible"/>
                                      </p:to>
                                    </p:set>
                                    <p:animEffect transition="in" filter="wipe(down)">
                                      <p:cBhvr>
                                        <p:cTn id="19" dur="500"/>
                                        <p:tgtEl>
                                          <p:spTgt spid="47110"/>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xit" presetSubtype="0" fill="hold" grpId="1" nodeType="clickEffect">
                                  <p:stCondLst>
                                    <p:cond delay="0"/>
                                  </p:stCondLst>
                                  <p:childTnLst>
                                    <p:animEffect transition="out" filter="dissolve">
                                      <p:cBhvr>
                                        <p:cTn id="23" dur="500"/>
                                        <p:tgtEl>
                                          <p:spTgt spid="47109"/>
                                        </p:tgtEl>
                                      </p:cBhvr>
                                    </p:animEffect>
                                    <p:set>
                                      <p:cBhvr>
                                        <p:cTn id="24" dur="1" fill="hold">
                                          <p:stCondLst>
                                            <p:cond delay="499"/>
                                          </p:stCondLst>
                                        </p:cTn>
                                        <p:tgtEl>
                                          <p:spTgt spid="47109"/>
                                        </p:tgtEl>
                                        <p:attrNameLst>
                                          <p:attrName>style.visibility</p:attrName>
                                        </p:attrNameLst>
                                      </p:cBhvr>
                                      <p:to>
                                        <p:strVal val="hidden"/>
                                      </p:to>
                                    </p:set>
                                  </p:childTnLst>
                                </p:cTn>
                              </p:par>
                              <p:par>
                                <p:cTn id="25" presetID="9" presetClass="exit" presetSubtype="0" fill="hold" grpId="1" nodeType="withEffect">
                                  <p:stCondLst>
                                    <p:cond delay="0"/>
                                  </p:stCondLst>
                                  <p:childTnLst>
                                    <p:animEffect transition="out" filter="dissolve">
                                      <p:cBhvr>
                                        <p:cTn id="26" dur="500"/>
                                        <p:tgtEl>
                                          <p:spTgt spid="47110"/>
                                        </p:tgtEl>
                                      </p:cBhvr>
                                    </p:animEffect>
                                    <p:set>
                                      <p:cBhvr>
                                        <p:cTn id="27" dur="1" fill="hold">
                                          <p:stCondLst>
                                            <p:cond delay="499"/>
                                          </p:stCondLst>
                                        </p:cTn>
                                        <p:tgtEl>
                                          <p:spTgt spid="47110"/>
                                        </p:tgtEl>
                                        <p:attrNameLst>
                                          <p:attrName>style.visibility</p:attrName>
                                        </p:attrNameLst>
                                      </p:cBhvr>
                                      <p:to>
                                        <p:strVal val="hidden"/>
                                      </p:to>
                                    </p:set>
                                  </p:childTnLst>
                                </p:cTn>
                              </p:par>
                              <p:par>
                                <p:cTn id="28" presetID="9" presetClass="exit" presetSubtype="0" fill="hold" grpId="1" nodeType="withEffect">
                                  <p:stCondLst>
                                    <p:cond delay="0"/>
                                  </p:stCondLst>
                                  <p:childTnLst>
                                    <p:animEffect transition="out" filter="dissolve">
                                      <p:cBhvr>
                                        <p:cTn id="29" dur="500"/>
                                        <p:tgtEl>
                                          <p:spTgt spid="47111"/>
                                        </p:tgtEl>
                                      </p:cBhvr>
                                    </p:animEffect>
                                    <p:set>
                                      <p:cBhvr>
                                        <p:cTn id="30" dur="1" fill="hold">
                                          <p:stCondLst>
                                            <p:cond delay="499"/>
                                          </p:stCondLst>
                                        </p:cTn>
                                        <p:tgtEl>
                                          <p:spTgt spid="47111"/>
                                        </p:tgtEl>
                                        <p:attrNameLst>
                                          <p:attrName>style.visibility</p:attrName>
                                        </p:attrNameLst>
                                      </p:cBhvr>
                                      <p:to>
                                        <p:strVal val="hidden"/>
                                      </p:to>
                                    </p:set>
                                  </p:childTnLst>
                                </p:cTn>
                              </p:par>
                              <p:par>
                                <p:cTn id="31" presetID="9" presetClass="exit" presetSubtype="0" fill="hold" grpId="1" nodeType="withEffect">
                                  <p:stCondLst>
                                    <p:cond delay="0"/>
                                  </p:stCondLst>
                                  <p:childTnLst>
                                    <p:animEffect transition="out" filter="dissolve">
                                      <p:cBhvr>
                                        <p:cTn id="32" dur="500"/>
                                        <p:tgtEl>
                                          <p:spTgt spid="47112"/>
                                        </p:tgtEl>
                                      </p:cBhvr>
                                    </p:animEffect>
                                    <p:set>
                                      <p:cBhvr>
                                        <p:cTn id="33" dur="1" fill="hold">
                                          <p:stCondLst>
                                            <p:cond delay="499"/>
                                          </p:stCondLst>
                                        </p:cTn>
                                        <p:tgtEl>
                                          <p:spTgt spid="47112"/>
                                        </p:tgtEl>
                                        <p:attrNameLst>
                                          <p:attrName>style.visibility</p:attrName>
                                        </p:attrNameLst>
                                      </p:cBhvr>
                                      <p:to>
                                        <p:strVal val="hidden"/>
                                      </p:to>
                                    </p:set>
                                  </p:childTnLst>
                                </p:cTn>
                              </p:par>
                            </p:childTnLst>
                          </p:cTn>
                        </p:par>
                        <p:par>
                          <p:cTn id="34" fill="hold">
                            <p:stCondLst>
                              <p:cond delay="500"/>
                            </p:stCondLst>
                            <p:childTnLst>
                              <p:par>
                                <p:cTn id="35" presetID="9" presetClass="entr" presetSubtype="0" fill="hold" grpId="0" nodeType="afterEffect">
                                  <p:stCondLst>
                                    <p:cond delay="0"/>
                                  </p:stCondLst>
                                  <p:childTnLst>
                                    <p:set>
                                      <p:cBhvr>
                                        <p:cTn id="36" dur="1" fill="hold">
                                          <p:stCondLst>
                                            <p:cond delay="0"/>
                                          </p:stCondLst>
                                        </p:cTn>
                                        <p:tgtEl>
                                          <p:spTgt spid="47113"/>
                                        </p:tgtEl>
                                        <p:attrNameLst>
                                          <p:attrName>style.visibility</p:attrName>
                                        </p:attrNameLst>
                                      </p:cBhvr>
                                      <p:to>
                                        <p:strVal val="visible"/>
                                      </p:to>
                                    </p:set>
                                    <p:animEffect transition="in" filter="dissolve">
                                      <p:cBhvr>
                                        <p:cTn id="37" dur="500"/>
                                        <p:tgtEl>
                                          <p:spTgt spid="471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47114"/>
                                        </p:tgtEl>
                                        <p:attrNameLst>
                                          <p:attrName>style.visibility</p:attrName>
                                        </p:attrNameLst>
                                      </p:cBhvr>
                                      <p:to>
                                        <p:strVal val="visible"/>
                                      </p:to>
                                    </p:set>
                                    <p:animEffect transition="in" filter="wipe(up)">
                                      <p:cBhvr>
                                        <p:cTn id="42" dur="500"/>
                                        <p:tgtEl>
                                          <p:spTgt spid="47114"/>
                                        </p:tgtEl>
                                      </p:cBhvr>
                                    </p:animEffect>
                                  </p:childTnLst>
                                </p:cTn>
                              </p:par>
                            </p:childTnLst>
                          </p:cTn>
                        </p:par>
                        <p:par>
                          <p:cTn id="43" fill="hold">
                            <p:stCondLst>
                              <p:cond delay="500"/>
                            </p:stCondLst>
                            <p:childTnLst>
                              <p:par>
                                <p:cTn id="44" presetID="22" presetClass="entr" presetSubtype="1" fill="hold" nodeType="afterEffect">
                                  <p:stCondLst>
                                    <p:cond delay="0"/>
                                  </p:stCondLst>
                                  <p:childTnLst>
                                    <p:set>
                                      <p:cBhvr>
                                        <p:cTn id="45" dur="1" fill="hold">
                                          <p:stCondLst>
                                            <p:cond delay="0"/>
                                          </p:stCondLst>
                                        </p:cTn>
                                        <p:tgtEl>
                                          <p:spTgt spid="47117"/>
                                        </p:tgtEl>
                                        <p:attrNameLst>
                                          <p:attrName>style.visibility</p:attrName>
                                        </p:attrNameLst>
                                      </p:cBhvr>
                                      <p:to>
                                        <p:strVal val="visible"/>
                                      </p:to>
                                    </p:set>
                                    <p:animEffect transition="in" filter="wipe(up)">
                                      <p:cBhvr>
                                        <p:cTn id="46" dur="500"/>
                                        <p:tgtEl>
                                          <p:spTgt spid="47117"/>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47120"/>
                                        </p:tgtEl>
                                        <p:attrNameLst>
                                          <p:attrName>style.visibility</p:attrName>
                                        </p:attrNameLst>
                                      </p:cBhvr>
                                      <p:to>
                                        <p:strVal val="visible"/>
                                      </p:to>
                                    </p:set>
                                    <p:animEffect transition="in" filter="dissolve">
                                      <p:cBhvr>
                                        <p:cTn id="51" dur="500"/>
                                        <p:tgtEl>
                                          <p:spTgt spid="47120"/>
                                        </p:tgtEl>
                                      </p:cBhvr>
                                    </p:animEffect>
                                  </p:childTnLst>
                                </p:cTn>
                              </p:par>
                            </p:childTnLst>
                          </p:cTn>
                        </p:par>
                        <p:par>
                          <p:cTn id="52" fill="hold">
                            <p:stCondLst>
                              <p:cond delay="500"/>
                            </p:stCondLst>
                            <p:childTnLst>
                              <p:par>
                                <p:cTn id="53" presetID="9" presetClass="entr" presetSubtype="0" fill="hold" grpId="0" nodeType="afterEffect">
                                  <p:stCondLst>
                                    <p:cond delay="0"/>
                                  </p:stCondLst>
                                  <p:childTnLst>
                                    <p:set>
                                      <p:cBhvr>
                                        <p:cTn id="54" dur="1" fill="hold">
                                          <p:stCondLst>
                                            <p:cond delay="0"/>
                                          </p:stCondLst>
                                        </p:cTn>
                                        <p:tgtEl>
                                          <p:spTgt spid="47121"/>
                                        </p:tgtEl>
                                        <p:attrNameLst>
                                          <p:attrName>style.visibility</p:attrName>
                                        </p:attrNameLst>
                                      </p:cBhvr>
                                      <p:to>
                                        <p:strVal val="visible"/>
                                      </p:to>
                                    </p:set>
                                    <p:animEffect transition="in" filter="dissolve">
                                      <p:cBhvr>
                                        <p:cTn id="55" dur="500"/>
                                        <p:tgtEl>
                                          <p:spTgt spid="47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9" grpId="0" animBg="1" autoUpdateAnimBg="0"/>
      <p:bldP spid="47109" grpId="1" animBg="1" autoUpdateAnimBg="0"/>
      <p:bldP spid="47110" grpId="0" animBg="1" autoUpdateAnimBg="0"/>
      <p:bldP spid="47110" grpId="1" animBg="1" autoUpdateAnimBg="0"/>
      <p:bldP spid="47111" grpId="0" animBg="1" autoUpdateAnimBg="0"/>
      <p:bldP spid="47111" grpId="1" animBg="1" autoUpdateAnimBg="0"/>
      <p:bldP spid="47112" grpId="0" animBg="1" autoUpdateAnimBg="0"/>
      <p:bldP spid="47112" grpId="1" animBg="1" autoUpdateAnimBg="0"/>
      <p:bldP spid="47113" grpId="0" animBg="1" autoUpdateAnimBg="0"/>
      <p:bldP spid="47120" grpId="0" animBg="1" autoUpdateAnimBg="0"/>
      <p:bldP spid="47121"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文本框 23"/>
          <p:cNvSpPr txBox="1">
            <a:spLocks noChangeArrowheads="1"/>
          </p:cNvSpPr>
          <p:nvPr/>
        </p:nvSpPr>
        <p:spPr bwMode="auto">
          <a:xfrm>
            <a:off x="4191000" y="46482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49155" name="文本框 24"/>
          <p:cNvSpPr txBox="1">
            <a:spLocks noChangeArrowheads="1"/>
          </p:cNvSpPr>
          <p:nvPr/>
        </p:nvSpPr>
        <p:spPr bwMode="auto">
          <a:xfrm>
            <a:off x="1295400" y="28956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49156" name="矩形 2"/>
          <p:cNvSpPr>
            <a:spLocks noGrp="1" noChangeArrowheads="1"/>
          </p:cNvSpPr>
          <p:nvPr>
            <p:ph type="title" idx="4294967295"/>
          </p:nvPr>
        </p:nvSpPr>
        <p:spPr/>
        <p:txBody>
          <a:bodyPr/>
          <a:lstStyle/>
          <a:p>
            <a:pPr eaLnBrk="1" hangingPunct="1"/>
            <a:r>
              <a:rPr lang="en-US">
                <a:effectLst>
                  <a:outerShdw blurRad="38100" dist="38100" dir="2700000" algn="tl">
                    <a:srgbClr val="C0C0C0"/>
                  </a:outerShdw>
                </a:effectLst>
              </a:rPr>
              <a:t>PPT</a:t>
            </a:r>
            <a:r>
              <a:rPr lang="zh-CN" altLang="en-US">
                <a:effectLst>
                  <a:outerShdw blurRad="38100" dist="38100" dir="2700000" algn="tl">
                    <a:srgbClr val="C0C0C0"/>
                  </a:outerShdw>
                </a:effectLst>
              </a:rPr>
              <a:t>常见问题解决方案</a:t>
            </a:r>
            <a:r>
              <a:rPr lang="en-US">
                <a:effectLst>
                  <a:outerShdw blurRad="38100" dist="38100" dir="2700000" algn="tl">
                    <a:srgbClr val="C0C0C0"/>
                  </a:outerShdw>
                </a:effectLst>
              </a:rPr>
              <a:t>1</a:t>
            </a:r>
          </a:p>
        </p:txBody>
      </p:sp>
      <p:grpSp>
        <p:nvGrpSpPr>
          <p:cNvPr id="49157" name="Group 5"/>
          <p:cNvGrpSpPr>
            <a:grpSpLocks/>
          </p:cNvGrpSpPr>
          <p:nvPr/>
        </p:nvGrpSpPr>
        <p:grpSpPr bwMode="auto">
          <a:xfrm>
            <a:off x="900113" y="1773238"/>
            <a:ext cx="863600" cy="719137"/>
            <a:chOff x="0" y="0"/>
            <a:chExt cx="544" cy="453"/>
          </a:xfrm>
        </p:grpSpPr>
        <p:sp>
          <p:nvSpPr>
            <p:cNvPr id="49158" name="自选图形 4"/>
            <p:cNvSpPr>
              <a:spLocks noChangeArrowheads="1"/>
            </p:cNvSpPr>
            <p:nvPr/>
          </p:nvSpPr>
          <p:spPr bwMode="auto">
            <a:xfrm>
              <a:off x="0" y="0"/>
              <a:ext cx="544" cy="453"/>
            </a:xfrm>
            <a:prstGeom prst="horizontalScroll">
              <a:avLst>
                <a:gd name="adj" fmla="val 12500"/>
              </a:avLst>
            </a:prstGeom>
            <a:gradFill rotWithShape="1">
              <a:gsLst>
                <a:gs pos="0">
                  <a:schemeClr val="bg1"/>
                </a:gs>
                <a:gs pos="50000">
                  <a:srgbClr val="33CCCC"/>
                </a:gs>
                <a:gs pos="100000">
                  <a:schemeClr val="bg1"/>
                </a:gs>
              </a:gsLst>
              <a:lin ang="0" scaled="1"/>
            </a:gradFill>
            <a:ln w="9525" cmpd="sng">
              <a:solidFill>
                <a:schemeClr val="bg2"/>
              </a:solidFill>
              <a:round/>
              <a:headEnd/>
              <a:tailEnd/>
            </a:ln>
          </p:spPr>
          <p:txBody>
            <a:bodyPr wrap="none" anchor="ctr"/>
            <a:lstStyle/>
            <a:p>
              <a:pPr algn="ctr"/>
              <a:endParaRPr lang="zh-CN" altLang="en-US" sz="4000">
                <a:latin typeface="黑体" pitchFamily="2" charset="-122"/>
                <a:ea typeface="黑体" pitchFamily="2" charset="-122"/>
              </a:endParaRPr>
            </a:p>
          </p:txBody>
        </p:sp>
        <p:sp>
          <p:nvSpPr>
            <p:cNvPr id="49159" name="文本框 5"/>
            <p:cNvSpPr txBox="1">
              <a:spLocks noChangeArrowheads="1"/>
            </p:cNvSpPr>
            <p:nvPr/>
          </p:nvSpPr>
          <p:spPr bwMode="auto">
            <a:xfrm>
              <a:off x="113" y="45"/>
              <a:ext cx="340" cy="327"/>
            </a:xfrm>
            <a:prstGeom prst="rect">
              <a:avLst/>
            </a:prstGeom>
            <a:noFill/>
            <a:ln w="9525">
              <a:noFill/>
              <a:miter lim="800000"/>
              <a:headEnd/>
              <a:tailEnd/>
            </a:ln>
          </p:spPr>
          <p:txBody>
            <a:bodyPr>
              <a:spAutoFit/>
            </a:bodyPr>
            <a:lstStyle/>
            <a:p>
              <a:r>
                <a:rPr lang="en-US" sz="2800">
                  <a:effectLst>
                    <a:outerShdw blurRad="38100" dist="38100" dir="2700000" algn="tl">
                      <a:srgbClr val="C0C0C0"/>
                    </a:outerShdw>
                  </a:effectLst>
                  <a:latin typeface="黑体" pitchFamily="2" charset="-122"/>
                  <a:ea typeface="黑体" pitchFamily="2" charset="-122"/>
                </a:rPr>
                <a:t>Q1</a:t>
              </a:r>
            </a:p>
          </p:txBody>
        </p:sp>
      </p:grpSp>
      <p:grpSp>
        <p:nvGrpSpPr>
          <p:cNvPr id="49160" name="Group 8"/>
          <p:cNvGrpSpPr>
            <a:grpSpLocks/>
          </p:cNvGrpSpPr>
          <p:nvPr/>
        </p:nvGrpSpPr>
        <p:grpSpPr bwMode="auto">
          <a:xfrm>
            <a:off x="900113" y="4078288"/>
            <a:ext cx="863600" cy="719137"/>
            <a:chOff x="0" y="0"/>
            <a:chExt cx="544" cy="453"/>
          </a:xfrm>
        </p:grpSpPr>
        <p:sp>
          <p:nvSpPr>
            <p:cNvPr id="49161" name="自选图形 7"/>
            <p:cNvSpPr>
              <a:spLocks noChangeArrowheads="1"/>
            </p:cNvSpPr>
            <p:nvPr/>
          </p:nvSpPr>
          <p:spPr bwMode="auto">
            <a:xfrm>
              <a:off x="0" y="0"/>
              <a:ext cx="544" cy="453"/>
            </a:xfrm>
            <a:prstGeom prst="horizontalScroll">
              <a:avLst>
                <a:gd name="adj" fmla="val 12500"/>
              </a:avLst>
            </a:prstGeom>
            <a:gradFill rotWithShape="1">
              <a:gsLst>
                <a:gs pos="0">
                  <a:schemeClr val="bg1"/>
                </a:gs>
                <a:gs pos="50000">
                  <a:srgbClr val="33CCCC"/>
                </a:gs>
                <a:gs pos="100000">
                  <a:schemeClr val="bg1"/>
                </a:gs>
              </a:gsLst>
              <a:lin ang="0" scaled="1"/>
            </a:gradFill>
            <a:ln w="9525" cmpd="sng">
              <a:solidFill>
                <a:schemeClr val="bg2"/>
              </a:solidFill>
              <a:round/>
              <a:headEnd/>
              <a:tailEnd/>
            </a:ln>
          </p:spPr>
          <p:txBody>
            <a:bodyPr wrap="none" anchor="ctr"/>
            <a:lstStyle/>
            <a:p>
              <a:pPr algn="ctr"/>
              <a:endParaRPr lang="zh-CN" altLang="en-US" sz="4000">
                <a:latin typeface="黑体" pitchFamily="2" charset="-122"/>
                <a:ea typeface="黑体" pitchFamily="2" charset="-122"/>
              </a:endParaRPr>
            </a:p>
          </p:txBody>
        </p:sp>
        <p:sp>
          <p:nvSpPr>
            <p:cNvPr id="49162" name="文本框 8"/>
            <p:cNvSpPr txBox="1">
              <a:spLocks noChangeArrowheads="1"/>
            </p:cNvSpPr>
            <p:nvPr/>
          </p:nvSpPr>
          <p:spPr bwMode="auto">
            <a:xfrm>
              <a:off x="113" y="45"/>
              <a:ext cx="340" cy="327"/>
            </a:xfrm>
            <a:prstGeom prst="rect">
              <a:avLst/>
            </a:prstGeom>
            <a:noFill/>
            <a:ln w="9525">
              <a:noFill/>
              <a:miter lim="800000"/>
              <a:headEnd/>
              <a:tailEnd/>
            </a:ln>
          </p:spPr>
          <p:txBody>
            <a:bodyPr>
              <a:spAutoFit/>
            </a:bodyPr>
            <a:lstStyle/>
            <a:p>
              <a:r>
                <a:rPr lang="en-US" sz="2800">
                  <a:effectLst>
                    <a:outerShdw blurRad="38100" dist="38100" dir="2700000" algn="tl">
                      <a:srgbClr val="C0C0C0"/>
                    </a:outerShdw>
                  </a:effectLst>
                  <a:latin typeface="黑体" pitchFamily="2" charset="-122"/>
                  <a:ea typeface="黑体" pitchFamily="2" charset="-122"/>
                </a:rPr>
                <a:t>Q2</a:t>
              </a:r>
            </a:p>
          </p:txBody>
        </p:sp>
      </p:grpSp>
      <p:sp>
        <p:nvSpPr>
          <p:cNvPr id="49163" name="自选图形 9"/>
          <p:cNvSpPr>
            <a:spLocks noChangeArrowheads="1"/>
          </p:cNvSpPr>
          <p:nvPr/>
        </p:nvSpPr>
        <p:spPr bwMode="auto">
          <a:xfrm>
            <a:off x="2471738" y="1773238"/>
            <a:ext cx="5327650" cy="647700"/>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latin typeface="黑体" pitchFamily="2" charset="-122"/>
                <a:ea typeface="黑体" pitchFamily="2" charset="-122"/>
              </a:rPr>
              <a:t>如何让我的图片和文本更整齐？</a:t>
            </a:r>
          </a:p>
        </p:txBody>
      </p:sp>
      <p:sp>
        <p:nvSpPr>
          <p:cNvPr id="49164" name="自选图形 10"/>
          <p:cNvSpPr>
            <a:spLocks noChangeArrowheads="1"/>
          </p:cNvSpPr>
          <p:nvPr/>
        </p:nvSpPr>
        <p:spPr bwMode="auto">
          <a:xfrm>
            <a:off x="2471738" y="4078288"/>
            <a:ext cx="5327650" cy="647700"/>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latin typeface="黑体" pitchFamily="2" charset="-122"/>
                <a:ea typeface="黑体" pitchFamily="2" charset="-122"/>
              </a:rPr>
              <a:t>巧用</a:t>
            </a:r>
            <a:r>
              <a:rPr lang="en-US" sz="2800">
                <a:effectLst>
                  <a:outerShdw blurRad="38100" dist="38100" dir="2700000" algn="tl">
                    <a:srgbClr val="FFFFFF"/>
                  </a:outerShdw>
                </a:effectLst>
                <a:latin typeface="黑体" pitchFamily="2" charset="-122"/>
                <a:ea typeface="黑体" pitchFamily="2" charset="-122"/>
              </a:rPr>
              <a:t>Shift</a:t>
            </a:r>
            <a:r>
              <a:rPr lang="zh-CN" altLang="en-US" sz="2800">
                <a:effectLst>
                  <a:outerShdw blurRad="38100" dist="38100" dir="2700000" algn="tl">
                    <a:srgbClr val="FFFFFF"/>
                  </a:outerShdw>
                </a:effectLst>
                <a:latin typeface="黑体" pitchFamily="2" charset="-122"/>
                <a:ea typeface="黑体" pitchFamily="2" charset="-122"/>
              </a:rPr>
              <a:t>键</a:t>
            </a:r>
          </a:p>
        </p:txBody>
      </p:sp>
      <p:sp>
        <p:nvSpPr>
          <p:cNvPr id="49165" name="文本框 11"/>
          <p:cNvSpPr txBox="1">
            <a:spLocks noChangeArrowheads="1"/>
          </p:cNvSpPr>
          <p:nvPr/>
        </p:nvSpPr>
        <p:spPr bwMode="auto">
          <a:xfrm>
            <a:off x="2522538" y="2713038"/>
            <a:ext cx="793750" cy="457200"/>
          </a:xfrm>
          <a:prstGeom prst="rect">
            <a:avLst/>
          </a:prstGeom>
          <a:noFill/>
          <a:ln w="9525">
            <a:noFill/>
            <a:miter lim="800000"/>
            <a:headEnd/>
            <a:tailEnd/>
          </a:ln>
        </p:spPr>
        <p:txBody>
          <a:bodyPr wrap="none">
            <a:spAutoFit/>
          </a:bodyPr>
          <a:lstStyle/>
          <a:p>
            <a:r>
              <a:rPr lang="zh-CN" altLang="en-US" sz="2400">
                <a:solidFill>
                  <a:srgbClr val="FF3300"/>
                </a:solidFill>
                <a:effectLst>
                  <a:outerShdw blurRad="38100" dist="38100" dir="2700000" algn="tl">
                    <a:srgbClr val="C0C0C0"/>
                  </a:outerShdw>
                </a:effectLst>
                <a:ea typeface="黑体" pitchFamily="2" charset="-122"/>
              </a:rPr>
              <a:t>视图</a:t>
            </a:r>
          </a:p>
        </p:txBody>
      </p:sp>
      <p:sp>
        <p:nvSpPr>
          <p:cNvPr id="49166" name="文本框 12"/>
          <p:cNvSpPr txBox="1">
            <a:spLocks noChangeArrowheads="1"/>
          </p:cNvSpPr>
          <p:nvPr/>
        </p:nvSpPr>
        <p:spPr bwMode="auto">
          <a:xfrm>
            <a:off x="3406775" y="2708275"/>
            <a:ext cx="2012950" cy="457200"/>
          </a:xfrm>
          <a:prstGeom prst="rect">
            <a:avLst/>
          </a:prstGeom>
          <a:noFill/>
          <a:ln w="9525">
            <a:noFill/>
            <a:miter lim="800000"/>
            <a:headEnd/>
            <a:tailEnd/>
          </a:ln>
        </p:spPr>
        <p:txBody>
          <a:bodyPr wrap="none">
            <a:spAutoFit/>
          </a:bodyPr>
          <a:lstStyle/>
          <a:p>
            <a:r>
              <a:rPr lang="zh-CN" altLang="en-US" sz="2400">
                <a:solidFill>
                  <a:srgbClr val="FF3300"/>
                </a:solidFill>
                <a:effectLst>
                  <a:outerShdw blurRad="38100" dist="38100" dir="2700000" algn="tl">
                    <a:srgbClr val="C0C0C0"/>
                  </a:outerShdw>
                </a:effectLst>
                <a:ea typeface="黑体" pitchFamily="2" charset="-122"/>
              </a:rPr>
              <a:t>网格和参考线</a:t>
            </a:r>
          </a:p>
        </p:txBody>
      </p:sp>
      <p:sp>
        <p:nvSpPr>
          <p:cNvPr id="49167" name="文本框 13"/>
          <p:cNvSpPr txBox="1">
            <a:spLocks noChangeArrowheads="1"/>
          </p:cNvSpPr>
          <p:nvPr/>
        </p:nvSpPr>
        <p:spPr bwMode="auto">
          <a:xfrm>
            <a:off x="5494338" y="2708275"/>
            <a:ext cx="2317750" cy="457200"/>
          </a:xfrm>
          <a:prstGeom prst="rect">
            <a:avLst/>
          </a:prstGeom>
          <a:noFill/>
          <a:ln w="9525">
            <a:noFill/>
            <a:miter lim="800000"/>
            <a:headEnd/>
            <a:tailEnd/>
          </a:ln>
        </p:spPr>
        <p:txBody>
          <a:bodyPr wrap="none">
            <a:spAutoFit/>
          </a:bodyPr>
          <a:lstStyle/>
          <a:p>
            <a:r>
              <a:rPr lang="zh-CN" altLang="en-US" sz="2400">
                <a:solidFill>
                  <a:srgbClr val="FF3300"/>
                </a:solidFill>
                <a:effectLst>
                  <a:outerShdw blurRad="38100" dist="38100" dir="2700000" algn="tl">
                    <a:srgbClr val="C0C0C0"/>
                  </a:outerShdw>
                </a:effectLst>
                <a:ea typeface="黑体" pitchFamily="2" charset="-122"/>
              </a:rPr>
              <a:t>屏幕上显示网格</a:t>
            </a:r>
          </a:p>
        </p:txBody>
      </p:sp>
      <p:sp>
        <p:nvSpPr>
          <p:cNvPr id="49168" name="文本框 14"/>
          <p:cNvSpPr txBox="1">
            <a:spLocks noChangeArrowheads="1"/>
          </p:cNvSpPr>
          <p:nvPr/>
        </p:nvSpPr>
        <p:spPr bwMode="auto">
          <a:xfrm>
            <a:off x="3476625" y="3259138"/>
            <a:ext cx="793750" cy="457200"/>
          </a:xfrm>
          <a:prstGeom prst="rect">
            <a:avLst/>
          </a:prstGeom>
          <a:noFill/>
          <a:ln w="9525">
            <a:noFill/>
            <a:miter lim="800000"/>
            <a:headEnd/>
            <a:tailEnd/>
          </a:ln>
        </p:spPr>
        <p:txBody>
          <a:bodyPr wrap="none">
            <a:spAutoFit/>
          </a:bodyPr>
          <a:lstStyle/>
          <a:p>
            <a:r>
              <a:rPr lang="zh-CN" altLang="en-US" sz="2400">
                <a:solidFill>
                  <a:srgbClr val="000099"/>
                </a:solidFill>
                <a:effectLst>
                  <a:outerShdw blurRad="38100" dist="38100" dir="2700000" algn="tl">
                    <a:srgbClr val="C0C0C0"/>
                  </a:outerShdw>
                </a:effectLst>
                <a:ea typeface="黑体" pitchFamily="2" charset="-122"/>
              </a:rPr>
              <a:t>选项</a:t>
            </a:r>
          </a:p>
        </p:txBody>
      </p:sp>
      <p:sp>
        <p:nvSpPr>
          <p:cNvPr id="49169" name="文本框 15"/>
          <p:cNvSpPr txBox="1">
            <a:spLocks noChangeArrowheads="1"/>
          </p:cNvSpPr>
          <p:nvPr/>
        </p:nvSpPr>
        <p:spPr bwMode="auto">
          <a:xfrm>
            <a:off x="4413250" y="3254375"/>
            <a:ext cx="793750" cy="457200"/>
          </a:xfrm>
          <a:prstGeom prst="rect">
            <a:avLst/>
          </a:prstGeom>
          <a:noFill/>
          <a:ln w="9525">
            <a:noFill/>
            <a:miter lim="800000"/>
            <a:headEnd/>
            <a:tailEnd/>
          </a:ln>
        </p:spPr>
        <p:txBody>
          <a:bodyPr wrap="none">
            <a:spAutoFit/>
          </a:bodyPr>
          <a:lstStyle/>
          <a:p>
            <a:r>
              <a:rPr lang="zh-CN" altLang="en-US" sz="2400">
                <a:solidFill>
                  <a:srgbClr val="000099"/>
                </a:solidFill>
                <a:effectLst>
                  <a:outerShdw blurRad="38100" dist="38100" dir="2700000" algn="tl">
                    <a:srgbClr val="C0C0C0"/>
                  </a:outerShdw>
                </a:effectLst>
                <a:ea typeface="黑体" pitchFamily="2" charset="-122"/>
              </a:rPr>
              <a:t>视图</a:t>
            </a:r>
          </a:p>
        </p:txBody>
      </p:sp>
      <p:sp>
        <p:nvSpPr>
          <p:cNvPr id="49170" name="文本框 16"/>
          <p:cNvSpPr txBox="1">
            <a:spLocks noChangeArrowheads="1"/>
          </p:cNvSpPr>
          <p:nvPr/>
        </p:nvSpPr>
        <p:spPr bwMode="auto">
          <a:xfrm>
            <a:off x="5421313" y="3254375"/>
            <a:ext cx="793750" cy="457200"/>
          </a:xfrm>
          <a:prstGeom prst="rect">
            <a:avLst/>
          </a:prstGeom>
          <a:noFill/>
          <a:ln w="9525">
            <a:noFill/>
            <a:miter lim="800000"/>
            <a:headEnd/>
            <a:tailEnd/>
          </a:ln>
        </p:spPr>
        <p:txBody>
          <a:bodyPr wrap="none">
            <a:spAutoFit/>
          </a:bodyPr>
          <a:lstStyle/>
          <a:p>
            <a:r>
              <a:rPr lang="zh-CN" altLang="en-US" sz="2400">
                <a:solidFill>
                  <a:srgbClr val="000099"/>
                </a:solidFill>
                <a:effectLst>
                  <a:outerShdw blurRad="38100" dist="38100" dir="2700000" algn="tl">
                    <a:srgbClr val="C0C0C0"/>
                  </a:outerShdw>
                </a:effectLst>
                <a:ea typeface="黑体" pitchFamily="2" charset="-122"/>
              </a:rPr>
              <a:t>显示</a:t>
            </a:r>
          </a:p>
        </p:txBody>
      </p:sp>
      <p:sp>
        <p:nvSpPr>
          <p:cNvPr id="49171" name="文本框 17"/>
          <p:cNvSpPr txBox="1">
            <a:spLocks noChangeArrowheads="1"/>
          </p:cNvSpPr>
          <p:nvPr/>
        </p:nvSpPr>
        <p:spPr bwMode="auto">
          <a:xfrm>
            <a:off x="2543175" y="3259138"/>
            <a:ext cx="793750" cy="457200"/>
          </a:xfrm>
          <a:prstGeom prst="rect">
            <a:avLst/>
          </a:prstGeom>
          <a:noFill/>
          <a:ln w="9525">
            <a:noFill/>
            <a:miter lim="800000"/>
            <a:headEnd/>
            <a:tailEnd/>
          </a:ln>
        </p:spPr>
        <p:txBody>
          <a:bodyPr wrap="none">
            <a:spAutoFit/>
          </a:bodyPr>
          <a:lstStyle/>
          <a:p>
            <a:r>
              <a:rPr lang="zh-CN" altLang="en-US" sz="2400">
                <a:solidFill>
                  <a:srgbClr val="000099"/>
                </a:solidFill>
                <a:effectLst>
                  <a:outerShdw blurRad="38100" dist="38100" dir="2700000" algn="tl">
                    <a:srgbClr val="C0C0C0"/>
                  </a:outerShdw>
                </a:effectLst>
                <a:ea typeface="黑体" pitchFamily="2" charset="-122"/>
              </a:rPr>
              <a:t>工具</a:t>
            </a:r>
          </a:p>
        </p:txBody>
      </p:sp>
      <p:sp>
        <p:nvSpPr>
          <p:cNvPr id="49172" name="文本框 18"/>
          <p:cNvSpPr txBox="1">
            <a:spLocks noChangeArrowheads="1"/>
          </p:cNvSpPr>
          <p:nvPr/>
        </p:nvSpPr>
        <p:spPr bwMode="auto">
          <a:xfrm>
            <a:off x="6359525" y="3254375"/>
            <a:ext cx="1403350" cy="457200"/>
          </a:xfrm>
          <a:prstGeom prst="rect">
            <a:avLst/>
          </a:prstGeom>
          <a:noFill/>
          <a:ln w="9525">
            <a:noFill/>
            <a:miter lim="800000"/>
            <a:headEnd/>
            <a:tailEnd/>
          </a:ln>
        </p:spPr>
        <p:txBody>
          <a:bodyPr wrap="none">
            <a:spAutoFit/>
          </a:bodyPr>
          <a:lstStyle/>
          <a:p>
            <a:r>
              <a:rPr lang="zh-CN" altLang="en-US" sz="2400">
                <a:solidFill>
                  <a:srgbClr val="000099"/>
                </a:solidFill>
                <a:effectLst>
                  <a:outerShdw blurRad="38100" dist="38100" dir="2700000" algn="tl">
                    <a:srgbClr val="C0C0C0"/>
                  </a:outerShdw>
                </a:effectLst>
                <a:ea typeface="黑体" pitchFamily="2" charset="-122"/>
              </a:rPr>
              <a:t>垂直标尺</a:t>
            </a:r>
          </a:p>
        </p:txBody>
      </p:sp>
      <p:sp>
        <p:nvSpPr>
          <p:cNvPr id="49173" name="文本框 19"/>
          <p:cNvSpPr txBox="1">
            <a:spLocks noChangeArrowheads="1"/>
          </p:cNvSpPr>
          <p:nvPr/>
        </p:nvSpPr>
        <p:spPr bwMode="auto">
          <a:xfrm>
            <a:off x="684213" y="5175250"/>
            <a:ext cx="1728787" cy="701675"/>
          </a:xfrm>
          <a:prstGeom prst="rect">
            <a:avLst/>
          </a:prstGeom>
          <a:gradFill rotWithShape="1">
            <a:gsLst>
              <a:gs pos="0">
                <a:srgbClr val="99FF66"/>
              </a:gs>
              <a:gs pos="100000">
                <a:schemeClr val="bg1"/>
              </a:gs>
            </a:gsLst>
            <a:lin ang="5400000" scaled="1"/>
          </a:gradFill>
          <a:ln w="9525">
            <a:noFill/>
            <a:miter lim="800000"/>
            <a:headEnd/>
            <a:tailEnd/>
          </a:ln>
          <a:effectLst>
            <a:prstShdw prst="shdw17" dist="17961" dir="2700000">
              <a:srgbClr val="5C993D"/>
            </a:prstShdw>
          </a:effectLst>
        </p:spPr>
        <p:txBody>
          <a:bodyPr>
            <a:spAutoFit/>
          </a:bodyPr>
          <a:lstStyle/>
          <a:p>
            <a:pPr algn="ctr">
              <a:spcBef>
                <a:spcPct val="50000"/>
              </a:spcBef>
            </a:pPr>
            <a:r>
              <a:rPr lang="zh-CN" altLang="en-US" sz="2000">
                <a:effectLst>
                  <a:outerShdw blurRad="38100" dist="38100" dir="2700000" algn="tl">
                    <a:srgbClr val="FFFFFF"/>
                  </a:outerShdw>
                </a:effectLst>
                <a:latin typeface="黑体" pitchFamily="2" charset="-122"/>
                <a:ea typeface="黑体" pitchFamily="2" charset="-122"/>
              </a:rPr>
              <a:t>保证复制对象处于同一直线</a:t>
            </a:r>
          </a:p>
        </p:txBody>
      </p:sp>
      <p:sp>
        <p:nvSpPr>
          <p:cNvPr id="49174" name="文本框 20"/>
          <p:cNvSpPr txBox="1">
            <a:spLocks noChangeArrowheads="1"/>
          </p:cNvSpPr>
          <p:nvPr/>
        </p:nvSpPr>
        <p:spPr bwMode="auto">
          <a:xfrm>
            <a:off x="2628900" y="5175250"/>
            <a:ext cx="1873250" cy="701675"/>
          </a:xfrm>
          <a:prstGeom prst="rect">
            <a:avLst/>
          </a:prstGeom>
          <a:gradFill rotWithShape="1">
            <a:gsLst>
              <a:gs pos="0">
                <a:srgbClr val="99FF66"/>
              </a:gs>
              <a:gs pos="100000">
                <a:schemeClr val="bg1"/>
              </a:gs>
            </a:gsLst>
            <a:lin ang="5400000" scaled="1"/>
          </a:gradFill>
          <a:ln w="9525">
            <a:noFill/>
            <a:miter lim="800000"/>
            <a:headEnd/>
            <a:tailEnd/>
          </a:ln>
          <a:effectLst>
            <a:prstShdw prst="shdw17" dist="17961" dir="2700000">
              <a:srgbClr val="5C993D"/>
            </a:prstShdw>
          </a:effectLst>
        </p:spPr>
        <p:txBody>
          <a:bodyPr>
            <a:spAutoFit/>
          </a:bodyPr>
          <a:lstStyle/>
          <a:p>
            <a:pPr algn="ctr">
              <a:spcBef>
                <a:spcPct val="50000"/>
              </a:spcBef>
            </a:pPr>
            <a:r>
              <a:rPr lang="zh-CN" altLang="en-US" sz="2000">
                <a:effectLst>
                  <a:outerShdw blurRad="38100" dist="38100" dir="2700000" algn="tl">
                    <a:srgbClr val="FFFFFF"/>
                  </a:outerShdw>
                </a:effectLst>
                <a:latin typeface="黑体" pitchFamily="2" charset="-122"/>
                <a:ea typeface="黑体" pitchFamily="2" charset="-122"/>
              </a:rPr>
              <a:t>保证旋转对象处于</a:t>
            </a:r>
            <a:r>
              <a:rPr lang="en-US" sz="2000">
                <a:effectLst>
                  <a:outerShdw blurRad="38100" dist="38100" dir="2700000" algn="tl">
                    <a:srgbClr val="FFFFFF"/>
                  </a:outerShdw>
                </a:effectLst>
                <a:latin typeface="黑体" pitchFamily="2" charset="-122"/>
                <a:ea typeface="黑体" pitchFamily="2" charset="-122"/>
              </a:rPr>
              <a:t>15</a:t>
            </a:r>
            <a:r>
              <a:rPr lang="zh-CN" altLang="en-US" sz="2000">
                <a:effectLst>
                  <a:outerShdw blurRad="38100" dist="38100" dir="2700000" algn="tl">
                    <a:srgbClr val="FFFFFF"/>
                  </a:outerShdw>
                </a:effectLst>
                <a:latin typeface="黑体" pitchFamily="2" charset="-122"/>
                <a:ea typeface="黑体" pitchFamily="2" charset="-122"/>
              </a:rPr>
              <a:t>度间隔</a:t>
            </a:r>
          </a:p>
        </p:txBody>
      </p:sp>
      <p:sp>
        <p:nvSpPr>
          <p:cNvPr id="49175" name="文本框 21"/>
          <p:cNvSpPr txBox="1">
            <a:spLocks noChangeArrowheads="1"/>
          </p:cNvSpPr>
          <p:nvPr/>
        </p:nvSpPr>
        <p:spPr bwMode="auto">
          <a:xfrm>
            <a:off x="4716463" y="5175250"/>
            <a:ext cx="1728787" cy="701675"/>
          </a:xfrm>
          <a:prstGeom prst="rect">
            <a:avLst/>
          </a:prstGeom>
          <a:gradFill rotWithShape="1">
            <a:gsLst>
              <a:gs pos="0">
                <a:srgbClr val="99FF66"/>
              </a:gs>
              <a:gs pos="100000">
                <a:schemeClr val="bg1"/>
              </a:gs>
            </a:gsLst>
            <a:lin ang="5400000" scaled="1"/>
          </a:gradFill>
          <a:ln w="9525">
            <a:noFill/>
            <a:miter lim="800000"/>
            <a:headEnd/>
            <a:tailEnd/>
          </a:ln>
          <a:effectLst>
            <a:prstShdw prst="shdw17" dist="17961" dir="2700000">
              <a:srgbClr val="5C993D"/>
            </a:prstShdw>
          </a:effectLst>
        </p:spPr>
        <p:txBody>
          <a:bodyPr>
            <a:spAutoFit/>
          </a:bodyPr>
          <a:lstStyle/>
          <a:p>
            <a:pPr algn="ctr">
              <a:spcBef>
                <a:spcPct val="50000"/>
              </a:spcBef>
            </a:pPr>
            <a:r>
              <a:rPr lang="zh-CN" altLang="en-US" sz="2000">
                <a:effectLst>
                  <a:outerShdw blurRad="38100" dist="38100" dir="2700000" algn="tl">
                    <a:srgbClr val="FFFFFF"/>
                  </a:outerShdw>
                </a:effectLst>
                <a:latin typeface="黑体" pitchFamily="2" charset="-122"/>
                <a:ea typeface="黑体" pitchFamily="2" charset="-122"/>
              </a:rPr>
              <a:t>保证放大缩小的对象等比例</a:t>
            </a:r>
          </a:p>
        </p:txBody>
      </p:sp>
      <p:sp>
        <p:nvSpPr>
          <p:cNvPr id="49176" name="文本框 22"/>
          <p:cNvSpPr txBox="1">
            <a:spLocks noChangeArrowheads="1"/>
          </p:cNvSpPr>
          <p:nvPr/>
        </p:nvSpPr>
        <p:spPr bwMode="auto">
          <a:xfrm>
            <a:off x="6661150" y="5175250"/>
            <a:ext cx="1366838" cy="701675"/>
          </a:xfrm>
          <a:prstGeom prst="rect">
            <a:avLst/>
          </a:prstGeom>
          <a:gradFill rotWithShape="1">
            <a:gsLst>
              <a:gs pos="0">
                <a:srgbClr val="99FF66"/>
              </a:gs>
              <a:gs pos="100000">
                <a:schemeClr val="bg1"/>
              </a:gs>
            </a:gsLst>
            <a:lin ang="5400000" scaled="1"/>
          </a:gradFill>
          <a:ln w="9525">
            <a:noFill/>
            <a:miter lim="800000"/>
            <a:headEnd/>
            <a:tailEnd/>
          </a:ln>
          <a:effectLst>
            <a:prstShdw prst="shdw17" dist="17961" dir="2700000">
              <a:srgbClr val="5C993D"/>
            </a:prstShdw>
          </a:effectLst>
        </p:spPr>
        <p:txBody>
          <a:bodyPr>
            <a:spAutoFit/>
          </a:bodyPr>
          <a:lstStyle/>
          <a:p>
            <a:pPr algn="ctr">
              <a:spcBef>
                <a:spcPct val="50000"/>
              </a:spcBef>
            </a:pPr>
            <a:r>
              <a:rPr lang="zh-CN" altLang="en-US" sz="2000">
                <a:effectLst>
                  <a:outerShdw blurRad="38100" dist="38100" dir="2700000" algn="tl">
                    <a:srgbClr val="FFFFFF"/>
                  </a:outerShdw>
                </a:effectLst>
                <a:latin typeface="黑体" pitchFamily="2" charset="-122"/>
                <a:ea typeface="黑体" pitchFamily="2" charset="-122"/>
              </a:rPr>
              <a:t>画等边多边形或圆</a:t>
            </a:r>
          </a:p>
        </p:txBody>
      </p:sp>
      <p:sp>
        <p:nvSpPr>
          <p:cNvPr id="49177" name="Text Box 25"/>
          <p:cNvSpPr txBox="1">
            <a:spLocks noChangeArrowheads="1"/>
          </p:cNvSpPr>
          <p:nvPr/>
        </p:nvSpPr>
        <p:spPr bwMode="auto">
          <a:xfrm>
            <a:off x="2627313" y="6165850"/>
            <a:ext cx="4144962" cy="457200"/>
          </a:xfrm>
          <a:prstGeom prst="rect">
            <a:avLst/>
          </a:prstGeom>
          <a:noFill/>
          <a:ln w="9525" cap="flat" cmpd="sng">
            <a:noFill/>
            <a:miter lim="800000"/>
            <a:headEnd/>
            <a:tailEnd/>
          </a:ln>
          <a:effectLst>
            <a:outerShdw dist="17961" dir="2700000" algn="ctr" rotWithShape="0">
              <a:schemeClr val="accent1">
                <a:gamma/>
                <a:shade val="60000"/>
                <a:invGamma/>
              </a:schemeClr>
            </a:outerShdw>
          </a:effectLst>
        </p:spPr>
        <p:txBody>
          <a:bodyPr wrap="none">
            <a:spAutoFit/>
          </a:bodyPr>
          <a:lstStyle/>
          <a:p>
            <a:r>
              <a:rPr lang="zh-CN" altLang="en-US" sz="2400" b="1">
                <a:latin typeface="黑体" pitchFamily="2" charset="-122"/>
                <a:ea typeface="黑体" pitchFamily="2" charset="-122"/>
              </a:rPr>
              <a:t>ppt宝藏_www.pptbz.com_提供</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9157"/>
                                        </p:tgtEl>
                                        <p:attrNameLst>
                                          <p:attrName>style.visibility</p:attrName>
                                        </p:attrNameLst>
                                      </p:cBhvr>
                                      <p:to>
                                        <p:strVal val="visible"/>
                                      </p:to>
                                    </p:set>
                                    <p:animEffect transition="in" filter="wipe(up)">
                                      <p:cBhvr>
                                        <p:cTn id="7" dur="500"/>
                                        <p:tgtEl>
                                          <p:spTgt spid="4915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9163"/>
                                        </p:tgtEl>
                                        <p:attrNameLst>
                                          <p:attrName>style.visibility</p:attrName>
                                        </p:attrNameLst>
                                      </p:cBhvr>
                                      <p:to>
                                        <p:strVal val="visible"/>
                                      </p:to>
                                    </p:set>
                                    <p:animEffect transition="in" filter="wipe(left)">
                                      <p:cBhvr>
                                        <p:cTn id="11" dur="500"/>
                                        <p:tgtEl>
                                          <p:spTgt spid="49163"/>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49165"/>
                                        </p:tgtEl>
                                        <p:attrNameLst>
                                          <p:attrName>style.visibility</p:attrName>
                                        </p:attrNameLst>
                                      </p:cBhvr>
                                      <p:to>
                                        <p:strVal val="visible"/>
                                      </p:to>
                                    </p:set>
                                    <p:animEffect transition="in" filter="dissolve">
                                      <p:cBhvr>
                                        <p:cTn id="16" dur="500"/>
                                        <p:tgtEl>
                                          <p:spTgt spid="49165"/>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49166"/>
                                        </p:tgtEl>
                                        <p:attrNameLst>
                                          <p:attrName>style.visibility</p:attrName>
                                        </p:attrNameLst>
                                      </p:cBhvr>
                                      <p:to>
                                        <p:strVal val="visible"/>
                                      </p:to>
                                    </p:set>
                                    <p:animEffect transition="in" filter="dissolve">
                                      <p:cBhvr>
                                        <p:cTn id="20" dur="500"/>
                                        <p:tgtEl>
                                          <p:spTgt spid="49166"/>
                                        </p:tgtEl>
                                      </p:cBhvr>
                                    </p:animEffect>
                                  </p:childTnLst>
                                </p:cTn>
                              </p:par>
                            </p:childTnLst>
                          </p:cTn>
                        </p:par>
                        <p:par>
                          <p:cTn id="21" fill="hold">
                            <p:stCondLst>
                              <p:cond delay="1000"/>
                            </p:stCondLst>
                            <p:childTnLst>
                              <p:par>
                                <p:cTn id="22" presetID="9" presetClass="entr" presetSubtype="0" fill="hold" grpId="0" nodeType="afterEffect">
                                  <p:stCondLst>
                                    <p:cond delay="0"/>
                                  </p:stCondLst>
                                  <p:childTnLst>
                                    <p:set>
                                      <p:cBhvr>
                                        <p:cTn id="23" dur="1" fill="hold">
                                          <p:stCondLst>
                                            <p:cond delay="0"/>
                                          </p:stCondLst>
                                        </p:cTn>
                                        <p:tgtEl>
                                          <p:spTgt spid="49167"/>
                                        </p:tgtEl>
                                        <p:attrNameLst>
                                          <p:attrName>style.visibility</p:attrName>
                                        </p:attrNameLst>
                                      </p:cBhvr>
                                      <p:to>
                                        <p:strVal val="visible"/>
                                      </p:to>
                                    </p:set>
                                    <p:animEffect transition="in" filter="dissolve">
                                      <p:cBhvr>
                                        <p:cTn id="24" dur="500"/>
                                        <p:tgtEl>
                                          <p:spTgt spid="49167"/>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49171"/>
                                        </p:tgtEl>
                                        <p:attrNameLst>
                                          <p:attrName>style.visibility</p:attrName>
                                        </p:attrNameLst>
                                      </p:cBhvr>
                                      <p:to>
                                        <p:strVal val="visible"/>
                                      </p:to>
                                    </p:set>
                                    <p:animEffect transition="in" filter="dissolve">
                                      <p:cBhvr>
                                        <p:cTn id="29" dur="500"/>
                                        <p:tgtEl>
                                          <p:spTgt spid="49171"/>
                                        </p:tgtEl>
                                      </p:cBhvr>
                                    </p:animEffect>
                                  </p:childTnLst>
                                </p:cTn>
                              </p:par>
                            </p:childTnLst>
                          </p:cTn>
                        </p:par>
                        <p:par>
                          <p:cTn id="30" fill="hold">
                            <p:stCondLst>
                              <p:cond delay="500"/>
                            </p:stCondLst>
                            <p:childTnLst>
                              <p:par>
                                <p:cTn id="31" presetID="9" presetClass="entr" presetSubtype="0" fill="hold" grpId="0" nodeType="afterEffect">
                                  <p:stCondLst>
                                    <p:cond delay="0"/>
                                  </p:stCondLst>
                                  <p:childTnLst>
                                    <p:set>
                                      <p:cBhvr>
                                        <p:cTn id="32" dur="1" fill="hold">
                                          <p:stCondLst>
                                            <p:cond delay="0"/>
                                          </p:stCondLst>
                                        </p:cTn>
                                        <p:tgtEl>
                                          <p:spTgt spid="49168"/>
                                        </p:tgtEl>
                                        <p:attrNameLst>
                                          <p:attrName>style.visibility</p:attrName>
                                        </p:attrNameLst>
                                      </p:cBhvr>
                                      <p:to>
                                        <p:strVal val="visible"/>
                                      </p:to>
                                    </p:set>
                                    <p:animEffect transition="in" filter="dissolve">
                                      <p:cBhvr>
                                        <p:cTn id="33" dur="500"/>
                                        <p:tgtEl>
                                          <p:spTgt spid="49168"/>
                                        </p:tgtEl>
                                      </p:cBhvr>
                                    </p:animEffect>
                                  </p:childTnLst>
                                </p:cTn>
                              </p:par>
                            </p:childTnLst>
                          </p:cTn>
                        </p:par>
                        <p:par>
                          <p:cTn id="34" fill="hold">
                            <p:stCondLst>
                              <p:cond delay="1000"/>
                            </p:stCondLst>
                            <p:childTnLst>
                              <p:par>
                                <p:cTn id="35" presetID="9" presetClass="entr" presetSubtype="0" fill="hold" grpId="0" nodeType="afterEffect">
                                  <p:stCondLst>
                                    <p:cond delay="0"/>
                                  </p:stCondLst>
                                  <p:childTnLst>
                                    <p:set>
                                      <p:cBhvr>
                                        <p:cTn id="36" dur="1" fill="hold">
                                          <p:stCondLst>
                                            <p:cond delay="0"/>
                                          </p:stCondLst>
                                        </p:cTn>
                                        <p:tgtEl>
                                          <p:spTgt spid="49169"/>
                                        </p:tgtEl>
                                        <p:attrNameLst>
                                          <p:attrName>style.visibility</p:attrName>
                                        </p:attrNameLst>
                                      </p:cBhvr>
                                      <p:to>
                                        <p:strVal val="visible"/>
                                      </p:to>
                                    </p:set>
                                    <p:animEffect transition="in" filter="dissolve">
                                      <p:cBhvr>
                                        <p:cTn id="37" dur="500"/>
                                        <p:tgtEl>
                                          <p:spTgt spid="49169"/>
                                        </p:tgtEl>
                                      </p:cBhvr>
                                    </p:animEffect>
                                  </p:childTnLst>
                                </p:cTn>
                              </p:par>
                            </p:childTnLst>
                          </p:cTn>
                        </p:par>
                        <p:par>
                          <p:cTn id="38" fill="hold">
                            <p:stCondLst>
                              <p:cond delay="1500"/>
                            </p:stCondLst>
                            <p:childTnLst>
                              <p:par>
                                <p:cTn id="39" presetID="9" presetClass="entr" presetSubtype="0" fill="hold" grpId="0" nodeType="afterEffect">
                                  <p:stCondLst>
                                    <p:cond delay="0"/>
                                  </p:stCondLst>
                                  <p:childTnLst>
                                    <p:set>
                                      <p:cBhvr>
                                        <p:cTn id="40" dur="1" fill="hold">
                                          <p:stCondLst>
                                            <p:cond delay="0"/>
                                          </p:stCondLst>
                                        </p:cTn>
                                        <p:tgtEl>
                                          <p:spTgt spid="49170"/>
                                        </p:tgtEl>
                                        <p:attrNameLst>
                                          <p:attrName>style.visibility</p:attrName>
                                        </p:attrNameLst>
                                      </p:cBhvr>
                                      <p:to>
                                        <p:strVal val="visible"/>
                                      </p:to>
                                    </p:set>
                                    <p:animEffect transition="in" filter="dissolve">
                                      <p:cBhvr>
                                        <p:cTn id="41" dur="500"/>
                                        <p:tgtEl>
                                          <p:spTgt spid="49170"/>
                                        </p:tgtEl>
                                      </p:cBhvr>
                                    </p:animEffect>
                                  </p:childTnLst>
                                </p:cTn>
                              </p:par>
                            </p:childTnLst>
                          </p:cTn>
                        </p:par>
                        <p:par>
                          <p:cTn id="42" fill="hold">
                            <p:stCondLst>
                              <p:cond delay="2000"/>
                            </p:stCondLst>
                            <p:childTnLst>
                              <p:par>
                                <p:cTn id="43" presetID="9" presetClass="entr" presetSubtype="0" fill="hold" grpId="0" nodeType="afterEffect">
                                  <p:stCondLst>
                                    <p:cond delay="0"/>
                                  </p:stCondLst>
                                  <p:childTnLst>
                                    <p:set>
                                      <p:cBhvr>
                                        <p:cTn id="44" dur="1" fill="hold">
                                          <p:stCondLst>
                                            <p:cond delay="0"/>
                                          </p:stCondLst>
                                        </p:cTn>
                                        <p:tgtEl>
                                          <p:spTgt spid="49172"/>
                                        </p:tgtEl>
                                        <p:attrNameLst>
                                          <p:attrName>style.visibility</p:attrName>
                                        </p:attrNameLst>
                                      </p:cBhvr>
                                      <p:to>
                                        <p:strVal val="visible"/>
                                      </p:to>
                                    </p:set>
                                    <p:animEffect transition="in" filter="dissolve">
                                      <p:cBhvr>
                                        <p:cTn id="45" dur="500"/>
                                        <p:tgtEl>
                                          <p:spTgt spid="4917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49160"/>
                                        </p:tgtEl>
                                        <p:attrNameLst>
                                          <p:attrName>style.visibility</p:attrName>
                                        </p:attrNameLst>
                                      </p:cBhvr>
                                      <p:to>
                                        <p:strVal val="visible"/>
                                      </p:to>
                                    </p:set>
                                    <p:animEffect transition="in" filter="wipe(up)">
                                      <p:cBhvr>
                                        <p:cTn id="50" dur="500"/>
                                        <p:tgtEl>
                                          <p:spTgt spid="49160"/>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49164"/>
                                        </p:tgtEl>
                                        <p:attrNameLst>
                                          <p:attrName>style.visibility</p:attrName>
                                        </p:attrNameLst>
                                      </p:cBhvr>
                                      <p:to>
                                        <p:strVal val="visible"/>
                                      </p:to>
                                    </p:set>
                                    <p:animEffect transition="in" filter="wipe(left)">
                                      <p:cBhvr>
                                        <p:cTn id="54" dur="500"/>
                                        <p:tgtEl>
                                          <p:spTgt spid="49164"/>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49173"/>
                                        </p:tgtEl>
                                        <p:attrNameLst>
                                          <p:attrName>style.visibility</p:attrName>
                                        </p:attrNameLst>
                                      </p:cBhvr>
                                      <p:to>
                                        <p:strVal val="visible"/>
                                      </p:to>
                                    </p:set>
                                    <p:animEffect transition="in" filter="dissolve">
                                      <p:cBhvr>
                                        <p:cTn id="59" dur="500"/>
                                        <p:tgtEl>
                                          <p:spTgt spid="49173"/>
                                        </p:tgtEl>
                                      </p:cBhvr>
                                    </p:animEffect>
                                  </p:childTnLst>
                                </p:cTn>
                              </p:par>
                            </p:childTnLst>
                          </p:cTn>
                        </p:par>
                        <p:par>
                          <p:cTn id="60" fill="hold">
                            <p:stCondLst>
                              <p:cond delay="500"/>
                            </p:stCondLst>
                            <p:childTnLst>
                              <p:par>
                                <p:cTn id="61" presetID="9" presetClass="entr" presetSubtype="0" fill="hold" grpId="0" nodeType="afterEffect">
                                  <p:stCondLst>
                                    <p:cond delay="0"/>
                                  </p:stCondLst>
                                  <p:childTnLst>
                                    <p:set>
                                      <p:cBhvr>
                                        <p:cTn id="62" dur="1" fill="hold">
                                          <p:stCondLst>
                                            <p:cond delay="0"/>
                                          </p:stCondLst>
                                        </p:cTn>
                                        <p:tgtEl>
                                          <p:spTgt spid="49174"/>
                                        </p:tgtEl>
                                        <p:attrNameLst>
                                          <p:attrName>style.visibility</p:attrName>
                                        </p:attrNameLst>
                                      </p:cBhvr>
                                      <p:to>
                                        <p:strVal val="visible"/>
                                      </p:to>
                                    </p:set>
                                    <p:animEffect transition="in" filter="dissolve">
                                      <p:cBhvr>
                                        <p:cTn id="63" dur="500"/>
                                        <p:tgtEl>
                                          <p:spTgt spid="49174"/>
                                        </p:tgtEl>
                                      </p:cBhvr>
                                    </p:animEffect>
                                  </p:childTnLst>
                                </p:cTn>
                              </p:par>
                            </p:childTnLst>
                          </p:cTn>
                        </p:par>
                        <p:par>
                          <p:cTn id="64" fill="hold">
                            <p:stCondLst>
                              <p:cond delay="1000"/>
                            </p:stCondLst>
                            <p:childTnLst>
                              <p:par>
                                <p:cTn id="65" presetID="9" presetClass="entr" presetSubtype="0" fill="hold" grpId="0" nodeType="afterEffect">
                                  <p:stCondLst>
                                    <p:cond delay="0"/>
                                  </p:stCondLst>
                                  <p:childTnLst>
                                    <p:set>
                                      <p:cBhvr>
                                        <p:cTn id="66" dur="1" fill="hold">
                                          <p:stCondLst>
                                            <p:cond delay="0"/>
                                          </p:stCondLst>
                                        </p:cTn>
                                        <p:tgtEl>
                                          <p:spTgt spid="49175"/>
                                        </p:tgtEl>
                                        <p:attrNameLst>
                                          <p:attrName>style.visibility</p:attrName>
                                        </p:attrNameLst>
                                      </p:cBhvr>
                                      <p:to>
                                        <p:strVal val="visible"/>
                                      </p:to>
                                    </p:set>
                                    <p:animEffect transition="in" filter="dissolve">
                                      <p:cBhvr>
                                        <p:cTn id="67" dur="500"/>
                                        <p:tgtEl>
                                          <p:spTgt spid="49175"/>
                                        </p:tgtEl>
                                      </p:cBhvr>
                                    </p:animEffect>
                                  </p:childTnLst>
                                </p:cTn>
                              </p:par>
                            </p:childTnLst>
                          </p:cTn>
                        </p:par>
                        <p:par>
                          <p:cTn id="68" fill="hold">
                            <p:stCondLst>
                              <p:cond delay="1500"/>
                            </p:stCondLst>
                            <p:childTnLst>
                              <p:par>
                                <p:cTn id="69" presetID="9" presetClass="entr" presetSubtype="0" fill="hold" grpId="0" nodeType="afterEffect">
                                  <p:stCondLst>
                                    <p:cond delay="0"/>
                                  </p:stCondLst>
                                  <p:childTnLst>
                                    <p:set>
                                      <p:cBhvr>
                                        <p:cTn id="70" dur="1" fill="hold">
                                          <p:stCondLst>
                                            <p:cond delay="0"/>
                                          </p:stCondLst>
                                        </p:cTn>
                                        <p:tgtEl>
                                          <p:spTgt spid="49176"/>
                                        </p:tgtEl>
                                        <p:attrNameLst>
                                          <p:attrName>style.visibility</p:attrName>
                                        </p:attrNameLst>
                                      </p:cBhvr>
                                      <p:to>
                                        <p:strVal val="visible"/>
                                      </p:to>
                                    </p:set>
                                    <p:animEffect transition="in" filter="dissolve">
                                      <p:cBhvr>
                                        <p:cTn id="71" dur="500"/>
                                        <p:tgtEl>
                                          <p:spTgt spid="49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3" grpId="0" animBg="1" autoUpdateAnimBg="0"/>
      <p:bldP spid="49164" grpId="0" animBg="1" autoUpdateAnimBg="0"/>
      <p:bldP spid="49165" grpId="0" autoUpdateAnimBg="0"/>
      <p:bldP spid="49166" grpId="0" autoUpdateAnimBg="0"/>
      <p:bldP spid="49167" grpId="0" autoUpdateAnimBg="0"/>
      <p:bldP spid="49168" grpId="0" autoUpdateAnimBg="0"/>
      <p:bldP spid="49169" grpId="0" autoUpdateAnimBg="0"/>
      <p:bldP spid="49170" grpId="0" autoUpdateAnimBg="0"/>
      <p:bldP spid="49171" grpId="0" autoUpdateAnimBg="0"/>
      <p:bldP spid="49172" grpId="0" autoUpdateAnimBg="0"/>
      <p:bldP spid="49173" grpId="0" animBg="1" autoUpdateAnimBg="0"/>
      <p:bldP spid="49174" grpId="0" animBg="1" autoUpdateAnimBg="0"/>
      <p:bldP spid="49175" grpId="0" animBg="1" autoUpdateAnimBg="0"/>
      <p:bldP spid="49176"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框 17"/>
          <p:cNvSpPr txBox="1">
            <a:spLocks noChangeArrowheads="1"/>
          </p:cNvSpPr>
          <p:nvPr/>
        </p:nvSpPr>
        <p:spPr bwMode="auto">
          <a:xfrm>
            <a:off x="4800600" y="47244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51203" name="文本框 18"/>
          <p:cNvSpPr txBox="1">
            <a:spLocks noChangeArrowheads="1"/>
          </p:cNvSpPr>
          <p:nvPr/>
        </p:nvSpPr>
        <p:spPr bwMode="auto">
          <a:xfrm>
            <a:off x="1905000" y="2971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51204" name="矩形 2"/>
          <p:cNvSpPr>
            <a:spLocks noGrp="1" noChangeArrowheads="1"/>
          </p:cNvSpPr>
          <p:nvPr>
            <p:ph type="title" idx="4294967295"/>
          </p:nvPr>
        </p:nvSpPr>
        <p:spPr/>
        <p:txBody>
          <a:bodyPr/>
          <a:lstStyle/>
          <a:p>
            <a:pPr eaLnBrk="1" hangingPunct="1"/>
            <a:r>
              <a:rPr lang="en-US">
                <a:effectLst>
                  <a:outerShdw blurRad="38100" dist="38100" dir="2700000" algn="tl">
                    <a:srgbClr val="C0C0C0"/>
                  </a:outerShdw>
                </a:effectLst>
              </a:rPr>
              <a:t>PPT</a:t>
            </a:r>
            <a:r>
              <a:rPr lang="zh-CN" altLang="en-US">
                <a:effectLst>
                  <a:outerShdw blurRad="38100" dist="38100" dir="2700000" algn="tl">
                    <a:srgbClr val="C0C0C0"/>
                  </a:outerShdw>
                </a:effectLst>
              </a:rPr>
              <a:t>常见问题解决方案</a:t>
            </a:r>
            <a:r>
              <a:rPr lang="en-US">
                <a:effectLst>
                  <a:outerShdw blurRad="38100" dist="38100" dir="2700000" algn="tl">
                    <a:srgbClr val="C0C0C0"/>
                  </a:outerShdw>
                </a:effectLst>
              </a:rPr>
              <a:t>2</a:t>
            </a:r>
          </a:p>
        </p:txBody>
      </p:sp>
      <p:grpSp>
        <p:nvGrpSpPr>
          <p:cNvPr id="51205" name="Group 5"/>
          <p:cNvGrpSpPr>
            <a:grpSpLocks/>
          </p:cNvGrpSpPr>
          <p:nvPr/>
        </p:nvGrpSpPr>
        <p:grpSpPr bwMode="auto">
          <a:xfrm>
            <a:off x="900113" y="1773238"/>
            <a:ext cx="863600" cy="719137"/>
            <a:chOff x="0" y="0"/>
            <a:chExt cx="544" cy="453"/>
          </a:xfrm>
        </p:grpSpPr>
        <p:sp>
          <p:nvSpPr>
            <p:cNvPr id="51206" name="自选图形 4"/>
            <p:cNvSpPr>
              <a:spLocks noChangeArrowheads="1"/>
            </p:cNvSpPr>
            <p:nvPr/>
          </p:nvSpPr>
          <p:spPr bwMode="auto">
            <a:xfrm>
              <a:off x="0" y="0"/>
              <a:ext cx="544" cy="453"/>
            </a:xfrm>
            <a:prstGeom prst="horizontalScroll">
              <a:avLst>
                <a:gd name="adj" fmla="val 12500"/>
              </a:avLst>
            </a:prstGeom>
            <a:gradFill rotWithShape="1">
              <a:gsLst>
                <a:gs pos="0">
                  <a:schemeClr val="bg1"/>
                </a:gs>
                <a:gs pos="50000">
                  <a:srgbClr val="33CCCC"/>
                </a:gs>
                <a:gs pos="100000">
                  <a:schemeClr val="bg1"/>
                </a:gs>
              </a:gsLst>
              <a:lin ang="0" scaled="1"/>
            </a:gradFill>
            <a:ln w="9525" cmpd="sng">
              <a:solidFill>
                <a:schemeClr val="bg2"/>
              </a:solidFill>
              <a:round/>
              <a:headEnd/>
              <a:tailEnd/>
            </a:ln>
          </p:spPr>
          <p:txBody>
            <a:bodyPr wrap="none" anchor="ctr"/>
            <a:lstStyle/>
            <a:p>
              <a:pPr algn="ctr"/>
              <a:endParaRPr lang="zh-CN" altLang="en-US" sz="4000">
                <a:latin typeface="黑体" pitchFamily="2" charset="-122"/>
                <a:ea typeface="黑体" pitchFamily="2" charset="-122"/>
              </a:endParaRPr>
            </a:p>
          </p:txBody>
        </p:sp>
        <p:sp>
          <p:nvSpPr>
            <p:cNvPr id="51207" name="文本框 5"/>
            <p:cNvSpPr txBox="1">
              <a:spLocks noChangeArrowheads="1"/>
            </p:cNvSpPr>
            <p:nvPr/>
          </p:nvSpPr>
          <p:spPr bwMode="auto">
            <a:xfrm>
              <a:off x="113" y="45"/>
              <a:ext cx="340" cy="327"/>
            </a:xfrm>
            <a:prstGeom prst="rect">
              <a:avLst/>
            </a:prstGeom>
            <a:noFill/>
            <a:ln w="9525">
              <a:noFill/>
              <a:miter lim="800000"/>
              <a:headEnd/>
              <a:tailEnd/>
            </a:ln>
          </p:spPr>
          <p:txBody>
            <a:bodyPr>
              <a:spAutoFit/>
            </a:bodyPr>
            <a:lstStyle/>
            <a:p>
              <a:r>
                <a:rPr lang="en-US" sz="2800">
                  <a:effectLst>
                    <a:outerShdw blurRad="38100" dist="38100" dir="2700000" algn="tl">
                      <a:srgbClr val="C0C0C0"/>
                    </a:outerShdw>
                  </a:effectLst>
                  <a:latin typeface="黑体" pitchFamily="2" charset="-122"/>
                  <a:ea typeface="黑体" pitchFamily="2" charset="-122"/>
                </a:rPr>
                <a:t>Q3</a:t>
              </a:r>
            </a:p>
          </p:txBody>
        </p:sp>
      </p:grpSp>
      <p:sp>
        <p:nvSpPr>
          <p:cNvPr id="51208" name="自选图形 6"/>
          <p:cNvSpPr>
            <a:spLocks noChangeArrowheads="1"/>
          </p:cNvSpPr>
          <p:nvPr/>
        </p:nvSpPr>
        <p:spPr bwMode="auto">
          <a:xfrm>
            <a:off x="2471738" y="1773238"/>
            <a:ext cx="5327650" cy="647700"/>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latin typeface="黑体" pitchFamily="2" charset="-122"/>
                <a:ea typeface="黑体" pitchFamily="2" charset="-122"/>
              </a:rPr>
              <a:t>我的</a:t>
            </a:r>
            <a:r>
              <a:rPr lang="en-US" sz="2800">
                <a:effectLst>
                  <a:outerShdw blurRad="38100" dist="38100" dir="2700000" algn="tl">
                    <a:srgbClr val="FFFFFF"/>
                  </a:outerShdw>
                </a:effectLst>
                <a:latin typeface="黑体" pitchFamily="2" charset="-122"/>
                <a:ea typeface="黑体" pitchFamily="2" charset="-122"/>
              </a:rPr>
              <a:t>PPT</a:t>
            </a:r>
            <a:r>
              <a:rPr lang="zh-CN" altLang="en-US" sz="2800">
                <a:effectLst>
                  <a:outerShdw blurRad="38100" dist="38100" dir="2700000" algn="tl">
                    <a:srgbClr val="FFFFFF"/>
                  </a:outerShdw>
                </a:effectLst>
                <a:latin typeface="黑体" pitchFamily="2" charset="-122"/>
                <a:ea typeface="黑体" pitchFamily="2" charset="-122"/>
              </a:rPr>
              <a:t>缺少图片怎么办？</a:t>
            </a:r>
          </a:p>
        </p:txBody>
      </p:sp>
      <p:grpSp>
        <p:nvGrpSpPr>
          <p:cNvPr id="51209" name="Group 9"/>
          <p:cNvGrpSpPr>
            <a:grpSpLocks/>
          </p:cNvGrpSpPr>
          <p:nvPr/>
        </p:nvGrpSpPr>
        <p:grpSpPr bwMode="auto">
          <a:xfrm>
            <a:off x="900113" y="4076700"/>
            <a:ext cx="863600" cy="719138"/>
            <a:chOff x="0" y="0"/>
            <a:chExt cx="544" cy="453"/>
          </a:xfrm>
        </p:grpSpPr>
        <p:sp>
          <p:nvSpPr>
            <p:cNvPr id="51210" name="自选图形 8"/>
            <p:cNvSpPr>
              <a:spLocks noChangeArrowheads="1"/>
            </p:cNvSpPr>
            <p:nvPr/>
          </p:nvSpPr>
          <p:spPr bwMode="auto">
            <a:xfrm>
              <a:off x="0" y="0"/>
              <a:ext cx="544" cy="453"/>
            </a:xfrm>
            <a:prstGeom prst="horizontalScroll">
              <a:avLst>
                <a:gd name="adj" fmla="val 12500"/>
              </a:avLst>
            </a:prstGeom>
            <a:gradFill rotWithShape="1">
              <a:gsLst>
                <a:gs pos="0">
                  <a:schemeClr val="bg1"/>
                </a:gs>
                <a:gs pos="50000">
                  <a:srgbClr val="33CCCC"/>
                </a:gs>
                <a:gs pos="100000">
                  <a:schemeClr val="bg1"/>
                </a:gs>
              </a:gsLst>
              <a:lin ang="0" scaled="1"/>
            </a:gradFill>
            <a:ln w="9525" cmpd="sng">
              <a:solidFill>
                <a:schemeClr val="bg2"/>
              </a:solidFill>
              <a:round/>
              <a:headEnd/>
              <a:tailEnd/>
            </a:ln>
          </p:spPr>
          <p:txBody>
            <a:bodyPr wrap="none" anchor="ctr"/>
            <a:lstStyle/>
            <a:p>
              <a:pPr algn="ctr"/>
              <a:endParaRPr lang="zh-CN" altLang="en-US" sz="4000">
                <a:latin typeface="黑体" pitchFamily="2" charset="-122"/>
                <a:ea typeface="黑体" pitchFamily="2" charset="-122"/>
              </a:endParaRPr>
            </a:p>
          </p:txBody>
        </p:sp>
        <p:sp>
          <p:nvSpPr>
            <p:cNvPr id="51211" name="文本框 9"/>
            <p:cNvSpPr txBox="1">
              <a:spLocks noChangeArrowheads="1"/>
            </p:cNvSpPr>
            <p:nvPr/>
          </p:nvSpPr>
          <p:spPr bwMode="auto">
            <a:xfrm>
              <a:off x="113" y="45"/>
              <a:ext cx="340" cy="327"/>
            </a:xfrm>
            <a:prstGeom prst="rect">
              <a:avLst/>
            </a:prstGeom>
            <a:noFill/>
            <a:ln w="9525">
              <a:noFill/>
              <a:miter lim="800000"/>
              <a:headEnd/>
              <a:tailEnd/>
            </a:ln>
          </p:spPr>
          <p:txBody>
            <a:bodyPr>
              <a:spAutoFit/>
            </a:bodyPr>
            <a:lstStyle/>
            <a:p>
              <a:r>
                <a:rPr lang="en-US" sz="2800">
                  <a:effectLst>
                    <a:outerShdw blurRad="38100" dist="38100" dir="2700000" algn="tl">
                      <a:srgbClr val="C0C0C0"/>
                    </a:outerShdw>
                  </a:effectLst>
                  <a:latin typeface="黑体" pitchFamily="2" charset="-122"/>
                  <a:ea typeface="黑体" pitchFamily="2" charset="-122"/>
                </a:rPr>
                <a:t>Q4</a:t>
              </a:r>
            </a:p>
          </p:txBody>
        </p:sp>
      </p:grpSp>
      <p:sp>
        <p:nvSpPr>
          <p:cNvPr id="51212" name="自选图形 10"/>
          <p:cNvSpPr>
            <a:spLocks noChangeArrowheads="1"/>
          </p:cNvSpPr>
          <p:nvPr/>
        </p:nvSpPr>
        <p:spPr bwMode="auto">
          <a:xfrm>
            <a:off x="2471738" y="4076700"/>
            <a:ext cx="5327650" cy="647700"/>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latin typeface="黑体" pitchFamily="2" charset="-122"/>
                <a:ea typeface="黑体" pitchFamily="2" charset="-122"/>
              </a:rPr>
              <a:t>我的</a:t>
            </a:r>
            <a:r>
              <a:rPr lang="en-US" sz="2800">
                <a:effectLst>
                  <a:outerShdw blurRad="38100" dist="38100" dir="2700000" algn="tl">
                    <a:srgbClr val="FFFFFF"/>
                  </a:outerShdw>
                </a:effectLst>
                <a:latin typeface="黑体" pitchFamily="2" charset="-122"/>
                <a:ea typeface="黑体" pitchFamily="2" charset="-122"/>
              </a:rPr>
              <a:t>PPT</a:t>
            </a:r>
            <a:r>
              <a:rPr lang="zh-CN" altLang="en-US" sz="2800">
                <a:effectLst>
                  <a:outerShdw blurRad="38100" dist="38100" dir="2700000" algn="tl">
                    <a:srgbClr val="FFFFFF"/>
                  </a:outerShdw>
                </a:effectLst>
                <a:latin typeface="黑体" pitchFamily="2" charset="-122"/>
                <a:ea typeface="黑体" pitchFamily="2" charset="-122"/>
              </a:rPr>
              <a:t>有很多图片怎么办？</a:t>
            </a:r>
          </a:p>
        </p:txBody>
      </p:sp>
      <p:grpSp>
        <p:nvGrpSpPr>
          <p:cNvPr id="51213" name="Group 13"/>
          <p:cNvGrpSpPr>
            <a:grpSpLocks/>
          </p:cNvGrpSpPr>
          <p:nvPr/>
        </p:nvGrpSpPr>
        <p:grpSpPr bwMode="auto">
          <a:xfrm>
            <a:off x="2484438" y="2708275"/>
            <a:ext cx="5256212" cy="1081088"/>
            <a:chOff x="0" y="0"/>
            <a:chExt cx="3311" cy="681"/>
          </a:xfrm>
        </p:grpSpPr>
        <p:sp>
          <p:nvSpPr>
            <p:cNvPr id="51214" name="自选图形 12"/>
            <p:cNvSpPr>
              <a:spLocks noChangeArrowheads="1"/>
            </p:cNvSpPr>
            <p:nvPr/>
          </p:nvSpPr>
          <p:spPr bwMode="auto">
            <a:xfrm>
              <a:off x="0" y="0"/>
              <a:ext cx="3311" cy="681"/>
            </a:xfrm>
            <a:prstGeom prst="foldedCorner">
              <a:avLst>
                <a:gd name="adj" fmla="val 8213"/>
              </a:avLst>
            </a:prstGeom>
            <a:gradFill rotWithShape="1">
              <a:gsLst>
                <a:gs pos="0">
                  <a:srgbClr val="99FF66"/>
                </a:gs>
                <a:gs pos="50000">
                  <a:schemeClr val="bg1"/>
                </a:gs>
                <a:gs pos="100000">
                  <a:srgbClr val="99FF66"/>
                </a:gs>
              </a:gsLst>
              <a:lin ang="5400000" scaled="1"/>
            </a:gradFill>
            <a:ln w="9525" cmpd="sng">
              <a:solidFill>
                <a:schemeClr val="bg2"/>
              </a:solidFill>
              <a:round/>
              <a:headEnd/>
              <a:tailEnd/>
            </a:ln>
          </p:spPr>
          <p:txBody>
            <a:bodyPr wrap="none" anchor="ctr"/>
            <a:lstStyle/>
            <a:p>
              <a:endParaRPr lang="zh-CN" altLang="en-US"/>
            </a:p>
          </p:txBody>
        </p:sp>
        <p:sp>
          <p:nvSpPr>
            <p:cNvPr id="51215" name="文本框 13"/>
            <p:cNvSpPr txBox="1">
              <a:spLocks noChangeArrowheads="1"/>
            </p:cNvSpPr>
            <p:nvPr/>
          </p:nvSpPr>
          <p:spPr bwMode="auto">
            <a:xfrm>
              <a:off x="235" y="39"/>
              <a:ext cx="2804" cy="596"/>
            </a:xfrm>
            <a:prstGeom prst="rect">
              <a:avLst/>
            </a:prstGeom>
            <a:noFill/>
            <a:ln w="9525">
              <a:noFill/>
              <a:miter lim="800000"/>
              <a:headEnd/>
              <a:tailEnd/>
            </a:ln>
          </p:spPr>
          <p:txBody>
            <a:bodyPr wrap="none">
              <a:spAutoFit/>
            </a:bodyPr>
            <a:lstStyle/>
            <a:p>
              <a:r>
                <a:rPr lang="zh-CN" altLang="en-US" sz="2800">
                  <a:solidFill>
                    <a:srgbClr val="FF0000"/>
                  </a:solidFill>
                  <a:effectLst>
                    <a:outerShdw blurRad="38100" dist="38100" dir="2700000" algn="tl">
                      <a:srgbClr val="C0C0C0"/>
                    </a:outerShdw>
                  </a:effectLst>
                  <a:ea typeface="黑体" pitchFamily="2" charset="-122"/>
                </a:rPr>
                <a:t>整理思路将文件变成关系图</a:t>
              </a:r>
            </a:p>
            <a:p>
              <a:r>
                <a:rPr lang="zh-CN" altLang="en-US" sz="2800">
                  <a:solidFill>
                    <a:srgbClr val="FF0000"/>
                  </a:solidFill>
                  <a:effectLst>
                    <a:outerShdw blurRad="38100" dist="38100" dir="2700000" algn="tl">
                      <a:srgbClr val="C0C0C0"/>
                    </a:outerShdw>
                  </a:effectLst>
                  <a:ea typeface="黑体" pitchFamily="2" charset="-122"/>
                </a:rPr>
                <a:t>尽量将文字精简并加上背景</a:t>
              </a:r>
            </a:p>
          </p:txBody>
        </p:sp>
      </p:grpSp>
      <p:grpSp>
        <p:nvGrpSpPr>
          <p:cNvPr id="51216" name="Group 16"/>
          <p:cNvGrpSpPr>
            <a:grpSpLocks/>
          </p:cNvGrpSpPr>
          <p:nvPr/>
        </p:nvGrpSpPr>
        <p:grpSpPr bwMode="auto">
          <a:xfrm>
            <a:off x="2484438" y="5013325"/>
            <a:ext cx="5256212" cy="1079500"/>
            <a:chOff x="0" y="0"/>
            <a:chExt cx="3311" cy="680"/>
          </a:xfrm>
        </p:grpSpPr>
        <p:sp>
          <p:nvSpPr>
            <p:cNvPr id="51217" name="自选图形 15"/>
            <p:cNvSpPr>
              <a:spLocks noChangeArrowheads="1"/>
            </p:cNvSpPr>
            <p:nvPr/>
          </p:nvSpPr>
          <p:spPr bwMode="auto">
            <a:xfrm>
              <a:off x="0" y="0"/>
              <a:ext cx="3311" cy="680"/>
            </a:xfrm>
            <a:prstGeom prst="foldedCorner">
              <a:avLst>
                <a:gd name="adj" fmla="val 8213"/>
              </a:avLst>
            </a:prstGeom>
            <a:gradFill rotWithShape="1">
              <a:gsLst>
                <a:gs pos="0">
                  <a:srgbClr val="99FF66"/>
                </a:gs>
                <a:gs pos="50000">
                  <a:schemeClr val="bg1"/>
                </a:gs>
                <a:gs pos="100000">
                  <a:srgbClr val="99FF66"/>
                </a:gs>
              </a:gsLst>
              <a:lin ang="5400000" scaled="1"/>
            </a:gradFill>
            <a:ln w="9525" cmpd="sng">
              <a:solidFill>
                <a:schemeClr val="bg2"/>
              </a:solidFill>
              <a:round/>
              <a:headEnd/>
              <a:tailEnd/>
            </a:ln>
          </p:spPr>
          <p:txBody>
            <a:bodyPr wrap="none" anchor="ctr"/>
            <a:lstStyle/>
            <a:p>
              <a:endParaRPr lang="zh-CN" altLang="en-US"/>
            </a:p>
          </p:txBody>
        </p:sp>
        <p:sp>
          <p:nvSpPr>
            <p:cNvPr id="51218" name="文本框 16"/>
            <p:cNvSpPr txBox="1">
              <a:spLocks noChangeArrowheads="1"/>
            </p:cNvSpPr>
            <p:nvPr/>
          </p:nvSpPr>
          <p:spPr bwMode="auto">
            <a:xfrm>
              <a:off x="499" y="39"/>
              <a:ext cx="2356" cy="596"/>
            </a:xfrm>
            <a:prstGeom prst="rect">
              <a:avLst/>
            </a:prstGeom>
            <a:noFill/>
            <a:ln w="9525">
              <a:noFill/>
              <a:miter lim="800000"/>
              <a:headEnd/>
              <a:tailEnd/>
            </a:ln>
          </p:spPr>
          <p:txBody>
            <a:bodyPr wrap="none">
              <a:spAutoFit/>
            </a:bodyPr>
            <a:lstStyle/>
            <a:p>
              <a:r>
                <a:rPr lang="zh-CN" altLang="en-US" sz="2800">
                  <a:solidFill>
                    <a:srgbClr val="FF0000"/>
                  </a:solidFill>
                  <a:effectLst>
                    <a:outerShdw blurRad="38100" dist="38100" dir="2700000" algn="tl">
                      <a:srgbClr val="C0C0C0"/>
                    </a:outerShdw>
                  </a:effectLst>
                  <a:ea typeface="黑体" pitchFamily="2" charset="-122"/>
                </a:rPr>
                <a:t>分清楚图片的主次关系</a:t>
              </a:r>
            </a:p>
            <a:p>
              <a:r>
                <a:rPr lang="zh-CN" altLang="en-US" sz="2800">
                  <a:solidFill>
                    <a:srgbClr val="FF0000"/>
                  </a:solidFill>
                  <a:effectLst>
                    <a:outerShdw blurRad="38100" dist="38100" dir="2700000" algn="tl">
                      <a:srgbClr val="C0C0C0"/>
                    </a:outerShdw>
                  </a:effectLst>
                  <a:ea typeface="黑体" pitchFamily="2" charset="-122"/>
                </a:rPr>
                <a:t>用不同的动画显示图片</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1205"/>
                                        </p:tgtEl>
                                        <p:attrNameLst>
                                          <p:attrName>style.visibility</p:attrName>
                                        </p:attrNameLst>
                                      </p:cBhvr>
                                      <p:to>
                                        <p:strVal val="visible"/>
                                      </p:to>
                                    </p:set>
                                    <p:animEffect transition="in" filter="wipe(up)">
                                      <p:cBhvr>
                                        <p:cTn id="7" dur="500"/>
                                        <p:tgtEl>
                                          <p:spTgt spid="5120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1208"/>
                                        </p:tgtEl>
                                        <p:attrNameLst>
                                          <p:attrName>style.visibility</p:attrName>
                                        </p:attrNameLst>
                                      </p:cBhvr>
                                      <p:to>
                                        <p:strVal val="visible"/>
                                      </p:to>
                                    </p:set>
                                    <p:animEffect transition="in" filter="wipe(left)">
                                      <p:cBhvr>
                                        <p:cTn id="11" dur="500"/>
                                        <p:tgtEl>
                                          <p:spTgt spid="5120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51213"/>
                                        </p:tgtEl>
                                        <p:attrNameLst>
                                          <p:attrName>style.visibility</p:attrName>
                                        </p:attrNameLst>
                                      </p:cBhvr>
                                      <p:to>
                                        <p:strVal val="visible"/>
                                      </p:to>
                                    </p:set>
                                    <p:animEffect transition="in" filter="wipe(up)">
                                      <p:cBhvr>
                                        <p:cTn id="16" dur="500"/>
                                        <p:tgtEl>
                                          <p:spTgt spid="512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51209"/>
                                        </p:tgtEl>
                                        <p:attrNameLst>
                                          <p:attrName>style.visibility</p:attrName>
                                        </p:attrNameLst>
                                      </p:cBhvr>
                                      <p:to>
                                        <p:strVal val="visible"/>
                                      </p:to>
                                    </p:set>
                                    <p:animEffect transition="in" filter="wipe(up)">
                                      <p:cBhvr>
                                        <p:cTn id="21" dur="500"/>
                                        <p:tgtEl>
                                          <p:spTgt spid="51209"/>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51212"/>
                                        </p:tgtEl>
                                        <p:attrNameLst>
                                          <p:attrName>style.visibility</p:attrName>
                                        </p:attrNameLst>
                                      </p:cBhvr>
                                      <p:to>
                                        <p:strVal val="visible"/>
                                      </p:to>
                                    </p:set>
                                    <p:animEffect transition="in" filter="wipe(left)">
                                      <p:cBhvr>
                                        <p:cTn id="25" dur="500"/>
                                        <p:tgtEl>
                                          <p:spTgt spid="512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51216"/>
                                        </p:tgtEl>
                                        <p:attrNameLst>
                                          <p:attrName>style.visibility</p:attrName>
                                        </p:attrNameLst>
                                      </p:cBhvr>
                                      <p:to>
                                        <p:strVal val="visible"/>
                                      </p:to>
                                    </p:set>
                                    <p:animEffect transition="in" filter="wipe(up)">
                                      <p:cBhvr>
                                        <p:cTn id="30" dur="500"/>
                                        <p:tgtEl>
                                          <p:spTgt spid="51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8" grpId="0" animBg="1" autoUpdateAnimBg="0"/>
      <p:bldP spid="51212"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文本框 24"/>
          <p:cNvSpPr txBox="1">
            <a:spLocks noChangeArrowheads="1"/>
          </p:cNvSpPr>
          <p:nvPr/>
        </p:nvSpPr>
        <p:spPr bwMode="auto">
          <a:xfrm>
            <a:off x="4343400" y="47244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53251" name="文本框 25"/>
          <p:cNvSpPr txBox="1">
            <a:spLocks noChangeArrowheads="1"/>
          </p:cNvSpPr>
          <p:nvPr/>
        </p:nvSpPr>
        <p:spPr bwMode="auto">
          <a:xfrm>
            <a:off x="1447800" y="2971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53252" name="矩形 2"/>
          <p:cNvSpPr>
            <a:spLocks noGrp="1" noChangeArrowheads="1"/>
          </p:cNvSpPr>
          <p:nvPr>
            <p:ph type="title" idx="4294967295"/>
          </p:nvPr>
        </p:nvSpPr>
        <p:spPr/>
        <p:txBody>
          <a:bodyPr/>
          <a:lstStyle/>
          <a:p>
            <a:pPr eaLnBrk="1" hangingPunct="1"/>
            <a:r>
              <a:rPr lang="en-US">
                <a:effectLst>
                  <a:outerShdw blurRad="38100" dist="38100" dir="2700000" algn="tl">
                    <a:srgbClr val="C0C0C0"/>
                  </a:outerShdw>
                </a:effectLst>
              </a:rPr>
              <a:t>PPT</a:t>
            </a:r>
            <a:r>
              <a:rPr lang="zh-CN" altLang="en-US">
                <a:effectLst>
                  <a:outerShdw blurRad="38100" dist="38100" dir="2700000" algn="tl">
                    <a:srgbClr val="C0C0C0"/>
                  </a:outerShdw>
                </a:effectLst>
              </a:rPr>
              <a:t>常见问题解决方案</a:t>
            </a:r>
            <a:r>
              <a:rPr lang="en-US">
                <a:effectLst>
                  <a:outerShdw blurRad="38100" dist="38100" dir="2700000" algn="tl">
                    <a:srgbClr val="C0C0C0"/>
                  </a:outerShdw>
                </a:effectLst>
              </a:rPr>
              <a:t>3</a:t>
            </a:r>
          </a:p>
        </p:txBody>
      </p:sp>
      <p:grpSp>
        <p:nvGrpSpPr>
          <p:cNvPr id="53253" name="Group 5"/>
          <p:cNvGrpSpPr>
            <a:grpSpLocks/>
          </p:cNvGrpSpPr>
          <p:nvPr/>
        </p:nvGrpSpPr>
        <p:grpSpPr bwMode="auto">
          <a:xfrm>
            <a:off x="900113" y="4076700"/>
            <a:ext cx="863600" cy="719138"/>
            <a:chOff x="0" y="0"/>
            <a:chExt cx="544" cy="453"/>
          </a:xfrm>
        </p:grpSpPr>
        <p:sp>
          <p:nvSpPr>
            <p:cNvPr id="53254" name="自选图形 8"/>
            <p:cNvSpPr>
              <a:spLocks noChangeArrowheads="1"/>
            </p:cNvSpPr>
            <p:nvPr/>
          </p:nvSpPr>
          <p:spPr bwMode="auto">
            <a:xfrm>
              <a:off x="0" y="0"/>
              <a:ext cx="544" cy="453"/>
            </a:xfrm>
            <a:prstGeom prst="horizontalScroll">
              <a:avLst>
                <a:gd name="adj" fmla="val 12500"/>
              </a:avLst>
            </a:prstGeom>
            <a:gradFill rotWithShape="1">
              <a:gsLst>
                <a:gs pos="0">
                  <a:schemeClr val="bg1"/>
                </a:gs>
                <a:gs pos="50000">
                  <a:srgbClr val="33CCCC"/>
                </a:gs>
                <a:gs pos="100000">
                  <a:schemeClr val="bg1"/>
                </a:gs>
              </a:gsLst>
              <a:lin ang="0" scaled="1"/>
            </a:gradFill>
            <a:ln w="9525" cmpd="sng">
              <a:solidFill>
                <a:schemeClr val="bg2"/>
              </a:solidFill>
              <a:round/>
              <a:headEnd/>
              <a:tailEnd/>
            </a:ln>
          </p:spPr>
          <p:txBody>
            <a:bodyPr wrap="none" anchor="ctr"/>
            <a:lstStyle/>
            <a:p>
              <a:pPr algn="ctr"/>
              <a:endParaRPr lang="zh-CN" altLang="en-US" sz="4000">
                <a:latin typeface="黑体" pitchFamily="2" charset="-122"/>
                <a:ea typeface="黑体" pitchFamily="2" charset="-122"/>
              </a:endParaRPr>
            </a:p>
          </p:txBody>
        </p:sp>
        <p:sp>
          <p:nvSpPr>
            <p:cNvPr id="53255" name="文本框 9"/>
            <p:cNvSpPr txBox="1">
              <a:spLocks noChangeArrowheads="1"/>
            </p:cNvSpPr>
            <p:nvPr/>
          </p:nvSpPr>
          <p:spPr bwMode="auto">
            <a:xfrm>
              <a:off x="113" y="45"/>
              <a:ext cx="340" cy="327"/>
            </a:xfrm>
            <a:prstGeom prst="rect">
              <a:avLst/>
            </a:prstGeom>
            <a:noFill/>
            <a:ln w="9525">
              <a:noFill/>
              <a:miter lim="800000"/>
              <a:headEnd/>
              <a:tailEnd/>
            </a:ln>
          </p:spPr>
          <p:txBody>
            <a:bodyPr>
              <a:spAutoFit/>
            </a:bodyPr>
            <a:lstStyle/>
            <a:p>
              <a:r>
                <a:rPr lang="en-US" sz="2800">
                  <a:effectLst>
                    <a:outerShdw blurRad="38100" dist="38100" dir="2700000" algn="tl">
                      <a:srgbClr val="C0C0C0"/>
                    </a:outerShdw>
                  </a:effectLst>
                  <a:latin typeface="黑体" pitchFamily="2" charset="-122"/>
                  <a:ea typeface="黑体" pitchFamily="2" charset="-122"/>
                </a:rPr>
                <a:t>Q6</a:t>
              </a:r>
            </a:p>
          </p:txBody>
        </p:sp>
      </p:grpSp>
      <p:sp>
        <p:nvSpPr>
          <p:cNvPr id="53256" name="自选图形 10"/>
          <p:cNvSpPr>
            <a:spLocks noChangeArrowheads="1"/>
          </p:cNvSpPr>
          <p:nvPr/>
        </p:nvSpPr>
        <p:spPr bwMode="auto">
          <a:xfrm>
            <a:off x="2471738" y="4076700"/>
            <a:ext cx="5327650" cy="647700"/>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latin typeface="黑体" pitchFamily="2" charset="-122"/>
                <a:ea typeface="黑体" pitchFamily="2" charset="-122"/>
              </a:rPr>
              <a:t>我应该选择深色还是浅色背景？</a:t>
            </a:r>
          </a:p>
        </p:txBody>
      </p:sp>
      <p:grpSp>
        <p:nvGrpSpPr>
          <p:cNvPr id="53257" name="Group 9"/>
          <p:cNvGrpSpPr>
            <a:grpSpLocks/>
          </p:cNvGrpSpPr>
          <p:nvPr/>
        </p:nvGrpSpPr>
        <p:grpSpPr bwMode="auto">
          <a:xfrm>
            <a:off x="2484438" y="5013325"/>
            <a:ext cx="5256212" cy="1079500"/>
            <a:chOff x="0" y="0"/>
            <a:chExt cx="3311" cy="680"/>
          </a:xfrm>
        </p:grpSpPr>
        <p:sp>
          <p:nvSpPr>
            <p:cNvPr id="53258" name="自选图形 15"/>
            <p:cNvSpPr>
              <a:spLocks noChangeArrowheads="1"/>
            </p:cNvSpPr>
            <p:nvPr/>
          </p:nvSpPr>
          <p:spPr bwMode="auto">
            <a:xfrm>
              <a:off x="0" y="0"/>
              <a:ext cx="3311" cy="680"/>
            </a:xfrm>
            <a:prstGeom prst="foldedCorner">
              <a:avLst>
                <a:gd name="adj" fmla="val 8213"/>
              </a:avLst>
            </a:prstGeom>
            <a:gradFill rotWithShape="1">
              <a:gsLst>
                <a:gs pos="0">
                  <a:srgbClr val="99FF66"/>
                </a:gs>
                <a:gs pos="50000">
                  <a:schemeClr val="bg1"/>
                </a:gs>
                <a:gs pos="100000">
                  <a:srgbClr val="99FF66"/>
                </a:gs>
              </a:gsLst>
              <a:lin ang="5400000" scaled="1"/>
            </a:gradFill>
            <a:ln w="9525" cmpd="sng">
              <a:solidFill>
                <a:schemeClr val="bg2"/>
              </a:solidFill>
              <a:round/>
              <a:headEnd/>
              <a:tailEnd/>
            </a:ln>
          </p:spPr>
          <p:txBody>
            <a:bodyPr wrap="none" anchor="ctr"/>
            <a:lstStyle/>
            <a:p>
              <a:endParaRPr lang="zh-CN" altLang="en-US"/>
            </a:p>
          </p:txBody>
        </p:sp>
        <p:sp>
          <p:nvSpPr>
            <p:cNvPr id="53259" name="文本框 16"/>
            <p:cNvSpPr txBox="1">
              <a:spLocks noChangeArrowheads="1"/>
            </p:cNvSpPr>
            <p:nvPr/>
          </p:nvSpPr>
          <p:spPr bwMode="auto">
            <a:xfrm>
              <a:off x="362" y="39"/>
              <a:ext cx="2580" cy="596"/>
            </a:xfrm>
            <a:prstGeom prst="rect">
              <a:avLst/>
            </a:prstGeom>
            <a:noFill/>
            <a:ln w="9525">
              <a:noFill/>
              <a:miter lim="800000"/>
              <a:headEnd/>
              <a:tailEnd/>
            </a:ln>
          </p:spPr>
          <p:txBody>
            <a:bodyPr wrap="none">
              <a:spAutoFit/>
            </a:bodyPr>
            <a:lstStyle/>
            <a:p>
              <a:r>
                <a:rPr lang="zh-CN" altLang="en-US" sz="2800">
                  <a:solidFill>
                    <a:srgbClr val="FF0000"/>
                  </a:solidFill>
                  <a:effectLst>
                    <a:outerShdw blurRad="38100" dist="38100" dir="2700000" algn="tl">
                      <a:srgbClr val="C0C0C0"/>
                    </a:outerShdw>
                  </a:effectLst>
                  <a:ea typeface="黑体" pitchFamily="2" charset="-122"/>
                </a:rPr>
                <a:t>纯属个人喜好，根据经验</a:t>
              </a:r>
            </a:p>
            <a:p>
              <a:r>
                <a:rPr lang="zh-CN" altLang="en-US" sz="2800">
                  <a:solidFill>
                    <a:srgbClr val="FF0000"/>
                  </a:solidFill>
                  <a:effectLst>
                    <a:outerShdw blurRad="38100" dist="38100" dir="2700000" algn="tl">
                      <a:srgbClr val="C0C0C0"/>
                    </a:outerShdw>
                  </a:effectLst>
                  <a:ea typeface="黑体" pitchFamily="2" charset="-122"/>
                </a:rPr>
                <a:t>来看，浅色背景更易配色</a:t>
              </a:r>
            </a:p>
          </p:txBody>
        </p:sp>
      </p:grpSp>
      <p:grpSp>
        <p:nvGrpSpPr>
          <p:cNvPr id="53260" name="Group 12"/>
          <p:cNvGrpSpPr>
            <a:grpSpLocks/>
          </p:cNvGrpSpPr>
          <p:nvPr/>
        </p:nvGrpSpPr>
        <p:grpSpPr bwMode="auto">
          <a:xfrm>
            <a:off x="900113" y="1773238"/>
            <a:ext cx="863600" cy="719137"/>
            <a:chOff x="0" y="0"/>
            <a:chExt cx="544" cy="453"/>
          </a:xfrm>
        </p:grpSpPr>
        <p:sp>
          <p:nvSpPr>
            <p:cNvPr id="53261" name="自选图形 18"/>
            <p:cNvSpPr>
              <a:spLocks noChangeArrowheads="1"/>
            </p:cNvSpPr>
            <p:nvPr/>
          </p:nvSpPr>
          <p:spPr bwMode="auto">
            <a:xfrm>
              <a:off x="0" y="0"/>
              <a:ext cx="544" cy="453"/>
            </a:xfrm>
            <a:prstGeom prst="horizontalScroll">
              <a:avLst>
                <a:gd name="adj" fmla="val 12500"/>
              </a:avLst>
            </a:prstGeom>
            <a:gradFill rotWithShape="1">
              <a:gsLst>
                <a:gs pos="0">
                  <a:schemeClr val="bg1"/>
                </a:gs>
                <a:gs pos="50000">
                  <a:srgbClr val="33CCCC"/>
                </a:gs>
                <a:gs pos="100000">
                  <a:schemeClr val="bg1"/>
                </a:gs>
              </a:gsLst>
              <a:lin ang="0" scaled="1"/>
            </a:gradFill>
            <a:ln w="9525" cmpd="sng">
              <a:solidFill>
                <a:schemeClr val="bg2"/>
              </a:solidFill>
              <a:round/>
              <a:headEnd/>
              <a:tailEnd/>
            </a:ln>
          </p:spPr>
          <p:txBody>
            <a:bodyPr wrap="none" anchor="ctr"/>
            <a:lstStyle/>
            <a:p>
              <a:pPr algn="ctr"/>
              <a:endParaRPr lang="zh-CN" altLang="en-US" sz="4000">
                <a:latin typeface="黑体" pitchFamily="2" charset="-122"/>
                <a:ea typeface="黑体" pitchFamily="2" charset="-122"/>
              </a:endParaRPr>
            </a:p>
          </p:txBody>
        </p:sp>
        <p:sp>
          <p:nvSpPr>
            <p:cNvPr id="53262" name="文本框 19"/>
            <p:cNvSpPr txBox="1">
              <a:spLocks noChangeArrowheads="1"/>
            </p:cNvSpPr>
            <p:nvPr/>
          </p:nvSpPr>
          <p:spPr bwMode="auto">
            <a:xfrm>
              <a:off x="113" y="45"/>
              <a:ext cx="340" cy="327"/>
            </a:xfrm>
            <a:prstGeom prst="rect">
              <a:avLst/>
            </a:prstGeom>
            <a:noFill/>
            <a:ln w="9525">
              <a:noFill/>
              <a:miter lim="800000"/>
              <a:headEnd/>
              <a:tailEnd/>
            </a:ln>
          </p:spPr>
          <p:txBody>
            <a:bodyPr>
              <a:spAutoFit/>
            </a:bodyPr>
            <a:lstStyle/>
            <a:p>
              <a:r>
                <a:rPr lang="en-US" sz="2800">
                  <a:effectLst>
                    <a:outerShdw blurRad="38100" dist="38100" dir="2700000" algn="tl">
                      <a:srgbClr val="C0C0C0"/>
                    </a:outerShdw>
                  </a:effectLst>
                  <a:latin typeface="黑体" pitchFamily="2" charset="-122"/>
                  <a:ea typeface="黑体" pitchFamily="2" charset="-122"/>
                </a:rPr>
                <a:t>Q5</a:t>
              </a:r>
            </a:p>
          </p:txBody>
        </p:sp>
      </p:grpSp>
      <p:sp>
        <p:nvSpPr>
          <p:cNvPr id="53263" name="自选图形 20"/>
          <p:cNvSpPr>
            <a:spLocks noChangeArrowheads="1"/>
          </p:cNvSpPr>
          <p:nvPr/>
        </p:nvSpPr>
        <p:spPr bwMode="auto">
          <a:xfrm>
            <a:off x="2471738" y="1773238"/>
            <a:ext cx="5327650" cy="647700"/>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latin typeface="黑体" pitchFamily="2" charset="-122"/>
                <a:ea typeface="黑体" pitchFamily="2" charset="-122"/>
              </a:rPr>
              <a:t>我的配色感很差怎么办？</a:t>
            </a:r>
          </a:p>
        </p:txBody>
      </p:sp>
      <p:grpSp>
        <p:nvGrpSpPr>
          <p:cNvPr id="53264" name="Group 16"/>
          <p:cNvGrpSpPr>
            <a:grpSpLocks/>
          </p:cNvGrpSpPr>
          <p:nvPr/>
        </p:nvGrpSpPr>
        <p:grpSpPr bwMode="auto">
          <a:xfrm>
            <a:off x="2484438" y="2708275"/>
            <a:ext cx="5256212" cy="1081088"/>
            <a:chOff x="0" y="0"/>
            <a:chExt cx="3311" cy="681"/>
          </a:xfrm>
        </p:grpSpPr>
        <p:sp>
          <p:nvSpPr>
            <p:cNvPr id="53265" name="自选图形 22"/>
            <p:cNvSpPr>
              <a:spLocks noChangeArrowheads="1"/>
            </p:cNvSpPr>
            <p:nvPr/>
          </p:nvSpPr>
          <p:spPr bwMode="auto">
            <a:xfrm>
              <a:off x="0" y="0"/>
              <a:ext cx="3311" cy="681"/>
            </a:xfrm>
            <a:prstGeom prst="foldedCorner">
              <a:avLst>
                <a:gd name="adj" fmla="val 8213"/>
              </a:avLst>
            </a:prstGeom>
            <a:gradFill rotWithShape="1">
              <a:gsLst>
                <a:gs pos="0">
                  <a:srgbClr val="99FF66"/>
                </a:gs>
                <a:gs pos="50000">
                  <a:schemeClr val="bg1"/>
                </a:gs>
                <a:gs pos="100000">
                  <a:srgbClr val="99FF66"/>
                </a:gs>
              </a:gsLst>
              <a:lin ang="5400000" scaled="1"/>
            </a:gradFill>
            <a:ln w="9525" cmpd="sng">
              <a:solidFill>
                <a:schemeClr val="bg2"/>
              </a:solidFill>
              <a:round/>
              <a:headEnd/>
              <a:tailEnd/>
            </a:ln>
          </p:spPr>
          <p:txBody>
            <a:bodyPr wrap="none" anchor="ctr"/>
            <a:lstStyle/>
            <a:p>
              <a:endParaRPr lang="zh-CN" altLang="en-US"/>
            </a:p>
          </p:txBody>
        </p:sp>
        <p:sp>
          <p:nvSpPr>
            <p:cNvPr id="53266" name="文本框 23"/>
            <p:cNvSpPr txBox="1">
              <a:spLocks noChangeArrowheads="1"/>
            </p:cNvSpPr>
            <p:nvPr/>
          </p:nvSpPr>
          <p:spPr bwMode="auto">
            <a:xfrm>
              <a:off x="235" y="39"/>
              <a:ext cx="2804" cy="596"/>
            </a:xfrm>
            <a:prstGeom prst="rect">
              <a:avLst/>
            </a:prstGeom>
            <a:noFill/>
            <a:ln w="9525">
              <a:noFill/>
              <a:miter lim="800000"/>
              <a:headEnd/>
              <a:tailEnd/>
            </a:ln>
          </p:spPr>
          <p:txBody>
            <a:bodyPr wrap="none">
              <a:spAutoFit/>
            </a:bodyPr>
            <a:lstStyle/>
            <a:p>
              <a:r>
                <a:rPr lang="zh-CN" altLang="en-US" sz="2800">
                  <a:solidFill>
                    <a:srgbClr val="FF0000"/>
                  </a:solidFill>
                  <a:effectLst>
                    <a:outerShdw blurRad="38100" dist="38100" dir="2700000" algn="tl">
                      <a:srgbClr val="C0C0C0"/>
                    </a:outerShdw>
                  </a:effectLst>
                  <a:ea typeface="黑体" pitchFamily="2" charset="-122"/>
                </a:rPr>
                <a:t>尽量使用设计中的配色方案</a:t>
              </a:r>
            </a:p>
            <a:p>
              <a:r>
                <a:rPr lang="zh-CN" altLang="en-US" sz="2800">
                  <a:solidFill>
                    <a:srgbClr val="FF0000"/>
                  </a:solidFill>
                  <a:effectLst>
                    <a:outerShdw blurRad="38100" dist="38100" dir="2700000" algn="tl">
                      <a:srgbClr val="C0C0C0"/>
                    </a:outerShdw>
                  </a:effectLst>
                  <a:ea typeface="黑体" pitchFamily="2" charset="-122"/>
                </a:rPr>
                <a:t>使用经典的对比色，即反色</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3260"/>
                                        </p:tgtEl>
                                        <p:attrNameLst>
                                          <p:attrName>style.visibility</p:attrName>
                                        </p:attrNameLst>
                                      </p:cBhvr>
                                      <p:to>
                                        <p:strVal val="visible"/>
                                      </p:to>
                                    </p:set>
                                    <p:animEffect transition="in" filter="wipe(up)">
                                      <p:cBhvr>
                                        <p:cTn id="7" dur="500"/>
                                        <p:tgtEl>
                                          <p:spTgt spid="5326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263"/>
                                        </p:tgtEl>
                                        <p:attrNameLst>
                                          <p:attrName>style.visibility</p:attrName>
                                        </p:attrNameLst>
                                      </p:cBhvr>
                                      <p:to>
                                        <p:strVal val="visible"/>
                                      </p:to>
                                    </p:set>
                                    <p:animEffect transition="in" filter="wipe(left)">
                                      <p:cBhvr>
                                        <p:cTn id="11" dur="500"/>
                                        <p:tgtEl>
                                          <p:spTgt spid="5326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53264"/>
                                        </p:tgtEl>
                                        <p:attrNameLst>
                                          <p:attrName>style.visibility</p:attrName>
                                        </p:attrNameLst>
                                      </p:cBhvr>
                                      <p:to>
                                        <p:strVal val="visible"/>
                                      </p:to>
                                    </p:set>
                                    <p:animEffect transition="in" filter="wipe(up)">
                                      <p:cBhvr>
                                        <p:cTn id="16" dur="500"/>
                                        <p:tgtEl>
                                          <p:spTgt spid="5326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53253"/>
                                        </p:tgtEl>
                                        <p:attrNameLst>
                                          <p:attrName>style.visibility</p:attrName>
                                        </p:attrNameLst>
                                      </p:cBhvr>
                                      <p:to>
                                        <p:strVal val="visible"/>
                                      </p:to>
                                    </p:set>
                                    <p:animEffect transition="in" filter="wipe(up)">
                                      <p:cBhvr>
                                        <p:cTn id="21" dur="500"/>
                                        <p:tgtEl>
                                          <p:spTgt spid="53253"/>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53256"/>
                                        </p:tgtEl>
                                        <p:attrNameLst>
                                          <p:attrName>style.visibility</p:attrName>
                                        </p:attrNameLst>
                                      </p:cBhvr>
                                      <p:to>
                                        <p:strVal val="visible"/>
                                      </p:to>
                                    </p:set>
                                    <p:animEffect transition="in" filter="wipe(left)">
                                      <p:cBhvr>
                                        <p:cTn id="25" dur="500"/>
                                        <p:tgtEl>
                                          <p:spTgt spid="5325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53257"/>
                                        </p:tgtEl>
                                        <p:attrNameLst>
                                          <p:attrName>style.visibility</p:attrName>
                                        </p:attrNameLst>
                                      </p:cBhvr>
                                      <p:to>
                                        <p:strVal val="visible"/>
                                      </p:to>
                                    </p:set>
                                    <p:animEffect transition="in" filter="wipe(up)">
                                      <p:cBhvr>
                                        <p:cTn id="30" dur="500"/>
                                        <p:tgtEl>
                                          <p:spTgt spid="53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animBg="1" autoUpdateAnimBg="0"/>
      <p:bldP spid="53263"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框 24"/>
          <p:cNvSpPr txBox="1">
            <a:spLocks noChangeArrowheads="1"/>
          </p:cNvSpPr>
          <p:nvPr/>
        </p:nvSpPr>
        <p:spPr bwMode="auto">
          <a:xfrm>
            <a:off x="4343400" y="47244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55299" name="文本框 25"/>
          <p:cNvSpPr txBox="1">
            <a:spLocks noChangeArrowheads="1"/>
          </p:cNvSpPr>
          <p:nvPr/>
        </p:nvSpPr>
        <p:spPr bwMode="auto">
          <a:xfrm>
            <a:off x="1447800" y="2971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55300" name="矩形 2"/>
          <p:cNvSpPr>
            <a:spLocks noGrp="1" noChangeArrowheads="1"/>
          </p:cNvSpPr>
          <p:nvPr>
            <p:ph type="title" idx="4294967295"/>
          </p:nvPr>
        </p:nvSpPr>
        <p:spPr/>
        <p:txBody>
          <a:bodyPr/>
          <a:lstStyle/>
          <a:p>
            <a:pPr eaLnBrk="1" hangingPunct="1"/>
            <a:r>
              <a:rPr lang="en-US">
                <a:effectLst>
                  <a:outerShdw blurRad="38100" dist="38100" dir="2700000" algn="tl">
                    <a:srgbClr val="C0C0C0"/>
                  </a:outerShdw>
                </a:effectLst>
              </a:rPr>
              <a:t>PPT</a:t>
            </a:r>
            <a:r>
              <a:rPr lang="zh-CN" altLang="en-US">
                <a:effectLst>
                  <a:outerShdw blurRad="38100" dist="38100" dir="2700000" algn="tl">
                    <a:srgbClr val="C0C0C0"/>
                  </a:outerShdw>
                </a:effectLst>
              </a:rPr>
              <a:t>常见问题解决方案</a:t>
            </a:r>
            <a:r>
              <a:rPr lang="en-US">
                <a:effectLst>
                  <a:outerShdw blurRad="38100" dist="38100" dir="2700000" algn="tl">
                    <a:srgbClr val="C0C0C0"/>
                  </a:outerShdw>
                </a:effectLst>
              </a:rPr>
              <a:t>4</a:t>
            </a:r>
          </a:p>
        </p:txBody>
      </p:sp>
      <p:grpSp>
        <p:nvGrpSpPr>
          <p:cNvPr id="55301" name="Group 5"/>
          <p:cNvGrpSpPr>
            <a:grpSpLocks/>
          </p:cNvGrpSpPr>
          <p:nvPr/>
        </p:nvGrpSpPr>
        <p:grpSpPr bwMode="auto">
          <a:xfrm>
            <a:off x="900113" y="4076700"/>
            <a:ext cx="863600" cy="719138"/>
            <a:chOff x="0" y="0"/>
            <a:chExt cx="544" cy="453"/>
          </a:xfrm>
        </p:grpSpPr>
        <p:sp>
          <p:nvSpPr>
            <p:cNvPr id="55302" name="自选图形 8"/>
            <p:cNvSpPr>
              <a:spLocks noChangeArrowheads="1"/>
            </p:cNvSpPr>
            <p:nvPr/>
          </p:nvSpPr>
          <p:spPr bwMode="auto">
            <a:xfrm>
              <a:off x="0" y="0"/>
              <a:ext cx="544" cy="453"/>
            </a:xfrm>
            <a:prstGeom prst="horizontalScroll">
              <a:avLst>
                <a:gd name="adj" fmla="val 12500"/>
              </a:avLst>
            </a:prstGeom>
            <a:gradFill rotWithShape="1">
              <a:gsLst>
                <a:gs pos="0">
                  <a:schemeClr val="bg1"/>
                </a:gs>
                <a:gs pos="50000">
                  <a:srgbClr val="33CCCC"/>
                </a:gs>
                <a:gs pos="100000">
                  <a:schemeClr val="bg1"/>
                </a:gs>
              </a:gsLst>
              <a:lin ang="0" scaled="1"/>
            </a:gradFill>
            <a:ln w="9525" cmpd="sng">
              <a:solidFill>
                <a:schemeClr val="bg2"/>
              </a:solidFill>
              <a:round/>
              <a:headEnd/>
              <a:tailEnd/>
            </a:ln>
          </p:spPr>
          <p:txBody>
            <a:bodyPr wrap="none" anchor="ctr"/>
            <a:lstStyle/>
            <a:p>
              <a:pPr algn="ctr"/>
              <a:endParaRPr lang="zh-CN" altLang="en-US" sz="4000">
                <a:latin typeface="黑体" pitchFamily="2" charset="-122"/>
                <a:ea typeface="黑体" pitchFamily="2" charset="-122"/>
              </a:endParaRPr>
            </a:p>
          </p:txBody>
        </p:sp>
        <p:sp>
          <p:nvSpPr>
            <p:cNvPr id="55303" name="文本框 9"/>
            <p:cNvSpPr txBox="1">
              <a:spLocks noChangeArrowheads="1"/>
            </p:cNvSpPr>
            <p:nvPr/>
          </p:nvSpPr>
          <p:spPr bwMode="auto">
            <a:xfrm>
              <a:off x="113" y="45"/>
              <a:ext cx="340" cy="327"/>
            </a:xfrm>
            <a:prstGeom prst="rect">
              <a:avLst/>
            </a:prstGeom>
            <a:noFill/>
            <a:ln w="9525">
              <a:noFill/>
              <a:miter lim="800000"/>
              <a:headEnd/>
              <a:tailEnd/>
            </a:ln>
          </p:spPr>
          <p:txBody>
            <a:bodyPr>
              <a:spAutoFit/>
            </a:bodyPr>
            <a:lstStyle/>
            <a:p>
              <a:r>
                <a:rPr lang="en-US" sz="2800">
                  <a:effectLst>
                    <a:outerShdw blurRad="38100" dist="38100" dir="2700000" algn="tl">
                      <a:srgbClr val="C0C0C0"/>
                    </a:outerShdw>
                  </a:effectLst>
                  <a:latin typeface="黑体" pitchFamily="2" charset="-122"/>
                  <a:ea typeface="黑体" pitchFamily="2" charset="-122"/>
                </a:rPr>
                <a:t>Q8</a:t>
              </a:r>
            </a:p>
          </p:txBody>
        </p:sp>
      </p:grpSp>
      <p:sp>
        <p:nvSpPr>
          <p:cNvPr id="55304" name="自选图形 10"/>
          <p:cNvSpPr>
            <a:spLocks noChangeArrowheads="1"/>
          </p:cNvSpPr>
          <p:nvPr/>
        </p:nvSpPr>
        <p:spPr bwMode="auto">
          <a:xfrm>
            <a:off x="2471738" y="4076700"/>
            <a:ext cx="5327650" cy="647700"/>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latin typeface="黑体" pitchFamily="2" charset="-122"/>
                <a:ea typeface="黑体" pitchFamily="2" charset="-122"/>
              </a:rPr>
              <a:t>如何将插入文件视频一同复制？</a:t>
            </a:r>
          </a:p>
        </p:txBody>
      </p:sp>
      <p:grpSp>
        <p:nvGrpSpPr>
          <p:cNvPr id="55305" name="Group 9"/>
          <p:cNvGrpSpPr>
            <a:grpSpLocks/>
          </p:cNvGrpSpPr>
          <p:nvPr/>
        </p:nvGrpSpPr>
        <p:grpSpPr bwMode="auto">
          <a:xfrm>
            <a:off x="2484438" y="5013325"/>
            <a:ext cx="5256212" cy="1079500"/>
            <a:chOff x="0" y="0"/>
            <a:chExt cx="3311" cy="680"/>
          </a:xfrm>
        </p:grpSpPr>
        <p:sp>
          <p:nvSpPr>
            <p:cNvPr id="55306" name="自选图形 15"/>
            <p:cNvSpPr>
              <a:spLocks noChangeArrowheads="1"/>
            </p:cNvSpPr>
            <p:nvPr/>
          </p:nvSpPr>
          <p:spPr bwMode="auto">
            <a:xfrm>
              <a:off x="0" y="0"/>
              <a:ext cx="3311" cy="680"/>
            </a:xfrm>
            <a:prstGeom prst="foldedCorner">
              <a:avLst>
                <a:gd name="adj" fmla="val 8213"/>
              </a:avLst>
            </a:prstGeom>
            <a:gradFill rotWithShape="1">
              <a:gsLst>
                <a:gs pos="0">
                  <a:srgbClr val="99FF66"/>
                </a:gs>
                <a:gs pos="50000">
                  <a:schemeClr val="bg1"/>
                </a:gs>
                <a:gs pos="100000">
                  <a:srgbClr val="99FF66"/>
                </a:gs>
              </a:gsLst>
              <a:lin ang="5400000" scaled="1"/>
            </a:gradFill>
            <a:ln w="9525" cmpd="sng">
              <a:solidFill>
                <a:schemeClr val="bg2"/>
              </a:solidFill>
              <a:round/>
              <a:headEnd/>
              <a:tailEnd/>
            </a:ln>
          </p:spPr>
          <p:txBody>
            <a:bodyPr wrap="none" anchor="ctr"/>
            <a:lstStyle/>
            <a:p>
              <a:endParaRPr lang="zh-CN" altLang="en-US"/>
            </a:p>
          </p:txBody>
        </p:sp>
        <p:sp>
          <p:nvSpPr>
            <p:cNvPr id="55307" name="文本框 16"/>
            <p:cNvSpPr txBox="1">
              <a:spLocks noChangeArrowheads="1"/>
            </p:cNvSpPr>
            <p:nvPr/>
          </p:nvSpPr>
          <p:spPr bwMode="auto">
            <a:xfrm>
              <a:off x="362" y="52"/>
              <a:ext cx="2680" cy="596"/>
            </a:xfrm>
            <a:prstGeom prst="rect">
              <a:avLst/>
            </a:prstGeom>
            <a:noFill/>
            <a:ln w="9525">
              <a:noFill/>
              <a:miter lim="800000"/>
              <a:headEnd/>
              <a:tailEnd/>
            </a:ln>
          </p:spPr>
          <p:txBody>
            <a:bodyPr wrap="none">
              <a:spAutoFit/>
            </a:bodyPr>
            <a:lstStyle/>
            <a:p>
              <a:pPr algn="ctr"/>
              <a:r>
                <a:rPr lang="zh-CN" altLang="en-US" sz="2800">
                  <a:solidFill>
                    <a:srgbClr val="FF0000"/>
                  </a:solidFill>
                  <a:effectLst>
                    <a:outerShdw blurRad="38100" dist="38100" dir="2700000" algn="tl">
                      <a:srgbClr val="C0C0C0"/>
                    </a:outerShdw>
                  </a:effectLst>
                  <a:ea typeface="黑体" pitchFamily="2" charset="-122"/>
                </a:rPr>
                <a:t>文件菜单下打包成</a:t>
              </a:r>
              <a:r>
                <a:rPr lang="en-US" sz="2800">
                  <a:solidFill>
                    <a:srgbClr val="FF0000"/>
                  </a:solidFill>
                  <a:effectLst>
                    <a:outerShdw blurRad="38100" dist="38100" dir="2700000" algn="tl">
                      <a:srgbClr val="C0C0C0"/>
                    </a:outerShdw>
                  </a:effectLst>
                  <a:ea typeface="黑体" pitchFamily="2" charset="-122"/>
                </a:rPr>
                <a:t>CD</a:t>
              </a:r>
              <a:r>
                <a:rPr lang="zh-CN" altLang="en-US" sz="2800">
                  <a:solidFill>
                    <a:srgbClr val="FF0000"/>
                  </a:solidFill>
                  <a:effectLst>
                    <a:outerShdw blurRad="38100" dist="38100" dir="2700000" algn="tl">
                      <a:srgbClr val="C0C0C0"/>
                    </a:outerShdw>
                  </a:effectLst>
                  <a:ea typeface="黑体" pitchFamily="2" charset="-122"/>
                </a:rPr>
                <a:t>功能</a:t>
              </a:r>
            </a:p>
            <a:p>
              <a:pPr algn="ctr"/>
              <a:r>
                <a:rPr lang="zh-CN" altLang="en-US" sz="2800">
                  <a:solidFill>
                    <a:srgbClr val="FF0000"/>
                  </a:solidFill>
                  <a:effectLst>
                    <a:outerShdw blurRad="38100" dist="38100" dir="2700000" algn="tl">
                      <a:srgbClr val="C0C0C0"/>
                    </a:outerShdw>
                  </a:effectLst>
                  <a:ea typeface="黑体" pitchFamily="2" charset="-122"/>
                </a:rPr>
                <a:t>按照提示将链接文件打包</a:t>
              </a:r>
            </a:p>
          </p:txBody>
        </p:sp>
      </p:grpSp>
      <p:grpSp>
        <p:nvGrpSpPr>
          <p:cNvPr id="55308" name="Group 12"/>
          <p:cNvGrpSpPr>
            <a:grpSpLocks/>
          </p:cNvGrpSpPr>
          <p:nvPr/>
        </p:nvGrpSpPr>
        <p:grpSpPr bwMode="auto">
          <a:xfrm>
            <a:off x="873125" y="1752600"/>
            <a:ext cx="863600" cy="719138"/>
            <a:chOff x="0" y="0"/>
            <a:chExt cx="544" cy="453"/>
          </a:xfrm>
        </p:grpSpPr>
        <p:sp>
          <p:nvSpPr>
            <p:cNvPr id="55309" name="自选图形 18"/>
            <p:cNvSpPr>
              <a:spLocks noChangeArrowheads="1"/>
            </p:cNvSpPr>
            <p:nvPr/>
          </p:nvSpPr>
          <p:spPr bwMode="auto">
            <a:xfrm>
              <a:off x="0" y="0"/>
              <a:ext cx="544" cy="453"/>
            </a:xfrm>
            <a:prstGeom prst="horizontalScroll">
              <a:avLst>
                <a:gd name="adj" fmla="val 12500"/>
              </a:avLst>
            </a:prstGeom>
            <a:gradFill rotWithShape="1">
              <a:gsLst>
                <a:gs pos="0">
                  <a:schemeClr val="bg1"/>
                </a:gs>
                <a:gs pos="50000">
                  <a:srgbClr val="33CCCC"/>
                </a:gs>
                <a:gs pos="100000">
                  <a:schemeClr val="bg1"/>
                </a:gs>
              </a:gsLst>
              <a:lin ang="0" scaled="1"/>
            </a:gradFill>
            <a:ln w="9525" cmpd="sng">
              <a:solidFill>
                <a:schemeClr val="bg2"/>
              </a:solidFill>
              <a:round/>
              <a:headEnd/>
              <a:tailEnd/>
            </a:ln>
          </p:spPr>
          <p:txBody>
            <a:bodyPr wrap="none" anchor="ctr"/>
            <a:lstStyle/>
            <a:p>
              <a:pPr algn="ctr"/>
              <a:endParaRPr lang="zh-CN" altLang="en-US" sz="4000">
                <a:latin typeface="黑体" pitchFamily="2" charset="-122"/>
                <a:ea typeface="黑体" pitchFamily="2" charset="-122"/>
              </a:endParaRPr>
            </a:p>
          </p:txBody>
        </p:sp>
        <p:sp>
          <p:nvSpPr>
            <p:cNvPr id="55310" name="文本框 19"/>
            <p:cNvSpPr txBox="1">
              <a:spLocks noChangeArrowheads="1"/>
            </p:cNvSpPr>
            <p:nvPr/>
          </p:nvSpPr>
          <p:spPr bwMode="auto">
            <a:xfrm>
              <a:off x="113" y="45"/>
              <a:ext cx="340" cy="327"/>
            </a:xfrm>
            <a:prstGeom prst="rect">
              <a:avLst/>
            </a:prstGeom>
            <a:noFill/>
            <a:ln w="9525">
              <a:noFill/>
              <a:miter lim="800000"/>
              <a:headEnd/>
              <a:tailEnd/>
            </a:ln>
          </p:spPr>
          <p:txBody>
            <a:bodyPr>
              <a:spAutoFit/>
            </a:bodyPr>
            <a:lstStyle/>
            <a:p>
              <a:r>
                <a:rPr lang="en-US" sz="2800">
                  <a:effectLst>
                    <a:outerShdw blurRad="38100" dist="38100" dir="2700000" algn="tl">
                      <a:srgbClr val="C0C0C0"/>
                    </a:outerShdw>
                  </a:effectLst>
                  <a:latin typeface="黑体" pitchFamily="2" charset="-122"/>
                  <a:ea typeface="黑体" pitchFamily="2" charset="-122"/>
                </a:rPr>
                <a:t>Q7</a:t>
              </a:r>
            </a:p>
          </p:txBody>
        </p:sp>
      </p:grpSp>
      <p:sp>
        <p:nvSpPr>
          <p:cNvPr id="55311" name="自选图形 20"/>
          <p:cNvSpPr>
            <a:spLocks noChangeArrowheads="1"/>
          </p:cNvSpPr>
          <p:nvPr/>
        </p:nvSpPr>
        <p:spPr bwMode="auto">
          <a:xfrm>
            <a:off x="2444750" y="1752600"/>
            <a:ext cx="5327650" cy="647700"/>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latin typeface="黑体" pitchFamily="2" charset="-122"/>
                <a:ea typeface="黑体" pitchFamily="2" charset="-122"/>
              </a:rPr>
              <a:t>我的</a:t>
            </a:r>
            <a:r>
              <a:rPr lang="en-US" sz="2800">
                <a:effectLst>
                  <a:outerShdw blurRad="38100" dist="38100" dir="2700000" algn="tl">
                    <a:srgbClr val="FFFFFF"/>
                  </a:outerShdw>
                </a:effectLst>
                <a:latin typeface="黑体" pitchFamily="2" charset="-122"/>
                <a:ea typeface="黑体" pitchFamily="2" charset="-122"/>
              </a:rPr>
              <a:t>PPT</a:t>
            </a:r>
            <a:r>
              <a:rPr lang="zh-CN" altLang="en-US" sz="2800">
                <a:effectLst>
                  <a:outerShdw blurRad="38100" dist="38100" dir="2700000" algn="tl">
                    <a:srgbClr val="FFFFFF"/>
                  </a:outerShdw>
                </a:effectLst>
                <a:latin typeface="黑体" pitchFamily="2" charset="-122"/>
                <a:ea typeface="黑体" pitchFamily="2" charset="-122"/>
              </a:rPr>
              <a:t>为什么尺寸一直很大？</a:t>
            </a:r>
          </a:p>
        </p:txBody>
      </p:sp>
      <p:grpSp>
        <p:nvGrpSpPr>
          <p:cNvPr id="55312" name="Group 16"/>
          <p:cNvGrpSpPr>
            <a:grpSpLocks/>
          </p:cNvGrpSpPr>
          <p:nvPr/>
        </p:nvGrpSpPr>
        <p:grpSpPr bwMode="auto">
          <a:xfrm>
            <a:off x="2457450" y="2687638"/>
            <a:ext cx="5256213" cy="1081087"/>
            <a:chOff x="0" y="0"/>
            <a:chExt cx="3311" cy="681"/>
          </a:xfrm>
        </p:grpSpPr>
        <p:sp>
          <p:nvSpPr>
            <p:cNvPr id="55313" name="自选图形 22"/>
            <p:cNvSpPr>
              <a:spLocks noChangeArrowheads="1"/>
            </p:cNvSpPr>
            <p:nvPr/>
          </p:nvSpPr>
          <p:spPr bwMode="auto">
            <a:xfrm>
              <a:off x="0" y="0"/>
              <a:ext cx="3311" cy="681"/>
            </a:xfrm>
            <a:prstGeom prst="foldedCorner">
              <a:avLst>
                <a:gd name="adj" fmla="val 8213"/>
              </a:avLst>
            </a:prstGeom>
            <a:gradFill rotWithShape="1">
              <a:gsLst>
                <a:gs pos="0">
                  <a:srgbClr val="99FF66"/>
                </a:gs>
                <a:gs pos="50000">
                  <a:schemeClr val="bg1"/>
                </a:gs>
                <a:gs pos="100000">
                  <a:srgbClr val="99FF66"/>
                </a:gs>
              </a:gsLst>
              <a:lin ang="5400000" scaled="1"/>
            </a:gradFill>
            <a:ln w="9525" cmpd="sng">
              <a:solidFill>
                <a:schemeClr val="bg2"/>
              </a:solidFill>
              <a:round/>
              <a:headEnd/>
              <a:tailEnd/>
            </a:ln>
          </p:spPr>
          <p:txBody>
            <a:bodyPr wrap="none" anchor="ctr"/>
            <a:lstStyle/>
            <a:p>
              <a:endParaRPr lang="zh-CN" altLang="en-US"/>
            </a:p>
          </p:txBody>
        </p:sp>
        <p:sp>
          <p:nvSpPr>
            <p:cNvPr id="55314" name="文本框 23"/>
            <p:cNvSpPr txBox="1">
              <a:spLocks noChangeArrowheads="1"/>
            </p:cNvSpPr>
            <p:nvPr/>
          </p:nvSpPr>
          <p:spPr bwMode="auto">
            <a:xfrm>
              <a:off x="235" y="52"/>
              <a:ext cx="2791" cy="596"/>
            </a:xfrm>
            <a:prstGeom prst="rect">
              <a:avLst/>
            </a:prstGeom>
            <a:noFill/>
            <a:ln w="9525">
              <a:noFill/>
              <a:miter lim="800000"/>
              <a:headEnd/>
              <a:tailEnd/>
            </a:ln>
          </p:spPr>
          <p:txBody>
            <a:bodyPr wrap="none">
              <a:spAutoFit/>
            </a:bodyPr>
            <a:lstStyle/>
            <a:p>
              <a:r>
                <a:rPr lang="zh-CN" altLang="en-US" sz="2800">
                  <a:solidFill>
                    <a:srgbClr val="FF0000"/>
                  </a:solidFill>
                  <a:effectLst>
                    <a:outerShdw blurRad="38100" dist="38100" dir="2700000" algn="tl">
                      <a:srgbClr val="C0C0C0"/>
                    </a:outerShdw>
                  </a:effectLst>
                  <a:ea typeface="黑体" pitchFamily="2" charset="-122"/>
                </a:rPr>
                <a:t>尽量使用</a:t>
              </a:r>
              <a:r>
                <a:rPr lang="en-US" sz="2800">
                  <a:solidFill>
                    <a:srgbClr val="FF0000"/>
                  </a:solidFill>
                  <a:effectLst>
                    <a:outerShdw blurRad="38100" dist="38100" dir="2700000" algn="tl">
                      <a:srgbClr val="C0C0C0"/>
                    </a:outerShdw>
                  </a:effectLst>
                  <a:ea typeface="黑体" pitchFamily="2" charset="-122"/>
                </a:rPr>
                <a:t>PPT</a:t>
              </a:r>
              <a:r>
                <a:rPr lang="zh-CN" altLang="en-US" sz="2800">
                  <a:solidFill>
                    <a:srgbClr val="FF0000"/>
                  </a:solidFill>
                  <a:effectLst>
                    <a:outerShdw blurRad="38100" dist="38100" dir="2700000" algn="tl">
                      <a:srgbClr val="C0C0C0"/>
                    </a:outerShdw>
                  </a:effectLst>
                  <a:ea typeface="黑体" pitchFamily="2" charset="-122"/>
                </a:rPr>
                <a:t>中自带的元素</a:t>
              </a:r>
            </a:p>
            <a:p>
              <a:r>
                <a:rPr lang="zh-CN" altLang="en-US" sz="2800">
                  <a:solidFill>
                    <a:srgbClr val="FF0000"/>
                  </a:solidFill>
                  <a:effectLst>
                    <a:outerShdw blurRad="38100" dist="38100" dir="2700000" algn="tl">
                      <a:srgbClr val="C0C0C0"/>
                    </a:outerShdw>
                  </a:effectLst>
                  <a:ea typeface="黑体" pitchFamily="2" charset="-122"/>
                </a:rPr>
                <a:t>做完</a:t>
              </a:r>
              <a:r>
                <a:rPr lang="en-US" sz="2800">
                  <a:solidFill>
                    <a:srgbClr val="FF0000"/>
                  </a:solidFill>
                  <a:effectLst>
                    <a:outerShdw blurRad="38100" dist="38100" dir="2700000" algn="tl">
                      <a:srgbClr val="C0C0C0"/>
                    </a:outerShdw>
                  </a:effectLst>
                  <a:ea typeface="黑体" pitchFamily="2" charset="-122"/>
                </a:rPr>
                <a:t>PPT</a:t>
              </a:r>
              <a:r>
                <a:rPr lang="zh-CN" altLang="en-US" sz="2800">
                  <a:solidFill>
                    <a:srgbClr val="FF0000"/>
                  </a:solidFill>
                  <a:effectLst>
                    <a:outerShdw blurRad="38100" dist="38100" dir="2700000" algn="tl">
                      <a:srgbClr val="C0C0C0"/>
                    </a:outerShdw>
                  </a:effectLst>
                  <a:ea typeface="黑体" pitchFamily="2" charset="-122"/>
                </a:rPr>
                <a:t>后对图片进行压缩</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5308"/>
                                        </p:tgtEl>
                                        <p:attrNameLst>
                                          <p:attrName>style.visibility</p:attrName>
                                        </p:attrNameLst>
                                      </p:cBhvr>
                                      <p:to>
                                        <p:strVal val="visible"/>
                                      </p:to>
                                    </p:set>
                                    <p:animEffect transition="in" filter="wipe(up)">
                                      <p:cBhvr>
                                        <p:cTn id="7" dur="500"/>
                                        <p:tgtEl>
                                          <p:spTgt spid="5530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5311"/>
                                        </p:tgtEl>
                                        <p:attrNameLst>
                                          <p:attrName>style.visibility</p:attrName>
                                        </p:attrNameLst>
                                      </p:cBhvr>
                                      <p:to>
                                        <p:strVal val="visible"/>
                                      </p:to>
                                    </p:set>
                                    <p:animEffect transition="in" filter="wipe(left)">
                                      <p:cBhvr>
                                        <p:cTn id="11" dur="500"/>
                                        <p:tgtEl>
                                          <p:spTgt spid="5531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55312"/>
                                        </p:tgtEl>
                                        <p:attrNameLst>
                                          <p:attrName>style.visibility</p:attrName>
                                        </p:attrNameLst>
                                      </p:cBhvr>
                                      <p:to>
                                        <p:strVal val="visible"/>
                                      </p:to>
                                    </p:set>
                                    <p:animEffect transition="in" filter="wipe(up)">
                                      <p:cBhvr>
                                        <p:cTn id="16" dur="500"/>
                                        <p:tgtEl>
                                          <p:spTgt spid="553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55301"/>
                                        </p:tgtEl>
                                        <p:attrNameLst>
                                          <p:attrName>style.visibility</p:attrName>
                                        </p:attrNameLst>
                                      </p:cBhvr>
                                      <p:to>
                                        <p:strVal val="visible"/>
                                      </p:to>
                                    </p:set>
                                    <p:animEffect transition="in" filter="wipe(up)">
                                      <p:cBhvr>
                                        <p:cTn id="21" dur="500"/>
                                        <p:tgtEl>
                                          <p:spTgt spid="55301"/>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55304"/>
                                        </p:tgtEl>
                                        <p:attrNameLst>
                                          <p:attrName>style.visibility</p:attrName>
                                        </p:attrNameLst>
                                      </p:cBhvr>
                                      <p:to>
                                        <p:strVal val="visible"/>
                                      </p:to>
                                    </p:set>
                                    <p:animEffect transition="in" filter="wipe(left)">
                                      <p:cBhvr>
                                        <p:cTn id="25" dur="500"/>
                                        <p:tgtEl>
                                          <p:spTgt spid="5530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55305"/>
                                        </p:tgtEl>
                                        <p:attrNameLst>
                                          <p:attrName>style.visibility</p:attrName>
                                        </p:attrNameLst>
                                      </p:cBhvr>
                                      <p:to>
                                        <p:strVal val="visible"/>
                                      </p:to>
                                    </p:set>
                                    <p:animEffect transition="in" filter="wipe(up)">
                                      <p:cBhvr>
                                        <p:cTn id="30" dur="500"/>
                                        <p:tgtEl>
                                          <p:spTgt spid="55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4" grpId="0" animBg="1" autoUpdateAnimBg="0"/>
      <p:bldP spid="55311"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文本框 17"/>
          <p:cNvSpPr txBox="1">
            <a:spLocks noChangeArrowheads="1"/>
          </p:cNvSpPr>
          <p:nvPr/>
        </p:nvSpPr>
        <p:spPr bwMode="auto">
          <a:xfrm>
            <a:off x="4343400" y="47244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57347" name="文本框 18"/>
          <p:cNvSpPr txBox="1">
            <a:spLocks noChangeArrowheads="1"/>
          </p:cNvSpPr>
          <p:nvPr/>
        </p:nvSpPr>
        <p:spPr bwMode="auto">
          <a:xfrm>
            <a:off x="1447800" y="2971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57348" name="矩形 2"/>
          <p:cNvSpPr>
            <a:spLocks noGrp="1" noChangeArrowheads="1"/>
          </p:cNvSpPr>
          <p:nvPr>
            <p:ph type="title" idx="4294967295"/>
          </p:nvPr>
        </p:nvSpPr>
        <p:spPr/>
        <p:txBody>
          <a:bodyPr/>
          <a:lstStyle/>
          <a:p>
            <a:pPr eaLnBrk="1" hangingPunct="1"/>
            <a:r>
              <a:rPr lang="en-US">
                <a:effectLst>
                  <a:outerShdw blurRad="38100" dist="38100" dir="2700000" algn="tl">
                    <a:srgbClr val="C0C0C0"/>
                  </a:outerShdw>
                </a:effectLst>
              </a:rPr>
              <a:t>PPT</a:t>
            </a:r>
            <a:r>
              <a:rPr lang="zh-CN" altLang="en-US">
                <a:effectLst>
                  <a:outerShdw blurRad="38100" dist="38100" dir="2700000" algn="tl">
                    <a:srgbClr val="C0C0C0"/>
                  </a:outerShdw>
                </a:effectLst>
              </a:rPr>
              <a:t>常见问题解决方案</a:t>
            </a:r>
            <a:r>
              <a:rPr lang="en-US">
                <a:effectLst>
                  <a:outerShdw blurRad="38100" dist="38100" dir="2700000" algn="tl">
                    <a:srgbClr val="C0C0C0"/>
                  </a:outerShdw>
                </a:effectLst>
              </a:rPr>
              <a:t>5</a:t>
            </a:r>
          </a:p>
        </p:txBody>
      </p:sp>
      <p:grpSp>
        <p:nvGrpSpPr>
          <p:cNvPr id="57349" name="Group 5"/>
          <p:cNvGrpSpPr>
            <a:grpSpLocks/>
          </p:cNvGrpSpPr>
          <p:nvPr/>
        </p:nvGrpSpPr>
        <p:grpSpPr bwMode="auto">
          <a:xfrm>
            <a:off x="900113" y="1773238"/>
            <a:ext cx="863600" cy="719137"/>
            <a:chOff x="0" y="0"/>
            <a:chExt cx="544" cy="453"/>
          </a:xfrm>
        </p:grpSpPr>
        <p:sp>
          <p:nvSpPr>
            <p:cNvPr id="57350" name="自选图形 4"/>
            <p:cNvSpPr>
              <a:spLocks noChangeArrowheads="1"/>
            </p:cNvSpPr>
            <p:nvPr/>
          </p:nvSpPr>
          <p:spPr bwMode="auto">
            <a:xfrm>
              <a:off x="0" y="0"/>
              <a:ext cx="544" cy="453"/>
            </a:xfrm>
            <a:prstGeom prst="horizontalScroll">
              <a:avLst>
                <a:gd name="adj" fmla="val 12500"/>
              </a:avLst>
            </a:prstGeom>
            <a:gradFill rotWithShape="1">
              <a:gsLst>
                <a:gs pos="0">
                  <a:schemeClr val="bg1"/>
                </a:gs>
                <a:gs pos="50000">
                  <a:srgbClr val="33CCCC"/>
                </a:gs>
                <a:gs pos="100000">
                  <a:schemeClr val="bg1"/>
                </a:gs>
              </a:gsLst>
              <a:lin ang="0" scaled="1"/>
            </a:gradFill>
            <a:ln w="9525" cmpd="sng">
              <a:solidFill>
                <a:schemeClr val="bg2"/>
              </a:solidFill>
              <a:round/>
              <a:headEnd/>
              <a:tailEnd/>
            </a:ln>
          </p:spPr>
          <p:txBody>
            <a:bodyPr wrap="none" anchor="ctr"/>
            <a:lstStyle/>
            <a:p>
              <a:pPr algn="ctr"/>
              <a:endParaRPr lang="zh-CN" altLang="en-US" sz="4000">
                <a:latin typeface="黑体" pitchFamily="2" charset="-122"/>
                <a:ea typeface="黑体" pitchFamily="2" charset="-122"/>
              </a:endParaRPr>
            </a:p>
          </p:txBody>
        </p:sp>
        <p:sp>
          <p:nvSpPr>
            <p:cNvPr id="57351" name="文本框 5"/>
            <p:cNvSpPr txBox="1">
              <a:spLocks noChangeArrowheads="1"/>
            </p:cNvSpPr>
            <p:nvPr/>
          </p:nvSpPr>
          <p:spPr bwMode="auto">
            <a:xfrm>
              <a:off x="113" y="45"/>
              <a:ext cx="340" cy="327"/>
            </a:xfrm>
            <a:prstGeom prst="rect">
              <a:avLst/>
            </a:prstGeom>
            <a:noFill/>
            <a:ln w="9525">
              <a:noFill/>
              <a:miter lim="800000"/>
              <a:headEnd/>
              <a:tailEnd/>
            </a:ln>
          </p:spPr>
          <p:txBody>
            <a:bodyPr>
              <a:spAutoFit/>
            </a:bodyPr>
            <a:lstStyle/>
            <a:p>
              <a:r>
                <a:rPr lang="en-US" sz="2800">
                  <a:effectLst>
                    <a:outerShdw blurRad="38100" dist="38100" dir="2700000" algn="tl">
                      <a:srgbClr val="C0C0C0"/>
                    </a:outerShdw>
                  </a:effectLst>
                  <a:latin typeface="黑体" pitchFamily="2" charset="-122"/>
                  <a:ea typeface="黑体" pitchFamily="2" charset="-122"/>
                </a:rPr>
                <a:t>Q9</a:t>
              </a:r>
            </a:p>
          </p:txBody>
        </p:sp>
      </p:grpSp>
      <p:sp>
        <p:nvSpPr>
          <p:cNvPr id="57352" name="自选图形 6"/>
          <p:cNvSpPr>
            <a:spLocks noChangeArrowheads="1"/>
          </p:cNvSpPr>
          <p:nvPr/>
        </p:nvSpPr>
        <p:spPr bwMode="auto">
          <a:xfrm>
            <a:off x="2471738" y="1773238"/>
            <a:ext cx="5327650" cy="647700"/>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latin typeface="黑体" pitchFamily="2" charset="-122"/>
                <a:ea typeface="黑体" pitchFamily="2" charset="-122"/>
              </a:rPr>
              <a:t>如何在段落中另起新行不用制表位</a:t>
            </a:r>
          </a:p>
        </p:txBody>
      </p:sp>
      <p:grpSp>
        <p:nvGrpSpPr>
          <p:cNvPr id="57353" name="Group 9"/>
          <p:cNvGrpSpPr>
            <a:grpSpLocks/>
          </p:cNvGrpSpPr>
          <p:nvPr/>
        </p:nvGrpSpPr>
        <p:grpSpPr bwMode="auto">
          <a:xfrm>
            <a:off x="900113" y="4076700"/>
            <a:ext cx="863600" cy="719138"/>
            <a:chOff x="0" y="0"/>
            <a:chExt cx="544" cy="453"/>
          </a:xfrm>
        </p:grpSpPr>
        <p:sp>
          <p:nvSpPr>
            <p:cNvPr id="57354" name="自选图形 8"/>
            <p:cNvSpPr>
              <a:spLocks noChangeArrowheads="1"/>
            </p:cNvSpPr>
            <p:nvPr/>
          </p:nvSpPr>
          <p:spPr bwMode="auto">
            <a:xfrm>
              <a:off x="0" y="0"/>
              <a:ext cx="544" cy="453"/>
            </a:xfrm>
            <a:prstGeom prst="horizontalScroll">
              <a:avLst>
                <a:gd name="adj" fmla="val 12500"/>
              </a:avLst>
            </a:prstGeom>
            <a:gradFill rotWithShape="1">
              <a:gsLst>
                <a:gs pos="0">
                  <a:schemeClr val="bg1"/>
                </a:gs>
                <a:gs pos="50000">
                  <a:srgbClr val="33CCCC"/>
                </a:gs>
                <a:gs pos="100000">
                  <a:schemeClr val="bg1"/>
                </a:gs>
              </a:gsLst>
              <a:lin ang="0" scaled="1"/>
            </a:gradFill>
            <a:ln w="9525" cmpd="sng">
              <a:solidFill>
                <a:schemeClr val="bg2"/>
              </a:solidFill>
              <a:round/>
              <a:headEnd/>
              <a:tailEnd/>
            </a:ln>
          </p:spPr>
          <p:txBody>
            <a:bodyPr wrap="none" anchor="ctr"/>
            <a:lstStyle/>
            <a:p>
              <a:pPr algn="ctr"/>
              <a:endParaRPr lang="zh-CN" altLang="en-US" sz="4000">
                <a:latin typeface="黑体" pitchFamily="2" charset="-122"/>
                <a:ea typeface="黑体" pitchFamily="2" charset="-122"/>
              </a:endParaRPr>
            </a:p>
          </p:txBody>
        </p:sp>
        <p:sp>
          <p:nvSpPr>
            <p:cNvPr id="57355" name="文本框 9"/>
            <p:cNvSpPr txBox="1">
              <a:spLocks noChangeArrowheads="1"/>
            </p:cNvSpPr>
            <p:nvPr/>
          </p:nvSpPr>
          <p:spPr bwMode="auto">
            <a:xfrm>
              <a:off x="45" y="45"/>
              <a:ext cx="499" cy="327"/>
            </a:xfrm>
            <a:prstGeom prst="rect">
              <a:avLst/>
            </a:prstGeom>
            <a:noFill/>
            <a:ln w="9525">
              <a:noFill/>
              <a:miter lim="800000"/>
              <a:headEnd/>
              <a:tailEnd/>
            </a:ln>
          </p:spPr>
          <p:txBody>
            <a:bodyPr>
              <a:spAutoFit/>
            </a:bodyPr>
            <a:lstStyle/>
            <a:p>
              <a:r>
                <a:rPr lang="en-US" sz="2800">
                  <a:effectLst>
                    <a:outerShdw blurRad="38100" dist="38100" dir="2700000" algn="tl">
                      <a:srgbClr val="C0C0C0"/>
                    </a:outerShdw>
                  </a:effectLst>
                  <a:latin typeface="黑体" pitchFamily="2" charset="-122"/>
                  <a:ea typeface="黑体" pitchFamily="2" charset="-122"/>
                </a:rPr>
                <a:t>Q10</a:t>
              </a:r>
            </a:p>
          </p:txBody>
        </p:sp>
      </p:grpSp>
      <p:sp>
        <p:nvSpPr>
          <p:cNvPr id="57356" name="自选图形 10"/>
          <p:cNvSpPr>
            <a:spLocks noChangeArrowheads="1"/>
          </p:cNvSpPr>
          <p:nvPr/>
        </p:nvSpPr>
        <p:spPr bwMode="auto">
          <a:xfrm>
            <a:off x="2471738" y="4076700"/>
            <a:ext cx="5327650" cy="647700"/>
          </a:xfrm>
          <a:prstGeom prst="roundRect">
            <a:avLst>
              <a:gd name="adj" fmla="val 16667"/>
            </a:avLst>
          </a:prstGeom>
          <a:gradFill rotWithShape="1">
            <a:gsLst>
              <a:gs pos="0">
                <a:schemeClr val="accent1"/>
              </a:gs>
              <a:gs pos="50000">
                <a:schemeClr val="bg1"/>
              </a:gs>
              <a:gs pos="100000">
                <a:schemeClr val="accent1"/>
              </a:gs>
            </a:gsLst>
            <a:lin ang="5400000" scaled="1"/>
          </a:gradFill>
          <a:ln w="9525">
            <a:noFill/>
            <a:round/>
            <a:headEnd/>
            <a:tailEnd/>
          </a:ln>
          <a:effectLst>
            <a:prstShdw prst="shdw17" dist="17961" dir="2700000">
              <a:srgbClr val="2F4D71"/>
            </a:prstShdw>
          </a:effectLst>
        </p:spPr>
        <p:txBody>
          <a:bodyPr wrap="none" anchor="ctr"/>
          <a:lstStyle/>
          <a:p>
            <a:pPr algn="ctr"/>
            <a:r>
              <a:rPr lang="zh-CN" altLang="en-US" sz="2800">
                <a:effectLst>
                  <a:outerShdw blurRad="38100" dist="38100" dir="2700000" algn="tl">
                    <a:srgbClr val="FFFFFF"/>
                  </a:outerShdw>
                </a:effectLst>
                <a:latin typeface="黑体" pitchFamily="2" charset="-122"/>
                <a:ea typeface="黑体" pitchFamily="2" charset="-122"/>
              </a:rPr>
              <a:t>针对网上各种</a:t>
            </a:r>
            <a:r>
              <a:rPr lang="en-US" sz="2800">
                <a:effectLst>
                  <a:outerShdw blurRad="38100" dist="38100" dir="2700000" algn="tl">
                    <a:srgbClr val="FFFFFF"/>
                  </a:outerShdw>
                </a:effectLst>
                <a:latin typeface="黑体" pitchFamily="2" charset="-122"/>
                <a:ea typeface="黑体" pitchFamily="2" charset="-122"/>
              </a:rPr>
              <a:t>PPT</a:t>
            </a:r>
            <a:r>
              <a:rPr lang="zh-CN" altLang="en-US" sz="2800">
                <a:effectLst>
                  <a:outerShdw blurRad="38100" dist="38100" dir="2700000" algn="tl">
                    <a:srgbClr val="FFFFFF"/>
                  </a:outerShdw>
                </a:effectLst>
                <a:latin typeface="黑体" pitchFamily="2" charset="-122"/>
                <a:ea typeface="黑体" pitchFamily="2" charset="-122"/>
              </a:rPr>
              <a:t>教程如何取舍？</a:t>
            </a:r>
          </a:p>
        </p:txBody>
      </p:sp>
      <p:grpSp>
        <p:nvGrpSpPr>
          <p:cNvPr id="57357" name="Group 13"/>
          <p:cNvGrpSpPr>
            <a:grpSpLocks/>
          </p:cNvGrpSpPr>
          <p:nvPr/>
        </p:nvGrpSpPr>
        <p:grpSpPr bwMode="auto">
          <a:xfrm>
            <a:off x="2484438" y="2708275"/>
            <a:ext cx="5256212" cy="1081088"/>
            <a:chOff x="0" y="0"/>
            <a:chExt cx="3311" cy="681"/>
          </a:xfrm>
        </p:grpSpPr>
        <p:sp>
          <p:nvSpPr>
            <p:cNvPr id="57358" name="自选图形 12"/>
            <p:cNvSpPr>
              <a:spLocks noChangeArrowheads="1"/>
            </p:cNvSpPr>
            <p:nvPr/>
          </p:nvSpPr>
          <p:spPr bwMode="auto">
            <a:xfrm>
              <a:off x="0" y="0"/>
              <a:ext cx="3311" cy="681"/>
            </a:xfrm>
            <a:prstGeom prst="foldedCorner">
              <a:avLst>
                <a:gd name="adj" fmla="val 8213"/>
              </a:avLst>
            </a:prstGeom>
            <a:gradFill rotWithShape="1">
              <a:gsLst>
                <a:gs pos="0">
                  <a:srgbClr val="99FF66"/>
                </a:gs>
                <a:gs pos="50000">
                  <a:schemeClr val="bg1"/>
                </a:gs>
                <a:gs pos="100000">
                  <a:srgbClr val="99FF66"/>
                </a:gs>
              </a:gsLst>
              <a:lin ang="5400000" scaled="1"/>
            </a:gradFill>
            <a:ln w="9525" cmpd="sng">
              <a:solidFill>
                <a:schemeClr val="bg2"/>
              </a:solidFill>
              <a:round/>
              <a:headEnd/>
              <a:tailEnd/>
            </a:ln>
          </p:spPr>
          <p:txBody>
            <a:bodyPr wrap="none" anchor="ctr"/>
            <a:lstStyle/>
            <a:p>
              <a:endParaRPr lang="zh-CN" altLang="en-US"/>
            </a:p>
          </p:txBody>
        </p:sp>
        <p:sp>
          <p:nvSpPr>
            <p:cNvPr id="57359" name="文本框 13"/>
            <p:cNvSpPr txBox="1">
              <a:spLocks noChangeArrowheads="1"/>
            </p:cNvSpPr>
            <p:nvPr/>
          </p:nvSpPr>
          <p:spPr bwMode="auto">
            <a:xfrm>
              <a:off x="701" y="52"/>
              <a:ext cx="1903" cy="596"/>
            </a:xfrm>
            <a:prstGeom prst="rect">
              <a:avLst/>
            </a:prstGeom>
            <a:noFill/>
            <a:ln w="9525">
              <a:noFill/>
              <a:miter lim="800000"/>
              <a:headEnd/>
              <a:tailEnd/>
            </a:ln>
          </p:spPr>
          <p:txBody>
            <a:bodyPr wrap="none">
              <a:spAutoFit/>
            </a:bodyPr>
            <a:lstStyle/>
            <a:p>
              <a:pPr algn="ctr"/>
              <a:r>
                <a:rPr lang="zh-CN" altLang="en-US" sz="2800">
                  <a:solidFill>
                    <a:srgbClr val="FF0000"/>
                  </a:solidFill>
                  <a:effectLst>
                    <a:outerShdw blurRad="38100" dist="38100" dir="2700000" algn="tl">
                      <a:srgbClr val="C0C0C0"/>
                    </a:outerShdw>
                  </a:effectLst>
                  <a:ea typeface="黑体" pitchFamily="2" charset="-122"/>
                </a:rPr>
                <a:t>只需要</a:t>
              </a:r>
              <a:r>
                <a:rPr lang="en-US" sz="2800">
                  <a:solidFill>
                    <a:srgbClr val="FF0000"/>
                  </a:solidFill>
                  <a:effectLst>
                    <a:outerShdw blurRad="38100" dist="38100" dir="2700000" algn="tl">
                      <a:srgbClr val="C0C0C0"/>
                    </a:outerShdw>
                  </a:effectLst>
                  <a:ea typeface="黑体" pitchFamily="2" charset="-122"/>
                </a:rPr>
                <a:t>Shift+Enter</a:t>
              </a:r>
            </a:p>
            <a:p>
              <a:pPr algn="ctr"/>
              <a:r>
                <a:rPr lang="zh-CN" altLang="en-US" sz="2800">
                  <a:solidFill>
                    <a:srgbClr val="FF0000"/>
                  </a:solidFill>
                  <a:effectLst>
                    <a:outerShdw blurRad="38100" dist="38100" dir="2700000" algn="tl">
                      <a:srgbClr val="C0C0C0"/>
                    </a:outerShdw>
                  </a:effectLst>
                  <a:ea typeface="黑体" pitchFamily="2" charset="-122"/>
                </a:rPr>
                <a:t>即可另起新行</a:t>
              </a:r>
            </a:p>
          </p:txBody>
        </p:sp>
      </p:grpSp>
      <p:grpSp>
        <p:nvGrpSpPr>
          <p:cNvPr id="57360" name="Group 16"/>
          <p:cNvGrpSpPr>
            <a:grpSpLocks/>
          </p:cNvGrpSpPr>
          <p:nvPr/>
        </p:nvGrpSpPr>
        <p:grpSpPr bwMode="auto">
          <a:xfrm>
            <a:off x="2484438" y="5013325"/>
            <a:ext cx="5256212" cy="1079500"/>
            <a:chOff x="0" y="0"/>
            <a:chExt cx="3311" cy="680"/>
          </a:xfrm>
        </p:grpSpPr>
        <p:sp>
          <p:nvSpPr>
            <p:cNvPr id="57361" name="自选图形 15"/>
            <p:cNvSpPr>
              <a:spLocks noChangeArrowheads="1"/>
            </p:cNvSpPr>
            <p:nvPr/>
          </p:nvSpPr>
          <p:spPr bwMode="auto">
            <a:xfrm>
              <a:off x="0" y="0"/>
              <a:ext cx="3311" cy="680"/>
            </a:xfrm>
            <a:prstGeom prst="foldedCorner">
              <a:avLst>
                <a:gd name="adj" fmla="val 8213"/>
              </a:avLst>
            </a:prstGeom>
            <a:gradFill rotWithShape="1">
              <a:gsLst>
                <a:gs pos="0">
                  <a:srgbClr val="99FF66"/>
                </a:gs>
                <a:gs pos="50000">
                  <a:schemeClr val="bg1"/>
                </a:gs>
                <a:gs pos="100000">
                  <a:srgbClr val="99FF66"/>
                </a:gs>
              </a:gsLst>
              <a:lin ang="5400000" scaled="1"/>
            </a:gradFill>
            <a:ln w="9525" cmpd="sng">
              <a:solidFill>
                <a:schemeClr val="bg2"/>
              </a:solidFill>
              <a:round/>
              <a:headEnd/>
              <a:tailEnd/>
            </a:ln>
          </p:spPr>
          <p:txBody>
            <a:bodyPr wrap="none" anchor="ctr"/>
            <a:lstStyle/>
            <a:p>
              <a:endParaRPr lang="zh-CN" altLang="en-US"/>
            </a:p>
          </p:txBody>
        </p:sp>
        <p:sp>
          <p:nvSpPr>
            <p:cNvPr id="57362" name="文本框 16"/>
            <p:cNvSpPr txBox="1">
              <a:spLocks noChangeArrowheads="1"/>
            </p:cNvSpPr>
            <p:nvPr/>
          </p:nvSpPr>
          <p:spPr bwMode="auto">
            <a:xfrm>
              <a:off x="13" y="39"/>
              <a:ext cx="3252" cy="596"/>
            </a:xfrm>
            <a:prstGeom prst="rect">
              <a:avLst/>
            </a:prstGeom>
            <a:noFill/>
            <a:ln w="9525">
              <a:noFill/>
              <a:miter lim="800000"/>
              <a:headEnd/>
              <a:tailEnd/>
            </a:ln>
          </p:spPr>
          <p:txBody>
            <a:bodyPr wrap="none">
              <a:spAutoFit/>
            </a:bodyPr>
            <a:lstStyle/>
            <a:p>
              <a:r>
                <a:rPr lang="zh-CN" altLang="en-US" sz="2800">
                  <a:solidFill>
                    <a:srgbClr val="FF0000"/>
                  </a:solidFill>
                  <a:effectLst>
                    <a:outerShdw blurRad="38100" dist="38100" dir="2700000" algn="tl">
                      <a:srgbClr val="C0C0C0"/>
                    </a:outerShdw>
                  </a:effectLst>
                  <a:ea typeface="黑体" pitchFamily="2" charset="-122"/>
                </a:rPr>
                <a:t>可信但不可全信，善于总结归纳</a:t>
              </a:r>
            </a:p>
            <a:p>
              <a:r>
                <a:rPr lang="zh-CN" altLang="en-US" sz="2800">
                  <a:solidFill>
                    <a:srgbClr val="FF0000"/>
                  </a:solidFill>
                  <a:effectLst>
                    <a:outerShdw blurRad="38100" dist="38100" dir="2700000" algn="tl">
                      <a:srgbClr val="C0C0C0"/>
                    </a:outerShdw>
                  </a:effectLst>
                  <a:ea typeface="黑体" pitchFamily="2" charset="-122"/>
                </a:rPr>
                <a:t>可用但不可全用，突出自己风格</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7349"/>
                                        </p:tgtEl>
                                        <p:attrNameLst>
                                          <p:attrName>style.visibility</p:attrName>
                                        </p:attrNameLst>
                                      </p:cBhvr>
                                      <p:to>
                                        <p:strVal val="visible"/>
                                      </p:to>
                                    </p:set>
                                    <p:animEffect transition="in" filter="wipe(up)">
                                      <p:cBhvr>
                                        <p:cTn id="7" dur="500"/>
                                        <p:tgtEl>
                                          <p:spTgt spid="5734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7352"/>
                                        </p:tgtEl>
                                        <p:attrNameLst>
                                          <p:attrName>style.visibility</p:attrName>
                                        </p:attrNameLst>
                                      </p:cBhvr>
                                      <p:to>
                                        <p:strVal val="visible"/>
                                      </p:to>
                                    </p:set>
                                    <p:animEffect transition="in" filter="wipe(left)">
                                      <p:cBhvr>
                                        <p:cTn id="11" dur="500"/>
                                        <p:tgtEl>
                                          <p:spTgt spid="573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7356"/>
                                        </p:tgtEl>
                                        <p:attrNameLst>
                                          <p:attrName>style.visibility</p:attrName>
                                        </p:attrNameLst>
                                      </p:cBhvr>
                                      <p:to>
                                        <p:strVal val="visible"/>
                                      </p:to>
                                    </p:set>
                                    <p:animEffect transition="in" filter="wipe(left)">
                                      <p:cBhvr>
                                        <p:cTn id="15" dur="500"/>
                                        <p:tgtEl>
                                          <p:spTgt spid="57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2" grpId="0" animBg="1" autoUpdateAnimBg="0"/>
      <p:bldP spid="57356"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34"/>
          <p:cNvSpPr txBox="1">
            <a:spLocks noChangeArrowheads="1"/>
          </p:cNvSpPr>
          <p:nvPr/>
        </p:nvSpPr>
        <p:spPr bwMode="auto">
          <a:xfrm>
            <a:off x="457200" y="285750"/>
            <a:ext cx="8229600" cy="1143000"/>
          </a:xfrm>
          <a:prstGeom prst="rect">
            <a:avLst/>
          </a:prstGeom>
          <a:noFill/>
          <a:ln w="9525">
            <a:noFill/>
            <a:miter lim="800000"/>
            <a:headEnd/>
            <a:tailEnd/>
          </a:ln>
        </p:spPr>
        <p:txBody>
          <a:bodyPr/>
          <a:lstStyle/>
          <a:p>
            <a:pPr algn="ctr" eaLnBrk="0" hangingPunct="0"/>
            <a:r>
              <a:rPr lang="zh-CN" altLang="en-US" sz="4000">
                <a:latin typeface="微软雅黑" pitchFamily="34" charset="-122"/>
                <a:ea typeface="微软雅黑" pitchFamily="34" charset="-122"/>
              </a:rPr>
              <a:t>好的幻灯片让你与众不同</a:t>
            </a:r>
          </a:p>
        </p:txBody>
      </p:sp>
      <p:pic>
        <p:nvPicPr>
          <p:cNvPr id="59395" name="Picture 1"/>
          <p:cNvPicPr>
            <a:picLocks noChangeAspect="1" noChangeArrowheads="1"/>
          </p:cNvPicPr>
          <p:nvPr/>
        </p:nvPicPr>
        <p:blipFill>
          <a:blip r:embed="rId2"/>
          <a:srcRect/>
          <a:stretch>
            <a:fillRect/>
          </a:stretch>
        </p:blipFill>
        <p:spPr bwMode="auto">
          <a:xfrm>
            <a:off x="1143000" y="1427163"/>
            <a:ext cx="6859588" cy="5145087"/>
          </a:xfrm>
          <a:prstGeom prst="rect">
            <a:avLst/>
          </a:prstGeom>
          <a:noFill/>
          <a:ln w="9525">
            <a:noFill/>
            <a:miter lim="800000"/>
            <a:headEnd/>
            <a:tailEnd/>
          </a:ln>
          <a:effectLst>
            <a:outerShdw dist="139700" dir="2700000" algn="ctr" rotWithShape="0">
              <a:srgbClr val="333333">
                <a:alpha val="64000"/>
              </a:srgbClr>
            </a:outerShdw>
          </a:effectLst>
        </p:spPr>
      </p:pic>
      <p:grpSp>
        <p:nvGrpSpPr>
          <p:cNvPr id="59396" name="Group 4"/>
          <p:cNvGrpSpPr>
            <a:grpSpLocks/>
          </p:cNvGrpSpPr>
          <p:nvPr/>
        </p:nvGrpSpPr>
        <p:grpSpPr bwMode="auto">
          <a:xfrm flipH="1">
            <a:off x="6559550" y="1395413"/>
            <a:ext cx="1441450" cy="1462087"/>
            <a:chOff x="0" y="0"/>
            <a:chExt cx="908" cy="921"/>
          </a:xfrm>
        </p:grpSpPr>
        <p:sp>
          <p:nvSpPr>
            <p:cNvPr id="59397" name="Freeform 45"/>
            <p:cNvSpPr>
              <a:spLocks noChangeArrowheads="1"/>
            </p:cNvSpPr>
            <p:nvPr/>
          </p:nvSpPr>
          <p:spPr bwMode="auto">
            <a:xfrm>
              <a:off x="0" y="14"/>
              <a:ext cx="908" cy="907"/>
            </a:xfrm>
            <a:custGeom>
              <a:avLst/>
              <a:gdLst>
                <a:gd name="T0" fmla="*/ 0 w 908"/>
                <a:gd name="T1" fmla="*/ 907 h 907"/>
                <a:gd name="T2" fmla="*/ 862 w 908"/>
                <a:gd name="T3" fmla="*/ 47 h 907"/>
                <a:gd name="T4" fmla="*/ 908 w 908"/>
                <a:gd name="T5" fmla="*/ 0 h 907"/>
                <a:gd name="T6" fmla="*/ 499 w 908"/>
                <a:gd name="T7" fmla="*/ 0 h 907"/>
                <a:gd name="T8" fmla="*/ 0 w 908"/>
                <a:gd name="T9" fmla="*/ 499 h 907"/>
                <a:gd name="T10" fmla="*/ 0 w 908"/>
                <a:gd name="T11" fmla="*/ 907 h 907"/>
                <a:gd name="T12" fmla="*/ 0 60000 65536"/>
                <a:gd name="T13" fmla="*/ 0 60000 65536"/>
                <a:gd name="T14" fmla="*/ 0 60000 65536"/>
                <a:gd name="T15" fmla="*/ 0 60000 65536"/>
                <a:gd name="T16" fmla="*/ 0 60000 65536"/>
                <a:gd name="T17" fmla="*/ 0 60000 65536"/>
                <a:gd name="T18" fmla="*/ 0 w 908"/>
                <a:gd name="T19" fmla="*/ 0 h 907"/>
                <a:gd name="T20" fmla="*/ 908 w 908"/>
                <a:gd name="T21" fmla="*/ 907 h 907"/>
              </a:gdLst>
              <a:ahLst/>
              <a:cxnLst>
                <a:cxn ang="T12">
                  <a:pos x="T0" y="T1"/>
                </a:cxn>
                <a:cxn ang="T13">
                  <a:pos x="T2" y="T3"/>
                </a:cxn>
                <a:cxn ang="T14">
                  <a:pos x="T4" y="T5"/>
                </a:cxn>
                <a:cxn ang="T15">
                  <a:pos x="T6" y="T7"/>
                </a:cxn>
                <a:cxn ang="T16">
                  <a:pos x="T8" y="T9"/>
                </a:cxn>
                <a:cxn ang="T17">
                  <a:pos x="T10" y="T11"/>
                </a:cxn>
              </a:cxnLst>
              <a:rect l="T18" t="T19" r="T20" b="T21"/>
              <a:pathLst>
                <a:path w="908" h="907">
                  <a:moveTo>
                    <a:pt x="0" y="907"/>
                  </a:moveTo>
                  <a:lnTo>
                    <a:pt x="862" y="47"/>
                  </a:lnTo>
                  <a:lnTo>
                    <a:pt x="908" y="0"/>
                  </a:lnTo>
                  <a:lnTo>
                    <a:pt x="499" y="0"/>
                  </a:lnTo>
                  <a:lnTo>
                    <a:pt x="0" y="499"/>
                  </a:lnTo>
                  <a:lnTo>
                    <a:pt x="0" y="907"/>
                  </a:lnTo>
                  <a:close/>
                </a:path>
              </a:pathLst>
            </a:custGeom>
            <a:solidFill>
              <a:srgbClr val="CC0000"/>
            </a:solidFill>
            <a:ln w="9525">
              <a:noFill/>
              <a:miter lim="800000"/>
              <a:headEnd/>
              <a:tailEnd/>
            </a:ln>
          </p:spPr>
          <p:txBody>
            <a:bodyPr/>
            <a:lstStyle/>
            <a:p>
              <a:endParaRPr lang="zh-CN" altLang="en-US"/>
            </a:p>
          </p:txBody>
        </p:sp>
        <p:sp>
          <p:nvSpPr>
            <p:cNvPr id="59398" name="Text Box 46"/>
            <p:cNvSpPr txBox="1">
              <a:spLocks noChangeArrowheads="1"/>
            </p:cNvSpPr>
            <p:nvPr/>
          </p:nvSpPr>
          <p:spPr bwMode="auto">
            <a:xfrm rot="18855817">
              <a:off x="-32" y="258"/>
              <a:ext cx="767" cy="252"/>
            </a:xfrm>
            <a:prstGeom prst="rect">
              <a:avLst/>
            </a:prstGeom>
            <a:noFill/>
            <a:ln w="9525">
              <a:noFill/>
              <a:miter lim="800000"/>
              <a:headEnd/>
              <a:tailEnd/>
            </a:ln>
          </p:spPr>
          <p:txBody>
            <a:bodyPr wrap="none">
              <a:spAutoFit/>
            </a:bodyPr>
            <a:lstStyle/>
            <a:p>
              <a:r>
                <a:rPr lang="zh-CN" altLang="en-US" sz="2000" b="1">
                  <a:solidFill>
                    <a:schemeClr val="bg1"/>
                  </a:solidFill>
                  <a:ea typeface="黑体" pitchFamily="2" charset="-122"/>
                </a:rPr>
                <a:t>太一般了</a:t>
              </a: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18" descr="200843093524843_2.jpg"/>
          <p:cNvPicPr>
            <a:picLocks noChangeArrowheads="1"/>
          </p:cNvPicPr>
          <p:nvPr/>
        </p:nvPicPr>
        <p:blipFill>
          <a:blip r:embed="rId2"/>
          <a:srcRect r="-3535"/>
          <a:stretch>
            <a:fillRect/>
          </a:stretch>
        </p:blipFill>
        <p:spPr bwMode="auto">
          <a:xfrm>
            <a:off x="571500" y="1857375"/>
            <a:ext cx="2339975" cy="2771775"/>
          </a:xfrm>
          <a:prstGeom prst="rect">
            <a:avLst/>
          </a:prstGeom>
          <a:noFill/>
          <a:ln w="9525">
            <a:noFill/>
            <a:miter lim="800000"/>
            <a:headEnd/>
            <a:tailEnd/>
          </a:ln>
        </p:spPr>
      </p:pic>
      <p:sp>
        <p:nvSpPr>
          <p:cNvPr id="7171" name="标题 1"/>
          <p:cNvSpPr>
            <a:spLocks noGrp="1"/>
          </p:cNvSpPr>
          <p:nvPr>
            <p:ph type="title" idx="4294967295"/>
          </p:nvPr>
        </p:nvSpPr>
        <p:spPr/>
        <p:txBody>
          <a:bodyPr/>
          <a:lstStyle/>
          <a:p>
            <a:pPr eaLnBrk="1" hangingPunct="1"/>
            <a:r>
              <a:rPr lang="zh-CN" altLang="en-US" sz="4000" b="1">
                <a:latin typeface="微软雅黑" pitchFamily="34" charset="-122"/>
                <a:ea typeface="微软雅黑" pitchFamily="34" charset="-122"/>
              </a:rPr>
              <a:t>我们期望用好</a:t>
            </a:r>
            <a:r>
              <a:rPr lang="en-US" sz="4000" b="1">
                <a:latin typeface="微软雅黑" pitchFamily="34" charset="-122"/>
                <a:ea typeface="微软雅黑" pitchFamily="34" charset="-122"/>
              </a:rPr>
              <a:t>PowerPoint</a:t>
            </a:r>
            <a:r>
              <a:rPr lang="zh-CN" altLang="en-US" sz="4000" b="1">
                <a:latin typeface="微软雅黑" pitchFamily="34" charset="-122"/>
                <a:ea typeface="微软雅黑" pitchFamily="34" charset="-122"/>
              </a:rPr>
              <a:t>以后</a:t>
            </a:r>
          </a:p>
        </p:txBody>
      </p:sp>
      <p:sp>
        <p:nvSpPr>
          <p:cNvPr id="7172" name="TextBox 9"/>
          <p:cNvSpPr txBox="1">
            <a:spLocks noChangeArrowheads="1"/>
          </p:cNvSpPr>
          <p:nvPr/>
        </p:nvSpPr>
        <p:spPr bwMode="auto">
          <a:xfrm>
            <a:off x="571500" y="4914900"/>
            <a:ext cx="1785938" cy="954088"/>
          </a:xfrm>
          <a:prstGeom prst="rect">
            <a:avLst/>
          </a:prstGeom>
          <a:noFill/>
          <a:ln w="9525">
            <a:noFill/>
            <a:miter lim="800000"/>
            <a:headEnd/>
            <a:tailEnd/>
          </a:ln>
        </p:spPr>
        <p:txBody>
          <a:bodyPr>
            <a:spAutoFit/>
          </a:bodyPr>
          <a:lstStyle/>
          <a:p>
            <a:pPr algn="ctr"/>
            <a:r>
              <a:rPr lang="zh-CN" altLang="en-US" sz="2800" b="1">
                <a:latin typeface="微软雅黑" pitchFamily="34" charset="-122"/>
                <a:ea typeface="微软雅黑" pitchFamily="34" charset="-122"/>
              </a:rPr>
              <a:t>会议时间</a:t>
            </a:r>
            <a:endParaRPr lang="en-US" sz="2800" b="1">
              <a:latin typeface="微软雅黑" pitchFamily="34" charset="-122"/>
              <a:ea typeface="微软雅黑" pitchFamily="34" charset="-122"/>
            </a:endParaRPr>
          </a:p>
          <a:p>
            <a:pPr algn="ctr"/>
            <a:r>
              <a:rPr lang="zh-CN" altLang="en-US" sz="2800" b="1">
                <a:solidFill>
                  <a:srgbClr val="FF0000"/>
                </a:solidFill>
                <a:latin typeface="微软雅黑" pitchFamily="34" charset="-122"/>
                <a:ea typeface="微软雅黑" pitchFamily="34" charset="-122"/>
              </a:rPr>
              <a:t>缩短</a:t>
            </a:r>
          </a:p>
        </p:txBody>
      </p:sp>
      <p:sp>
        <p:nvSpPr>
          <p:cNvPr id="7173" name="TextBox 10"/>
          <p:cNvSpPr txBox="1">
            <a:spLocks noChangeArrowheads="1"/>
          </p:cNvSpPr>
          <p:nvPr/>
        </p:nvSpPr>
        <p:spPr bwMode="auto">
          <a:xfrm>
            <a:off x="3357563" y="4914900"/>
            <a:ext cx="2143125" cy="954088"/>
          </a:xfrm>
          <a:prstGeom prst="rect">
            <a:avLst/>
          </a:prstGeom>
          <a:noFill/>
          <a:ln w="9525">
            <a:noFill/>
            <a:miter lim="800000"/>
            <a:headEnd/>
            <a:tailEnd/>
          </a:ln>
        </p:spPr>
        <p:txBody>
          <a:bodyPr>
            <a:spAutoFit/>
          </a:bodyPr>
          <a:lstStyle/>
          <a:p>
            <a:pPr algn="ctr"/>
            <a:r>
              <a:rPr lang="zh-CN" altLang="en-US" sz="2800" b="1">
                <a:latin typeface="微软雅黑" pitchFamily="34" charset="-122"/>
                <a:ea typeface="微软雅黑" pitchFamily="34" charset="-122"/>
              </a:rPr>
              <a:t>报告说服力</a:t>
            </a:r>
            <a:endParaRPr lang="en-US" sz="2800" b="1">
              <a:latin typeface="微软雅黑" pitchFamily="34" charset="-122"/>
              <a:ea typeface="微软雅黑" pitchFamily="34" charset="-122"/>
            </a:endParaRPr>
          </a:p>
          <a:p>
            <a:pPr algn="ctr"/>
            <a:r>
              <a:rPr lang="zh-CN" altLang="en-US" sz="2800" b="1">
                <a:solidFill>
                  <a:srgbClr val="FF0000"/>
                </a:solidFill>
                <a:latin typeface="微软雅黑" pitchFamily="34" charset="-122"/>
                <a:ea typeface="微软雅黑" pitchFamily="34" charset="-122"/>
              </a:rPr>
              <a:t>增强</a:t>
            </a:r>
          </a:p>
        </p:txBody>
      </p:sp>
      <p:sp>
        <p:nvSpPr>
          <p:cNvPr id="7174" name="TextBox 11"/>
          <p:cNvSpPr txBox="1">
            <a:spLocks noChangeArrowheads="1"/>
          </p:cNvSpPr>
          <p:nvPr/>
        </p:nvSpPr>
        <p:spPr bwMode="auto">
          <a:xfrm>
            <a:off x="6500813" y="4914900"/>
            <a:ext cx="2214562" cy="954088"/>
          </a:xfrm>
          <a:prstGeom prst="rect">
            <a:avLst/>
          </a:prstGeom>
          <a:noFill/>
          <a:ln w="9525">
            <a:noFill/>
            <a:miter lim="800000"/>
            <a:headEnd/>
            <a:tailEnd/>
          </a:ln>
        </p:spPr>
        <p:txBody>
          <a:bodyPr>
            <a:spAutoFit/>
          </a:bodyPr>
          <a:lstStyle/>
          <a:p>
            <a:pPr algn="ctr"/>
            <a:r>
              <a:rPr lang="zh-CN" altLang="en-US" sz="2800" b="1">
                <a:latin typeface="微软雅黑" pitchFamily="34" charset="-122"/>
                <a:ea typeface="微软雅黑" pitchFamily="34" charset="-122"/>
              </a:rPr>
              <a:t>订单成交率</a:t>
            </a:r>
            <a:endParaRPr lang="en-US" sz="2800" b="1">
              <a:latin typeface="微软雅黑" pitchFamily="34" charset="-122"/>
              <a:ea typeface="微软雅黑" pitchFamily="34" charset="-122"/>
            </a:endParaRPr>
          </a:p>
          <a:p>
            <a:pPr algn="ctr"/>
            <a:r>
              <a:rPr lang="zh-CN" altLang="en-US" sz="2800" b="1">
                <a:solidFill>
                  <a:srgbClr val="FF0000"/>
                </a:solidFill>
                <a:latin typeface="微软雅黑" pitchFamily="34" charset="-122"/>
                <a:ea typeface="微软雅黑" pitchFamily="34" charset="-122"/>
              </a:rPr>
              <a:t>提高</a:t>
            </a:r>
          </a:p>
        </p:txBody>
      </p:sp>
      <p:grpSp>
        <p:nvGrpSpPr>
          <p:cNvPr id="7175" name="Group 7"/>
          <p:cNvGrpSpPr>
            <a:grpSpLocks/>
          </p:cNvGrpSpPr>
          <p:nvPr/>
        </p:nvGrpSpPr>
        <p:grpSpPr bwMode="auto">
          <a:xfrm>
            <a:off x="2262188" y="3389313"/>
            <a:ext cx="901700" cy="1474787"/>
            <a:chOff x="0" y="0"/>
            <a:chExt cx="568" cy="929"/>
          </a:xfrm>
        </p:grpSpPr>
        <p:pic>
          <p:nvPicPr>
            <p:cNvPr id="7176" name="下箭头 13"/>
            <p:cNvPicPr>
              <a:picLocks noChangeArrowheads="1"/>
            </p:cNvPicPr>
            <p:nvPr/>
          </p:nvPicPr>
          <p:blipFill>
            <a:blip r:embed="rId3"/>
            <a:srcRect/>
            <a:stretch>
              <a:fillRect/>
            </a:stretch>
          </p:blipFill>
          <p:spPr bwMode="auto">
            <a:xfrm>
              <a:off x="0" y="0"/>
              <a:ext cx="568" cy="929"/>
            </a:xfrm>
            <a:prstGeom prst="rect">
              <a:avLst/>
            </a:prstGeom>
            <a:noFill/>
            <a:ln w="9525" cmpd="sng">
              <a:noFill/>
              <a:miter lim="800000"/>
              <a:headEnd/>
              <a:tailEnd/>
            </a:ln>
          </p:spPr>
        </p:pic>
        <p:sp>
          <p:nvSpPr>
            <p:cNvPr id="7177" name="Text Box 9"/>
            <p:cNvSpPr txBox="1">
              <a:spLocks noChangeArrowheads="1"/>
            </p:cNvSpPr>
            <p:nvPr/>
          </p:nvSpPr>
          <p:spPr bwMode="auto">
            <a:xfrm>
              <a:off x="217" y="151"/>
              <a:ext cx="135" cy="563"/>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pic>
        <p:nvPicPr>
          <p:cNvPr id="7178" name="图片 14" descr="Report1.jpg"/>
          <p:cNvPicPr>
            <a:picLocks noChangeAspect="1" noChangeArrowheads="1"/>
          </p:cNvPicPr>
          <p:nvPr/>
        </p:nvPicPr>
        <p:blipFill>
          <a:blip r:embed="rId4"/>
          <a:srcRect/>
          <a:stretch>
            <a:fillRect/>
          </a:stretch>
        </p:blipFill>
        <p:spPr bwMode="auto">
          <a:xfrm>
            <a:off x="3378200" y="1857375"/>
            <a:ext cx="1979613" cy="2771775"/>
          </a:xfrm>
          <a:prstGeom prst="rect">
            <a:avLst/>
          </a:prstGeom>
          <a:noFill/>
          <a:ln w="9525">
            <a:noFill/>
            <a:miter lim="800000"/>
            <a:headEnd/>
            <a:tailEnd/>
          </a:ln>
        </p:spPr>
      </p:pic>
      <p:grpSp>
        <p:nvGrpSpPr>
          <p:cNvPr id="7179" name="Group 11"/>
          <p:cNvGrpSpPr>
            <a:grpSpLocks/>
          </p:cNvGrpSpPr>
          <p:nvPr/>
        </p:nvGrpSpPr>
        <p:grpSpPr bwMode="auto">
          <a:xfrm>
            <a:off x="4840288" y="3395663"/>
            <a:ext cx="822325" cy="1462087"/>
            <a:chOff x="0" y="0"/>
            <a:chExt cx="518" cy="921"/>
          </a:xfrm>
        </p:grpSpPr>
        <p:pic>
          <p:nvPicPr>
            <p:cNvPr id="7180" name="上箭头 16"/>
            <p:cNvPicPr>
              <a:picLocks noChangeArrowheads="1"/>
            </p:cNvPicPr>
            <p:nvPr/>
          </p:nvPicPr>
          <p:blipFill>
            <a:blip r:embed="rId5"/>
            <a:srcRect/>
            <a:stretch>
              <a:fillRect/>
            </a:stretch>
          </p:blipFill>
          <p:spPr bwMode="auto">
            <a:xfrm>
              <a:off x="0" y="0"/>
              <a:ext cx="518" cy="921"/>
            </a:xfrm>
            <a:prstGeom prst="rect">
              <a:avLst/>
            </a:prstGeom>
            <a:noFill/>
            <a:ln w="9525">
              <a:noFill/>
              <a:miter lim="800000"/>
              <a:headEnd/>
              <a:tailEnd/>
            </a:ln>
          </p:spPr>
        </p:pic>
        <p:sp>
          <p:nvSpPr>
            <p:cNvPr id="7181" name="Text Box 12"/>
            <p:cNvSpPr txBox="1">
              <a:spLocks noChangeArrowheads="1"/>
            </p:cNvSpPr>
            <p:nvPr/>
          </p:nvSpPr>
          <p:spPr bwMode="auto">
            <a:xfrm>
              <a:off x="202" y="203"/>
              <a:ext cx="113" cy="574"/>
            </a:xfrm>
            <a:prstGeom prst="rect">
              <a:avLst/>
            </a:prstGeom>
            <a:noFill/>
            <a:ln w="9525">
              <a:noFill/>
              <a:miter lim="800000"/>
              <a:headEnd/>
              <a:tailEnd/>
            </a:ln>
          </p:spPr>
          <p:txBody>
            <a:bodyPr anchor="ctr"/>
            <a:lstStyle/>
            <a:p>
              <a:pPr algn="ctr"/>
              <a:endParaRPr lang="zh-CN" altLang="en-US">
                <a:solidFill>
                  <a:srgbClr val="FFFFFF"/>
                </a:solidFill>
                <a:latin typeface="Calibri" pitchFamily="34" charset="0"/>
              </a:endParaRPr>
            </a:p>
          </p:txBody>
        </p:sp>
      </p:grpSp>
      <p:pic>
        <p:nvPicPr>
          <p:cNvPr id="7182" name="图片 17" descr="tb_order_form2.jpg"/>
          <p:cNvPicPr>
            <a:picLocks noChangeArrowheads="1"/>
          </p:cNvPicPr>
          <p:nvPr/>
        </p:nvPicPr>
        <p:blipFill>
          <a:blip r:embed="rId6"/>
          <a:srcRect/>
          <a:stretch>
            <a:fillRect/>
          </a:stretch>
        </p:blipFill>
        <p:spPr bwMode="auto">
          <a:xfrm>
            <a:off x="6215063" y="1857375"/>
            <a:ext cx="2160587" cy="2771775"/>
          </a:xfrm>
          <a:prstGeom prst="rect">
            <a:avLst/>
          </a:prstGeom>
          <a:noFill/>
          <a:ln w="9525">
            <a:noFill/>
            <a:miter lim="800000"/>
            <a:headEnd/>
            <a:tailEnd/>
          </a:ln>
        </p:spPr>
      </p:pic>
      <p:pic>
        <p:nvPicPr>
          <p:cNvPr id="7183" name="上箭头 20"/>
          <p:cNvPicPr>
            <a:picLocks noChangeArrowheads="1"/>
          </p:cNvPicPr>
          <p:nvPr/>
        </p:nvPicPr>
        <p:blipFill>
          <a:blip r:embed="rId7"/>
          <a:srcRect/>
          <a:stretch>
            <a:fillRect/>
          </a:stretch>
        </p:blipFill>
        <p:spPr bwMode="auto">
          <a:xfrm>
            <a:off x="6503988" y="2419350"/>
            <a:ext cx="1646237" cy="1884363"/>
          </a:xfrm>
          <a:prstGeom prst="rect">
            <a:avLst/>
          </a:prstGeom>
          <a:noFill/>
          <a:ln w="9525" cmpd="sng">
            <a:noFill/>
            <a:miter lim="800000"/>
            <a:headEnd/>
            <a:tailEnd/>
          </a:ln>
        </p:spPr>
      </p:pic>
      <p:sp>
        <p:nvSpPr>
          <p:cNvPr id="7184" name="灯片编号占位符 3"/>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6B8278DF-E387-4978-BF66-46234E20F9C0}" type="slidenum">
              <a:rPr lang="zh-CN" altLang="en-US" sz="1200">
                <a:solidFill>
                  <a:srgbClr val="898989"/>
                </a:solidFill>
                <a:latin typeface="Calibri" pitchFamily="34" charset="0"/>
              </a:rPr>
              <a:pPr algn="r"/>
              <a:t>3</a:t>
            </a:fld>
            <a:endParaRPr lang="en-US" sz="1200">
              <a:solidFill>
                <a:srgbClr val="898989"/>
              </a:solidFill>
              <a:latin typeface="Calibri" pitchFamily="34" charset="0"/>
            </a:endParaRPr>
          </a:p>
        </p:txBody>
      </p:sp>
      <p:sp>
        <p:nvSpPr>
          <p:cNvPr id="7185" name="Text Box 17"/>
          <p:cNvSpPr txBox="1">
            <a:spLocks noChangeArrowheads="1"/>
          </p:cNvSpPr>
          <p:nvPr/>
        </p:nvSpPr>
        <p:spPr bwMode="auto">
          <a:xfrm>
            <a:off x="2555875" y="6165850"/>
            <a:ext cx="4144963" cy="457200"/>
          </a:xfrm>
          <a:prstGeom prst="rect">
            <a:avLst/>
          </a:prstGeom>
          <a:noFill/>
          <a:ln w="9525" cap="flat" cmpd="sng">
            <a:noFill/>
            <a:miter lim="800000"/>
            <a:headEnd/>
            <a:tailEnd/>
          </a:ln>
          <a:effectLst>
            <a:outerShdw dist="17961" dir="2700000" algn="ctr" rotWithShape="0">
              <a:schemeClr val="accent1">
                <a:gamma/>
                <a:shade val="60000"/>
                <a:invGamma/>
              </a:schemeClr>
            </a:outerShdw>
          </a:effectLst>
        </p:spPr>
        <p:txBody>
          <a:bodyPr wrap="none">
            <a:spAutoFit/>
          </a:bodyPr>
          <a:lstStyle/>
          <a:p>
            <a:r>
              <a:rPr lang="zh-CN" altLang="en-US" sz="2400" b="1">
                <a:latin typeface="黑体" pitchFamily="2" charset="-122"/>
                <a:ea typeface="黑体" pitchFamily="2" charset="-122"/>
              </a:rPr>
              <a:t>ppt宝藏_www.pptbz.com_提供</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34"/>
          <p:cNvSpPr txBox="1">
            <a:spLocks noChangeArrowheads="1"/>
          </p:cNvSpPr>
          <p:nvPr/>
        </p:nvSpPr>
        <p:spPr bwMode="auto">
          <a:xfrm>
            <a:off x="457200" y="285750"/>
            <a:ext cx="8229600" cy="1143000"/>
          </a:xfrm>
          <a:prstGeom prst="rect">
            <a:avLst/>
          </a:prstGeom>
          <a:noFill/>
          <a:ln w="9525">
            <a:noFill/>
            <a:miter lim="800000"/>
            <a:headEnd/>
            <a:tailEnd/>
          </a:ln>
        </p:spPr>
        <p:txBody>
          <a:bodyPr/>
          <a:lstStyle/>
          <a:p>
            <a:pPr algn="ctr" eaLnBrk="0" hangingPunct="0"/>
            <a:r>
              <a:rPr lang="zh-CN" altLang="en-US" sz="4000">
                <a:latin typeface="微软雅黑" pitchFamily="34" charset="-122"/>
                <a:ea typeface="微软雅黑" pitchFamily="34" charset="-122"/>
              </a:rPr>
              <a:t>好的幻灯片让你与众不同</a:t>
            </a:r>
          </a:p>
        </p:txBody>
      </p:sp>
      <p:pic>
        <p:nvPicPr>
          <p:cNvPr id="60419" name="图片 16" descr="方案介绍封面一.jpg"/>
          <p:cNvPicPr>
            <a:picLocks noChangeAspect="1" noChangeArrowheads="1"/>
          </p:cNvPicPr>
          <p:nvPr/>
        </p:nvPicPr>
        <p:blipFill>
          <a:blip r:embed="rId2"/>
          <a:srcRect/>
          <a:stretch>
            <a:fillRect/>
          </a:stretch>
        </p:blipFill>
        <p:spPr bwMode="auto">
          <a:xfrm>
            <a:off x="1143000" y="1285875"/>
            <a:ext cx="6858000" cy="5143500"/>
          </a:xfrm>
          <a:prstGeom prst="rect">
            <a:avLst/>
          </a:prstGeom>
          <a:noFill/>
          <a:ln w="9525">
            <a:noFill/>
            <a:miter lim="800000"/>
            <a:headEnd/>
            <a:tailEnd/>
          </a:ln>
          <a:effectLst>
            <a:outerShdw dist="139700" dir="2700000" algn="ctr" rotWithShape="0">
              <a:srgbClr val="333333">
                <a:alpha val="64000"/>
              </a:srgbClr>
            </a:outerShdw>
          </a:effectLst>
        </p:spPr>
      </p:pic>
      <p:grpSp>
        <p:nvGrpSpPr>
          <p:cNvPr id="60420" name="Group 4"/>
          <p:cNvGrpSpPr>
            <a:grpSpLocks/>
          </p:cNvGrpSpPr>
          <p:nvPr/>
        </p:nvGrpSpPr>
        <p:grpSpPr bwMode="auto">
          <a:xfrm flipH="1">
            <a:off x="6559550" y="1252538"/>
            <a:ext cx="1441450" cy="1462087"/>
            <a:chOff x="0" y="0"/>
            <a:chExt cx="908" cy="921"/>
          </a:xfrm>
        </p:grpSpPr>
        <p:sp>
          <p:nvSpPr>
            <p:cNvPr id="60421" name="Freeform 45"/>
            <p:cNvSpPr>
              <a:spLocks noChangeArrowheads="1"/>
            </p:cNvSpPr>
            <p:nvPr/>
          </p:nvSpPr>
          <p:spPr bwMode="auto">
            <a:xfrm>
              <a:off x="0" y="14"/>
              <a:ext cx="908" cy="907"/>
            </a:xfrm>
            <a:custGeom>
              <a:avLst/>
              <a:gdLst>
                <a:gd name="T0" fmla="*/ 0 w 908"/>
                <a:gd name="T1" fmla="*/ 907 h 907"/>
                <a:gd name="T2" fmla="*/ 862 w 908"/>
                <a:gd name="T3" fmla="*/ 47 h 907"/>
                <a:gd name="T4" fmla="*/ 908 w 908"/>
                <a:gd name="T5" fmla="*/ 0 h 907"/>
                <a:gd name="T6" fmla="*/ 499 w 908"/>
                <a:gd name="T7" fmla="*/ 0 h 907"/>
                <a:gd name="T8" fmla="*/ 0 w 908"/>
                <a:gd name="T9" fmla="*/ 499 h 907"/>
                <a:gd name="T10" fmla="*/ 0 w 908"/>
                <a:gd name="T11" fmla="*/ 907 h 907"/>
                <a:gd name="T12" fmla="*/ 0 60000 65536"/>
                <a:gd name="T13" fmla="*/ 0 60000 65536"/>
                <a:gd name="T14" fmla="*/ 0 60000 65536"/>
                <a:gd name="T15" fmla="*/ 0 60000 65536"/>
                <a:gd name="T16" fmla="*/ 0 60000 65536"/>
                <a:gd name="T17" fmla="*/ 0 60000 65536"/>
                <a:gd name="T18" fmla="*/ 0 w 908"/>
                <a:gd name="T19" fmla="*/ 0 h 907"/>
                <a:gd name="T20" fmla="*/ 908 w 908"/>
                <a:gd name="T21" fmla="*/ 907 h 907"/>
              </a:gdLst>
              <a:ahLst/>
              <a:cxnLst>
                <a:cxn ang="T12">
                  <a:pos x="T0" y="T1"/>
                </a:cxn>
                <a:cxn ang="T13">
                  <a:pos x="T2" y="T3"/>
                </a:cxn>
                <a:cxn ang="T14">
                  <a:pos x="T4" y="T5"/>
                </a:cxn>
                <a:cxn ang="T15">
                  <a:pos x="T6" y="T7"/>
                </a:cxn>
                <a:cxn ang="T16">
                  <a:pos x="T8" y="T9"/>
                </a:cxn>
                <a:cxn ang="T17">
                  <a:pos x="T10" y="T11"/>
                </a:cxn>
              </a:cxnLst>
              <a:rect l="T18" t="T19" r="T20" b="T21"/>
              <a:pathLst>
                <a:path w="908" h="907">
                  <a:moveTo>
                    <a:pt x="0" y="907"/>
                  </a:moveTo>
                  <a:lnTo>
                    <a:pt x="862" y="47"/>
                  </a:lnTo>
                  <a:lnTo>
                    <a:pt x="908" y="0"/>
                  </a:lnTo>
                  <a:lnTo>
                    <a:pt x="499" y="0"/>
                  </a:lnTo>
                  <a:lnTo>
                    <a:pt x="0" y="499"/>
                  </a:lnTo>
                  <a:lnTo>
                    <a:pt x="0" y="907"/>
                  </a:lnTo>
                  <a:close/>
                </a:path>
              </a:pathLst>
            </a:custGeom>
            <a:solidFill>
              <a:srgbClr val="CC0000"/>
            </a:solidFill>
            <a:ln w="9525">
              <a:noFill/>
              <a:miter lim="800000"/>
              <a:headEnd/>
              <a:tailEnd/>
            </a:ln>
          </p:spPr>
          <p:txBody>
            <a:bodyPr/>
            <a:lstStyle/>
            <a:p>
              <a:endParaRPr lang="zh-CN" altLang="en-US"/>
            </a:p>
          </p:txBody>
        </p:sp>
        <p:sp>
          <p:nvSpPr>
            <p:cNvPr id="60422" name="Text Box 46"/>
            <p:cNvSpPr txBox="1">
              <a:spLocks noChangeArrowheads="1"/>
            </p:cNvSpPr>
            <p:nvPr/>
          </p:nvSpPr>
          <p:spPr bwMode="auto">
            <a:xfrm rot="18855817">
              <a:off x="-32" y="258"/>
              <a:ext cx="767" cy="252"/>
            </a:xfrm>
            <a:prstGeom prst="rect">
              <a:avLst/>
            </a:prstGeom>
            <a:noFill/>
            <a:ln w="9525">
              <a:noFill/>
              <a:miter lim="800000"/>
              <a:headEnd/>
              <a:tailEnd/>
            </a:ln>
          </p:spPr>
          <p:txBody>
            <a:bodyPr wrap="none">
              <a:spAutoFit/>
            </a:bodyPr>
            <a:lstStyle/>
            <a:p>
              <a:r>
                <a:rPr lang="zh-CN" altLang="en-US" sz="2000" b="1">
                  <a:solidFill>
                    <a:schemeClr val="bg1"/>
                  </a:solidFill>
                  <a:ea typeface="黑体" pitchFamily="2" charset="-122"/>
                </a:rPr>
                <a:t>有点意思</a:t>
              </a: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34"/>
          <p:cNvSpPr txBox="1">
            <a:spLocks noChangeArrowheads="1"/>
          </p:cNvSpPr>
          <p:nvPr/>
        </p:nvSpPr>
        <p:spPr bwMode="auto">
          <a:xfrm>
            <a:off x="457200" y="285750"/>
            <a:ext cx="8229600" cy="1143000"/>
          </a:xfrm>
          <a:prstGeom prst="rect">
            <a:avLst/>
          </a:prstGeom>
          <a:noFill/>
          <a:ln w="9525">
            <a:noFill/>
            <a:miter lim="800000"/>
            <a:headEnd/>
            <a:tailEnd/>
          </a:ln>
        </p:spPr>
        <p:txBody>
          <a:bodyPr/>
          <a:lstStyle/>
          <a:p>
            <a:pPr algn="ctr" eaLnBrk="0" hangingPunct="0"/>
            <a:r>
              <a:rPr lang="zh-CN" altLang="en-US" sz="4000">
                <a:latin typeface="微软雅黑" pitchFamily="34" charset="-122"/>
                <a:ea typeface="微软雅黑" pitchFamily="34" charset="-122"/>
              </a:rPr>
              <a:t>好的幻灯片让你与众不同</a:t>
            </a:r>
          </a:p>
        </p:txBody>
      </p:sp>
      <p:pic>
        <p:nvPicPr>
          <p:cNvPr id="61443" name="图片 3" descr="方案介绍封面二.jpg"/>
          <p:cNvPicPr>
            <a:picLocks noChangeAspect="1" noChangeArrowheads="1"/>
          </p:cNvPicPr>
          <p:nvPr/>
        </p:nvPicPr>
        <p:blipFill>
          <a:blip r:embed="rId2"/>
          <a:srcRect/>
          <a:stretch>
            <a:fillRect/>
          </a:stretch>
        </p:blipFill>
        <p:spPr bwMode="auto">
          <a:xfrm>
            <a:off x="1071563" y="1357313"/>
            <a:ext cx="6929437" cy="5197475"/>
          </a:xfrm>
          <a:prstGeom prst="rect">
            <a:avLst/>
          </a:prstGeom>
          <a:noFill/>
          <a:ln w="9525">
            <a:noFill/>
            <a:miter lim="800000"/>
            <a:headEnd/>
            <a:tailEnd/>
          </a:ln>
          <a:effectLst>
            <a:outerShdw dist="139700" dir="2700000" algn="ctr" rotWithShape="0">
              <a:srgbClr val="333333">
                <a:alpha val="64000"/>
              </a:srgbClr>
            </a:outerShdw>
          </a:effectLst>
        </p:spPr>
      </p:pic>
      <p:grpSp>
        <p:nvGrpSpPr>
          <p:cNvPr id="61444" name="Group 4"/>
          <p:cNvGrpSpPr>
            <a:grpSpLocks/>
          </p:cNvGrpSpPr>
          <p:nvPr/>
        </p:nvGrpSpPr>
        <p:grpSpPr bwMode="auto">
          <a:xfrm flipH="1">
            <a:off x="6559550" y="1323975"/>
            <a:ext cx="1441450" cy="1462088"/>
            <a:chOff x="0" y="0"/>
            <a:chExt cx="908" cy="921"/>
          </a:xfrm>
        </p:grpSpPr>
        <p:sp>
          <p:nvSpPr>
            <p:cNvPr id="61445" name="Freeform 45"/>
            <p:cNvSpPr>
              <a:spLocks noChangeArrowheads="1"/>
            </p:cNvSpPr>
            <p:nvPr/>
          </p:nvSpPr>
          <p:spPr bwMode="auto">
            <a:xfrm>
              <a:off x="0" y="14"/>
              <a:ext cx="908" cy="907"/>
            </a:xfrm>
            <a:custGeom>
              <a:avLst/>
              <a:gdLst>
                <a:gd name="T0" fmla="*/ 0 w 908"/>
                <a:gd name="T1" fmla="*/ 907 h 907"/>
                <a:gd name="T2" fmla="*/ 862 w 908"/>
                <a:gd name="T3" fmla="*/ 47 h 907"/>
                <a:gd name="T4" fmla="*/ 908 w 908"/>
                <a:gd name="T5" fmla="*/ 0 h 907"/>
                <a:gd name="T6" fmla="*/ 499 w 908"/>
                <a:gd name="T7" fmla="*/ 0 h 907"/>
                <a:gd name="T8" fmla="*/ 0 w 908"/>
                <a:gd name="T9" fmla="*/ 499 h 907"/>
                <a:gd name="T10" fmla="*/ 0 w 908"/>
                <a:gd name="T11" fmla="*/ 907 h 907"/>
                <a:gd name="T12" fmla="*/ 0 60000 65536"/>
                <a:gd name="T13" fmla="*/ 0 60000 65536"/>
                <a:gd name="T14" fmla="*/ 0 60000 65536"/>
                <a:gd name="T15" fmla="*/ 0 60000 65536"/>
                <a:gd name="T16" fmla="*/ 0 60000 65536"/>
                <a:gd name="T17" fmla="*/ 0 60000 65536"/>
                <a:gd name="T18" fmla="*/ 0 w 908"/>
                <a:gd name="T19" fmla="*/ 0 h 907"/>
                <a:gd name="T20" fmla="*/ 908 w 908"/>
                <a:gd name="T21" fmla="*/ 907 h 907"/>
              </a:gdLst>
              <a:ahLst/>
              <a:cxnLst>
                <a:cxn ang="T12">
                  <a:pos x="T0" y="T1"/>
                </a:cxn>
                <a:cxn ang="T13">
                  <a:pos x="T2" y="T3"/>
                </a:cxn>
                <a:cxn ang="T14">
                  <a:pos x="T4" y="T5"/>
                </a:cxn>
                <a:cxn ang="T15">
                  <a:pos x="T6" y="T7"/>
                </a:cxn>
                <a:cxn ang="T16">
                  <a:pos x="T8" y="T9"/>
                </a:cxn>
                <a:cxn ang="T17">
                  <a:pos x="T10" y="T11"/>
                </a:cxn>
              </a:cxnLst>
              <a:rect l="T18" t="T19" r="T20" b="T21"/>
              <a:pathLst>
                <a:path w="908" h="907">
                  <a:moveTo>
                    <a:pt x="0" y="907"/>
                  </a:moveTo>
                  <a:lnTo>
                    <a:pt x="862" y="47"/>
                  </a:lnTo>
                  <a:lnTo>
                    <a:pt x="908" y="0"/>
                  </a:lnTo>
                  <a:lnTo>
                    <a:pt x="499" y="0"/>
                  </a:lnTo>
                  <a:lnTo>
                    <a:pt x="0" y="499"/>
                  </a:lnTo>
                  <a:lnTo>
                    <a:pt x="0" y="907"/>
                  </a:lnTo>
                  <a:close/>
                </a:path>
              </a:pathLst>
            </a:custGeom>
            <a:solidFill>
              <a:srgbClr val="CC0000"/>
            </a:solidFill>
            <a:ln w="9525">
              <a:noFill/>
              <a:miter lim="800000"/>
              <a:headEnd/>
              <a:tailEnd/>
            </a:ln>
          </p:spPr>
          <p:txBody>
            <a:bodyPr/>
            <a:lstStyle/>
            <a:p>
              <a:endParaRPr lang="zh-CN" altLang="en-US"/>
            </a:p>
          </p:txBody>
        </p:sp>
        <p:sp>
          <p:nvSpPr>
            <p:cNvPr id="61446" name="Text Box 46"/>
            <p:cNvSpPr txBox="1">
              <a:spLocks noChangeArrowheads="1"/>
            </p:cNvSpPr>
            <p:nvPr/>
          </p:nvSpPr>
          <p:spPr bwMode="auto">
            <a:xfrm rot="18855817">
              <a:off x="-32" y="258"/>
              <a:ext cx="767" cy="252"/>
            </a:xfrm>
            <a:prstGeom prst="rect">
              <a:avLst/>
            </a:prstGeom>
            <a:noFill/>
            <a:ln w="9525">
              <a:noFill/>
              <a:miter lim="800000"/>
              <a:headEnd/>
              <a:tailEnd/>
            </a:ln>
          </p:spPr>
          <p:txBody>
            <a:bodyPr wrap="none">
              <a:spAutoFit/>
            </a:bodyPr>
            <a:lstStyle/>
            <a:p>
              <a:r>
                <a:rPr lang="zh-CN" altLang="en-US" sz="2000" b="1">
                  <a:solidFill>
                    <a:schemeClr val="bg1"/>
                  </a:solidFill>
                  <a:ea typeface="黑体" pitchFamily="2" charset="-122"/>
                </a:rPr>
                <a:t>有点创意</a:t>
              </a: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标题 34"/>
          <p:cNvSpPr txBox="1">
            <a:spLocks noChangeArrowheads="1"/>
          </p:cNvSpPr>
          <p:nvPr/>
        </p:nvSpPr>
        <p:spPr bwMode="auto">
          <a:xfrm>
            <a:off x="457200" y="285750"/>
            <a:ext cx="8229600" cy="1143000"/>
          </a:xfrm>
          <a:prstGeom prst="rect">
            <a:avLst/>
          </a:prstGeom>
          <a:noFill/>
          <a:ln w="9525">
            <a:noFill/>
            <a:miter lim="800000"/>
            <a:headEnd/>
            <a:tailEnd/>
          </a:ln>
        </p:spPr>
        <p:txBody>
          <a:bodyPr/>
          <a:lstStyle/>
          <a:p>
            <a:pPr algn="ctr" eaLnBrk="0" hangingPunct="0"/>
            <a:r>
              <a:rPr lang="zh-CN" altLang="en-US" sz="4000">
                <a:latin typeface="微软雅黑" pitchFamily="34" charset="-122"/>
                <a:ea typeface="微软雅黑" pitchFamily="34" charset="-122"/>
              </a:rPr>
              <a:t>好的幻灯片让你与众不同</a:t>
            </a:r>
          </a:p>
        </p:txBody>
      </p:sp>
      <p:pic>
        <p:nvPicPr>
          <p:cNvPr id="62467" name="Picture 17"/>
          <p:cNvPicPr>
            <a:picLocks noChangeAspect="1" noChangeArrowheads="1"/>
          </p:cNvPicPr>
          <p:nvPr/>
        </p:nvPicPr>
        <p:blipFill>
          <a:blip r:embed="rId2"/>
          <a:srcRect/>
          <a:stretch>
            <a:fillRect/>
          </a:stretch>
        </p:blipFill>
        <p:spPr bwMode="auto">
          <a:xfrm>
            <a:off x="1046163" y="1285875"/>
            <a:ext cx="6954837" cy="5199063"/>
          </a:xfrm>
          <a:prstGeom prst="rect">
            <a:avLst/>
          </a:prstGeom>
          <a:noFill/>
          <a:ln w="9525">
            <a:noFill/>
            <a:miter lim="800000"/>
            <a:headEnd/>
            <a:tailEnd/>
          </a:ln>
          <a:effectLst>
            <a:outerShdw dist="139700" dir="2700000" algn="ctr" rotWithShape="0">
              <a:srgbClr val="333333">
                <a:alpha val="64000"/>
              </a:srgbClr>
            </a:outerShdw>
          </a:effectLst>
        </p:spPr>
      </p:pic>
      <p:grpSp>
        <p:nvGrpSpPr>
          <p:cNvPr id="62468" name="Group 4"/>
          <p:cNvGrpSpPr>
            <a:grpSpLocks/>
          </p:cNvGrpSpPr>
          <p:nvPr/>
        </p:nvGrpSpPr>
        <p:grpSpPr bwMode="auto">
          <a:xfrm flipH="1">
            <a:off x="6572250" y="1252538"/>
            <a:ext cx="1441450" cy="1462087"/>
            <a:chOff x="0" y="0"/>
            <a:chExt cx="908" cy="921"/>
          </a:xfrm>
        </p:grpSpPr>
        <p:sp>
          <p:nvSpPr>
            <p:cNvPr id="62469" name="Freeform 45"/>
            <p:cNvSpPr>
              <a:spLocks noChangeArrowheads="1"/>
            </p:cNvSpPr>
            <p:nvPr/>
          </p:nvSpPr>
          <p:spPr bwMode="auto">
            <a:xfrm>
              <a:off x="0" y="14"/>
              <a:ext cx="908" cy="907"/>
            </a:xfrm>
            <a:custGeom>
              <a:avLst/>
              <a:gdLst>
                <a:gd name="T0" fmla="*/ 0 w 908"/>
                <a:gd name="T1" fmla="*/ 907 h 907"/>
                <a:gd name="T2" fmla="*/ 862 w 908"/>
                <a:gd name="T3" fmla="*/ 47 h 907"/>
                <a:gd name="T4" fmla="*/ 908 w 908"/>
                <a:gd name="T5" fmla="*/ 0 h 907"/>
                <a:gd name="T6" fmla="*/ 499 w 908"/>
                <a:gd name="T7" fmla="*/ 0 h 907"/>
                <a:gd name="T8" fmla="*/ 0 w 908"/>
                <a:gd name="T9" fmla="*/ 499 h 907"/>
                <a:gd name="T10" fmla="*/ 0 w 908"/>
                <a:gd name="T11" fmla="*/ 907 h 907"/>
                <a:gd name="T12" fmla="*/ 0 60000 65536"/>
                <a:gd name="T13" fmla="*/ 0 60000 65536"/>
                <a:gd name="T14" fmla="*/ 0 60000 65536"/>
                <a:gd name="T15" fmla="*/ 0 60000 65536"/>
                <a:gd name="T16" fmla="*/ 0 60000 65536"/>
                <a:gd name="T17" fmla="*/ 0 60000 65536"/>
                <a:gd name="T18" fmla="*/ 0 w 908"/>
                <a:gd name="T19" fmla="*/ 0 h 907"/>
                <a:gd name="T20" fmla="*/ 908 w 908"/>
                <a:gd name="T21" fmla="*/ 907 h 907"/>
              </a:gdLst>
              <a:ahLst/>
              <a:cxnLst>
                <a:cxn ang="T12">
                  <a:pos x="T0" y="T1"/>
                </a:cxn>
                <a:cxn ang="T13">
                  <a:pos x="T2" y="T3"/>
                </a:cxn>
                <a:cxn ang="T14">
                  <a:pos x="T4" y="T5"/>
                </a:cxn>
                <a:cxn ang="T15">
                  <a:pos x="T6" y="T7"/>
                </a:cxn>
                <a:cxn ang="T16">
                  <a:pos x="T8" y="T9"/>
                </a:cxn>
                <a:cxn ang="T17">
                  <a:pos x="T10" y="T11"/>
                </a:cxn>
              </a:cxnLst>
              <a:rect l="T18" t="T19" r="T20" b="T21"/>
              <a:pathLst>
                <a:path w="908" h="907">
                  <a:moveTo>
                    <a:pt x="0" y="907"/>
                  </a:moveTo>
                  <a:lnTo>
                    <a:pt x="862" y="47"/>
                  </a:lnTo>
                  <a:lnTo>
                    <a:pt x="908" y="0"/>
                  </a:lnTo>
                  <a:lnTo>
                    <a:pt x="499" y="0"/>
                  </a:lnTo>
                  <a:lnTo>
                    <a:pt x="0" y="499"/>
                  </a:lnTo>
                  <a:lnTo>
                    <a:pt x="0" y="907"/>
                  </a:lnTo>
                  <a:close/>
                </a:path>
              </a:pathLst>
            </a:custGeom>
            <a:solidFill>
              <a:srgbClr val="CC0000"/>
            </a:solidFill>
            <a:ln w="9525">
              <a:noFill/>
              <a:miter lim="800000"/>
              <a:headEnd/>
              <a:tailEnd/>
            </a:ln>
          </p:spPr>
          <p:txBody>
            <a:bodyPr/>
            <a:lstStyle/>
            <a:p>
              <a:endParaRPr lang="zh-CN" altLang="en-US"/>
            </a:p>
          </p:txBody>
        </p:sp>
        <p:sp>
          <p:nvSpPr>
            <p:cNvPr id="62470" name="Text Box 46"/>
            <p:cNvSpPr txBox="1">
              <a:spLocks noChangeArrowheads="1"/>
            </p:cNvSpPr>
            <p:nvPr/>
          </p:nvSpPr>
          <p:spPr bwMode="auto">
            <a:xfrm rot="18855817">
              <a:off x="-32" y="258"/>
              <a:ext cx="767" cy="252"/>
            </a:xfrm>
            <a:prstGeom prst="rect">
              <a:avLst/>
            </a:prstGeom>
            <a:noFill/>
            <a:ln w="9525">
              <a:noFill/>
              <a:miter lim="800000"/>
              <a:headEnd/>
              <a:tailEnd/>
            </a:ln>
          </p:spPr>
          <p:txBody>
            <a:bodyPr wrap="none">
              <a:spAutoFit/>
            </a:bodyPr>
            <a:lstStyle/>
            <a:p>
              <a:r>
                <a:rPr lang="zh-CN" altLang="en-US" sz="2000" b="1">
                  <a:solidFill>
                    <a:schemeClr val="bg1"/>
                  </a:solidFill>
                  <a:ea typeface="黑体" pitchFamily="2" charset="-122"/>
                </a:rPr>
                <a:t>我喜欢！</a:t>
              </a: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http://www.ncss.com/images/index.2.jpg"/>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4176713" y="3429000"/>
            <a:ext cx="4643437" cy="3275013"/>
          </a:xfrm>
          <a:prstGeom prst="rect">
            <a:avLst/>
          </a:prstGeom>
          <a:noFill/>
          <a:ln w="9525">
            <a:noFill/>
            <a:miter lim="800000"/>
            <a:headEnd/>
            <a:tailEnd/>
          </a:ln>
        </p:spPr>
      </p:pic>
      <p:sp>
        <p:nvSpPr>
          <p:cNvPr id="63491" name="Rectangle 2"/>
          <p:cNvSpPr txBox="1">
            <a:spLocks noChangeArrowheads="1"/>
          </p:cNvSpPr>
          <p:nvPr/>
        </p:nvSpPr>
        <p:spPr bwMode="auto">
          <a:xfrm>
            <a:off x="1928813" y="142875"/>
            <a:ext cx="5500687" cy="857250"/>
          </a:xfrm>
          <a:prstGeom prst="rect">
            <a:avLst/>
          </a:prstGeom>
          <a:noFill/>
          <a:ln w="9525">
            <a:noFill/>
            <a:miter lim="800000"/>
            <a:headEnd/>
            <a:tailEnd/>
          </a:ln>
        </p:spPr>
        <p:txBody>
          <a:bodyPr anchor="ctr"/>
          <a:lstStyle/>
          <a:p>
            <a:pPr algn="ctr"/>
            <a:r>
              <a:rPr lang="zh-CN" altLang="en-US" sz="3900">
                <a:solidFill>
                  <a:schemeClr val="bg1"/>
                </a:solidFill>
                <a:latin typeface="黑体" pitchFamily="2" charset="-122"/>
                <a:ea typeface="黑体" pitchFamily="2" charset="-122"/>
              </a:rPr>
              <a:t>哪些场合适合用</a:t>
            </a:r>
            <a:r>
              <a:rPr lang="en-US" sz="3900">
                <a:solidFill>
                  <a:schemeClr val="bg1"/>
                </a:solidFill>
                <a:latin typeface="黑体" pitchFamily="2" charset="-122"/>
                <a:ea typeface="黑体" pitchFamily="2" charset="-122"/>
              </a:rPr>
              <a:t>PPT</a:t>
            </a:r>
            <a:r>
              <a:rPr lang="zh-CN" altLang="en-US" sz="3900">
                <a:solidFill>
                  <a:schemeClr val="bg1"/>
                </a:solidFill>
                <a:latin typeface="黑体" pitchFamily="2" charset="-122"/>
                <a:ea typeface="黑体" pitchFamily="2" charset="-122"/>
              </a:rPr>
              <a:t>？</a:t>
            </a:r>
          </a:p>
        </p:txBody>
      </p:sp>
      <p:sp>
        <p:nvSpPr>
          <p:cNvPr id="63492" name="灯片编号占位符 3"/>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D05F63AD-A1AA-45FF-A3D3-CA743B6CE890}" type="slidenum">
              <a:rPr lang="zh-CN" altLang="en-US" sz="1200">
                <a:solidFill>
                  <a:srgbClr val="898989"/>
                </a:solidFill>
                <a:latin typeface="Calibri" pitchFamily="34" charset="0"/>
              </a:rPr>
              <a:pPr algn="r"/>
              <a:t>33</a:t>
            </a:fld>
            <a:endParaRPr lang="en-US" sz="1200">
              <a:solidFill>
                <a:srgbClr val="898989"/>
              </a:solidFill>
              <a:latin typeface="Calibri" pitchFamily="34" charset="0"/>
            </a:endParaRPr>
          </a:p>
        </p:txBody>
      </p:sp>
      <p:sp>
        <p:nvSpPr>
          <p:cNvPr id="63493" name="Rectangle 3"/>
          <p:cNvSpPr txBox="1">
            <a:spLocks noChangeArrowheads="1"/>
          </p:cNvSpPr>
          <p:nvPr/>
        </p:nvSpPr>
        <p:spPr bwMode="auto">
          <a:xfrm>
            <a:off x="214313" y="1143000"/>
            <a:ext cx="8501062" cy="1133475"/>
          </a:xfrm>
          <a:prstGeom prst="rect">
            <a:avLst/>
          </a:prstGeom>
          <a:noFill/>
          <a:ln w="9525">
            <a:noFill/>
            <a:miter lim="800000"/>
            <a:headEnd/>
            <a:tailEnd/>
          </a:ln>
        </p:spPr>
        <p:txBody>
          <a:bodyPr/>
          <a:lstStyle/>
          <a:p>
            <a:pPr marL="273050" indent="-273050">
              <a:spcBef>
                <a:spcPct val="20000"/>
              </a:spcBef>
              <a:buSzPct val="95000"/>
            </a:pPr>
            <a:r>
              <a:rPr lang="zh-CN" altLang="en-US" sz="4800" b="1">
                <a:latin typeface="微软雅黑" pitchFamily="34" charset="-122"/>
                <a:ea typeface="微软雅黑" pitchFamily="34" charset="-122"/>
              </a:rPr>
              <a:t>你想做出这样的</a:t>
            </a:r>
            <a:r>
              <a:rPr lang="en-US" sz="4800" b="1">
                <a:latin typeface="微软雅黑" pitchFamily="34" charset="-122"/>
                <a:ea typeface="微软雅黑" pitchFamily="34" charset="-122"/>
              </a:rPr>
              <a:t>PPT</a:t>
            </a:r>
            <a:r>
              <a:rPr lang="zh-CN" altLang="en-US" sz="4800" b="1">
                <a:latin typeface="微软雅黑" pitchFamily="34" charset="-122"/>
                <a:ea typeface="微软雅黑" pitchFamily="34" charset="-122"/>
              </a:rPr>
              <a:t>吗</a:t>
            </a:r>
            <a:r>
              <a:rPr lang="zh-CN" altLang="en-US" sz="6000" b="1">
                <a:solidFill>
                  <a:srgbClr val="FF0000"/>
                </a:solidFill>
                <a:latin typeface="微软雅黑" pitchFamily="34" charset="-122"/>
                <a:ea typeface="微软雅黑" pitchFamily="34" charset="-122"/>
              </a:rPr>
              <a:t>？</a:t>
            </a:r>
            <a:endParaRPr lang="en-US" sz="6000" b="1">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标题 1"/>
          <p:cNvSpPr txBox="1">
            <a:spLocks noChangeArrowheads="1"/>
          </p:cNvSpPr>
          <p:nvPr/>
        </p:nvSpPr>
        <p:spPr bwMode="auto">
          <a:xfrm>
            <a:off x="214313" y="1714500"/>
            <a:ext cx="8715375" cy="3500438"/>
          </a:xfrm>
          <a:prstGeom prst="rect">
            <a:avLst/>
          </a:prstGeom>
          <a:noFill/>
          <a:ln w="9525">
            <a:noFill/>
            <a:miter lim="800000"/>
            <a:headEnd/>
            <a:tailEnd/>
          </a:ln>
        </p:spPr>
        <p:txBody>
          <a:bodyPr anchor="ctr"/>
          <a:lstStyle/>
          <a:p>
            <a:pPr algn="ctr">
              <a:lnSpc>
                <a:spcPct val="80000"/>
              </a:lnSpc>
            </a:pPr>
            <a:r>
              <a:rPr lang="zh-CN" altLang="en-US" sz="5100" b="1">
                <a:latin typeface="微软雅黑" pitchFamily="34" charset="-122"/>
                <a:ea typeface="微软雅黑" pitchFamily="34" charset="-122"/>
              </a:rPr>
              <a:t>居然</a:t>
            </a:r>
            <a:endParaRPr lang="en-US" sz="5100" b="1">
              <a:latin typeface="微软雅黑" pitchFamily="34" charset="-122"/>
              <a:ea typeface="微软雅黑" pitchFamily="34" charset="-122"/>
            </a:endParaRPr>
          </a:p>
          <a:p>
            <a:pPr algn="ctr">
              <a:lnSpc>
                <a:spcPct val="80000"/>
              </a:lnSpc>
            </a:pPr>
            <a:endParaRPr lang="en-US" sz="5100" b="1">
              <a:latin typeface="微软雅黑" pitchFamily="34" charset="-122"/>
              <a:ea typeface="微软雅黑" pitchFamily="34" charset="-122"/>
            </a:endParaRPr>
          </a:p>
          <a:p>
            <a:pPr algn="ctr">
              <a:lnSpc>
                <a:spcPct val="80000"/>
              </a:lnSpc>
            </a:pPr>
            <a:r>
              <a:rPr lang="en-US" sz="7200" b="1">
                <a:solidFill>
                  <a:srgbClr val="FF0000"/>
                </a:solidFill>
                <a:latin typeface="微软雅黑" pitchFamily="34" charset="-122"/>
                <a:ea typeface="微软雅黑" pitchFamily="34" charset="-122"/>
              </a:rPr>
              <a:t>80%</a:t>
            </a:r>
            <a:r>
              <a:rPr lang="zh-CN" altLang="en-US" sz="5100" b="1">
                <a:latin typeface="微软雅黑" pitchFamily="34" charset="-122"/>
                <a:ea typeface="微软雅黑" pitchFamily="34" charset="-122"/>
              </a:rPr>
              <a:t>的人问：</a:t>
            </a:r>
            <a:endParaRPr lang="en-US" sz="5100" b="1">
              <a:latin typeface="微软雅黑" pitchFamily="34" charset="-122"/>
              <a:ea typeface="微软雅黑" pitchFamily="34" charset="-122"/>
            </a:endParaRPr>
          </a:p>
          <a:p>
            <a:pPr algn="ctr">
              <a:lnSpc>
                <a:spcPct val="80000"/>
              </a:lnSpc>
            </a:pPr>
            <a:endParaRPr lang="en-US" sz="5100" b="1">
              <a:latin typeface="微软雅黑" pitchFamily="34" charset="-122"/>
              <a:ea typeface="微软雅黑" pitchFamily="34" charset="-122"/>
            </a:endParaRPr>
          </a:p>
          <a:p>
            <a:pPr algn="ctr">
              <a:lnSpc>
                <a:spcPct val="80000"/>
              </a:lnSpc>
            </a:pPr>
            <a:r>
              <a:rPr lang="zh-CN" altLang="en-US" sz="5100" b="1">
                <a:latin typeface="微软雅黑" pitchFamily="34" charset="-122"/>
                <a:ea typeface="微软雅黑" pitchFamily="34" charset="-122"/>
              </a:rPr>
              <a:t>模板哪里找的？</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562" name="Group 2"/>
          <p:cNvGraphicFramePr>
            <a:graphicFrameLocks noGrp="1"/>
          </p:cNvGraphicFramePr>
          <p:nvPr/>
        </p:nvGraphicFramePr>
        <p:xfrm>
          <a:off x="601663" y="1285875"/>
          <a:ext cx="8113712" cy="4929190"/>
        </p:xfrm>
        <a:graphic>
          <a:graphicData uri="http://schemas.openxmlformats.org/drawingml/2006/table">
            <a:tbl>
              <a:tblPr/>
              <a:tblGrid>
                <a:gridCol w="3973512"/>
                <a:gridCol w="4140200"/>
              </a:tblGrid>
              <a:tr h="7032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smtClean="0">
                          <a:ln>
                            <a:noFill/>
                          </a:ln>
                          <a:solidFill>
                            <a:schemeClr val="tx1"/>
                          </a:solidFill>
                          <a:effectLst/>
                          <a:latin typeface="微软雅黑" pitchFamily="34" charset="-122"/>
                          <a:ea typeface="微软雅黑" pitchFamily="34" charset="-122"/>
                        </a:rPr>
                        <a:t>菜鸟会想</a:t>
                      </a:r>
                    </a:p>
                  </a:txBody>
                  <a:tcPr marL="91448" marR="9144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8D0E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smtClean="0">
                          <a:ln>
                            <a:noFill/>
                          </a:ln>
                          <a:solidFill>
                            <a:schemeClr val="tx1"/>
                          </a:solidFill>
                          <a:effectLst/>
                          <a:latin typeface="微软雅黑" pitchFamily="34" charset="-122"/>
                          <a:ea typeface="微软雅黑" pitchFamily="34" charset="-122"/>
                        </a:rPr>
                        <a:t>高手会想</a:t>
                      </a:r>
                    </a:p>
                  </a:txBody>
                  <a:tcPr marL="91448" marR="9144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8D0ED"/>
                    </a:solidFill>
                  </a:tcPr>
                </a:tc>
              </a:tr>
              <a:tr h="5318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chemeClr val="tx1"/>
                          </a:solidFill>
                          <a:effectLst/>
                          <a:latin typeface="微软雅黑" pitchFamily="34" charset="-122"/>
                          <a:ea typeface="微软雅黑" pitchFamily="34" charset="-122"/>
                        </a:rPr>
                        <a:t>母版是哪里下载的？</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BFBFBF">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chemeClr val="tx1"/>
                          </a:solidFill>
                          <a:effectLst/>
                          <a:latin typeface="微软雅黑" pitchFamily="34" charset="-122"/>
                          <a:ea typeface="微软雅黑" pitchFamily="34" charset="-122"/>
                        </a:rPr>
                        <a:t>为什么用这个母版？</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BFBFBF">
                        <a:alpha val="20000"/>
                      </a:srgbClr>
                    </a:solidFill>
                  </a:tcPr>
                </a:tc>
              </a:tr>
              <a:tr h="528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chemeClr val="tx1"/>
                          </a:solidFill>
                          <a:effectLst/>
                          <a:latin typeface="微软雅黑" pitchFamily="34" charset="-122"/>
                          <a:ea typeface="微软雅黑" pitchFamily="34" charset="-122"/>
                        </a:rPr>
                        <a:t>背景主题能不能复制过来？</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chemeClr val="tx1"/>
                          </a:solidFill>
                          <a:effectLst/>
                          <a:latin typeface="微软雅黑" pitchFamily="34" charset="-122"/>
                          <a:ea typeface="微软雅黑" pitchFamily="34" charset="-122"/>
                        </a:rPr>
                        <a:t>背景主题和论点是否协调？</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27050">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zh-CN" sz="1800" b="0" i="0" u="none" strike="noStrike" cap="none" normalizeH="0" baseline="0" smtClean="0">
                          <a:ln>
                            <a:noFill/>
                          </a:ln>
                          <a:solidFill>
                            <a:schemeClr val="tx1"/>
                          </a:solidFill>
                          <a:effectLst/>
                          <a:latin typeface="微软雅黑" pitchFamily="34" charset="-122"/>
                          <a:ea typeface="微软雅黑" pitchFamily="34" charset="-122"/>
                        </a:rPr>
                        <a:t>动画特效我要是能做出来就好了！</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BFBFBF">
                        <a:alpha val="20000"/>
                      </a:srgbClr>
                    </a:solid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zh-CN" sz="1800" b="0" i="0" u="none" strike="noStrike" cap="none" normalizeH="0" baseline="0" smtClean="0">
                          <a:ln>
                            <a:noFill/>
                          </a:ln>
                          <a:solidFill>
                            <a:schemeClr val="tx1"/>
                          </a:solidFill>
                          <a:effectLst/>
                          <a:latin typeface="微软雅黑" pitchFamily="34" charset="-122"/>
                          <a:ea typeface="微软雅黑" pitchFamily="34" charset="-122"/>
                        </a:rPr>
                        <a:t>动画对沟通有帮助吗？</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BFBFBF">
                        <a:alpha val="20000"/>
                      </a:srgbClr>
                    </a:solidFill>
                  </a:tcPr>
                </a:tc>
              </a:tr>
              <a:tr h="527050">
                <a:tc>
                  <a:txBody>
                    <a:bodyPr/>
                    <a:lstStyle/>
                    <a:p>
                      <a:pPr marL="0" marR="0" lvl="0" indent="0" algn="l" defTabSz="914400" rtl="0" eaLnBrk="1" fontAlgn="base" latinLnBrk="0" hangingPunct="1">
                        <a:lnSpc>
                          <a:spcPct val="100000"/>
                        </a:lnSpc>
                        <a:spcBef>
                          <a:spcPts val="200"/>
                        </a:spcBef>
                        <a:spcAft>
                          <a:spcPts val="200"/>
                        </a:spcAft>
                        <a:buClrTx/>
                        <a:buSzTx/>
                        <a:buFontTx/>
                        <a:buNone/>
                        <a:tabLst/>
                      </a:pPr>
                      <a:r>
                        <a:rPr kumimoji="0" lang="zh-CN" sz="1800" b="0" i="0" u="none" strike="noStrike" cap="none" normalizeH="0" baseline="0" smtClean="0">
                          <a:ln>
                            <a:noFill/>
                          </a:ln>
                          <a:solidFill>
                            <a:schemeClr val="tx1"/>
                          </a:solidFill>
                          <a:effectLst/>
                          <a:latin typeface="微软雅黑" pitchFamily="34" charset="-122"/>
                          <a:ea typeface="微软雅黑" pitchFamily="34" charset="-122"/>
                        </a:rPr>
                        <a:t>他的图表怎么就这么漂亮呢？</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200"/>
                        </a:spcBef>
                        <a:spcAft>
                          <a:spcPts val="200"/>
                        </a:spcAft>
                        <a:buClrTx/>
                        <a:buSzTx/>
                        <a:buFontTx/>
                        <a:buNone/>
                        <a:tabLst/>
                      </a:pPr>
                      <a:r>
                        <a:rPr kumimoji="0" lang="zh-CN" sz="1800" b="0" i="0" u="none" strike="noStrike" cap="none" normalizeH="0" baseline="0" smtClean="0">
                          <a:ln>
                            <a:noFill/>
                          </a:ln>
                          <a:solidFill>
                            <a:schemeClr val="tx1"/>
                          </a:solidFill>
                          <a:effectLst/>
                          <a:latin typeface="微软雅黑" pitchFamily="34" charset="-122"/>
                          <a:ea typeface="微软雅黑" pitchFamily="34" charset="-122"/>
                        </a:rPr>
                        <a:t>有更合理的图表来表达观点吗？</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28638">
                <a:tc>
                  <a:txBody>
                    <a:bodyPr/>
                    <a:lstStyle/>
                    <a:p>
                      <a:pPr marL="0" marR="0" lvl="0" indent="0" algn="l" defTabSz="914400" rtl="0" eaLnBrk="1" fontAlgn="base" latinLnBrk="0" hangingPunct="1">
                        <a:lnSpc>
                          <a:spcPct val="100000"/>
                        </a:lnSpc>
                        <a:spcBef>
                          <a:spcPts val="200"/>
                        </a:spcBef>
                        <a:spcAft>
                          <a:spcPts val="200"/>
                        </a:spcAft>
                        <a:buClrTx/>
                        <a:buSzTx/>
                        <a:buFontTx/>
                        <a:buNone/>
                        <a:tabLst/>
                      </a:pPr>
                      <a:r>
                        <a:rPr kumimoji="0" lang="zh-CN" sz="1800" b="0" i="0" u="none" strike="noStrike" cap="none" normalizeH="0" baseline="0" smtClean="0">
                          <a:ln>
                            <a:noFill/>
                          </a:ln>
                          <a:solidFill>
                            <a:schemeClr val="tx1"/>
                          </a:solidFill>
                          <a:effectLst/>
                          <a:latin typeface="微软雅黑" pitchFamily="34" charset="-122"/>
                          <a:ea typeface="微软雅黑" pitchFamily="34" charset="-122"/>
                        </a:rPr>
                        <a:t>这个字体哪里来的？</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BFBFBF">
                        <a:alpha val="20000"/>
                      </a:srgbClr>
                    </a:solidFill>
                  </a:tcPr>
                </a:tc>
                <a:tc>
                  <a:txBody>
                    <a:bodyPr/>
                    <a:lstStyle/>
                    <a:p>
                      <a:pPr marL="0" marR="0" lvl="0" indent="0" algn="l" defTabSz="914400" rtl="0" eaLnBrk="1" fontAlgn="base" latinLnBrk="0" hangingPunct="1">
                        <a:lnSpc>
                          <a:spcPct val="100000"/>
                        </a:lnSpc>
                        <a:spcBef>
                          <a:spcPts val="200"/>
                        </a:spcBef>
                        <a:spcAft>
                          <a:spcPts val="200"/>
                        </a:spcAft>
                        <a:buClrTx/>
                        <a:buSzTx/>
                        <a:buFontTx/>
                        <a:buNone/>
                        <a:tabLst/>
                      </a:pPr>
                      <a:r>
                        <a:rPr kumimoji="0" lang="zh-CN" sz="1800" b="0" i="0" u="none" strike="noStrike" cap="none" normalizeH="0" baseline="0" smtClean="0">
                          <a:ln>
                            <a:noFill/>
                          </a:ln>
                          <a:solidFill>
                            <a:schemeClr val="tx1"/>
                          </a:solidFill>
                          <a:effectLst/>
                          <a:latin typeface="微软雅黑" pitchFamily="34" charset="-122"/>
                          <a:ea typeface="微软雅黑" pitchFamily="34" charset="-122"/>
                        </a:rPr>
                        <a:t>字体字型对听众阅读有影响吗？</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BFBFBF">
                        <a:alpha val="20000"/>
                      </a:srgbClr>
                    </a:solidFill>
                  </a:tcPr>
                </a:tc>
              </a:tr>
              <a:tr h="527050">
                <a:tc>
                  <a:txBody>
                    <a:bodyPr/>
                    <a:lstStyle/>
                    <a:p>
                      <a:pPr marL="0" marR="0" lvl="0" indent="0" algn="l" defTabSz="914400" rtl="0" eaLnBrk="1" fontAlgn="base" latinLnBrk="0" hangingPunct="1">
                        <a:lnSpc>
                          <a:spcPct val="100000"/>
                        </a:lnSpc>
                        <a:spcBef>
                          <a:spcPts val="200"/>
                        </a:spcBef>
                        <a:spcAft>
                          <a:spcPts val="200"/>
                        </a:spcAft>
                        <a:buClrTx/>
                        <a:buSzTx/>
                        <a:buFontTx/>
                        <a:buNone/>
                        <a:tabLst/>
                      </a:pPr>
                      <a:r>
                        <a:rPr kumimoji="0" lang="zh-CN" sz="1800" b="0" i="0" u="none" strike="noStrike" cap="none" normalizeH="0" baseline="0" smtClean="0">
                          <a:ln>
                            <a:noFill/>
                          </a:ln>
                          <a:solidFill>
                            <a:schemeClr val="tx1"/>
                          </a:solidFill>
                          <a:effectLst/>
                          <a:latin typeface="微软雅黑" pitchFamily="34" charset="-122"/>
                          <a:ea typeface="微软雅黑" pitchFamily="34" charset="-122"/>
                        </a:rPr>
                        <a:t>色彩该怎么调整才好看呢？</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200"/>
                        </a:spcBef>
                        <a:spcAft>
                          <a:spcPts val="200"/>
                        </a:spcAft>
                        <a:buClrTx/>
                        <a:buSzTx/>
                        <a:buFontTx/>
                        <a:buNone/>
                        <a:tabLst/>
                      </a:pPr>
                      <a:r>
                        <a:rPr kumimoji="0" lang="zh-CN" sz="1800" b="0" i="0" u="none" strike="noStrike" cap="none" normalizeH="0" baseline="0" smtClean="0">
                          <a:ln>
                            <a:noFill/>
                          </a:ln>
                          <a:solidFill>
                            <a:schemeClr val="tx1"/>
                          </a:solidFill>
                          <a:effectLst/>
                          <a:latin typeface="微软雅黑" pitchFamily="34" charset="-122"/>
                          <a:ea typeface="微软雅黑" pitchFamily="34" charset="-122"/>
                        </a:rPr>
                        <a:t>光影设置如何和现场灯光匹配？</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28638">
                <a:tc>
                  <a:txBody>
                    <a:bodyPr/>
                    <a:lstStyle/>
                    <a:p>
                      <a:pPr marL="0" marR="0" lvl="0" indent="0" algn="l" defTabSz="914400" rtl="0" eaLnBrk="1" fontAlgn="base" latinLnBrk="0" hangingPunct="1">
                        <a:lnSpc>
                          <a:spcPct val="100000"/>
                        </a:lnSpc>
                        <a:spcBef>
                          <a:spcPts val="200"/>
                        </a:spcBef>
                        <a:spcAft>
                          <a:spcPts val="200"/>
                        </a:spcAft>
                        <a:buClrTx/>
                        <a:buSzTx/>
                        <a:buFontTx/>
                        <a:buNone/>
                        <a:tabLst/>
                      </a:pPr>
                      <a:r>
                        <a:rPr kumimoji="0" lang="en-US" sz="1800" b="0" i="0" u="none" strike="noStrike" cap="none" normalizeH="0" baseline="0" smtClean="0">
                          <a:ln>
                            <a:noFill/>
                          </a:ln>
                          <a:solidFill>
                            <a:schemeClr val="tx1"/>
                          </a:solidFill>
                          <a:effectLst/>
                          <a:latin typeface="微软雅黑" pitchFamily="34" charset="-122"/>
                          <a:ea typeface="微软雅黑" pitchFamily="34" charset="-122"/>
                        </a:rPr>
                        <a:t>PPT</a:t>
                      </a:r>
                      <a:r>
                        <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rPr>
                        <a:t>真漂亮啊！</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BFBFBF">
                        <a:alpha val="20000"/>
                      </a:srgbClr>
                    </a:solidFill>
                  </a:tcPr>
                </a:tc>
                <a:tc>
                  <a:txBody>
                    <a:bodyPr/>
                    <a:lstStyle/>
                    <a:p>
                      <a:pPr marL="0" marR="0" lvl="0" indent="0" algn="l" defTabSz="914400" rtl="0" eaLnBrk="1" fontAlgn="base" latinLnBrk="0" hangingPunct="1">
                        <a:lnSpc>
                          <a:spcPct val="100000"/>
                        </a:lnSpc>
                        <a:spcBef>
                          <a:spcPts val="200"/>
                        </a:spcBef>
                        <a:spcAft>
                          <a:spcPts val="200"/>
                        </a:spcAft>
                        <a:buClrTx/>
                        <a:buSzTx/>
                        <a:buFontTx/>
                        <a:buNone/>
                        <a:tabLst/>
                      </a:pPr>
                      <a:r>
                        <a:rPr kumimoji="0" lang="en-US" sz="1800" b="0" i="0" u="none" strike="noStrike" cap="none" normalizeH="0" baseline="0" smtClean="0">
                          <a:ln>
                            <a:noFill/>
                          </a:ln>
                          <a:solidFill>
                            <a:schemeClr val="tx1"/>
                          </a:solidFill>
                          <a:effectLst/>
                          <a:latin typeface="微软雅黑" pitchFamily="34" charset="-122"/>
                          <a:ea typeface="微软雅黑" pitchFamily="34" charset="-122"/>
                        </a:rPr>
                        <a:t>PPT</a:t>
                      </a:r>
                      <a:r>
                        <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rPr>
                        <a:t>有说服力吗？</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BFBFBF">
                        <a:alpha val="20000"/>
                      </a:srgbClr>
                    </a:solidFill>
                  </a:tcPr>
                </a:tc>
              </a:tr>
              <a:tr h="527050">
                <a:tc>
                  <a:txBody>
                    <a:bodyPr/>
                    <a:lstStyle/>
                    <a:p>
                      <a:pPr marL="0" marR="0" lvl="0" indent="0" algn="l" defTabSz="914400" rtl="0" eaLnBrk="1" fontAlgn="base" latinLnBrk="0" hangingPunct="1">
                        <a:lnSpc>
                          <a:spcPct val="100000"/>
                        </a:lnSpc>
                        <a:spcBef>
                          <a:spcPts val="200"/>
                        </a:spcBef>
                        <a:spcAft>
                          <a:spcPts val="200"/>
                        </a:spcAft>
                        <a:buClrTx/>
                        <a:buSzTx/>
                        <a:buFontTx/>
                        <a:buNone/>
                        <a:tabLst/>
                      </a:pPr>
                      <a:r>
                        <a:rPr kumimoji="0" lang="en-US" sz="1800" b="1" i="0" u="none" strike="noStrike" cap="none" normalizeH="0" baseline="0" smtClean="0">
                          <a:ln>
                            <a:noFill/>
                          </a:ln>
                          <a:solidFill>
                            <a:schemeClr val="tx1"/>
                          </a:solidFill>
                          <a:effectLst/>
                          <a:latin typeface="微软雅黑" pitchFamily="34" charset="-122"/>
                          <a:ea typeface="微软雅黑" pitchFamily="34" charset="-122"/>
                        </a:rPr>
                        <a:t>… …</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200"/>
                        </a:spcBef>
                        <a:spcAft>
                          <a:spcPts val="200"/>
                        </a:spcAft>
                        <a:buClrTx/>
                        <a:buSzTx/>
                        <a:buFontTx/>
                        <a:buNone/>
                        <a:tabLst/>
                      </a:pPr>
                      <a:r>
                        <a:rPr kumimoji="0" lang="en-US" sz="1800" b="1" i="0" u="none" strike="noStrike" cap="none" normalizeH="0" baseline="0" smtClean="0">
                          <a:ln>
                            <a:noFill/>
                          </a:ln>
                          <a:solidFill>
                            <a:schemeClr val="tx1"/>
                          </a:solidFill>
                          <a:effectLst/>
                          <a:latin typeface="微软雅黑" pitchFamily="34" charset="-122"/>
                          <a:ea typeface="微软雅黑" pitchFamily="34" charset="-122"/>
                        </a:rPr>
                        <a:t>… …</a:t>
                      </a:r>
                    </a:p>
                  </a:txBody>
                  <a:tcPr marL="91448" marR="9144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6587" name="矩形 5"/>
          <p:cNvSpPr>
            <a:spLocks noChangeArrowheads="1"/>
          </p:cNvSpPr>
          <p:nvPr/>
        </p:nvSpPr>
        <p:spPr bwMode="auto">
          <a:xfrm>
            <a:off x="2928938" y="285750"/>
            <a:ext cx="3262312" cy="708025"/>
          </a:xfrm>
          <a:prstGeom prst="rect">
            <a:avLst/>
          </a:prstGeom>
          <a:noFill/>
          <a:ln w="9525">
            <a:noFill/>
            <a:miter lim="800000"/>
            <a:headEnd/>
            <a:tailEnd/>
          </a:ln>
        </p:spPr>
        <p:txBody>
          <a:bodyPr wrap="none">
            <a:spAutoFit/>
          </a:bodyPr>
          <a:lstStyle/>
          <a:p>
            <a:pPr algn="ctr"/>
            <a:r>
              <a:rPr lang="zh-CN" altLang="en-US" sz="4000">
                <a:latin typeface="微软雅黑" pitchFamily="34" charset="-122"/>
                <a:ea typeface="微软雅黑" pitchFamily="34" charset="-122"/>
              </a:rPr>
              <a:t>从菜鸟到高手</a:t>
            </a:r>
            <a:endParaRPr lang="zh-CN" altLang="en-US" sz="4000">
              <a:solidFill>
                <a:schemeClr val="bg1"/>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13"/>
          <p:cNvPicPr>
            <a:picLocks noChangeAspect="1" noChangeArrowheads="1"/>
          </p:cNvPicPr>
          <p:nvPr/>
        </p:nvPicPr>
        <p:blipFill>
          <a:blip r:embed="rId2"/>
          <a:srcRect/>
          <a:stretch>
            <a:fillRect/>
          </a:stretch>
        </p:blipFill>
        <p:spPr bwMode="auto">
          <a:xfrm>
            <a:off x="4906963" y="1500188"/>
            <a:ext cx="2930525" cy="4764087"/>
          </a:xfrm>
          <a:prstGeom prst="rect">
            <a:avLst/>
          </a:prstGeom>
          <a:noFill/>
          <a:ln w="9525">
            <a:noFill/>
            <a:miter lim="800000"/>
            <a:headEnd/>
            <a:tailEnd/>
          </a:ln>
        </p:spPr>
      </p:pic>
      <p:sp>
        <p:nvSpPr>
          <p:cNvPr id="67587" name="Text Box 16"/>
          <p:cNvSpPr txBox="1">
            <a:spLocks noChangeArrowheads="1"/>
          </p:cNvSpPr>
          <p:nvPr/>
        </p:nvSpPr>
        <p:spPr bwMode="auto">
          <a:xfrm>
            <a:off x="857250" y="1844675"/>
            <a:ext cx="3289300" cy="1584325"/>
          </a:xfrm>
          <a:prstGeom prst="rect">
            <a:avLst/>
          </a:prstGeom>
          <a:noFill/>
          <a:ln w="9525">
            <a:noFill/>
            <a:miter lim="800000"/>
            <a:headEnd/>
            <a:tailEnd/>
          </a:ln>
        </p:spPr>
        <p:txBody>
          <a:bodyPr/>
          <a:lstStyle/>
          <a:p>
            <a:pPr>
              <a:lnSpc>
                <a:spcPct val="150000"/>
              </a:lnSpc>
            </a:pPr>
            <a:r>
              <a:rPr lang="zh-CN" altLang="en-US" sz="2000">
                <a:latin typeface="微软雅黑" pitchFamily="34" charset="-122"/>
                <a:ea typeface="微软雅黑" pitchFamily="34" charset="-122"/>
              </a:rPr>
              <a:t>错误可能有许多种，但有他们都有几个共同点：</a:t>
            </a:r>
          </a:p>
          <a:p>
            <a:pPr>
              <a:lnSpc>
                <a:spcPct val="150000"/>
              </a:lnSpc>
            </a:pPr>
            <a:r>
              <a:rPr lang="zh-CN" altLang="en-US" sz="3200" b="1">
                <a:solidFill>
                  <a:srgbClr val="FF0000"/>
                </a:solidFill>
                <a:latin typeface="微软雅黑" pitchFamily="34" charset="-122"/>
                <a:ea typeface="微软雅黑" pitchFamily="34" charset="-122"/>
              </a:rPr>
              <a:t>杂、乱、繁、过</a:t>
            </a:r>
          </a:p>
          <a:p>
            <a:pPr>
              <a:lnSpc>
                <a:spcPct val="150000"/>
              </a:lnSpc>
            </a:pPr>
            <a:endParaRPr lang="zh-CN" altLang="en-US" sz="2800">
              <a:latin typeface="微软雅黑" pitchFamily="34" charset="-122"/>
              <a:ea typeface="微软雅黑" pitchFamily="34" charset="-122"/>
            </a:endParaRPr>
          </a:p>
        </p:txBody>
      </p:sp>
      <p:sp>
        <p:nvSpPr>
          <p:cNvPr id="67588" name="Text Box 19"/>
          <p:cNvSpPr txBox="1">
            <a:spLocks noChangeArrowheads="1"/>
          </p:cNvSpPr>
          <p:nvPr/>
        </p:nvSpPr>
        <p:spPr bwMode="auto">
          <a:xfrm>
            <a:off x="928688" y="4548188"/>
            <a:ext cx="3144837" cy="827087"/>
          </a:xfrm>
          <a:prstGeom prst="rect">
            <a:avLst/>
          </a:prstGeom>
          <a:noFill/>
          <a:ln w="9525">
            <a:noFill/>
            <a:miter lim="800000"/>
            <a:headEnd/>
            <a:tailEnd/>
          </a:ln>
        </p:spPr>
        <p:txBody>
          <a:bodyPr/>
          <a:lstStyle/>
          <a:p>
            <a:pPr>
              <a:lnSpc>
                <a:spcPct val="150000"/>
              </a:lnSpc>
            </a:pPr>
            <a:r>
              <a:rPr lang="zh-CN" altLang="en-US" sz="3200" b="1">
                <a:solidFill>
                  <a:srgbClr val="FF0000"/>
                </a:solidFill>
                <a:latin typeface="微软雅黑" pitchFamily="34" charset="-122"/>
                <a:ea typeface="微软雅黑" pitchFamily="34" charset="-122"/>
              </a:rPr>
              <a:t>齐、整、简、适</a:t>
            </a:r>
          </a:p>
        </p:txBody>
      </p:sp>
      <p:sp>
        <p:nvSpPr>
          <p:cNvPr id="67589" name="Text Box 21"/>
          <p:cNvSpPr txBox="1">
            <a:spLocks noChangeArrowheads="1"/>
          </p:cNvSpPr>
          <p:nvPr/>
        </p:nvSpPr>
        <p:spPr bwMode="auto">
          <a:xfrm>
            <a:off x="1873250" y="4151313"/>
            <a:ext cx="1454150" cy="396875"/>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我们的目标</a:t>
            </a:r>
          </a:p>
        </p:txBody>
      </p:sp>
      <p:sp>
        <p:nvSpPr>
          <p:cNvPr id="67590" name="AutoShape 22"/>
          <p:cNvSpPr>
            <a:spLocks noChangeArrowheads="1"/>
          </p:cNvSpPr>
          <p:nvPr/>
        </p:nvSpPr>
        <p:spPr bwMode="auto">
          <a:xfrm>
            <a:off x="2305050" y="3568700"/>
            <a:ext cx="539750" cy="468313"/>
          </a:xfrm>
          <a:prstGeom prst="downArrow">
            <a:avLst>
              <a:gd name="adj1" fmla="val 50000"/>
              <a:gd name="adj2" fmla="val 25000"/>
            </a:avLst>
          </a:prstGeom>
          <a:gradFill rotWithShape="1">
            <a:gsLst>
              <a:gs pos="0">
                <a:srgbClr val="7F7F7F"/>
              </a:gs>
              <a:gs pos="100000">
                <a:srgbClr val="DDDDDD"/>
              </a:gs>
            </a:gsLst>
            <a:lin ang="5400000" scaled="1"/>
          </a:gradFill>
          <a:ln w="9525">
            <a:noFill/>
            <a:miter lim="800000"/>
            <a:headEnd/>
            <a:tailEnd/>
          </a:ln>
        </p:spPr>
        <p:txBody>
          <a:bodyPr wrap="none" anchor="ctr">
            <a:spAutoFit/>
          </a:bodyPr>
          <a:lstStyle/>
          <a:p>
            <a:endParaRPr lang="zh-CN" altLang="en-US"/>
          </a:p>
        </p:txBody>
      </p:sp>
      <p:sp>
        <p:nvSpPr>
          <p:cNvPr id="67591" name="标题 1"/>
          <p:cNvSpPr txBox="1">
            <a:spLocks noChangeArrowheads="1"/>
          </p:cNvSpPr>
          <p:nvPr/>
        </p:nvSpPr>
        <p:spPr bwMode="auto">
          <a:xfrm>
            <a:off x="571500" y="428625"/>
            <a:ext cx="7772400" cy="1214438"/>
          </a:xfrm>
          <a:prstGeom prst="rect">
            <a:avLst/>
          </a:prstGeom>
          <a:noFill/>
          <a:ln w="9525">
            <a:noFill/>
            <a:miter lim="800000"/>
            <a:headEnd/>
            <a:tailEnd/>
          </a:ln>
        </p:spPr>
        <p:txBody>
          <a:bodyPr anchor="ctr"/>
          <a:lstStyle/>
          <a:p>
            <a:pPr algn="ctr"/>
            <a:r>
              <a:rPr lang="zh-CN" altLang="en-US" sz="4800" b="1">
                <a:latin typeface="微软雅黑" pitchFamily="34" charset="-122"/>
                <a:ea typeface="微软雅黑" pitchFamily="34" charset="-122"/>
              </a:rPr>
              <a:t>怎样才能做出这样的</a:t>
            </a:r>
            <a:r>
              <a:rPr lang="en-US" sz="4800" b="1">
                <a:latin typeface="微软雅黑" pitchFamily="34" charset="-122"/>
                <a:ea typeface="微软雅黑" pitchFamily="34" charset="-122"/>
              </a:rPr>
              <a:t>PPT</a:t>
            </a:r>
            <a:r>
              <a:rPr lang="zh-CN" altLang="en-US" sz="4800" b="1">
                <a:latin typeface="微软雅黑" pitchFamily="34" charset="-122"/>
                <a:ea typeface="微软雅黑" pitchFamily="34" charset="-122"/>
              </a:rPr>
              <a: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7" descr="经典户外广告系列欣赏[一]"/>
          <p:cNvPicPr>
            <a:picLocks noChangeAspect="1" noChangeArrowheads="1"/>
          </p:cNvPicPr>
          <p:nvPr/>
        </p:nvPicPr>
        <p:blipFill>
          <a:blip r:embed="rId2"/>
          <a:srcRect/>
          <a:stretch>
            <a:fillRect/>
          </a:stretch>
        </p:blipFill>
        <p:spPr bwMode="auto">
          <a:xfrm>
            <a:off x="3681413" y="1695450"/>
            <a:ext cx="5462587" cy="3467100"/>
          </a:xfrm>
          <a:prstGeom prst="rect">
            <a:avLst/>
          </a:prstGeom>
          <a:noFill/>
          <a:ln w="9525">
            <a:noFill/>
            <a:miter lim="800000"/>
            <a:headEnd/>
            <a:tailEnd/>
          </a:ln>
        </p:spPr>
      </p:pic>
      <p:sp>
        <p:nvSpPr>
          <p:cNvPr id="68611" name="矩形 4"/>
          <p:cNvSpPr>
            <a:spLocks noChangeArrowheads="1"/>
          </p:cNvSpPr>
          <p:nvPr/>
        </p:nvSpPr>
        <p:spPr bwMode="auto">
          <a:xfrm>
            <a:off x="357188" y="4581525"/>
            <a:ext cx="6357937" cy="1938338"/>
          </a:xfrm>
          <a:prstGeom prst="rect">
            <a:avLst/>
          </a:prstGeom>
          <a:noFill/>
          <a:ln w="9525">
            <a:noFill/>
            <a:miter lim="800000"/>
            <a:headEnd/>
            <a:tailEnd/>
          </a:ln>
        </p:spPr>
        <p:txBody>
          <a:bodyPr>
            <a:spAutoFit/>
          </a:bodyPr>
          <a:lstStyle/>
          <a:p>
            <a:r>
              <a:rPr lang="en-US" sz="2400">
                <a:latin typeface="微软雅黑" pitchFamily="34" charset="-122"/>
                <a:ea typeface="微软雅黑" pitchFamily="34" charset="-122"/>
              </a:rPr>
              <a:t>1</a:t>
            </a:r>
            <a:r>
              <a:rPr lang="zh-CN" altLang="en-US" sz="2400">
                <a:latin typeface="微软雅黑" pitchFamily="34" charset="-122"/>
                <a:ea typeface="微软雅黑" pitchFamily="34" charset="-122"/>
              </a:rPr>
              <a:t>、观众的忍耐力是</a:t>
            </a:r>
            <a:r>
              <a:rPr lang="zh-CN" altLang="en-US" sz="2400" b="1">
                <a:solidFill>
                  <a:srgbClr val="FF0000"/>
                </a:solidFill>
                <a:latin typeface="微软雅黑" pitchFamily="34" charset="-122"/>
                <a:ea typeface="微软雅黑" pitchFamily="34" charset="-122"/>
              </a:rPr>
              <a:t>有限度</a:t>
            </a:r>
            <a:r>
              <a:rPr lang="zh-CN" altLang="en-US" sz="2400">
                <a:latin typeface="微软雅黑" pitchFamily="34" charset="-122"/>
                <a:ea typeface="微软雅黑" pitchFamily="34" charset="-122"/>
              </a:rPr>
              <a:t>的</a:t>
            </a:r>
          </a:p>
          <a:p>
            <a:endParaRPr lang="zh-CN" altLang="en-US" sz="2400">
              <a:latin typeface="微软雅黑" pitchFamily="34" charset="-122"/>
              <a:ea typeface="微软雅黑" pitchFamily="34" charset="-122"/>
            </a:endParaRPr>
          </a:p>
          <a:p>
            <a:r>
              <a:rPr lang="en-US" sz="2400">
                <a:latin typeface="微软雅黑" pitchFamily="34" charset="-122"/>
                <a:ea typeface="微软雅黑" pitchFamily="34" charset="-122"/>
              </a:rPr>
              <a:t>2</a:t>
            </a:r>
            <a:r>
              <a:rPr lang="zh-CN" altLang="en-US" sz="2400">
                <a:latin typeface="微软雅黑" pitchFamily="34" charset="-122"/>
                <a:ea typeface="微软雅黑" pitchFamily="34" charset="-122"/>
              </a:rPr>
              <a:t>、</a:t>
            </a:r>
            <a:r>
              <a:rPr lang="zh-CN" altLang="en-US" sz="2400" b="1">
                <a:solidFill>
                  <a:srgbClr val="FF0000"/>
                </a:solidFill>
                <a:latin typeface="微软雅黑" pitchFamily="34" charset="-122"/>
                <a:ea typeface="微软雅黑" pitchFamily="34" charset="-122"/>
              </a:rPr>
              <a:t>不是</a:t>
            </a:r>
            <a:r>
              <a:rPr lang="zh-CN" altLang="en-US" sz="2400">
                <a:latin typeface="微软雅黑" pitchFamily="34" charset="-122"/>
                <a:ea typeface="微软雅黑" pitchFamily="34" charset="-122"/>
              </a:rPr>
              <a:t>放的信息越多，观众就越容易记住</a:t>
            </a:r>
          </a:p>
          <a:p>
            <a:endParaRPr lang="zh-CN" altLang="en-US" sz="2400">
              <a:latin typeface="微软雅黑" pitchFamily="34" charset="-122"/>
              <a:ea typeface="微软雅黑" pitchFamily="34" charset="-122"/>
            </a:endParaRPr>
          </a:p>
          <a:p>
            <a:r>
              <a:rPr lang="en-US" sz="2400">
                <a:latin typeface="微软雅黑" pitchFamily="34" charset="-122"/>
                <a:ea typeface="微软雅黑" pitchFamily="34" charset="-122"/>
              </a:rPr>
              <a:t>3</a:t>
            </a:r>
            <a:r>
              <a:rPr lang="zh-CN" altLang="en-US" sz="2400">
                <a:latin typeface="微软雅黑" pitchFamily="34" charset="-122"/>
                <a:ea typeface="微软雅黑" pitchFamily="34" charset="-122"/>
              </a:rPr>
              <a:t>、必须尽量让你的幻灯片看起来</a:t>
            </a:r>
            <a:r>
              <a:rPr lang="zh-CN" altLang="en-US" sz="2400" b="1">
                <a:solidFill>
                  <a:srgbClr val="FF0000"/>
                </a:solidFill>
                <a:latin typeface="微软雅黑" pitchFamily="34" charset="-122"/>
                <a:ea typeface="微软雅黑" pitchFamily="34" charset="-122"/>
              </a:rPr>
              <a:t>简洁</a:t>
            </a:r>
            <a:endParaRPr lang="zh-CN" altLang="en-US" sz="2400">
              <a:latin typeface="微软雅黑" pitchFamily="34" charset="-122"/>
              <a:ea typeface="微软雅黑" pitchFamily="34" charset="-122"/>
            </a:endParaRPr>
          </a:p>
        </p:txBody>
      </p:sp>
      <p:sp>
        <p:nvSpPr>
          <p:cNvPr id="68612" name="标题 5"/>
          <p:cNvSpPr txBox="1">
            <a:spLocks noChangeArrowheads="1"/>
          </p:cNvSpPr>
          <p:nvPr/>
        </p:nvSpPr>
        <p:spPr bwMode="auto">
          <a:xfrm>
            <a:off x="500063" y="571500"/>
            <a:ext cx="8143875" cy="523875"/>
          </a:xfrm>
          <a:prstGeom prst="rect">
            <a:avLst/>
          </a:prstGeom>
          <a:noFill/>
          <a:ln w="9525">
            <a:noFill/>
            <a:miter lim="800000"/>
            <a:headEnd/>
            <a:tailEnd/>
          </a:ln>
        </p:spPr>
        <p:txBody>
          <a:bodyPr/>
          <a:lstStyle/>
          <a:p>
            <a:r>
              <a:rPr lang="zh-CN" altLang="en-US" sz="4000">
                <a:latin typeface="微软雅黑" pitchFamily="34" charset="-122"/>
                <a:ea typeface="微软雅黑" pitchFamily="34" charset="-122"/>
              </a:rPr>
              <a:t>高速公路上哪些广告牌你留下印象？</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Box 6"/>
          <p:cNvSpPr txBox="1">
            <a:spLocks noChangeArrowheads="1"/>
          </p:cNvSpPr>
          <p:nvPr/>
        </p:nvSpPr>
        <p:spPr bwMode="auto">
          <a:xfrm>
            <a:off x="285750" y="1643063"/>
            <a:ext cx="7858125" cy="2986087"/>
          </a:xfrm>
          <a:prstGeom prst="rect">
            <a:avLst/>
          </a:prstGeom>
          <a:solidFill>
            <a:schemeClr val="bg1">
              <a:alpha val="62000"/>
            </a:schemeClr>
          </a:solidFill>
          <a:ln w="9525">
            <a:noFill/>
            <a:miter lim="800000"/>
            <a:headEnd/>
            <a:tailEnd/>
          </a:ln>
        </p:spPr>
        <p:txBody>
          <a:bodyPr>
            <a:spAutoFit/>
          </a:bodyPr>
          <a:lstStyle/>
          <a:p>
            <a:pPr marL="800100" lvl="1" indent="-342900">
              <a:lnSpc>
                <a:spcPct val="90000"/>
              </a:lnSpc>
              <a:spcBef>
                <a:spcPts val="1200"/>
              </a:spcBef>
              <a:spcAft>
                <a:spcPts val="1200"/>
              </a:spcAft>
              <a:buFont typeface="Wingdings" pitchFamily="2" charset="2"/>
              <a:buChar char=""/>
            </a:pPr>
            <a:r>
              <a:rPr lang="zh-CN" altLang="en-US" sz="2400">
                <a:latin typeface="微软雅黑" pitchFamily="34" charset="-122"/>
                <a:ea typeface="微软雅黑" pitchFamily="34" charset="-122"/>
              </a:rPr>
              <a:t>一页</a:t>
            </a:r>
            <a:r>
              <a:rPr lang="en-US" sz="2400">
                <a:latin typeface="微软雅黑" pitchFamily="34" charset="-122"/>
                <a:ea typeface="微软雅黑" pitchFamily="34" charset="-122"/>
              </a:rPr>
              <a:t>PPT</a:t>
            </a:r>
            <a:r>
              <a:rPr lang="zh-CN" altLang="en-US" sz="2400">
                <a:latin typeface="微软雅黑" pitchFamily="34" charset="-122"/>
                <a:ea typeface="微软雅黑" pitchFamily="34" charset="-122"/>
              </a:rPr>
              <a:t>中不超过</a:t>
            </a:r>
            <a:r>
              <a:rPr lang="en-US" sz="2400">
                <a:latin typeface="微软雅黑" pitchFamily="34" charset="-122"/>
                <a:ea typeface="微软雅黑" pitchFamily="34" charset="-122"/>
              </a:rPr>
              <a:t>7</a:t>
            </a:r>
            <a:r>
              <a:rPr lang="zh-CN" altLang="en-US" sz="2400">
                <a:latin typeface="微软雅黑" pitchFamily="34" charset="-122"/>
                <a:ea typeface="微软雅黑" pitchFamily="34" charset="-122"/>
              </a:rPr>
              <a:t>个概念</a:t>
            </a:r>
            <a:endParaRPr lang="en-US" sz="2400">
              <a:latin typeface="微软雅黑" pitchFamily="34" charset="-122"/>
              <a:ea typeface="微软雅黑" pitchFamily="34" charset="-122"/>
            </a:endParaRPr>
          </a:p>
          <a:p>
            <a:pPr marL="800100" lvl="1" indent="-342900">
              <a:lnSpc>
                <a:spcPct val="90000"/>
              </a:lnSpc>
              <a:spcBef>
                <a:spcPts val="1200"/>
              </a:spcBef>
              <a:spcAft>
                <a:spcPts val="1200"/>
              </a:spcAft>
              <a:buFont typeface="Wingdings" pitchFamily="2" charset="2"/>
              <a:buChar char=""/>
            </a:pPr>
            <a:r>
              <a:rPr lang="zh-CN" altLang="en-US" sz="2400">
                <a:latin typeface="微软雅黑" pitchFamily="34" charset="-122"/>
                <a:ea typeface="微软雅黑" pitchFamily="34" charset="-122"/>
              </a:rPr>
              <a:t>不要换行</a:t>
            </a:r>
            <a:endParaRPr lang="en-US" sz="2400">
              <a:latin typeface="微软雅黑" pitchFamily="34" charset="-122"/>
              <a:ea typeface="微软雅黑" pitchFamily="34" charset="-122"/>
            </a:endParaRPr>
          </a:p>
          <a:p>
            <a:pPr marL="800100" lvl="1" indent="-342900">
              <a:lnSpc>
                <a:spcPct val="90000"/>
              </a:lnSpc>
              <a:spcBef>
                <a:spcPts val="1200"/>
              </a:spcBef>
              <a:spcAft>
                <a:spcPts val="1200"/>
              </a:spcAft>
              <a:buFont typeface="Wingdings" pitchFamily="2" charset="2"/>
              <a:buChar char=""/>
            </a:pPr>
            <a:r>
              <a:rPr lang="zh-CN" altLang="en-US" sz="2400">
                <a:latin typeface="微软雅黑" pitchFamily="34" charset="-122"/>
                <a:ea typeface="微软雅黑" pitchFamily="34" charset="-122"/>
              </a:rPr>
              <a:t>不要超过</a:t>
            </a:r>
            <a:r>
              <a:rPr lang="en-US" sz="2400">
                <a:latin typeface="微软雅黑" pitchFamily="34" charset="-122"/>
                <a:ea typeface="微软雅黑" pitchFamily="34" charset="-122"/>
              </a:rPr>
              <a:t>10~12</a:t>
            </a:r>
            <a:r>
              <a:rPr lang="zh-CN" altLang="en-US" sz="2400">
                <a:latin typeface="微软雅黑" pitchFamily="34" charset="-122"/>
                <a:ea typeface="微软雅黑" pitchFamily="34" charset="-122"/>
              </a:rPr>
              <a:t>行</a:t>
            </a:r>
            <a:endParaRPr lang="en-US" sz="2400">
              <a:latin typeface="微软雅黑" pitchFamily="34" charset="-122"/>
              <a:ea typeface="微软雅黑" pitchFamily="34" charset="-122"/>
            </a:endParaRPr>
          </a:p>
          <a:p>
            <a:pPr marL="800100" lvl="1" indent="-342900">
              <a:lnSpc>
                <a:spcPct val="90000"/>
              </a:lnSpc>
              <a:spcBef>
                <a:spcPts val="1200"/>
              </a:spcBef>
              <a:spcAft>
                <a:spcPts val="1200"/>
              </a:spcAft>
              <a:buFont typeface="Wingdings" pitchFamily="2" charset="2"/>
              <a:buChar char=""/>
            </a:pPr>
            <a:r>
              <a:rPr lang="zh-CN" altLang="en-US" sz="2400">
                <a:latin typeface="微软雅黑" pitchFamily="34" charset="-122"/>
                <a:ea typeface="微软雅黑" pitchFamily="34" charset="-122"/>
              </a:rPr>
              <a:t>只用一层缩进小标题</a:t>
            </a:r>
            <a:endParaRPr lang="en-US" sz="2400">
              <a:latin typeface="微软雅黑" pitchFamily="34" charset="-122"/>
              <a:ea typeface="微软雅黑" pitchFamily="34" charset="-122"/>
            </a:endParaRPr>
          </a:p>
          <a:p>
            <a:pPr marL="800100" lvl="1" indent="-342900">
              <a:lnSpc>
                <a:spcPct val="90000"/>
              </a:lnSpc>
              <a:spcBef>
                <a:spcPts val="1200"/>
              </a:spcBef>
              <a:spcAft>
                <a:spcPts val="1200"/>
              </a:spcAft>
              <a:buFont typeface="Wingdings" pitchFamily="2" charset="2"/>
              <a:buChar char=""/>
            </a:pPr>
            <a:r>
              <a:rPr lang="zh-CN" altLang="en-US" sz="2400">
                <a:latin typeface="微软雅黑" pitchFamily="34" charset="-122"/>
                <a:ea typeface="微软雅黑" pitchFamily="34" charset="-122"/>
              </a:rPr>
              <a:t>不用倾斜或艺术化字体</a:t>
            </a:r>
          </a:p>
        </p:txBody>
      </p:sp>
      <p:pic>
        <p:nvPicPr>
          <p:cNvPr id="69635" name="图片 9" descr="手 笔 拿笔的手 钢笔.jpg"/>
          <p:cNvPicPr>
            <a:picLocks noChangeAspect="1" noChangeArrowheads="1"/>
          </p:cNvPicPr>
          <p:nvPr/>
        </p:nvPicPr>
        <p:blipFill>
          <a:blip r:embed="rId2">
            <a:clrChange>
              <a:clrFrom>
                <a:srgbClr val="FFFFFF"/>
              </a:clrFrom>
              <a:clrTo>
                <a:srgbClr val="FFFFFF">
                  <a:alpha val="0"/>
                </a:srgbClr>
              </a:clrTo>
            </a:clrChange>
          </a:blip>
          <a:srcRect l="9375" t="22488" r="35156" b="18088"/>
          <a:stretch>
            <a:fillRect/>
          </a:stretch>
        </p:blipFill>
        <p:spPr bwMode="auto">
          <a:xfrm>
            <a:off x="4071938" y="1643063"/>
            <a:ext cx="5072062" cy="3857625"/>
          </a:xfrm>
          <a:prstGeom prst="rect">
            <a:avLst/>
          </a:prstGeom>
          <a:noFill/>
          <a:ln w="9525">
            <a:noFill/>
            <a:miter lim="800000"/>
            <a:headEnd/>
            <a:tailEnd/>
          </a:ln>
        </p:spPr>
      </p:pic>
      <p:sp>
        <p:nvSpPr>
          <p:cNvPr id="69636" name="Rectangle 4"/>
          <p:cNvSpPr txBox="1">
            <a:spLocks noChangeArrowheads="1"/>
          </p:cNvSpPr>
          <p:nvPr/>
        </p:nvSpPr>
        <p:spPr bwMode="auto">
          <a:xfrm>
            <a:off x="457200" y="274638"/>
            <a:ext cx="8229600" cy="1143000"/>
          </a:xfrm>
          <a:prstGeom prst="rect">
            <a:avLst/>
          </a:prstGeom>
          <a:noFill/>
          <a:ln w="9525">
            <a:noFill/>
            <a:miter lim="800000"/>
            <a:headEnd/>
            <a:tailEnd/>
          </a:ln>
        </p:spPr>
        <p:txBody>
          <a:bodyPr anchor="ctr"/>
          <a:lstStyle/>
          <a:p>
            <a:pPr algn="ctr"/>
            <a:r>
              <a:rPr lang="zh-CN" altLang="en-US" sz="4000">
                <a:latin typeface="微软雅黑" pitchFamily="34" charset="-122"/>
                <a:ea typeface="微软雅黑" pitchFamily="34" charset="-122"/>
              </a:rPr>
              <a:t>少就是多</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标题 1"/>
          <p:cNvSpPr>
            <a:spLocks noGrp="1"/>
          </p:cNvSpPr>
          <p:nvPr>
            <p:ph type="ctrTitle" idx="4294967295"/>
          </p:nvPr>
        </p:nvSpPr>
        <p:spPr>
          <a:xfrm>
            <a:off x="685800" y="2130425"/>
            <a:ext cx="7772400" cy="1470025"/>
          </a:xfrm>
        </p:spPr>
        <p:txBody>
          <a:bodyPr/>
          <a:lstStyle/>
          <a:p>
            <a:pPr eaLnBrk="1" hangingPunct="1"/>
            <a:r>
              <a:rPr lang="zh-CN" sz="8600" b="1">
                <a:latin typeface="微软雅黑" pitchFamily="34" charset="-122"/>
                <a:ea typeface="微软雅黑" pitchFamily="34" charset="-122"/>
              </a:rPr>
              <a:t>一目了然</a:t>
            </a:r>
          </a:p>
        </p:txBody>
      </p:sp>
      <p:sp>
        <p:nvSpPr>
          <p:cNvPr id="70659" name="副标题 3"/>
          <p:cNvSpPr>
            <a:spLocks noGrp="1"/>
          </p:cNvSpPr>
          <p:nvPr>
            <p:ph type="subTitle" idx="4294967295"/>
          </p:nvPr>
        </p:nvSpPr>
        <p:spPr>
          <a:xfrm>
            <a:off x="1371600" y="3886200"/>
            <a:ext cx="6400800" cy="1752600"/>
          </a:xfrm>
        </p:spPr>
        <p:txBody>
          <a:bodyPr/>
          <a:lstStyle/>
          <a:p>
            <a:pPr marL="0" indent="0" algn="ctr" eaLnBrk="1" hangingPunct="1">
              <a:buFont typeface="Arial" pitchFamily="34" charset="0"/>
              <a:buNone/>
            </a:pPr>
            <a:r>
              <a:rPr lang="zh-CN" b="1">
                <a:latin typeface="微软雅黑" pitchFamily="34" charset="-122"/>
                <a:ea typeface="微软雅黑" pitchFamily="34" charset="-122"/>
              </a:rPr>
              <a:t>保持简单</a:t>
            </a:r>
          </a:p>
          <a:p>
            <a:pPr marL="0" indent="0" algn="ctr" eaLnBrk="1" hangingPunct="1">
              <a:buFont typeface="Arial" pitchFamily="34" charset="0"/>
              <a:buNone/>
            </a:pPr>
            <a:endParaRPr lang="zh-CN" altLang="zh-CN">
              <a:solidFill>
                <a:srgbClr val="898989"/>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何为优秀的幻灯片？</a:t>
            </a:r>
          </a:p>
        </p:txBody>
      </p:sp>
      <p:grpSp>
        <p:nvGrpSpPr>
          <p:cNvPr id="8195" name="Group 3"/>
          <p:cNvGrpSpPr>
            <a:grpSpLocks/>
          </p:cNvGrpSpPr>
          <p:nvPr/>
        </p:nvGrpSpPr>
        <p:grpSpPr bwMode="auto">
          <a:xfrm>
            <a:off x="1331913" y="2655888"/>
            <a:ext cx="1570037" cy="701675"/>
            <a:chOff x="0" y="0"/>
            <a:chExt cx="989" cy="442"/>
          </a:xfrm>
        </p:grpSpPr>
        <p:sp>
          <p:nvSpPr>
            <p:cNvPr id="8196" name="文本框 4"/>
            <p:cNvSpPr txBox="1">
              <a:spLocks noChangeArrowheads="1"/>
            </p:cNvSpPr>
            <p:nvPr/>
          </p:nvSpPr>
          <p:spPr bwMode="auto">
            <a:xfrm>
              <a:off x="0" y="0"/>
              <a:ext cx="308" cy="442"/>
            </a:xfrm>
            <a:prstGeom prst="rect">
              <a:avLst/>
            </a:prstGeom>
            <a:noFill/>
            <a:ln w="9525">
              <a:noFill/>
              <a:miter lim="800000"/>
              <a:headEnd/>
              <a:tailEnd/>
            </a:ln>
          </p:spPr>
          <p:txBody>
            <a:bodyPr wrap="none">
              <a:spAutoFit/>
            </a:bodyPr>
            <a:lstStyle/>
            <a:p>
              <a:r>
                <a:rPr lang="en-US" sz="4000">
                  <a:solidFill>
                    <a:srgbClr val="FF0000"/>
                  </a:solidFill>
                  <a:latin typeface="Algerian" pitchFamily="82" charset="0"/>
                </a:rPr>
                <a:t>1</a:t>
              </a:r>
            </a:p>
          </p:txBody>
        </p:sp>
        <p:sp>
          <p:nvSpPr>
            <p:cNvPr id="8197" name="椭圆 5"/>
            <p:cNvSpPr>
              <a:spLocks noChangeArrowheads="1"/>
            </p:cNvSpPr>
            <p:nvPr/>
          </p:nvSpPr>
          <p:spPr bwMode="auto">
            <a:xfrm>
              <a:off x="263" y="45"/>
              <a:ext cx="726" cy="363"/>
            </a:xfrm>
            <a:prstGeom prst="ellipse">
              <a:avLst/>
            </a:prstGeom>
            <a:gradFill rotWithShape="1">
              <a:gsLst>
                <a:gs pos="0">
                  <a:schemeClr val="bg1"/>
                </a:gs>
                <a:gs pos="100000">
                  <a:srgbClr val="FAD622"/>
                </a:gs>
              </a:gsLst>
              <a:path path="shape">
                <a:fillToRect l="50000" t="50000" r="50000" b="50000"/>
              </a:path>
            </a:gradFill>
            <a:ln w="9525">
              <a:noFill/>
              <a:round/>
              <a:headEnd/>
              <a:tailEnd/>
            </a:ln>
            <a:effectLst>
              <a:outerShdw dist="17961" dir="2700000" algn="ctr" rotWithShape="0">
                <a:srgbClr val="968014"/>
              </a:outerShdw>
            </a:effectLst>
          </p:spPr>
          <p:txBody>
            <a:bodyPr wrap="none" anchor="ctr"/>
            <a:lstStyle/>
            <a:p>
              <a:pPr algn="ctr"/>
              <a:r>
                <a:rPr lang="zh-CN" altLang="en-US" sz="2800">
                  <a:ea typeface="黑体" pitchFamily="2" charset="-122"/>
                </a:rPr>
                <a:t>内容</a:t>
              </a:r>
            </a:p>
          </p:txBody>
        </p:sp>
      </p:grpSp>
      <p:grpSp>
        <p:nvGrpSpPr>
          <p:cNvPr id="8198" name="Group 6"/>
          <p:cNvGrpSpPr>
            <a:grpSpLocks/>
          </p:cNvGrpSpPr>
          <p:nvPr/>
        </p:nvGrpSpPr>
        <p:grpSpPr bwMode="auto">
          <a:xfrm>
            <a:off x="3275013" y="2492375"/>
            <a:ext cx="2592387" cy="2592388"/>
            <a:chOff x="0" y="0"/>
            <a:chExt cx="1633" cy="1633"/>
          </a:xfrm>
        </p:grpSpPr>
        <p:sp>
          <p:nvSpPr>
            <p:cNvPr id="8199" name="椭圆 7"/>
            <p:cNvSpPr>
              <a:spLocks noChangeArrowheads="1"/>
            </p:cNvSpPr>
            <p:nvPr/>
          </p:nvSpPr>
          <p:spPr bwMode="auto">
            <a:xfrm>
              <a:off x="0" y="0"/>
              <a:ext cx="1633" cy="1633"/>
            </a:xfrm>
            <a:prstGeom prst="ellipse">
              <a:avLst/>
            </a:prstGeom>
            <a:blipFill dpi="0" rotWithShape="1">
              <a:blip r:embed="rId3"/>
              <a:srcRect/>
              <a:tile tx="0" ty="0" sx="100000" sy="100000" flip="none" algn="tl"/>
            </a:blipFill>
            <a:ln w="9525" cmpd="sng">
              <a:solidFill>
                <a:srgbClr val="C0C0C0"/>
              </a:solidFill>
              <a:round/>
              <a:headEnd/>
              <a:tailEnd/>
            </a:ln>
          </p:spPr>
          <p:txBody>
            <a:bodyPr wrap="none" anchor="ctr"/>
            <a:lstStyle/>
            <a:p>
              <a:endParaRPr lang="zh-CN" altLang="en-US"/>
            </a:p>
          </p:txBody>
        </p:sp>
        <p:sp>
          <p:nvSpPr>
            <p:cNvPr id="8200" name="椭圆 8"/>
            <p:cNvSpPr>
              <a:spLocks noChangeArrowheads="1"/>
            </p:cNvSpPr>
            <p:nvPr/>
          </p:nvSpPr>
          <p:spPr bwMode="auto">
            <a:xfrm>
              <a:off x="91" y="91"/>
              <a:ext cx="1451" cy="1451"/>
            </a:xfrm>
            <a:prstGeom prst="ellipse">
              <a:avLst/>
            </a:prstGeom>
            <a:gradFill rotWithShape="1">
              <a:gsLst>
                <a:gs pos="0">
                  <a:schemeClr val="bg1"/>
                </a:gs>
                <a:gs pos="50000">
                  <a:srgbClr val="00FFFF"/>
                </a:gs>
                <a:gs pos="100000">
                  <a:schemeClr val="bg1"/>
                </a:gs>
              </a:gsLst>
              <a:lin ang="2700000" scaled="1"/>
            </a:gradFill>
            <a:ln w="9525" cmpd="sng">
              <a:solidFill>
                <a:srgbClr val="C0C0C0"/>
              </a:solidFill>
              <a:round/>
              <a:headEnd/>
              <a:tailEnd/>
            </a:ln>
          </p:spPr>
          <p:txBody>
            <a:bodyPr wrap="none" anchor="ctr"/>
            <a:lstStyle/>
            <a:p>
              <a:endParaRPr lang="zh-CN" altLang="en-US"/>
            </a:p>
          </p:txBody>
        </p:sp>
        <p:sp>
          <p:nvSpPr>
            <p:cNvPr id="8201" name="椭圆 9"/>
            <p:cNvSpPr>
              <a:spLocks noChangeArrowheads="1"/>
            </p:cNvSpPr>
            <p:nvPr/>
          </p:nvSpPr>
          <p:spPr bwMode="auto">
            <a:xfrm>
              <a:off x="772" y="136"/>
              <a:ext cx="91" cy="91"/>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8202" name="椭圆 10"/>
            <p:cNvSpPr>
              <a:spLocks noChangeArrowheads="1"/>
            </p:cNvSpPr>
            <p:nvPr/>
          </p:nvSpPr>
          <p:spPr bwMode="auto">
            <a:xfrm>
              <a:off x="1406" y="771"/>
              <a:ext cx="91" cy="91"/>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8203" name="椭圆 11"/>
            <p:cNvSpPr>
              <a:spLocks noChangeArrowheads="1"/>
            </p:cNvSpPr>
            <p:nvPr/>
          </p:nvSpPr>
          <p:spPr bwMode="auto">
            <a:xfrm>
              <a:off x="137" y="771"/>
              <a:ext cx="91" cy="91"/>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8204" name="椭圆 12"/>
            <p:cNvSpPr>
              <a:spLocks noChangeArrowheads="1"/>
            </p:cNvSpPr>
            <p:nvPr/>
          </p:nvSpPr>
          <p:spPr bwMode="auto">
            <a:xfrm>
              <a:off x="772" y="1406"/>
              <a:ext cx="91" cy="91"/>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8205" name="椭圆 13"/>
            <p:cNvSpPr>
              <a:spLocks noChangeArrowheads="1"/>
            </p:cNvSpPr>
            <p:nvPr/>
          </p:nvSpPr>
          <p:spPr bwMode="auto">
            <a:xfrm>
              <a:off x="1316" y="454"/>
              <a:ext cx="91" cy="91"/>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8206" name="椭圆 14"/>
            <p:cNvSpPr>
              <a:spLocks noChangeArrowheads="1"/>
            </p:cNvSpPr>
            <p:nvPr/>
          </p:nvSpPr>
          <p:spPr bwMode="auto">
            <a:xfrm>
              <a:off x="1089" y="227"/>
              <a:ext cx="91" cy="91"/>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8207" name="椭圆 15"/>
            <p:cNvSpPr>
              <a:spLocks noChangeArrowheads="1"/>
            </p:cNvSpPr>
            <p:nvPr/>
          </p:nvSpPr>
          <p:spPr bwMode="auto">
            <a:xfrm>
              <a:off x="454" y="227"/>
              <a:ext cx="91" cy="91"/>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8208" name="椭圆 16"/>
            <p:cNvSpPr>
              <a:spLocks noChangeArrowheads="1"/>
            </p:cNvSpPr>
            <p:nvPr/>
          </p:nvSpPr>
          <p:spPr bwMode="auto">
            <a:xfrm>
              <a:off x="227" y="454"/>
              <a:ext cx="91" cy="91"/>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8209" name="椭圆 17"/>
            <p:cNvSpPr>
              <a:spLocks noChangeArrowheads="1"/>
            </p:cNvSpPr>
            <p:nvPr/>
          </p:nvSpPr>
          <p:spPr bwMode="auto">
            <a:xfrm>
              <a:off x="227" y="1089"/>
              <a:ext cx="91" cy="91"/>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8210" name="椭圆 18"/>
            <p:cNvSpPr>
              <a:spLocks noChangeArrowheads="1"/>
            </p:cNvSpPr>
            <p:nvPr/>
          </p:nvSpPr>
          <p:spPr bwMode="auto">
            <a:xfrm>
              <a:off x="454" y="1316"/>
              <a:ext cx="91" cy="91"/>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8211" name="椭圆 19"/>
            <p:cNvSpPr>
              <a:spLocks noChangeArrowheads="1"/>
            </p:cNvSpPr>
            <p:nvPr/>
          </p:nvSpPr>
          <p:spPr bwMode="auto">
            <a:xfrm>
              <a:off x="1089" y="1316"/>
              <a:ext cx="91" cy="91"/>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sp>
          <p:nvSpPr>
            <p:cNvPr id="8212" name="椭圆 20"/>
            <p:cNvSpPr>
              <a:spLocks noChangeArrowheads="1"/>
            </p:cNvSpPr>
            <p:nvPr/>
          </p:nvSpPr>
          <p:spPr bwMode="auto">
            <a:xfrm>
              <a:off x="1316" y="1089"/>
              <a:ext cx="91" cy="91"/>
            </a:xfrm>
            <a:prstGeom prst="ellipse">
              <a:avLst/>
            </a:prstGeom>
            <a:gradFill rotWithShape="1">
              <a:gsLst>
                <a:gs pos="0">
                  <a:schemeClr val="bg1"/>
                </a:gs>
                <a:gs pos="100000">
                  <a:srgbClr val="0066FF"/>
                </a:gs>
              </a:gsLst>
              <a:path path="shape">
                <a:fillToRect l="50000" t="50000" r="50000" b="50000"/>
              </a:path>
            </a:gradFill>
            <a:ln w="9525">
              <a:noFill/>
              <a:round/>
              <a:headEnd/>
              <a:tailEnd/>
            </a:ln>
          </p:spPr>
          <p:txBody>
            <a:bodyPr wrap="none" anchor="ctr"/>
            <a:lstStyle/>
            <a:p>
              <a:endParaRPr lang="zh-CN" altLang="en-US"/>
            </a:p>
          </p:txBody>
        </p:sp>
      </p:grpSp>
      <p:grpSp>
        <p:nvGrpSpPr>
          <p:cNvPr id="8213" name="Group 21"/>
          <p:cNvGrpSpPr>
            <a:grpSpLocks/>
          </p:cNvGrpSpPr>
          <p:nvPr/>
        </p:nvGrpSpPr>
        <p:grpSpPr bwMode="auto">
          <a:xfrm>
            <a:off x="3706813" y="3716338"/>
            <a:ext cx="1728787" cy="144462"/>
            <a:chOff x="0" y="0"/>
            <a:chExt cx="1089" cy="91"/>
          </a:xfrm>
        </p:grpSpPr>
        <p:sp>
          <p:nvSpPr>
            <p:cNvPr id="8214" name="自选图形 22"/>
            <p:cNvSpPr>
              <a:spLocks noChangeArrowheads="1"/>
            </p:cNvSpPr>
            <p:nvPr/>
          </p:nvSpPr>
          <p:spPr bwMode="auto">
            <a:xfrm rot="12600000">
              <a:off x="0" y="1"/>
              <a:ext cx="1089" cy="90"/>
            </a:xfrm>
            <a:prstGeom prst="rightArrow">
              <a:avLst>
                <a:gd name="adj1" fmla="val 50157"/>
                <a:gd name="adj2" fmla="val 167047"/>
              </a:avLst>
            </a:prstGeom>
            <a:gradFill rotWithShape="1">
              <a:gsLst>
                <a:gs pos="0">
                  <a:schemeClr val="tx2"/>
                </a:gs>
                <a:gs pos="50000">
                  <a:srgbClr val="C0C0C0"/>
                </a:gs>
                <a:gs pos="100000">
                  <a:schemeClr val="tx2"/>
                </a:gs>
              </a:gsLst>
              <a:lin ang="5400000" scaled="1"/>
            </a:gradFill>
            <a:ln w="9525">
              <a:noFill/>
              <a:miter lim="800000"/>
              <a:headEnd/>
              <a:tailEnd/>
            </a:ln>
          </p:spPr>
          <p:txBody>
            <a:bodyPr wrap="none" anchor="ctr"/>
            <a:lstStyle/>
            <a:p>
              <a:endParaRPr lang="zh-CN" altLang="en-US"/>
            </a:p>
          </p:txBody>
        </p:sp>
        <p:sp>
          <p:nvSpPr>
            <p:cNvPr id="8215" name="椭圆 23"/>
            <p:cNvSpPr>
              <a:spLocks noChangeArrowheads="1"/>
            </p:cNvSpPr>
            <p:nvPr/>
          </p:nvSpPr>
          <p:spPr bwMode="auto">
            <a:xfrm>
              <a:off x="500" y="0"/>
              <a:ext cx="91" cy="91"/>
            </a:xfrm>
            <a:prstGeom prst="ellipse">
              <a:avLst/>
            </a:prstGeom>
            <a:gradFill rotWithShape="1">
              <a:gsLst>
                <a:gs pos="0">
                  <a:srgbClr val="FFFFFF"/>
                </a:gs>
                <a:gs pos="100000">
                  <a:schemeClr val="tx1"/>
                </a:gs>
              </a:gsLst>
              <a:path path="shape">
                <a:fillToRect l="50000" t="50000" r="50000" b="50000"/>
              </a:path>
            </a:gradFill>
            <a:ln w="9525">
              <a:noFill/>
              <a:round/>
              <a:headEnd/>
              <a:tailEnd/>
            </a:ln>
          </p:spPr>
          <p:txBody>
            <a:bodyPr wrap="none" anchor="ctr"/>
            <a:lstStyle/>
            <a:p>
              <a:endParaRPr lang="zh-CN" altLang="en-US"/>
            </a:p>
          </p:txBody>
        </p:sp>
      </p:grpSp>
      <p:grpSp>
        <p:nvGrpSpPr>
          <p:cNvPr id="8216" name="Group 24"/>
          <p:cNvGrpSpPr>
            <a:grpSpLocks/>
          </p:cNvGrpSpPr>
          <p:nvPr/>
        </p:nvGrpSpPr>
        <p:grpSpPr bwMode="auto">
          <a:xfrm>
            <a:off x="3649663" y="1503363"/>
            <a:ext cx="1570037" cy="701675"/>
            <a:chOff x="0" y="0"/>
            <a:chExt cx="989" cy="442"/>
          </a:xfrm>
        </p:grpSpPr>
        <p:sp>
          <p:nvSpPr>
            <p:cNvPr id="8217" name="文本框 25"/>
            <p:cNvSpPr txBox="1">
              <a:spLocks noChangeArrowheads="1"/>
            </p:cNvSpPr>
            <p:nvPr/>
          </p:nvSpPr>
          <p:spPr bwMode="auto">
            <a:xfrm>
              <a:off x="0" y="0"/>
              <a:ext cx="308" cy="442"/>
            </a:xfrm>
            <a:prstGeom prst="rect">
              <a:avLst/>
            </a:prstGeom>
            <a:noFill/>
            <a:ln w="9525">
              <a:noFill/>
              <a:miter lim="800000"/>
              <a:headEnd/>
              <a:tailEnd/>
            </a:ln>
          </p:spPr>
          <p:txBody>
            <a:bodyPr wrap="none">
              <a:spAutoFit/>
            </a:bodyPr>
            <a:lstStyle/>
            <a:p>
              <a:r>
                <a:rPr lang="en-US" sz="4000">
                  <a:solidFill>
                    <a:srgbClr val="FF0000"/>
                  </a:solidFill>
                  <a:latin typeface="Algerian" pitchFamily="82" charset="0"/>
                </a:rPr>
                <a:t>2</a:t>
              </a:r>
            </a:p>
          </p:txBody>
        </p:sp>
        <p:sp>
          <p:nvSpPr>
            <p:cNvPr id="8218" name="椭圆 26"/>
            <p:cNvSpPr>
              <a:spLocks noChangeArrowheads="1"/>
            </p:cNvSpPr>
            <p:nvPr/>
          </p:nvSpPr>
          <p:spPr bwMode="auto">
            <a:xfrm>
              <a:off x="263" y="45"/>
              <a:ext cx="726" cy="363"/>
            </a:xfrm>
            <a:prstGeom prst="ellipse">
              <a:avLst/>
            </a:prstGeom>
            <a:gradFill rotWithShape="1">
              <a:gsLst>
                <a:gs pos="0">
                  <a:schemeClr val="bg1"/>
                </a:gs>
                <a:gs pos="100000">
                  <a:srgbClr val="FAD622"/>
                </a:gs>
              </a:gsLst>
              <a:path path="shape">
                <a:fillToRect l="50000" t="50000" r="50000" b="50000"/>
              </a:path>
            </a:gradFill>
            <a:ln w="9525">
              <a:noFill/>
              <a:round/>
              <a:headEnd/>
              <a:tailEnd/>
            </a:ln>
            <a:effectLst>
              <a:outerShdw dist="17961" dir="2700000" algn="ctr" rotWithShape="0">
                <a:srgbClr val="968014"/>
              </a:outerShdw>
            </a:effectLst>
          </p:spPr>
          <p:txBody>
            <a:bodyPr wrap="none" anchor="ctr"/>
            <a:lstStyle/>
            <a:p>
              <a:pPr algn="ctr"/>
              <a:r>
                <a:rPr lang="zh-CN" altLang="en-US" sz="2800">
                  <a:ea typeface="黑体" pitchFamily="2" charset="-122"/>
                </a:rPr>
                <a:t>母板</a:t>
              </a:r>
            </a:p>
          </p:txBody>
        </p:sp>
      </p:grpSp>
      <p:grpSp>
        <p:nvGrpSpPr>
          <p:cNvPr id="8219" name="Group 27"/>
          <p:cNvGrpSpPr>
            <a:grpSpLocks/>
          </p:cNvGrpSpPr>
          <p:nvPr/>
        </p:nvGrpSpPr>
        <p:grpSpPr bwMode="auto">
          <a:xfrm>
            <a:off x="6010275" y="2655888"/>
            <a:ext cx="1570038" cy="701675"/>
            <a:chOff x="0" y="0"/>
            <a:chExt cx="989" cy="442"/>
          </a:xfrm>
        </p:grpSpPr>
        <p:sp>
          <p:nvSpPr>
            <p:cNvPr id="8220" name="文本框 28"/>
            <p:cNvSpPr txBox="1">
              <a:spLocks noChangeArrowheads="1"/>
            </p:cNvSpPr>
            <p:nvPr/>
          </p:nvSpPr>
          <p:spPr bwMode="auto">
            <a:xfrm>
              <a:off x="0" y="0"/>
              <a:ext cx="308" cy="442"/>
            </a:xfrm>
            <a:prstGeom prst="rect">
              <a:avLst/>
            </a:prstGeom>
            <a:noFill/>
            <a:ln w="9525">
              <a:noFill/>
              <a:miter lim="800000"/>
              <a:headEnd/>
              <a:tailEnd/>
            </a:ln>
          </p:spPr>
          <p:txBody>
            <a:bodyPr wrap="none">
              <a:spAutoFit/>
            </a:bodyPr>
            <a:lstStyle/>
            <a:p>
              <a:r>
                <a:rPr lang="en-US" sz="4000">
                  <a:solidFill>
                    <a:srgbClr val="FF0000"/>
                  </a:solidFill>
                  <a:latin typeface="Algerian" pitchFamily="82" charset="0"/>
                </a:rPr>
                <a:t>3</a:t>
              </a:r>
            </a:p>
          </p:txBody>
        </p:sp>
        <p:sp>
          <p:nvSpPr>
            <p:cNvPr id="8221" name="椭圆 29"/>
            <p:cNvSpPr>
              <a:spLocks noChangeArrowheads="1"/>
            </p:cNvSpPr>
            <p:nvPr/>
          </p:nvSpPr>
          <p:spPr bwMode="auto">
            <a:xfrm>
              <a:off x="263" y="45"/>
              <a:ext cx="726" cy="363"/>
            </a:xfrm>
            <a:prstGeom prst="ellipse">
              <a:avLst/>
            </a:prstGeom>
            <a:gradFill rotWithShape="1">
              <a:gsLst>
                <a:gs pos="0">
                  <a:schemeClr val="bg1"/>
                </a:gs>
                <a:gs pos="100000">
                  <a:srgbClr val="FAD622"/>
                </a:gs>
              </a:gsLst>
              <a:path path="shape">
                <a:fillToRect l="50000" t="50000" r="50000" b="50000"/>
              </a:path>
            </a:gradFill>
            <a:ln w="9525">
              <a:noFill/>
              <a:round/>
              <a:headEnd/>
              <a:tailEnd/>
            </a:ln>
            <a:effectLst>
              <a:outerShdw dist="17961" dir="2700000" algn="ctr" rotWithShape="0">
                <a:srgbClr val="968014"/>
              </a:outerShdw>
            </a:effectLst>
          </p:spPr>
          <p:txBody>
            <a:bodyPr wrap="none" anchor="ctr"/>
            <a:lstStyle/>
            <a:p>
              <a:pPr algn="ctr"/>
              <a:r>
                <a:rPr lang="zh-CN" altLang="en-US" sz="2800">
                  <a:ea typeface="黑体" pitchFamily="2" charset="-122"/>
                </a:rPr>
                <a:t>配色</a:t>
              </a:r>
            </a:p>
          </p:txBody>
        </p:sp>
      </p:grpSp>
      <p:grpSp>
        <p:nvGrpSpPr>
          <p:cNvPr id="8222" name="Group 30"/>
          <p:cNvGrpSpPr>
            <a:grpSpLocks/>
          </p:cNvGrpSpPr>
          <p:nvPr/>
        </p:nvGrpSpPr>
        <p:grpSpPr bwMode="auto">
          <a:xfrm>
            <a:off x="6026150" y="4294188"/>
            <a:ext cx="1570038" cy="701675"/>
            <a:chOff x="0" y="0"/>
            <a:chExt cx="989" cy="442"/>
          </a:xfrm>
        </p:grpSpPr>
        <p:sp>
          <p:nvSpPr>
            <p:cNvPr id="8223" name="文本框 31"/>
            <p:cNvSpPr txBox="1">
              <a:spLocks noChangeArrowheads="1"/>
            </p:cNvSpPr>
            <p:nvPr/>
          </p:nvSpPr>
          <p:spPr bwMode="auto">
            <a:xfrm>
              <a:off x="0" y="0"/>
              <a:ext cx="308" cy="442"/>
            </a:xfrm>
            <a:prstGeom prst="rect">
              <a:avLst/>
            </a:prstGeom>
            <a:noFill/>
            <a:ln w="9525">
              <a:noFill/>
              <a:miter lim="800000"/>
              <a:headEnd/>
              <a:tailEnd/>
            </a:ln>
          </p:spPr>
          <p:txBody>
            <a:bodyPr wrap="none">
              <a:spAutoFit/>
            </a:bodyPr>
            <a:lstStyle/>
            <a:p>
              <a:r>
                <a:rPr lang="en-US" sz="4000">
                  <a:solidFill>
                    <a:srgbClr val="FF0000"/>
                  </a:solidFill>
                  <a:latin typeface="Algerian" pitchFamily="82" charset="0"/>
                </a:rPr>
                <a:t>4</a:t>
              </a:r>
            </a:p>
          </p:txBody>
        </p:sp>
        <p:sp>
          <p:nvSpPr>
            <p:cNvPr id="8224" name="椭圆 32"/>
            <p:cNvSpPr>
              <a:spLocks noChangeArrowheads="1"/>
            </p:cNvSpPr>
            <p:nvPr/>
          </p:nvSpPr>
          <p:spPr bwMode="auto">
            <a:xfrm>
              <a:off x="263" y="45"/>
              <a:ext cx="726" cy="363"/>
            </a:xfrm>
            <a:prstGeom prst="ellipse">
              <a:avLst/>
            </a:prstGeom>
            <a:gradFill rotWithShape="1">
              <a:gsLst>
                <a:gs pos="0">
                  <a:schemeClr val="bg1"/>
                </a:gs>
                <a:gs pos="100000">
                  <a:srgbClr val="FAD622"/>
                </a:gs>
              </a:gsLst>
              <a:path path="shape">
                <a:fillToRect l="50000" t="50000" r="50000" b="50000"/>
              </a:path>
            </a:gradFill>
            <a:ln w="9525">
              <a:noFill/>
              <a:round/>
              <a:headEnd/>
              <a:tailEnd/>
            </a:ln>
            <a:effectLst>
              <a:outerShdw dist="17961" dir="2700000" algn="ctr" rotWithShape="0">
                <a:srgbClr val="968014"/>
              </a:outerShdw>
            </a:effectLst>
          </p:spPr>
          <p:txBody>
            <a:bodyPr wrap="none" anchor="ctr"/>
            <a:lstStyle/>
            <a:p>
              <a:pPr algn="ctr"/>
              <a:r>
                <a:rPr lang="zh-CN" altLang="en-US" sz="2800">
                  <a:ea typeface="黑体" pitchFamily="2" charset="-122"/>
                </a:rPr>
                <a:t>动画</a:t>
              </a:r>
            </a:p>
          </p:txBody>
        </p:sp>
      </p:grpSp>
      <p:grpSp>
        <p:nvGrpSpPr>
          <p:cNvPr id="8225" name="Group 33"/>
          <p:cNvGrpSpPr>
            <a:grpSpLocks/>
          </p:cNvGrpSpPr>
          <p:nvPr/>
        </p:nvGrpSpPr>
        <p:grpSpPr bwMode="auto">
          <a:xfrm>
            <a:off x="3649663" y="5445125"/>
            <a:ext cx="1570037" cy="701675"/>
            <a:chOff x="0" y="0"/>
            <a:chExt cx="989" cy="442"/>
          </a:xfrm>
        </p:grpSpPr>
        <p:sp>
          <p:nvSpPr>
            <p:cNvPr id="8226" name="文本框 34"/>
            <p:cNvSpPr txBox="1">
              <a:spLocks noChangeArrowheads="1"/>
            </p:cNvSpPr>
            <p:nvPr/>
          </p:nvSpPr>
          <p:spPr bwMode="auto">
            <a:xfrm>
              <a:off x="0" y="0"/>
              <a:ext cx="308" cy="442"/>
            </a:xfrm>
            <a:prstGeom prst="rect">
              <a:avLst/>
            </a:prstGeom>
            <a:noFill/>
            <a:ln w="9525">
              <a:noFill/>
              <a:miter lim="800000"/>
              <a:headEnd/>
              <a:tailEnd/>
            </a:ln>
          </p:spPr>
          <p:txBody>
            <a:bodyPr wrap="none">
              <a:spAutoFit/>
            </a:bodyPr>
            <a:lstStyle/>
            <a:p>
              <a:r>
                <a:rPr lang="en-US" sz="4000">
                  <a:solidFill>
                    <a:srgbClr val="FF0000"/>
                  </a:solidFill>
                  <a:latin typeface="Algerian" pitchFamily="82" charset="0"/>
                </a:rPr>
                <a:t>5</a:t>
              </a:r>
            </a:p>
          </p:txBody>
        </p:sp>
        <p:sp>
          <p:nvSpPr>
            <p:cNvPr id="8227" name="椭圆 35"/>
            <p:cNvSpPr>
              <a:spLocks noChangeArrowheads="1"/>
            </p:cNvSpPr>
            <p:nvPr/>
          </p:nvSpPr>
          <p:spPr bwMode="auto">
            <a:xfrm>
              <a:off x="263" y="45"/>
              <a:ext cx="726" cy="363"/>
            </a:xfrm>
            <a:prstGeom prst="ellipse">
              <a:avLst/>
            </a:prstGeom>
            <a:gradFill rotWithShape="1">
              <a:gsLst>
                <a:gs pos="0">
                  <a:schemeClr val="bg1"/>
                </a:gs>
                <a:gs pos="100000">
                  <a:srgbClr val="FAD622"/>
                </a:gs>
              </a:gsLst>
              <a:path path="shape">
                <a:fillToRect l="50000" t="50000" r="50000" b="50000"/>
              </a:path>
            </a:gradFill>
            <a:ln w="9525">
              <a:noFill/>
              <a:round/>
              <a:headEnd/>
              <a:tailEnd/>
            </a:ln>
            <a:effectLst>
              <a:outerShdw dist="17961" dir="2700000" algn="ctr" rotWithShape="0">
                <a:srgbClr val="968014"/>
              </a:outerShdw>
            </a:effectLst>
          </p:spPr>
          <p:txBody>
            <a:bodyPr wrap="none" anchor="ctr"/>
            <a:lstStyle/>
            <a:p>
              <a:pPr algn="ctr"/>
              <a:r>
                <a:rPr lang="zh-CN" altLang="en-US" sz="2800">
                  <a:ea typeface="黑体" pitchFamily="2" charset="-122"/>
                </a:rPr>
                <a:t>演讲</a:t>
              </a:r>
            </a:p>
          </p:txBody>
        </p:sp>
      </p:grpSp>
      <p:grpSp>
        <p:nvGrpSpPr>
          <p:cNvPr id="8228" name="Group 36"/>
          <p:cNvGrpSpPr>
            <a:grpSpLocks/>
          </p:cNvGrpSpPr>
          <p:nvPr/>
        </p:nvGrpSpPr>
        <p:grpSpPr bwMode="auto">
          <a:xfrm>
            <a:off x="1331913" y="4311650"/>
            <a:ext cx="1570037" cy="701675"/>
            <a:chOff x="0" y="0"/>
            <a:chExt cx="989" cy="442"/>
          </a:xfrm>
        </p:grpSpPr>
        <p:sp>
          <p:nvSpPr>
            <p:cNvPr id="8229" name="文本框 37"/>
            <p:cNvSpPr txBox="1">
              <a:spLocks noChangeArrowheads="1"/>
            </p:cNvSpPr>
            <p:nvPr/>
          </p:nvSpPr>
          <p:spPr bwMode="auto">
            <a:xfrm>
              <a:off x="0" y="0"/>
              <a:ext cx="308" cy="442"/>
            </a:xfrm>
            <a:prstGeom prst="rect">
              <a:avLst/>
            </a:prstGeom>
            <a:noFill/>
            <a:ln w="9525">
              <a:noFill/>
              <a:miter lim="800000"/>
              <a:headEnd/>
              <a:tailEnd/>
            </a:ln>
          </p:spPr>
          <p:txBody>
            <a:bodyPr wrap="none">
              <a:spAutoFit/>
            </a:bodyPr>
            <a:lstStyle/>
            <a:p>
              <a:r>
                <a:rPr lang="en-US" sz="4000">
                  <a:solidFill>
                    <a:srgbClr val="FF0000"/>
                  </a:solidFill>
                  <a:latin typeface="Algerian" pitchFamily="82" charset="0"/>
                </a:rPr>
                <a:t>6</a:t>
              </a:r>
            </a:p>
          </p:txBody>
        </p:sp>
        <p:sp>
          <p:nvSpPr>
            <p:cNvPr id="8230" name="椭圆 38"/>
            <p:cNvSpPr>
              <a:spLocks noChangeArrowheads="1"/>
            </p:cNvSpPr>
            <p:nvPr/>
          </p:nvSpPr>
          <p:spPr bwMode="auto">
            <a:xfrm>
              <a:off x="263" y="45"/>
              <a:ext cx="726" cy="363"/>
            </a:xfrm>
            <a:prstGeom prst="ellipse">
              <a:avLst/>
            </a:prstGeom>
            <a:gradFill rotWithShape="1">
              <a:gsLst>
                <a:gs pos="0">
                  <a:schemeClr val="bg1"/>
                </a:gs>
                <a:gs pos="100000">
                  <a:srgbClr val="FAD622"/>
                </a:gs>
              </a:gsLst>
              <a:path path="shape">
                <a:fillToRect l="50000" t="50000" r="50000" b="50000"/>
              </a:path>
            </a:gradFill>
            <a:ln w="9525">
              <a:noFill/>
              <a:round/>
              <a:headEnd/>
              <a:tailEnd/>
            </a:ln>
            <a:effectLst>
              <a:outerShdw dist="17961" dir="2700000" algn="ctr" rotWithShape="0">
                <a:srgbClr val="968014"/>
              </a:outerShdw>
            </a:effectLst>
          </p:spPr>
          <p:txBody>
            <a:bodyPr wrap="none" anchor="ctr"/>
            <a:lstStyle/>
            <a:p>
              <a:pPr algn="ctr"/>
              <a:r>
                <a:rPr lang="zh-CN" altLang="en-US" sz="2800">
                  <a:ea typeface="黑体" pitchFamily="2" charset="-122"/>
                </a:rPr>
                <a:t>互动</a:t>
              </a:r>
            </a:p>
          </p:txBody>
        </p:sp>
      </p:grpSp>
      <p:sp>
        <p:nvSpPr>
          <p:cNvPr id="8231" name="文本框 39"/>
          <p:cNvSpPr txBox="1">
            <a:spLocks noChangeArrowheads="1"/>
          </p:cNvSpPr>
          <p:nvPr/>
        </p:nvSpPr>
        <p:spPr bwMode="auto">
          <a:xfrm>
            <a:off x="5943600" y="1447800"/>
            <a:ext cx="1670050" cy="366713"/>
          </a:xfrm>
          <a:prstGeom prst="rect">
            <a:avLst/>
          </a:prstGeom>
          <a:noFill/>
          <a:ln w="9525">
            <a:noFill/>
            <a:miter lim="800000"/>
            <a:headEnd/>
            <a:tailEnd/>
          </a:ln>
        </p:spPr>
        <p:txBody>
          <a:bodyPr>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8232" name="文本框 40"/>
          <p:cNvSpPr txBox="1">
            <a:spLocks noChangeArrowheads="1"/>
          </p:cNvSpPr>
          <p:nvPr/>
        </p:nvSpPr>
        <p:spPr bwMode="auto">
          <a:xfrm>
            <a:off x="1676400" y="16764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circle(out)">
                                      <p:cBhvr>
                                        <p:cTn id="7" dur="2000"/>
                                        <p:tgtEl>
                                          <p:spTgt spid="8198"/>
                                        </p:tgtEl>
                                      </p:cBhvr>
                                    </p:animEffect>
                                  </p:childTnLst>
                                </p:cTn>
                              </p:par>
                              <p:par>
                                <p:cTn id="8" presetID="6" presetClass="entr" presetSubtype="32" fill="hold" nodeType="withEffect">
                                  <p:stCondLst>
                                    <p:cond delay="0"/>
                                  </p:stCondLst>
                                  <p:childTnLst>
                                    <p:set>
                                      <p:cBhvr>
                                        <p:cTn id="9" dur="1" fill="hold">
                                          <p:stCondLst>
                                            <p:cond delay="0"/>
                                          </p:stCondLst>
                                        </p:cTn>
                                        <p:tgtEl>
                                          <p:spTgt spid="8213"/>
                                        </p:tgtEl>
                                        <p:attrNameLst>
                                          <p:attrName>style.visibility</p:attrName>
                                        </p:attrNameLst>
                                      </p:cBhvr>
                                      <p:to>
                                        <p:strVal val="visible"/>
                                      </p:to>
                                    </p:set>
                                    <p:animEffect transition="in" filter="circle(out)">
                                      <p:cBhvr>
                                        <p:cTn id="10" dur="2000"/>
                                        <p:tgtEl>
                                          <p:spTgt spid="82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8195"/>
                                        </p:tgtEl>
                                        <p:attrNameLst>
                                          <p:attrName>style.visibility</p:attrName>
                                        </p:attrNameLst>
                                      </p:cBhvr>
                                      <p:to>
                                        <p:strVal val="visible"/>
                                      </p:to>
                                    </p:set>
                                    <p:animEffect transition="in" filter="wipe(left)">
                                      <p:cBhvr>
                                        <p:cTn id="15" dur="500"/>
                                        <p:tgtEl>
                                          <p:spTgt spid="8195"/>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mph" presetSubtype="0" fill="hold" nodeType="clickEffect">
                                  <p:stCondLst>
                                    <p:cond delay="0"/>
                                  </p:stCondLst>
                                  <p:childTnLst>
                                    <p:animRot by="21600000">
                                      <p:cBhvr>
                                        <p:cTn id="19" dur="5000" fill="hold"/>
                                        <p:tgtEl>
                                          <p:spTgt spid="8213"/>
                                        </p:tgtEl>
                                        <p:attrNameLst>
                                          <p:attrName>r</p:attrName>
                                        </p:attrNameLst>
                                      </p:cBhvr>
                                    </p:animRot>
                                  </p:childTnLst>
                                </p:cTn>
                              </p:par>
                              <p:par>
                                <p:cTn id="20" presetID="22" presetClass="entr" presetSubtype="8" fill="hold" nodeType="withEffect">
                                  <p:stCondLst>
                                    <p:cond delay="700"/>
                                  </p:stCondLst>
                                  <p:childTnLst>
                                    <p:set>
                                      <p:cBhvr>
                                        <p:cTn id="21" dur="1" fill="hold">
                                          <p:stCondLst>
                                            <p:cond delay="0"/>
                                          </p:stCondLst>
                                        </p:cTn>
                                        <p:tgtEl>
                                          <p:spTgt spid="8216"/>
                                        </p:tgtEl>
                                        <p:attrNameLst>
                                          <p:attrName>style.visibility</p:attrName>
                                        </p:attrNameLst>
                                      </p:cBhvr>
                                      <p:to>
                                        <p:strVal val="visible"/>
                                      </p:to>
                                    </p:set>
                                    <p:animEffect transition="in" filter="wipe(left)">
                                      <p:cBhvr>
                                        <p:cTn id="22" dur="500"/>
                                        <p:tgtEl>
                                          <p:spTgt spid="8216"/>
                                        </p:tgtEl>
                                      </p:cBhvr>
                                    </p:animEffect>
                                  </p:childTnLst>
                                </p:cTn>
                              </p:par>
                              <p:par>
                                <p:cTn id="23" presetID="22" presetClass="entr" presetSubtype="8" fill="hold" nodeType="withEffect">
                                  <p:stCondLst>
                                    <p:cond delay="1700"/>
                                  </p:stCondLst>
                                  <p:childTnLst>
                                    <p:set>
                                      <p:cBhvr>
                                        <p:cTn id="24" dur="1" fill="hold">
                                          <p:stCondLst>
                                            <p:cond delay="0"/>
                                          </p:stCondLst>
                                        </p:cTn>
                                        <p:tgtEl>
                                          <p:spTgt spid="8219"/>
                                        </p:tgtEl>
                                        <p:attrNameLst>
                                          <p:attrName>style.visibility</p:attrName>
                                        </p:attrNameLst>
                                      </p:cBhvr>
                                      <p:to>
                                        <p:strVal val="visible"/>
                                      </p:to>
                                    </p:set>
                                    <p:animEffect transition="in" filter="wipe(left)">
                                      <p:cBhvr>
                                        <p:cTn id="25" dur="500"/>
                                        <p:tgtEl>
                                          <p:spTgt spid="8219"/>
                                        </p:tgtEl>
                                      </p:cBhvr>
                                    </p:animEffect>
                                  </p:childTnLst>
                                </p:cTn>
                              </p:par>
                              <p:par>
                                <p:cTn id="26" presetID="22" presetClass="entr" presetSubtype="8" fill="hold" nodeType="withEffect">
                                  <p:stCondLst>
                                    <p:cond delay="2400"/>
                                  </p:stCondLst>
                                  <p:childTnLst>
                                    <p:set>
                                      <p:cBhvr>
                                        <p:cTn id="27" dur="1" fill="hold">
                                          <p:stCondLst>
                                            <p:cond delay="0"/>
                                          </p:stCondLst>
                                        </p:cTn>
                                        <p:tgtEl>
                                          <p:spTgt spid="8222"/>
                                        </p:tgtEl>
                                        <p:attrNameLst>
                                          <p:attrName>style.visibility</p:attrName>
                                        </p:attrNameLst>
                                      </p:cBhvr>
                                      <p:to>
                                        <p:strVal val="visible"/>
                                      </p:to>
                                    </p:set>
                                    <p:animEffect transition="in" filter="wipe(left)">
                                      <p:cBhvr>
                                        <p:cTn id="28" dur="500"/>
                                        <p:tgtEl>
                                          <p:spTgt spid="8222"/>
                                        </p:tgtEl>
                                      </p:cBhvr>
                                    </p:animEffect>
                                  </p:childTnLst>
                                </p:cTn>
                              </p:par>
                              <p:par>
                                <p:cTn id="29" presetID="22" presetClass="entr" presetSubtype="8" fill="hold" nodeType="withEffect">
                                  <p:stCondLst>
                                    <p:cond delay="3100"/>
                                  </p:stCondLst>
                                  <p:childTnLst>
                                    <p:set>
                                      <p:cBhvr>
                                        <p:cTn id="30" dur="1" fill="hold">
                                          <p:stCondLst>
                                            <p:cond delay="0"/>
                                          </p:stCondLst>
                                        </p:cTn>
                                        <p:tgtEl>
                                          <p:spTgt spid="8225"/>
                                        </p:tgtEl>
                                        <p:attrNameLst>
                                          <p:attrName>style.visibility</p:attrName>
                                        </p:attrNameLst>
                                      </p:cBhvr>
                                      <p:to>
                                        <p:strVal val="visible"/>
                                      </p:to>
                                    </p:set>
                                    <p:animEffect transition="in" filter="wipe(left)">
                                      <p:cBhvr>
                                        <p:cTn id="31" dur="500"/>
                                        <p:tgtEl>
                                          <p:spTgt spid="8225"/>
                                        </p:tgtEl>
                                      </p:cBhvr>
                                    </p:animEffect>
                                  </p:childTnLst>
                                </p:cTn>
                              </p:par>
                              <p:par>
                                <p:cTn id="32" presetID="22" presetClass="entr" presetSubtype="8" fill="hold" nodeType="withEffect">
                                  <p:stCondLst>
                                    <p:cond delay="3900"/>
                                  </p:stCondLst>
                                  <p:childTnLst>
                                    <p:set>
                                      <p:cBhvr>
                                        <p:cTn id="33" dur="1" fill="hold">
                                          <p:stCondLst>
                                            <p:cond delay="0"/>
                                          </p:stCondLst>
                                        </p:cTn>
                                        <p:tgtEl>
                                          <p:spTgt spid="8228"/>
                                        </p:tgtEl>
                                        <p:attrNameLst>
                                          <p:attrName>style.visibility</p:attrName>
                                        </p:attrNameLst>
                                      </p:cBhvr>
                                      <p:to>
                                        <p:strVal val="visible"/>
                                      </p:to>
                                    </p:set>
                                    <p:animEffect transition="in" filter="wipe(left)">
                                      <p:cBhvr>
                                        <p:cTn id="34" dur="500"/>
                                        <p:tgtEl>
                                          <p:spTgt spid="8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图片 2" descr="0010590121.jp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98475" y="2286000"/>
            <a:ext cx="4784725" cy="4778375"/>
          </a:xfrm>
          <a:prstGeom prst="rect">
            <a:avLst/>
          </a:prstGeom>
          <a:noFill/>
          <a:ln w="9525">
            <a:noFill/>
            <a:miter lim="800000"/>
            <a:headEnd/>
            <a:tailEnd/>
          </a:ln>
        </p:spPr>
      </p:pic>
      <p:sp>
        <p:nvSpPr>
          <p:cNvPr id="71683" name="云形标注 6"/>
          <p:cNvSpPr>
            <a:spLocks noChangeArrowheads="1"/>
          </p:cNvSpPr>
          <p:nvPr/>
        </p:nvSpPr>
        <p:spPr bwMode="auto">
          <a:xfrm>
            <a:off x="3571875" y="1357313"/>
            <a:ext cx="5000625" cy="3071812"/>
          </a:xfrm>
          <a:prstGeom prst="cloudCallout">
            <a:avLst>
              <a:gd name="adj1" fmla="val -75060"/>
              <a:gd name="adj2" fmla="val 44181"/>
            </a:avLst>
          </a:prstGeom>
          <a:noFill/>
          <a:ln w="9525" cmpd="sng">
            <a:solidFill>
              <a:schemeClr val="accent1"/>
            </a:solidFill>
            <a:round/>
            <a:headEnd/>
            <a:tailEnd/>
          </a:ln>
        </p:spPr>
        <p:txBody>
          <a:bodyPr/>
          <a:lstStyle/>
          <a:p>
            <a:r>
              <a:rPr lang="en-US" sz="6000" b="1">
                <a:solidFill>
                  <a:srgbClr val="FF0000"/>
                </a:solidFill>
                <a:latin typeface="微软雅黑" pitchFamily="34" charset="-122"/>
                <a:ea typeface="微软雅黑" pitchFamily="34" charset="-122"/>
              </a:rPr>
              <a:t>But</a:t>
            </a:r>
            <a:r>
              <a:rPr lang="zh-CN" altLang="en-US" sz="2800">
                <a:latin typeface="微软雅黑" pitchFamily="34" charset="-122"/>
                <a:ea typeface="微软雅黑" pitchFamily="34" charset="-122"/>
              </a:rPr>
              <a:t>，我的</a:t>
            </a:r>
            <a:r>
              <a:rPr lang="en-US" sz="2800">
                <a:latin typeface="微软雅黑" pitchFamily="34" charset="-122"/>
                <a:ea typeface="微软雅黑" pitchFamily="34" charset="-122"/>
              </a:rPr>
              <a:t>PPT</a:t>
            </a:r>
            <a:r>
              <a:rPr lang="zh-CN" altLang="en-US" sz="2800">
                <a:latin typeface="微软雅黑" pitchFamily="34" charset="-122"/>
                <a:ea typeface="微软雅黑" pitchFamily="34" charset="-122"/>
              </a:rPr>
              <a:t>已经是文字</a:t>
            </a:r>
            <a:r>
              <a:rPr lang="zh-CN" altLang="en-US" sz="3200">
                <a:solidFill>
                  <a:srgbClr val="C00000"/>
                </a:solidFill>
                <a:latin typeface="微软雅黑" pitchFamily="34" charset="-122"/>
                <a:ea typeface="微软雅黑" pitchFamily="34" charset="-122"/>
              </a:rPr>
              <a:t>实在</a:t>
            </a:r>
            <a:r>
              <a:rPr lang="zh-CN" altLang="en-US" sz="2800">
                <a:latin typeface="微软雅黑" pitchFamily="34" charset="-122"/>
                <a:ea typeface="微软雅黑" pitchFamily="34" charset="-122"/>
              </a:rPr>
              <a:t>简化不了，怎么办？</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0518763E-91B7-4577-B530-BC34A9F24E6E}" type="slidenum">
              <a:rPr lang="en-US" sz="1200">
                <a:solidFill>
                  <a:srgbClr val="898989"/>
                </a:solidFill>
                <a:latin typeface="Calibri" pitchFamily="34" charset="0"/>
              </a:rPr>
              <a:pPr algn="r"/>
              <a:t>41</a:t>
            </a:fld>
            <a:endParaRPr lang="en-US" sz="1200">
              <a:solidFill>
                <a:srgbClr val="898989"/>
              </a:solidFill>
              <a:latin typeface="Calibri" pitchFamily="34" charset="0"/>
            </a:endParaRPr>
          </a:p>
        </p:txBody>
      </p:sp>
      <p:sp>
        <p:nvSpPr>
          <p:cNvPr id="72707" name="Rectangle 2"/>
          <p:cNvSpPr>
            <a:spLocks noGrp="1" noChangeArrowheads="1"/>
          </p:cNvSpPr>
          <p:nvPr>
            <p:ph type="title" idx="4294967295"/>
          </p:nvPr>
        </p:nvSpPr>
        <p:spPr/>
        <p:txBody>
          <a:bodyPr/>
          <a:lstStyle/>
          <a:p>
            <a:pPr eaLnBrk="1" hangingPunct="1"/>
            <a:r>
              <a:rPr lang="zh-CN" sz="4000" b="1">
                <a:latin typeface="微软雅黑" pitchFamily="34" charset="-122"/>
                <a:ea typeface="微软雅黑" pitchFamily="34" charset="-122"/>
              </a:rPr>
              <a:t>思路一：提炼关键词</a:t>
            </a:r>
          </a:p>
        </p:txBody>
      </p:sp>
      <p:sp>
        <p:nvSpPr>
          <p:cNvPr id="72708" name="TextBox 7"/>
          <p:cNvSpPr txBox="1">
            <a:spLocks noChangeArrowheads="1"/>
          </p:cNvSpPr>
          <p:nvPr/>
        </p:nvSpPr>
        <p:spPr bwMode="auto">
          <a:xfrm>
            <a:off x="192088" y="2557463"/>
            <a:ext cx="2308225"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大标题表达中心思想</a:t>
            </a:r>
          </a:p>
        </p:txBody>
      </p:sp>
      <p:sp>
        <p:nvSpPr>
          <p:cNvPr id="72709" name="TextBox 9"/>
          <p:cNvSpPr txBox="1">
            <a:spLocks noChangeArrowheads="1"/>
          </p:cNvSpPr>
          <p:nvPr/>
        </p:nvSpPr>
        <p:spPr bwMode="auto">
          <a:xfrm>
            <a:off x="139700" y="3709988"/>
            <a:ext cx="2646363"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小标题是本段关键词</a:t>
            </a:r>
          </a:p>
        </p:txBody>
      </p:sp>
      <p:sp>
        <p:nvSpPr>
          <p:cNvPr id="72710" name="TextBox 10"/>
          <p:cNvSpPr txBox="1">
            <a:spLocks noChangeArrowheads="1"/>
          </p:cNvSpPr>
          <p:nvPr/>
        </p:nvSpPr>
        <p:spPr bwMode="auto">
          <a:xfrm>
            <a:off x="3394075" y="2000250"/>
            <a:ext cx="4035425" cy="3816350"/>
          </a:xfrm>
          <a:prstGeom prst="rect">
            <a:avLst/>
          </a:prstGeom>
          <a:solidFill>
            <a:srgbClr val="D9D9D9"/>
          </a:solidFill>
          <a:ln w="9525" cmpd="sng">
            <a:solidFill>
              <a:schemeClr val="tx1"/>
            </a:solidFill>
            <a:miter lim="800000"/>
            <a:headEnd/>
            <a:tailEnd/>
          </a:ln>
        </p:spPr>
        <p:txBody>
          <a:bodyPr>
            <a:spAutoFit/>
          </a:bodyPr>
          <a:lstStyle/>
          <a:p>
            <a:pPr algn="ctr"/>
            <a:r>
              <a:rPr lang="zh-CN" altLang="en-US" sz="3200" b="1">
                <a:latin typeface="微软雅黑" pitchFamily="34" charset="-122"/>
                <a:ea typeface="微软雅黑" pitchFamily="34" charset="-122"/>
              </a:rPr>
              <a:t>这里是大标题</a:t>
            </a:r>
            <a:endParaRPr lang="en-US" sz="3200" b="1">
              <a:latin typeface="微软雅黑" pitchFamily="34" charset="-122"/>
              <a:ea typeface="微软雅黑" pitchFamily="34" charset="-122"/>
            </a:endParaRPr>
          </a:p>
          <a:p>
            <a:endParaRPr lang="en-US">
              <a:latin typeface="微软雅黑" pitchFamily="34" charset="-122"/>
              <a:ea typeface="微软雅黑" pitchFamily="34" charset="-122"/>
            </a:endParaRPr>
          </a:p>
          <a:p>
            <a:r>
              <a:rPr lang="zh-CN" altLang="en-US" b="1">
                <a:latin typeface="微软雅黑" pitchFamily="34" charset="-122"/>
                <a:ea typeface="微软雅黑" pitchFamily="34" charset="-122"/>
              </a:rPr>
              <a:t>  </a:t>
            </a:r>
            <a:r>
              <a:rPr lang="zh-CN" altLang="en-US" sz="2400" b="1">
                <a:latin typeface="微软雅黑" pitchFamily="34" charset="-122"/>
                <a:ea typeface="微软雅黑" pitchFamily="34" charset="-122"/>
              </a:rPr>
              <a:t>要点一</a:t>
            </a:r>
            <a:endParaRPr lang="en-US" sz="2400" b="1">
              <a:latin typeface="微软雅黑" pitchFamily="34" charset="-122"/>
              <a:ea typeface="微软雅黑" pitchFamily="34" charset="-122"/>
            </a:endParaRPr>
          </a:p>
          <a:p>
            <a:r>
              <a:rPr lang="zh-CN" altLang="en-US" sz="1200">
                <a:latin typeface="微软雅黑" pitchFamily="34" charset="-122"/>
                <a:ea typeface="微软雅黑" pitchFamily="34" charset="-122"/>
              </a:rPr>
              <a:t>          </a:t>
            </a:r>
            <a:r>
              <a:rPr lang="zh-CN" altLang="en-US" sz="1400">
                <a:latin typeface="微软雅黑" pitchFamily="34" charset="-122"/>
                <a:ea typeface="微软雅黑" pitchFamily="34" charset="-122"/>
              </a:rPr>
              <a:t>正文文本正文文本正文文本正文文本</a:t>
            </a:r>
            <a:endParaRPr lang="en-US" sz="1400">
              <a:latin typeface="微软雅黑" pitchFamily="34" charset="-122"/>
              <a:ea typeface="微软雅黑" pitchFamily="34" charset="-122"/>
            </a:endParaRPr>
          </a:p>
          <a:p>
            <a:r>
              <a:rPr lang="zh-CN" altLang="en-US" sz="1400">
                <a:latin typeface="微软雅黑" pitchFamily="34" charset="-122"/>
                <a:ea typeface="微软雅黑" pitchFamily="34" charset="-122"/>
              </a:rPr>
              <a:t>        正文文本正文文本正文文本正文文本</a:t>
            </a:r>
            <a:endParaRPr lang="en-US" sz="1400">
              <a:latin typeface="微软雅黑" pitchFamily="34" charset="-122"/>
              <a:ea typeface="微软雅黑" pitchFamily="34" charset="-122"/>
            </a:endParaRPr>
          </a:p>
          <a:p>
            <a:endParaRPr lang="en-US" b="1">
              <a:latin typeface="微软雅黑" pitchFamily="34" charset="-122"/>
              <a:ea typeface="微软雅黑" pitchFamily="34" charset="-122"/>
            </a:endParaRPr>
          </a:p>
          <a:p>
            <a:r>
              <a:rPr lang="zh-CN" altLang="en-US" b="1">
                <a:latin typeface="微软雅黑" pitchFamily="34" charset="-122"/>
                <a:ea typeface="微软雅黑" pitchFamily="34" charset="-122"/>
              </a:rPr>
              <a:t>  </a:t>
            </a:r>
            <a:r>
              <a:rPr lang="zh-CN" altLang="en-US" sz="2400" b="1">
                <a:latin typeface="微软雅黑" pitchFamily="34" charset="-122"/>
                <a:ea typeface="微软雅黑" pitchFamily="34" charset="-122"/>
              </a:rPr>
              <a:t>要点二</a:t>
            </a:r>
            <a:endParaRPr lang="en-US" sz="2400" b="1">
              <a:latin typeface="微软雅黑" pitchFamily="34" charset="-122"/>
              <a:ea typeface="微软雅黑" pitchFamily="34" charset="-122"/>
            </a:endParaRPr>
          </a:p>
          <a:p>
            <a:r>
              <a:rPr lang="zh-CN" altLang="en-US" sz="1200">
                <a:latin typeface="微软雅黑" pitchFamily="34" charset="-122"/>
                <a:ea typeface="微软雅黑" pitchFamily="34" charset="-122"/>
              </a:rPr>
              <a:t>          </a:t>
            </a:r>
            <a:r>
              <a:rPr lang="zh-CN" altLang="en-US" sz="1400">
                <a:latin typeface="微软雅黑" pitchFamily="34" charset="-122"/>
                <a:ea typeface="微软雅黑" pitchFamily="34" charset="-122"/>
              </a:rPr>
              <a:t>正文文本正文文本正文文本正文文本</a:t>
            </a:r>
            <a:endParaRPr lang="en-US" sz="1400">
              <a:latin typeface="微软雅黑" pitchFamily="34" charset="-122"/>
              <a:ea typeface="微软雅黑" pitchFamily="34" charset="-122"/>
            </a:endParaRPr>
          </a:p>
          <a:p>
            <a:r>
              <a:rPr lang="zh-CN" altLang="en-US" sz="1400">
                <a:latin typeface="微软雅黑" pitchFamily="34" charset="-122"/>
                <a:ea typeface="微软雅黑" pitchFamily="34" charset="-122"/>
              </a:rPr>
              <a:t>          正文文本正文文本正文文本正文文本</a:t>
            </a:r>
            <a:endParaRPr lang="en-US" sz="1400">
              <a:latin typeface="微软雅黑" pitchFamily="34" charset="-122"/>
              <a:ea typeface="微软雅黑" pitchFamily="34" charset="-122"/>
            </a:endParaRPr>
          </a:p>
          <a:p>
            <a:endParaRPr lang="en-US" b="1">
              <a:latin typeface="微软雅黑" pitchFamily="34" charset="-122"/>
              <a:ea typeface="微软雅黑" pitchFamily="34" charset="-122"/>
            </a:endParaRPr>
          </a:p>
          <a:p>
            <a:r>
              <a:rPr lang="zh-CN" altLang="en-US" b="1">
                <a:latin typeface="微软雅黑" pitchFamily="34" charset="-122"/>
                <a:ea typeface="微软雅黑" pitchFamily="34" charset="-122"/>
              </a:rPr>
              <a:t>  </a:t>
            </a:r>
            <a:r>
              <a:rPr lang="zh-CN" altLang="en-US" sz="2400" b="1">
                <a:latin typeface="微软雅黑" pitchFamily="34" charset="-122"/>
                <a:ea typeface="微软雅黑" pitchFamily="34" charset="-122"/>
              </a:rPr>
              <a:t>要点三</a:t>
            </a:r>
            <a:endParaRPr lang="en-US" sz="2400" b="1">
              <a:latin typeface="微软雅黑" pitchFamily="34" charset="-122"/>
              <a:ea typeface="微软雅黑" pitchFamily="34" charset="-122"/>
            </a:endParaRPr>
          </a:p>
          <a:p>
            <a:r>
              <a:rPr lang="zh-CN" altLang="en-US" sz="1200">
                <a:latin typeface="微软雅黑" pitchFamily="34" charset="-122"/>
                <a:ea typeface="微软雅黑" pitchFamily="34" charset="-122"/>
              </a:rPr>
              <a:t>          </a:t>
            </a:r>
            <a:r>
              <a:rPr lang="zh-CN" altLang="en-US" sz="1400">
                <a:latin typeface="微软雅黑" pitchFamily="34" charset="-122"/>
                <a:ea typeface="微软雅黑" pitchFamily="34" charset="-122"/>
              </a:rPr>
              <a:t>正文文本正文文本正文文本正文文本</a:t>
            </a:r>
            <a:endParaRPr lang="en-US" sz="1400">
              <a:latin typeface="微软雅黑" pitchFamily="34" charset="-122"/>
              <a:ea typeface="微软雅黑" pitchFamily="34" charset="-122"/>
            </a:endParaRPr>
          </a:p>
          <a:p>
            <a:r>
              <a:rPr lang="zh-CN" altLang="en-US" sz="1400">
                <a:latin typeface="微软雅黑" pitchFamily="34" charset="-122"/>
                <a:ea typeface="微软雅黑" pitchFamily="34" charset="-122"/>
              </a:rPr>
              <a:t>          正文文本正文文本正文文本正文文本</a:t>
            </a:r>
          </a:p>
        </p:txBody>
      </p:sp>
      <p:sp>
        <p:nvSpPr>
          <p:cNvPr id="72711" name="任意多边形 11"/>
          <p:cNvSpPr>
            <a:spLocks noChangeArrowheads="1"/>
          </p:cNvSpPr>
          <p:nvPr/>
        </p:nvSpPr>
        <p:spPr bwMode="auto">
          <a:xfrm>
            <a:off x="2427288" y="3071813"/>
            <a:ext cx="1144587" cy="785812"/>
          </a:xfrm>
          <a:custGeom>
            <a:avLst/>
            <a:gdLst>
              <a:gd name="T0" fmla="*/ 0 w 1030406"/>
              <a:gd name="T1" fmla="*/ 785812 h 791570"/>
              <a:gd name="T2" fmla="*/ 1144587 w 1030406"/>
              <a:gd name="T3" fmla="*/ 0 h 791570"/>
              <a:gd name="T4" fmla="*/ 0 60000 65536"/>
              <a:gd name="T5" fmla="*/ 0 60000 65536"/>
              <a:gd name="T6" fmla="*/ 0 w 1030406"/>
              <a:gd name="T7" fmla="*/ 0 h 791570"/>
              <a:gd name="T8" fmla="*/ 1030406 w 1030406"/>
              <a:gd name="T9" fmla="*/ 791570 h 791570"/>
            </a:gdLst>
            <a:ahLst/>
            <a:cxnLst>
              <a:cxn ang="T4">
                <a:pos x="T0" y="T1"/>
              </a:cxn>
              <a:cxn ang="T5">
                <a:pos x="T2" y="T3"/>
              </a:cxn>
            </a:cxnLst>
            <a:rect l="T6" t="T7" r="T8" b="T9"/>
            <a:pathLst>
              <a:path w="1030406" h="791570">
                <a:moveTo>
                  <a:pt x="0" y="791570"/>
                </a:moveTo>
                <a:cubicBezTo>
                  <a:pt x="281127" y="165292"/>
                  <a:pt x="749157" y="81923"/>
                  <a:pt x="1030406" y="0"/>
                </a:cubicBezTo>
              </a:path>
            </a:pathLst>
          </a:custGeom>
          <a:noFill/>
          <a:ln w="57150" cmpd="sng">
            <a:solidFill>
              <a:srgbClr val="FF0000"/>
            </a:solidFill>
            <a:miter lim="800000"/>
            <a:headEnd/>
            <a:tailEnd/>
          </a:ln>
        </p:spPr>
        <p:txBody>
          <a:bodyPr anchor="ctr"/>
          <a:lstStyle/>
          <a:p>
            <a:pPr algn="ctr"/>
            <a:endParaRPr lang="zh-CN" altLang="en-US">
              <a:latin typeface="微软雅黑" pitchFamily="34" charset="-122"/>
              <a:ea typeface="微软雅黑" pitchFamily="34" charset="-122"/>
            </a:endParaRPr>
          </a:p>
        </p:txBody>
      </p:sp>
      <p:sp>
        <p:nvSpPr>
          <p:cNvPr id="72712" name="任意多边形 12"/>
          <p:cNvSpPr>
            <a:spLocks noChangeArrowheads="1"/>
          </p:cNvSpPr>
          <p:nvPr/>
        </p:nvSpPr>
        <p:spPr bwMode="auto">
          <a:xfrm flipV="1">
            <a:off x="2427288" y="3894138"/>
            <a:ext cx="1144587" cy="106362"/>
          </a:xfrm>
          <a:custGeom>
            <a:avLst/>
            <a:gdLst>
              <a:gd name="T0" fmla="*/ 0 w 1050878"/>
              <a:gd name="T1" fmla="*/ 106362 h 42080"/>
              <a:gd name="T2" fmla="*/ 1144587 w 1050878"/>
              <a:gd name="T3" fmla="*/ 2874 h 42080"/>
              <a:gd name="T4" fmla="*/ 0 60000 65536"/>
              <a:gd name="T5" fmla="*/ 0 60000 65536"/>
              <a:gd name="T6" fmla="*/ 0 w 1050878"/>
              <a:gd name="T7" fmla="*/ 0 h 42080"/>
              <a:gd name="T8" fmla="*/ 1050878 w 1050878"/>
              <a:gd name="T9" fmla="*/ 42080 h 42080"/>
            </a:gdLst>
            <a:ahLst/>
            <a:cxnLst>
              <a:cxn ang="T4">
                <a:pos x="T0" y="T1"/>
              </a:cxn>
              <a:cxn ang="T5">
                <a:pos x="T2" y="T3"/>
              </a:cxn>
            </a:cxnLst>
            <a:rect l="T6" t="T7" r="T8" b="T9"/>
            <a:pathLst>
              <a:path w="1050878" h="42080">
                <a:moveTo>
                  <a:pt x="0" y="42080"/>
                </a:moveTo>
                <a:cubicBezTo>
                  <a:pt x="416825" y="21040"/>
                  <a:pt x="833651" y="0"/>
                  <a:pt x="1050878" y="1137"/>
                </a:cubicBezTo>
              </a:path>
            </a:pathLst>
          </a:custGeom>
          <a:noFill/>
          <a:ln w="57150" cmpd="sng">
            <a:solidFill>
              <a:srgbClr val="FF0000"/>
            </a:solidFill>
            <a:miter lim="800000"/>
            <a:headEnd/>
            <a:tailEnd/>
          </a:ln>
        </p:spPr>
        <p:txBody>
          <a:bodyPr anchor="ctr"/>
          <a:lstStyle/>
          <a:p>
            <a:pPr algn="ctr"/>
            <a:endParaRPr lang="zh-CN" altLang="en-US">
              <a:latin typeface="微软雅黑" pitchFamily="34" charset="-122"/>
              <a:ea typeface="微软雅黑" pitchFamily="34" charset="-122"/>
            </a:endParaRPr>
          </a:p>
        </p:txBody>
      </p:sp>
      <p:sp>
        <p:nvSpPr>
          <p:cNvPr id="72713" name="任意多边形 13"/>
          <p:cNvSpPr>
            <a:spLocks noChangeArrowheads="1"/>
          </p:cNvSpPr>
          <p:nvPr/>
        </p:nvSpPr>
        <p:spPr bwMode="auto">
          <a:xfrm>
            <a:off x="2427288" y="3857625"/>
            <a:ext cx="1144587" cy="1285875"/>
          </a:xfrm>
          <a:custGeom>
            <a:avLst/>
            <a:gdLst>
              <a:gd name="T0" fmla="*/ 0 w 1016758"/>
              <a:gd name="T1" fmla="*/ 0 h 689212"/>
              <a:gd name="T2" fmla="*/ 1144587 w 1016758"/>
              <a:gd name="T3" fmla="*/ 1285875 h 689212"/>
              <a:gd name="T4" fmla="*/ 0 60000 65536"/>
              <a:gd name="T5" fmla="*/ 0 60000 65536"/>
              <a:gd name="T6" fmla="*/ 0 w 1016758"/>
              <a:gd name="T7" fmla="*/ 0 h 689212"/>
              <a:gd name="T8" fmla="*/ 1016758 w 1016758"/>
              <a:gd name="T9" fmla="*/ 689212 h 689212"/>
            </a:gdLst>
            <a:ahLst/>
            <a:cxnLst>
              <a:cxn ang="T4">
                <a:pos x="T0" y="T1"/>
              </a:cxn>
              <a:cxn ang="T5">
                <a:pos x="T2" y="T3"/>
              </a:cxn>
            </a:cxnLst>
            <a:rect l="T6" t="T7" r="T8" b="T9"/>
            <a:pathLst>
              <a:path w="1016758" h="689212">
                <a:moveTo>
                  <a:pt x="0" y="0"/>
                </a:moveTo>
                <a:cubicBezTo>
                  <a:pt x="206870" y="476268"/>
                  <a:pt x="640254" y="641484"/>
                  <a:pt x="1016758" y="689212"/>
                </a:cubicBezTo>
              </a:path>
            </a:pathLst>
          </a:custGeom>
          <a:noFill/>
          <a:ln w="57150" cmpd="sng">
            <a:solidFill>
              <a:srgbClr val="FF0000"/>
            </a:solidFill>
            <a:miter lim="800000"/>
            <a:headEnd/>
            <a:tailEnd/>
          </a:ln>
        </p:spPr>
        <p:txBody>
          <a:bodyPr anchor="ctr"/>
          <a:lstStyle/>
          <a:p>
            <a:pPr algn="ctr"/>
            <a:endParaRPr lang="zh-CN" altLang="en-US">
              <a:latin typeface="微软雅黑" pitchFamily="34" charset="-122"/>
              <a:ea typeface="微软雅黑" pitchFamily="34" charset="-122"/>
            </a:endParaRPr>
          </a:p>
        </p:txBody>
      </p:sp>
      <p:sp>
        <p:nvSpPr>
          <p:cNvPr id="72714" name="任意多边形 14"/>
          <p:cNvSpPr>
            <a:spLocks noChangeArrowheads="1"/>
          </p:cNvSpPr>
          <p:nvPr/>
        </p:nvSpPr>
        <p:spPr bwMode="auto">
          <a:xfrm>
            <a:off x="2351088" y="2381250"/>
            <a:ext cx="1720850" cy="314325"/>
          </a:xfrm>
          <a:custGeom>
            <a:avLst/>
            <a:gdLst>
              <a:gd name="T0" fmla="*/ 0 w 1182413"/>
              <a:gd name="T1" fmla="*/ 314325 h 31531"/>
              <a:gd name="T2" fmla="*/ 91779 w 1182413"/>
              <a:gd name="T3" fmla="*/ 314325 h 31531"/>
              <a:gd name="T4" fmla="*/ 1720850 w 1182413"/>
              <a:gd name="T5" fmla="*/ 0 h 31531"/>
              <a:gd name="T6" fmla="*/ 0 60000 65536"/>
              <a:gd name="T7" fmla="*/ 0 60000 65536"/>
              <a:gd name="T8" fmla="*/ 0 60000 65536"/>
              <a:gd name="T9" fmla="*/ 0 w 1182413"/>
              <a:gd name="T10" fmla="*/ 0 h 31531"/>
              <a:gd name="T11" fmla="*/ 1182413 w 1182413"/>
              <a:gd name="T12" fmla="*/ 31531 h 31531"/>
            </a:gdLst>
            <a:ahLst/>
            <a:cxnLst>
              <a:cxn ang="T6">
                <a:pos x="T0" y="T1"/>
              </a:cxn>
              <a:cxn ang="T7">
                <a:pos x="T2" y="T3"/>
              </a:cxn>
              <a:cxn ang="T8">
                <a:pos x="T4" y="T5"/>
              </a:cxn>
            </a:cxnLst>
            <a:rect l="T9" t="T10" r="T11" b="T12"/>
            <a:pathLst>
              <a:path w="1182413" h="31531">
                <a:moveTo>
                  <a:pt x="0" y="31531"/>
                </a:moveTo>
                <a:lnTo>
                  <a:pt x="63062" y="31531"/>
                </a:lnTo>
                <a:lnTo>
                  <a:pt x="1182413" y="0"/>
                </a:lnTo>
              </a:path>
            </a:pathLst>
          </a:custGeom>
          <a:noFill/>
          <a:ln w="57150" cmpd="sng">
            <a:solidFill>
              <a:srgbClr val="FF0000"/>
            </a:solidFill>
            <a:miter lim="800000"/>
            <a:headEnd/>
            <a:tailEnd/>
          </a:ln>
        </p:spPr>
        <p:txBody>
          <a:bodyPr anchor="ctr"/>
          <a:lstStyle/>
          <a:p>
            <a:pPr algn="ctr"/>
            <a:endParaRPr lang="zh-CN" altLang="en-US">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852D9D0B-A202-4276-980F-4DB844EFD9C1}" type="slidenum">
              <a:rPr lang="en-US" sz="1200">
                <a:solidFill>
                  <a:srgbClr val="898989"/>
                </a:solidFill>
                <a:latin typeface="Calibri" pitchFamily="34" charset="0"/>
              </a:rPr>
              <a:pPr algn="r"/>
              <a:t>42</a:t>
            </a:fld>
            <a:endParaRPr lang="en-US" sz="1200">
              <a:solidFill>
                <a:srgbClr val="898989"/>
              </a:solidFill>
              <a:latin typeface="Calibri" pitchFamily="34" charset="0"/>
            </a:endParaRPr>
          </a:p>
        </p:txBody>
      </p:sp>
      <p:pic>
        <p:nvPicPr>
          <p:cNvPr id="73731" name="图片 7" descr="大标题位置.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a:outerShdw dist="63500" dir="2700000" algn="ctr" rotWithShape="0">
              <a:srgbClr val="333333">
                <a:alpha val="84000"/>
              </a:srgbClr>
            </a:outerShdw>
          </a:effectLst>
        </p:spPr>
      </p:pic>
      <p:sp>
        <p:nvSpPr>
          <p:cNvPr id="73732" name="Rectangle 2"/>
          <p:cNvSpPr>
            <a:spLocks noGrp="1" noChangeArrowheads="1"/>
          </p:cNvSpPr>
          <p:nvPr>
            <p:ph type="title" idx="4294967295"/>
          </p:nvPr>
        </p:nvSpPr>
        <p:spPr>
          <a:xfrm>
            <a:off x="457200" y="0"/>
            <a:ext cx="8229600" cy="1143000"/>
          </a:xfrm>
        </p:spPr>
        <p:txBody>
          <a:bodyPr/>
          <a:lstStyle/>
          <a:p>
            <a:pPr eaLnBrk="1" hangingPunct="1"/>
            <a:r>
              <a:rPr lang="zh-CN" sz="4000" b="1">
                <a:latin typeface="微软雅黑" pitchFamily="34" charset="-122"/>
                <a:ea typeface="微软雅黑" pitchFamily="34" charset="-122"/>
              </a:rPr>
              <a:t>思路二：利用行间距留白</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18BFFA2C-96A8-4B18-B59E-694D3FF81A12}" type="slidenum">
              <a:rPr lang="en-US" sz="1200">
                <a:solidFill>
                  <a:srgbClr val="898989"/>
                </a:solidFill>
                <a:latin typeface="Calibri" pitchFamily="34" charset="0"/>
              </a:rPr>
              <a:pPr algn="r"/>
              <a:t>43</a:t>
            </a:fld>
            <a:endParaRPr lang="en-US" sz="1200">
              <a:solidFill>
                <a:srgbClr val="898989"/>
              </a:solidFill>
              <a:latin typeface="Calibri" pitchFamily="34" charset="0"/>
            </a:endParaRPr>
          </a:p>
        </p:txBody>
      </p:sp>
      <p:sp>
        <p:nvSpPr>
          <p:cNvPr id="74755" name="Rectangle 2"/>
          <p:cNvSpPr>
            <a:spLocks noGrp="1" noChangeArrowheads="1"/>
          </p:cNvSpPr>
          <p:nvPr>
            <p:ph type="title" idx="4294967295"/>
          </p:nvPr>
        </p:nvSpPr>
        <p:spPr>
          <a:xfrm>
            <a:off x="457200" y="285750"/>
            <a:ext cx="8229600" cy="1143000"/>
          </a:xfrm>
        </p:spPr>
        <p:txBody>
          <a:bodyPr/>
          <a:lstStyle/>
          <a:p>
            <a:pPr eaLnBrk="1" hangingPunct="1"/>
            <a:r>
              <a:rPr lang="zh-CN" sz="4000" b="1">
                <a:latin typeface="微软雅黑" pitchFamily="34" charset="-122"/>
                <a:ea typeface="微软雅黑" pitchFamily="34" charset="-122"/>
              </a:rPr>
              <a:t>思路三：巧妙排版</a:t>
            </a:r>
          </a:p>
        </p:txBody>
      </p:sp>
      <p:pic>
        <p:nvPicPr>
          <p:cNvPr id="74756" name="图片 4" descr="幻灯片1.JPG"/>
          <p:cNvPicPr>
            <a:picLocks noChangeAspect="1" noChangeArrowheads="1"/>
          </p:cNvPicPr>
          <p:nvPr/>
        </p:nvPicPr>
        <p:blipFill>
          <a:blip r:embed="rId2"/>
          <a:srcRect/>
          <a:stretch>
            <a:fillRect/>
          </a:stretch>
        </p:blipFill>
        <p:spPr bwMode="auto">
          <a:xfrm>
            <a:off x="1335088" y="1428750"/>
            <a:ext cx="2879725" cy="2160588"/>
          </a:xfrm>
          <a:prstGeom prst="rect">
            <a:avLst/>
          </a:prstGeom>
          <a:noFill/>
          <a:ln w="9525">
            <a:noFill/>
            <a:miter lim="800000"/>
            <a:headEnd/>
            <a:tailEnd/>
          </a:ln>
          <a:effectLst>
            <a:outerShdw dist="63500" dir="2700000" algn="ctr" rotWithShape="0">
              <a:srgbClr val="333333">
                <a:alpha val="84000"/>
              </a:srgbClr>
            </a:outerShdw>
          </a:effectLst>
        </p:spPr>
      </p:pic>
      <p:pic>
        <p:nvPicPr>
          <p:cNvPr id="74757" name="图片 5" descr="幻灯片2.JPG"/>
          <p:cNvPicPr>
            <a:picLocks noChangeAspect="1" noChangeArrowheads="1"/>
          </p:cNvPicPr>
          <p:nvPr/>
        </p:nvPicPr>
        <p:blipFill>
          <a:blip r:embed="rId3"/>
          <a:srcRect/>
          <a:stretch>
            <a:fillRect/>
          </a:stretch>
        </p:blipFill>
        <p:spPr bwMode="auto">
          <a:xfrm>
            <a:off x="5143500" y="1428750"/>
            <a:ext cx="2879725" cy="2160588"/>
          </a:xfrm>
          <a:prstGeom prst="rect">
            <a:avLst/>
          </a:prstGeom>
          <a:noFill/>
          <a:ln w="9525">
            <a:noFill/>
            <a:miter lim="800000"/>
            <a:headEnd/>
            <a:tailEnd/>
          </a:ln>
          <a:effectLst>
            <a:outerShdw dist="63500" dir="2700000" algn="ctr" rotWithShape="0">
              <a:srgbClr val="333333">
                <a:alpha val="84000"/>
              </a:srgbClr>
            </a:outerShdw>
          </a:effectLst>
        </p:spPr>
      </p:pic>
      <p:pic>
        <p:nvPicPr>
          <p:cNvPr id="74758" name="图片 6" descr="幻灯片3.JPG"/>
          <p:cNvPicPr>
            <a:picLocks noChangeAspect="1" noChangeArrowheads="1"/>
          </p:cNvPicPr>
          <p:nvPr/>
        </p:nvPicPr>
        <p:blipFill>
          <a:blip r:embed="rId4"/>
          <a:srcRect/>
          <a:stretch>
            <a:fillRect/>
          </a:stretch>
        </p:blipFill>
        <p:spPr bwMode="auto">
          <a:xfrm>
            <a:off x="1335088" y="4021138"/>
            <a:ext cx="2879725" cy="2160587"/>
          </a:xfrm>
          <a:prstGeom prst="rect">
            <a:avLst/>
          </a:prstGeom>
          <a:noFill/>
          <a:ln w="9525">
            <a:noFill/>
            <a:miter lim="800000"/>
            <a:headEnd/>
            <a:tailEnd/>
          </a:ln>
          <a:effectLst>
            <a:outerShdw dist="63500" dir="2700000" algn="ctr" rotWithShape="0">
              <a:srgbClr val="333333">
                <a:alpha val="84000"/>
              </a:srgbClr>
            </a:outerShdw>
          </a:effectLst>
        </p:spPr>
      </p:pic>
      <p:pic>
        <p:nvPicPr>
          <p:cNvPr id="74759" name="图片 9" descr="幻灯片4.JPG"/>
          <p:cNvPicPr>
            <a:picLocks noChangeAspect="1" noChangeArrowheads="1"/>
          </p:cNvPicPr>
          <p:nvPr/>
        </p:nvPicPr>
        <p:blipFill>
          <a:blip r:embed="rId5"/>
          <a:srcRect/>
          <a:stretch>
            <a:fillRect/>
          </a:stretch>
        </p:blipFill>
        <p:spPr bwMode="auto">
          <a:xfrm>
            <a:off x="5143500" y="4021138"/>
            <a:ext cx="2879725" cy="2160587"/>
          </a:xfrm>
          <a:prstGeom prst="rect">
            <a:avLst/>
          </a:prstGeom>
          <a:noFill/>
          <a:ln w="9525">
            <a:noFill/>
            <a:miter lim="800000"/>
            <a:headEnd/>
            <a:tailEnd/>
          </a:ln>
          <a:effectLst>
            <a:outerShdw dist="63500" dir="2700000" algn="ctr" rotWithShape="0">
              <a:srgbClr val="333333">
                <a:alpha val="84000"/>
              </a:srgbClr>
            </a:outerShdw>
          </a:effectLst>
        </p:spPr>
      </p:pic>
      <p:pic>
        <p:nvPicPr>
          <p:cNvPr id="74760" name="Picture 2"/>
          <p:cNvPicPr>
            <a:picLocks noChangeAspect="1" noChangeArrowheads="1"/>
          </p:cNvPicPr>
          <p:nvPr/>
        </p:nvPicPr>
        <p:blipFill>
          <a:blip r:embed="rId6"/>
          <a:srcRect/>
          <a:stretch>
            <a:fillRect/>
          </a:stretch>
        </p:blipFill>
        <p:spPr bwMode="auto">
          <a:xfrm>
            <a:off x="3810000" y="3233738"/>
            <a:ext cx="360363" cy="376237"/>
          </a:xfrm>
          <a:prstGeom prst="rect">
            <a:avLst/>
          </a:prstGeom>
          <a:noFill/>
          <a:ln w="9525">
            <a:noFill/>
            <a:miter lim="800000"/>
            <a:headEnd/>
            <a:tailEnd/>
          </a:ln>
        </p:spPr>
      </p:pic>
      <p:pic>
        <p:nvPicPr>
          <p:cNvPr id="74761" name="Picture 3"/>
          <p:cNvPicPr>
            <a:picLocks noChangeAspect="1" noChangeArrowheads="1"/>
          </p:cNvPicPr>
          <p:nvPr/>
        </p:nvPicPr>
        <p:blipFill>
          <a:blip r:embed="rId7"/>
          <a:srcRect/>
          <a:stretch>
            <a:fillRect/>
          </a:stretch>
        </p:blipFill>
        <p:spPr bwMode="auto">
          <a:xfrm>
            <a:off x="7627938" y="3233738"/>
            <a:ext cx="360362" cy="376237"/>
          </a:xfrm>
          <a:prstGeom prst="rect">
            <a:avLst/>
          </a:prstGeom>
          <a:noFill/>
          <a:ln w="9525">
            <a:noFill/>
            <a:miter lim="800000"/>
            <a:headEnd/>
            <a:tailEnd/>
          </a:ln>
        </p:spPr>
      </p:pic>
      <p:pic>
        <p:nvPicPr>
          <p:cNvPr id="74762" name="Picture 4"/>
          <p:cNvPicPr>
            <a:picLocks noChangeAspect="1" noChangeArrowheads="1"/>
          </p:cNvPicPr>
          <p:nvPr/>
        </p:nvPicPr>
        <p:blipFill>
          <a:blip r:embed="rId8"/>
          <a:srcRect/>
          <a:stretch>
            <a:fillRect/>
          </a:stretch>
        </p:blipFill>
        <p:spPr bwMode="auto">
          <a:xfrm>
            <a:off x="3810000" y="5827713"/>
            <a:ext cx="360363" cy="374650"/>
          </a:xfrm>
          <a:prstGeom prst="rect">
            <a:avLst/>
          </a:prstGeom>
          <a:noFill/>
          <a:ln w="9525">
            <a:noFill/>
            <a:miter lim="800000"/>
            <a:headEnd/>
            <a:tailEnd/>
          </a:ln>
        </p:spPr>
      </p:pic>
      <p:pic>
        <p:nvPicPr>
          <p:cNvPr id="74763" name="Picture 5"/>
          <p:cNvPicPr>
            <a:picLocks noChangeAspect="1" noChangeArrowheads="1"/>
          </p:cNvPicPr>
          <p:nvPr/>
        </p:nvPicPr>
        <p:blipFill>
          <a:blip r:embed="rId9"/>
          <a:srcRect/>
          <a:stretch>
            <a:fillRect/>
          </a:stretch>
        </p:blipFill>
        <p:spPr bwMode="auto">
          <a:xfrm>
            <a:off x="7627938" y="5827713"/>
            <a:ext cx="360362" cy="374650"/>
          </a:xfrm>
          <a:prstGeom prst="rect">
            <a:avLst/>
          </a:prstGeom>
          <a:noFill/>
          <a:ln w="9525">
            <a:noFill/>
            <a:miter lim="800000"/>
            <a:headEnd/>
            <a:tailEnd/>
          </a:ln>
        </p:spPr>
      </p:pic>
      <p:sp>
        <p:nvSpPr>
          <p:cNvPr id="74764" name="TextBox 14"/>
          <p:cNvSpPr txBox="1">
            <a:spLocks noChangeArrowheads="1"/>
          </p:cNvSpPr>
          <p:nvPr/>
        </p:nvSpPr>
        <p:spPr bwMode="auto">
          <a:xfrm>
            <a:off x="1984375" y="1528763"/>
            <a:ext cx="1643063" cy="338137"/>
          </a:xfrm>
          <a:prstGeom prst="rect">
            <a:avLst/>
          </a:prstGeom>
          <a:solidFill>
            <a:schemeClr val="bg1"/>
          </a:solidFill>
          <a:ln w="9525">
            <a:noFill/>
            <a:miter lim="800000"/>
            <a:headEnd/>
            <a:tailEnd/>
          </a:ln>
        </p:spPr>
        <p:txBody>
          <a:bodyPr>
            <a:spAutoFit/>
          </a:bodyPr>
          <a:lstStyle/>
          <a:p>
            <a:r>
              <a:rPr lang="zh-CN" altLang="en-US" sz="1600" b="1"/>
              <a:t>横向无时间顺序</a:t>
            </a:r>
          </a:p>
        </p:txBody>
      </p:sp>
      <p:sp>
        <p:nvSpPr>
          <p:cNvPr id="74765" name="TextBox 15"/>
          <p:cNvSpPr txBox="1">
            <a:spLocks noChangeArrowheads="1"/>
          </p:cNvSpPr>
          <p:nvPr/>
        </p:nvSpPr>
        <p:spPr bwMode="auto">
          <a:xfrm>
            <a:off x="5765800" y="1528763"/>
            <a:ext cx="1643063" cy="338137"/>
          </a:xfrm>
          <a:prstGeom prst="rect">
            <a:avLst/>
          </a:prstGeom>
          <a:solidFill>
            <a:schemeClr val="bg1"/>
          </a:solidFill>
          <a:ln w="9525">
            <a:noFill/>
            <a:miter lim="800000"/>
            <a:headEnd/>
            <a:tailEnd/>
          </a:ln>
        </p:spPr>
        <p:txBody>
          <a:bodyPr>
            <a:spAutoFit/>
          </a:bodyPr>
          <a:lstStyle/>
          <a:p>
            <a:r>
              <a:rPr lang="zh-CN" altLang="en-US" sz="1600" b="1"/>
              <a:t>横向有时间顺序</a:t>
            </a:r>
          </a:p>
        </p:txBody>
      </p:sp>
      <p:sp>
        <p:nvSpPr>
          <p:cNvPr id="74766" name="TextBox 16"/>
          <p:cNvSpPr txBox="1">
            <a:spLocks noChangeArrowheads="1"/>
          </p:cNvSpPr>
          <p:nvPr/>
        </p:nvSpPr>
        <p:spPr bwMode="auto">
          <a:xfrm>
            <a:off x="2020888" y="4094163"/>
            <a:ext cx="1643062" cy="338137"/>
          </a:xfrm>
          <a:prstGeom prst="rect">
            <a:avLst/>
          </a:prstGeom>
          <a:solidFill>
            <a:schemeClr val="bg1"/>
          </a:solidFill>
          <a:ln w="9525">
            <a:noFill/>
            <a:miter lim="800000"/>
            <a:headEnd/>
            <a:tailEnd/>
          </a:ln>
        </p:spPr>
        <p:txBody>
          <a:bodyPr>
            <a:spAutoFit/>
          </a:bodyPr>
          <a:lstStyle/>
          <a:p>
            <a:r>
              <a:rPr lang="zh-CN" altLang="en-US" sz="1600" b="1"/>
              <a:t>纵向无时间顺序</a:t>
            </a:r>
          </a:p>
        </p:txBody>
      </p:sp>
      <p:sp>
        <p:nvSpPr>
          <p:cNvPr id="74767" name="TextBox 17"/>
          <p:cNvSpPr txBox="1">
            <a:spLocks noChangeArrowheads="1"/>
          </p:cNvSpPr>
          <p:nvPr/>
        </p:nvSpPr>
        <p:spPr bwMode="auto">
          <a:xfrm>
            <a:off x="5802313" y="4094163"/>
            <a:ext cx="1643062" cy="338137"/>
          </a:xfrm>
          <a:prstGeom prst="rect">
            <a:avLst/>
          </a:prstGeom>
          <a:solidFill>
            <a:schemeClr val="bg1"/>
          </a:solidFill>
          <a:ln w="9525">
            <a:noFill/>
            <a:miter lim="800000"/>
            <a:headEnd/>
            <a:tailEnd/>
          </a:ln>
        </p:spPr>
        <p:txBody>
          <a:bodyPr>
            <a:spAutoFit/>
          </a:bodyPr>
          <a:lstStyle/>
          <a:p>
            <a:r>
              <a:rPr lang="zh-CN" altLang="en-US" sz="1600" b="1"/>
              <a:t>纵向有时间顺序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75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475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476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476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476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476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475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475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476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476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476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47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64" grpId="0" animBg="1" autoUpdateAnimBg="0"/>
      <p:bldP spid="74765" grpId="0" animBg="1" autoUpdateAnimBg="0"/>
      <p:bldP spid="74766" grpId="0" animBg="1" autoUpdateAnimBg="0"/>
      <p:bldP spid="74767" grpId="0" animBg="1"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图片 3" descr="0010190308.jpg"/>
          <p:cNvPicPr>
            <a:picLocks noChangeAspect="1" noChangeArrowheads="1"/>
          </p:cNvPicPr>
          <p:nvPr/>
        </p:nvPicPr>
        <p:blipFill>
          <a:blip r:embed="rId2"/>
          <a:srcRect/>
          <a:stretch>
            <a:fillRect/>
          </a:stretch>
        </p:blipFill>
        <p:spPr bwMode="auto">
          <a:xfrm>
            <a:off x="4929188" y="2571750"/>
            <a:ext cx="4214812" cy="4286250"/>
          </a:xfrm>
          <a:prstGeom prst="rect">
            <a:avLst/>
          </a:prstGeom>
          <a:noFill/>
          <a:ln w="9525">
            <a:noFill/>
            <a:miter lim="800000"/>
            <a:headEnd/>
            <a:tailEnd/>
          </a:ln>
        </p:spPr>
      </p:pic>
      <p:sp>
        <p:nvSpPr>
          <p:cNvPr id="75779" name="云形标注 6"/>
          <p:cNvSpPr>
            <a:spLocks noChangeArrowheads="1"/>
          </p:cNvSpPr>
          <p:nvPr/>
        </p:nvSpPr>
        <p:spPr bwMode="auto">
          <a:xfrm>
            <a:off x="323850" y="357188"/>
            <a:ext cx="5000625" cy="3071812"/>
          </a:xfrm>
          <a:prstGeom prst="cloudCallout">
            <a:avLst>
              <a:gd name="adj1" fmla="val 83630"/>
              <a:gd name="adj2" fmla="val 65986"/>
            </a:avLst>
          </a:prstGeom>
          <a:noFill/>
          <a:ln w="9525" cmpd="sng">
            <a:solidFill>
              <a:schemeClr val="accent1"/>
            </a:solidFill>
            <a:round/>
            <a:headEnd/>
            <a:tailEnd/>
          </a:ln>
        </p:spPr>
        <p:txBody>
          <a:bodyPr/>
          <a:lstStyle/>
          <a:p>
            <a:r>
              <a:rPr lang="en-US" sz="6000" b="1">
                <a:solidFill>
                  <a:srgbClr val="FF0000"/>
                </a:solidFill>
                <a:latin typeface="微软雅黑" pitchFamily="34" charset="-122"/>
                <a:ea typeface="微软雅黑" pitchFamily="34" charset="-122"/>
              </a:rPr>
              <a:t>W</a:t>
            </a:r>
            <a:r>
              <a:rPr lang="en-US" sz="4000" b="1">
                <a:solidFill>
                  <a:srgbClr val="FF0000"/>
                </a:solidFill>
                <a:latin typeface="微软雅黑" pitchFamily="34" charset="-122"/>
                <a:ea typeface="微软雅黑" pitchFamily="34" charset="-122"/>
              </a:rPr>
              <a:t>ait</a:t>
            </a:r>
            <a:r>
              <a:rPr lang="zh-CN" altLang="en-US" sz="2800">
                <a:latin typeface="微软雅黑" pitchFamily="34" charset="-122"/>
                <a:ea typeface="微软雅黑" pitchFamily="34" charset="-122"/>
              </a:rPr>
              <a:t>，我的</a:t>
            </a:r>
            <a:r>
              <a:rPr lang="en-US" sz="2800">
                <a:latin typeface="微软雅黑" pitchFamily="34" charset="-122"/>
                <a:ea typeface="微软雅黑" pitchFamily="34" charset="-122"/>
              </a:rPr>
              <a:t>PPT</a:t>
            </a:r>
            <a:r>
              <a:rPr lang="zh-CN" altLang="en-US" sz="2800">
                <a:latin typeface="微软雅黑" pitchFamily="34" charset="-122"/>
                <a:ea typeface="微软雅黑" pitchFamily="34" charset="-122"/>
              </a:rPr>
              <a:t>信息量太大怎么办？</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05E12792-0AF5-440E-90A7-7AA68428A744}" type="slidenum">
              <a:rPr lang="en-US" sz="1200">
                <a:solidFill>
                  <a:srgbClr val="898989"/>
                </a:solidFill>
                <a:latin typeface="Calibri" pitchFamily="34" charset="0"/>
              </a:rPr>
              <a:pPr algn="r"/>
              <a:t>45</a:t>
            </a:fld>
            <a:endParaRPr lang="en-US" sz="1200">
              <a:solidFill>
                <a:srgbClr val="898989"/>
              </a:solidFill>
              <a:latin typeface="Calibri" pitchFamily="34" charset="0"/>
            </a:endParaRPr>
          </a:p>
        </p:txBody>
      </p:sp>
      <p:sp>
        <p:nvSpPr>
          <p:cNvPr id="76803" name="Rectangle 2"/>
          <p:cNvSpPr>
            <a:spLocks noGrp="1" noChangeArrowheads="1"/>
          </p:cNvSpPr>
          <p:nvPr>
            <p:ph type="title" idx="4294967295"/>
          </p:nvPr>
        </p:nvSpPr>
        <p:spPr/>
        <p:txBody>
          <a:bodyPr/>
          <a:lstStyle/>
          <a:p>
            <a:pPr eaLnBrk="1" hangingPunct="1"/>
            <a:r>
              <a:rPr lang="zh-CN" altLang="en-US" sz="4000" b="1">
                <a:latin typeface="微软雅黑" pitchFamily="34" charset="-122"/>
                <a:ea typeface="微软雅黑" pitchFamily="34" charset="-122"/>
              </a:rPr>
              <a:t>案例：</a:t>
            </a:r>
            <a:r>
              <a:rPr lang="en-US" sz="4000" b="1">
                <a:latin typeface="微软雅黑" pitchFamily="34" charset="-122"/>
                <a:ea typeface="微软雅黑" pitchFamily="34" charset="-122"/>
              </a:rPr>
              <a:t>PPT</a:t>
            </a:r>
            <a:r>
              <a:rPr lang="zh-CN" altLang="en-US" sz="4000" b="1">
                <a:latin typeface="微软雅黑" pitchFamily="34" charset="-122"/>
                <a:ea typeface="微软雅黑" pitchFamily="34" charset="-122"/>
              </a:rPr>
              <a:t>信息量太大怎么办？</a:t>
            </a:r>
          </a:p>
        </p:txBody>
      </p:sp>
      <p:sp>
        <p:nvSpPr>
          <p:cNvPr id="76804" name="TextBox 4"/>
          <p:cNvSpPr txBox="1">
            <a:spLocks noChangeArrowheads="1"/>
          </p:cNvSpPr>
          <p:nvPr/>
        </p:nvSpPr>
        <p:spPr bwMode="auto">
          <a:xfrm>
            <a:off x="1143000" y="1643063"/>
            <a:ext cx="6886575" cy="3962400"/>
          </a:xfrm>
          <a:prstGeom prst="rect">
            <a:avLst/>
          </a:prstGeom>
          <a:noFill/>
          <a:ln w="9525" cmpd="sng">
            <a:solidFill>
              <a:schemeClr val="tx1"/>
            </a:solidFill>
            <a:miter lim="800000"/>
            <a:headEnd/>
            <a:tailEnd/>
          </a:ln>
        </p:spPr>
        <p:txBody>
          <a:bodyPr>
            <a:spAutoFit/>
          </a:bodyPr>
          <a:lstStyle/>
          <a:p>
            <a:pPr>
              <a:spcAft>
                <a:spcPts val="600"/>
              </a:spcAft>
            </a:pPr>
            <a:r>
              <a:rPr lang="zh-CN" altLang="en-US" sz="2400">
                <a:latin typeface="宋体" pitchFamily="2" charset="-122"/>
              </a:rPr>
              <a:t>自我评价：我是哪一类</a:t>
            </a:r>
            <a:endParaRPr lang="en-US" sz="2400">
              <a:latin typeface="宋体" pitchFamily="2" charset="-122"/>
            </a:endParaRPr>
          </a:p>
          <a:p>
            <a:pPr>
              <a:spcBef>
                <a:spcPts val="300"/>
              </a:spcBef>
              <a:spcAft>
                <a:spcPts val="300"/>
              </a:spcAft>
              <a:buSzPct val="50000"/>
              <a:buFont typeface="Wingdings" pitchFamily="2" charset="2"/>
              <a:buChar char="l"/>
            </a:pPr>
            <a:r>
              <a:rPr lang="zh-CN" altLang="en-US" sz="2000">
                <a:latin typeface="宋体" pitchFamily="2" charset="-122"/>
              </a:rPr>
              <a:t>讨好型</a:t>
            </a:r>
            <a:r>
              <a:rPr lang="en-US" sz="2000">
                <a:latin typeface="宋体" pitchFamily="2" charset="-122"/>
              </a:rPr>
              <a:t>——</a:t>
            </a:r>
            <a:r>
              <a:rPr lang="zh-CN" altLang="en-US" sz="2000">
                <a:latin typeface="宋体" pitchFamily="2" charset="-122"/>
              </a:rPr>
              <a:t>最大特点是不敢说“不”，凡事同意，总感觉要迎合别人，活得很累，不快活。</a:t>
            </a:r>
            <a:endParaRPr lang="en-US" sz="2000">
              <a:latin typeface="宋体" pitchFamily="2" charset="-122"/>
            </a:endParaRPr>
          </a:p>
          <a:p>
            <a:pPr>
              <a:spcBef>
                <a:spcPts val="300"/>
              </a:spcBef>
              <a:spcAft>
                <a:spcPts val="300"/>
              </a:spcAft>
              <a:buSzPct val="50000"/>
              <a:buFont typeface="Wingdings" pitchFamily="2" charset="2"/>
              <a:buChar char="l"/>
            </a:pPr>
            <a:r>
              <a:rPr lang="zh-CN" altLang="en-US" sz="2000">
                <a:latin typeface="宋体" pitchFamily="2" charset="-122"/>
              </a:rPr>
              <a:t>责备型</a:t>
            </a:r>
            <a:r>
              <a:rPr lang="en-US" sz="2000">
                <a:latin typeface="宋体" pitchFamily="2" charset="-122"/>
              </a:rPr>
              <a:t>——</a:t>
            </a:r>
            <a:r>
              <a:rPr lang="zh-CN" altLang="en-US" sz="2000">
                <a:latin typeface="宋体" pitchFamily="2" charset="-122"/>
              </a:rPr>
              <a:t>凡事不满意，总是指责他人的错误，总认为自己正确，但指责了别人，自己仍然不快乐。</a:t>
            </a:r>
            <a:endParaRPr lang="en-US" sz="2000">
              <a:latin typeface="宋体" pitchFamily="2" charset="-122"/>
            </a:endParaRPr>
          </a:p>
          <a:p>
            <a:pPr>
              <a:spcBef>
                <a:spcPts val="300"/>
              </a:spcBef>
              <a:spcAft>
                <a:spcPts val="300"/>
              </a:spcAft>
              <a:buSzPct val="50000"/>
              <a:buFont typeface="Wingdings" pitchFamily="2" charset="2"/>
              <a:buChar char="l"/>
            </a:pPr>
            <a:r>
              <a:rPr lang="zh-CN" altLang="en-US" sz="2000">
                <a:latin typeface="宋体" pitchFamily="2" charset="-122"/>
              </a:rPr>
              <a:t>电脑型</a:t>
            </a:r>
            <a:r>
              <a:rPr lang="en-US" sz="2000">
                <a:latin typeface="宋体" pitchFamily="2" charset="-122"/>
              </a:rPr>
              <a:t>——</a:t>
            </a:r>
            <a:r>
              <a:rPr lang="zh-CN" altLang="en-US" sz="2000">
                <a:latin typeface="宋体" pitchFamily="2" charset="-122"/>
              </a:rPr>
              <a:t>对人满口大道理，却像电脑一样冷冰冰的缺乏感情。</a:t>
            </a:r>
            <a:endParaRPr lang="en-US" sz="2000">
              <a:latin typeface="宋体" pitchFamily="2" charset="-122"/>
            </a:endParaRPr>
          </a:p>
          <a:p>
            <a:pPr>
              <a:spcBef>
                <a:spcPts val="300"/>
              </a:spcBef>
              <a:spcAft>
                <a:spcPts val="300"/>
              </a:spcAft>
              <a:buSzPct val="50000"/>
              <a:buFont typeface="Wingdings" pitchFamily="2" charset="2"/>
              <a:buChar char="l"/>
            </a:pPr>
            <a:r>
              <a:rPr lang="zh-CN" altLang="en-US" sz="2000">
                <a:latin typeface="宋体" pitchFamily="2" charset="-122"/>
              </a:rPr>
              <a:t>打岔型</a:t>
            </a:r>
            <a:r>
              <a:rPr lang="en-US" sz="2000">
                <a:latin typeface="宋体" pitchFamily="2" charset="-122"/>
              </a:rPr>
              <a:t>——</a:t>
            </a:r>
            <a:r>
              <a:rPr lang="zh-CN" altLang="en-US" sz="2000">
                <a:latin typeface="宋体" pitchFamily="2" charset="-122"/>
              </a:rPr>
              <a:t>说话常常不切题，没有意义，自己觉得没趣，令人生厌。</a:t>
            </a:r>
            <a:endParaRPr lang="en-US" sz="2000">
              <a:latin typeface="宋体" pitchFamily="2" charset="-122"/>
            </a:endParaRPr>
          </a:p>
          <a:p>
            <a:pPr>
              <a:spcBef>
                <a:spcPts val="300"/>
              </a:spcBef>
              <a:spcAft>
                <a:spcPts val="300"/>
              </a:spcAft>
              <a:buSzPct val="50000"/>
              <a:buFont typeface="Wingdings" pitchFamily="2" charset="2"/>
              <a:buChar char="l"/>
            </a:pPr>
            <a:r>
              <a:rPr lang="zh-CN" altLang="en-US" sz="2000">
                <a:latin typeface="宋体" pitchFamily="2" charset="-122"/>
              </a:rPr>
              <a:t>表里一致型</a:t>
            </a:r>
            <a:r>
              <a:rPr lang="en-US" sz="2000">
                <a:latin typeface="宋体" pitchFamily="2" charset="-122"/>
              </a:rPr>
              <a:t>——</a:t>
            </a:r>
            <a:r>
              <a:rPr lang="zh-CN" altLang="en-US" sz="2000">
                <a:latin typeface="宋体" pitchFamily="2" charset="-122"/>
              </a:rPr>
              <a:t>坦诚沟通，令双方都感觉舒服，大家都很自由，彼此不会感到威胁，所以不需要自我防卫</a:t>
            </a:r>
          </a:p>
        </p:txBody>
      </p:sp>
      <p:sp>
        <p:nvSpPr>
          <p:cNvPr id="76805" name="矩形 29"/>
          <p:cNvSpPr>
            <a:spLocks noChangeArrowheads="1"/>
          </p:cNvSpPr>
          <p:nvPr/>
        </p:nvSpPr>
        <p:spPr bwMode="auto">
          <a:xfrm rot="18900000" flipH="1">
            <a:off x="538163" y="1482725"/>
            <a:ext cx="1116012" cy="369888"/>
          </a:xfrm>
          <a:prstGeom prst="rect">
            <a:avLst/>
          </a:prstGeom>
          <a:solidFill>
            <a:srgbClr val="C0C0C0"/>
          </a:solidFill>
          <a:ln w="9525">
            <a:noFill/>
            <a:miter lim="800000"/>
            <a:headEnd/>
            <a:tailEnd/>
          </a:ln>
        </p:spPr>
        <p:txBody>
          <a:bodyPr>
            <a:spAutoFit/>
          </a:bodyPr>
          <a:lstStyle/>
          <a:p>
            <a:pPr algn="ctr"/>
            <a:r>
              <a:rPr lang="zh-CN" altLang="en-US" b="1">
                <a:latin typeface="微软雅黑" pitchFamily="34" charset="-122"/>
              </a:rPr>
              <a:t>原稿</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61598B7C-9BD5-47E9-9449-8BCE712CB95B}" type="slidenum">
              <a:rPr lang="en-US" sz="1200">
                <a:solidFill>
                  <a:srgbClr val="898989"/>
                </a:solidFill>
                <a:latin typeface="Calibri" pitchFamily="34" charset="0"/>
              </a:rPr>
              <a:pPr algn="r"/>
              <a:t>46</a:t>
            </a:fld>
            <a:endParaRPr lang="en-US" sz="1200">
              <a:solidFill>
                <a:srgbClr val="898989"/>
              </a:solidFill>
              <a:latin typeface="Calibri" pitchFamily="34" charset="0"/>
            </a:endParaRPr>
          </a:p>
        </p:txBody>
      </p:sp>
      <p:sp>
        <p:nvSpPr>
          <p:cNvPr id="78851" name="Rectangle 2"/>
          <p:cNvSpPr>
            <a:spLocks noGrp="1" noChangeArrowheads="1"/>
          </p:cNvSpPr>
          <p:nvPr>
            <p:ph type="title" idx="4294967295"/>
          </p:nvPr>
        </p:nvSpPr>
        <p:spPr/>
        <p:txBody>
          <a:bodyPr/>
          <a:lstStyle/>
          <a:p>
            <a:pPr eaLnBrk="1" hangingPunct="1"/>
            <a:r>
              <a:rPr lang="zh-CN" altLang="en-US" sz="4000" b="1">
                <a:latin typeface="微软雅黑" pitchFamily="34" charset="-122"/>
                <a:ea typeface="微软雅黑" pitchFamily="34" charset="-122"/>
              </a:rPr>
              <a:t>思路</a:t>
            </a:r>
            <a:r>
              <a:rPr lang="en-US" sz="4000" b="1">
                <a:latin typeface="微软雅黑" pitchFamily="34" charset="-122"/>
                <a:ea typeface="微软雅黑" pitchFamily="34" charset="-122"/>
              </a:rPr>
              <a:t>1</a:t>
            </a:r>
            <a:r>
              <a:rPr lang="zh-CN" altLang="en-US" sz="4000" b="1">
                <a:latin typeface="微软雅黑" pitchFamily="34" charset="-122"/>
                <a:ea typeface="微软雅黑" pitchFamily="34" charset="-122"/>
              </a:rPr>
              <a:t>：充分利用备注</a:t>
            </a:r>
          </a:p>
        </p:txBody>
      </p:sp>
      <p:pic>
        <p:nvPicPr>
          <p:cNvPr id="78852" name="Picture 3"/>
          <p:cNvPicPr>
            <a:picLocks noChangeAspect="1" noChangeArrowheads="1"/>
          </p:cNvPicPr>
          <p:nvPr/>
        </p:nvPicPr>
        <p:blipFill>
          <a:blip r:embed="rId2"/>
          <a:srcRect/>
          <a:stretch>
            <a:fillRect/>
          </a:stretch>
        </p:blipFill>
        <p:spPr bwMode="auto">
          <a:xfrm>
            <a:off x="2595563" y="1671638"/>
            <a:ext cx="4005262" cy="4675187"/>
          </a:xfrm>
          <a:prstGeom prst="rect">
            <a:avLst/>
          </a:prstGeom>
          <a:noFill/>
          <a:ln w="9525" cmpd="sng">
            <a:solidFill>
              <a:srgbClr val="000000"/>
            </a:solid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B561A97D-8A55-41D2-8B7C-46A718465909}" type="slidenum">
              <a:rPr lang="en-US" sz="1200">
                <a:solidFill>
                  <a:srgbClr val="898989"/>
                </a:solidFill>
                <a:latin typeface="Calibri" pitchFamily="34" charset="0"/>
              </a:rPr>
              <a:pPr algn="r"/>
              <a:t>47</a:t>
            </a:fld>
            <a:endParaRPr lang="en-US" sz="1200">
              <a:solidFill>
                <a:srgbClr val="898989"/>
              </a:solidFill>
              <a:latin typeface="Calibri" pitchFamily="34" charset="0"/>
            </a:endParaRPr>
          </a:p>
        </p:txBody>
      </p:sp>
      <p:sp>
        <p:nvSpPr>
          <p:cNvPr id="79875" name="Rectangle 2"/>
          <p:cNvSpPr>
            <a:spLocks noGrp="1" noChangeArrowheads="1"/>
          </p:cNvSpPr>
          <p:nvPr>
            <p:ph type="title" idx="4294967295"/>
          </p:nvPr>
        </p:nvSpPr>
        <p:spPr/>
        <p:txBody>
          <a:bodyPr/>
          <a:lstStyle/>
          <a:p>
            <a:pPr eaLnBrk="1" hangingPunct="1"/>
            <a:r>
              <a:rPr lang="zh-CN" altLang="en-US" sz="4000" b="1">
                <a:latin typeface="微软雅黑" pitchFamily="34" charset="-122"/>
                <a:ea typeface="微软雅黑" pitchFamily="34" charset="-122"/>
              </a:rPr>
              <a:t>思路</a:t>
            </a:r>
            <a:r>
              <a:rPr lang="en-US" sz="4000" b="1">
                <a:latin typeface="微软雅黑" pitchFamily="34" charset="-122"/>
                <a:ea typeface="微软雅黑" pitchFamily="34" charset="-122"/>
              </a:rPr>
              <a:t>2</a:t>
            </a:r>
            <a:r>
              <a:rPr lang="zh-CN" altLang="en-US" sz="4000" b="1">
                <a:latin typeface="微软雅黑" pitchFamily="34" charset="-122"/>
                <a:ea typeface="微软雅黑" pitchFamily="34" charset="-122"/>
              </a:rPr>
              <a:t>：拆成多个页面</a:t>
            </a:r>
          </a:p>
        </p:txBody>
      </p:sp>
      <p:sp>
        <p:nvSpPr>
          <p:cNvPr id="79876" name="Rectangle 3"/>
          <p:cNvSpPr>
            <a:spLocks noChangeArrowheads="1"/>
          </p:cNvSpPr>
          <p:nvPr/>
        </p:nvSpPr>
        <p:spPr bwMode="auto">
          <a:xfrm>
            <a:off x="874713" y="2876550"/>
            <a:ext cx="2743200" cy="1938338"/>
          </a:xfrm>
          <a:prstGeom prst="rect">
            <a:avLst/>
          </a:prstGeom>
          <a:solidFill>
            <a:schemeClr val="bg1"/>
          </a:solidFill>
          <a:ln w="9525" cmpd="sng">
            <a:solidFill>
              <a:schemeClr val="tx1"/>
            </a:solidFill>
            <a:miter lim="800000"/>
            <a:headEnd/>
            <a:tailEnd/>
          </a:ln>
        </p:spPr>
        <p:txBody>
          <a:bodyPr wrap="none" anchor="ctr"/>
          <a:lstStyle/>
          <a:p>
            <a:endParaRPr lang="zh-CN" altLang="en-US"/>
          </a:p>
        </p:txBody>
      </p:sp>
      <p:sp>
        <p:nvSpPr>
          <p:cNvPr id="79877" name="Rectangle 4"/>
          <p:cNvSpPr>
            <a:spLocks noChangeArrowheads="1"/>
          </p:cNvSpPr>
          <p:nvPr/>
        </p:nvSpPr>
        <p:spPr bwMode="auto">
          <a:xfrm>
            <a:off x="5008563" y="2128838"/>
            <a:ext cx="1411287" cy="954087"/>
          </a:xfrm>
          <a:prstGeom prst="rect">
            <a:avLst/>
          </a:prstGeom>
          <a:noFill/>
          <a:ln w="9525" cmpd="sng">
            <a:solidFill>
              <a:schemeClr val="tx1"/>
            </a:solidFill>
            <a:miter lim="800000"/>
            <a:headEnd/>
            <a:tailEnd/>
          </a:ln>
        </p:spPr>
        <p:txBody>
          <a:bodyPr wrap="none" anchor="ctr"/>
          <a:lstStyle/>
          <a:p>
            <a:pPr algn="ctr"/>
            <a:r>
              <a:rPr lang="zh-CN" altLang="en-US" b="1">
                <a:latin typeface="微软雅黑" pitchFamily="34" charset="-122"/>
                <a:ea typeface="微软雅黑" pitchFamily="34" charset="-122"/>
              </a:rPr>
              <a:t>讨好型</a:t>
            </a:r>
          </a:p>
        </p:txBody>
      </p:sp>
      <p:sp>
        <p:nvSpPr>
          <p:cNvPr id="79878" name="Rectangle 5"/>
          <p:cNvSpPr>
            <a:spLocks noChangeArrowheads="1"/>
          </p:cNvSpPr>
          <p:nvPr/>
        </p:nvSpPr>
        <p:spPr bwMode="auto">
          <a:xfrm>
            <a:off x="6538913" y="2128838"/>
            <a:ext cx="1411287" cy="954087"/>
          </a:xfrm>
          <a:prstGeom prst="rect">
            <a:avLst/>
          </a:prstGeom>
          <a:noFill/>
          <a:ln w="9525" cmpd="sng">
            <a:solidFill>
              <a:schemeClr val="tx1"/>
            </a:solidFill>
            <a:miter lim="800000"/>
            <a:headEnd/>
            <a:tailEnd/>
          </a:ln>
        </p:spPr>
        <p:txBody>
          <a:bodyPr wrap="none" anchor="ctr"/>
          <a:lstStyle/>
          <a:p>
            <a:pPr algn="ctr"/>
            <a:r>
              <a:rPr lang="zh-CN" altLang="en-US" b="1">
                <a:latin typeface="微软雅黑" pitchFamily="34" charset="-122"/>
                <a:ea typeface="微软雅黑" pitchFamily="34" charset="-122"/>
              </a:rPr>
              <a:t>责备型</a:t>
            </a:r>
          </a:p>
        </p:txBody>
      </p:sp>
      <p:sp>
        <p:nvSpPr>
          <p:cNvPr id="79879" name="Rectangle 6"/>
          <p:cNvSpPr>
            <a:spLocks noChangeArrowheads="1"/>
          </p:cNvSpPr>
          <p:nvPr/>
        </p:nvSpPr>
        <p:spPr bwMode="auto">
          <a:xfrm>
            <a:off x="5008563" y="3429000"/>
            <a:ext cx="1411287" cy="954088"/>
          </a:xfrm>
          <a:prstGeom prst="rect">
            <a:avLst/>
          </a:prstGeom>
          <a:noFill/>
          <a:ln w="9525" cmpd="sng">
            <a:solidFill>
              <a:schemeClr val="tx1"/>
            </a:solidFill>
            <a:miter lim="800000"/>
            <a:headEnd/>
            <a:tailEnd/>
          </a:ln>
        </p:spPr>
        <p:txBody>
          <a:bodyPr wrap="none" anchor="ctr"/>
          <a:lstStyle/>
          <a:p>
            <a:pPr algn="ctr"/>
            <a:r>
              <a:rPr lang="zh-CN" altLang="en-US" b="1">
                <a:latin typeface="微软雅黑" pitchFamily="34" charset="-122"/>
                <a:ea typeface="微软雅黑" pitchFamily="34" charset="-122"/>
              </a:rPr>
              <a:t>电脑型</a:t>
            </a:r>
          </a:p>
        </p:txBody>
      </p:sp>
      <p:sp>
        <p:nvSpPr>
          <p:cNvPr id="79880" name="Rectangle 7"/>
          <p:cNvSpPr>
            <a:spLocks noChangeArrowheads="1"/>
          </p:cNvSpPr>
          <p:nvPr/>
        </p:nvSpPr>
        <p:spPr bwMode="auto">
          <a:xfrm>
            <a:off x="6538913" y="3429000"/>
            <a:ext cx="1411287" cy="954088"/>
          </a:xfrm>
          <a:prstGeom prst="rect">
            <a:avLst/>
          </a:prstGeom>
          <a:noFill/>
          <a:ln w="9525" cmpd="sng">
            <a:solidFill>
              <a:schemeClr val="tx1"/>
            </a:solidFill>
            <a:miter lim="800000"/>
            <a:headEnd/>
            <a:tailEnd/>
          </a:ln>
        </p:spPr>
        <p:txBody>
          <a:bodyPr wrap="none" anchor="ctr"/>
          <a:lstStyle/>
          <a:p>
            <a:pPr algn="ctr"/>
            <a:r>
              <a:rPr lang="zh-CN" altLang="en-US" b="1">
                <a:latin typeface="微软雅黑" pitchFamily="34" charset="-122"/>
                <a:ea typeface="微软雅黑" pitchFamily="34" charset="-122"/>
              </a:rPr>
              <a:t>打岔型</a:t>
            </a:r>
          </a:p>
        </p:txBody>
      </p:sp>
      <p:sp>
        <p:nvSpPr>
          <p:cNvPr id="79881" name="Rectangle 8"/>
          <p:cNvSpPr>
            <a:spLocks noChangeArrowheads="1"/>
          </p:cNvSpPr>
          <p:nvPr/>
        </p:nvSpPr>
        <p:spPr bwMode="auto">
          <a:xfrm>
            <a:off x="5008563" y="4681538"/>
            <a:ext cx="1411287" cy="954087"/>
          </a:xfrm>
          <a:prstGeom prst="rect">
            <a:avLst/>
          </a:prstGeom>
          <a:noFill/>
          <a:ln w="9525" cmpd="sng">
            <a:solidFill>
              <a:schemeClr val="tx1"/>
            </a:solidFill>
            <a:miter lim="800000"/>
            <a:headEnd/>
            <a:tailEnd/>
          </a:ln>
        </p:spPr>
        <p:txBody>
          <a:bodyPr wrap="none" anchor="ctr"/>
          <a:lstStyle/>
          <a:p>
            <a:pPr algn="ctr"/>
            <a:r>
              <a:rPr lang="zh-CN" altLang="en-US" b="1">
                <a:latin typeface="微软雅黑" pitchFamily="34" charset="-122"/>
                <a:ea typeface="微软雅黑" pitchFamily="34" charset="-122"/>
              </a:rPr>
              <a:t>表里一致</a:t>
            </a:r>
          </a:p>
        </p:txBody>
      </p:sp>
      <p:sp>
        <p:nvSpPr>
          <p:cNvPr id="79882" name="Line 9"/>
          <p:cNvSpPr>
            <a:spLocks noChangeShapeType="1"/>
          </p:cNvSpPr>
          <p:nvPr/>
        </p:nvSpPr>
        <p:spPr bwMode="auto">
          <a:xfrm>
            <a:off x="4094163" y="3886200"/>
            <a:ext cx="587375" cy="0"/>
          </a:xfrm>
          <a:prstGeom prst="line">
            <a:avLst/>
          </a:prstGeom>
          <a:noFill/>
          <a:ln w="76200" cmpd="sng">
            <a:solidFill>
              <a:schemeClr val="tx1"/>
            </a:solidFill>
            <a:round/>
            <a:headEnd/>
            <a:tailEnd type="triangle" w="med" len="med"/>
          </a:ln>
        </p:spPr>
        <p:txBody>
          <a:bodyPr/>
          <a:lstStyle/>
          <a:p>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914F4AD3-F0AE-4885-A2FB-4C6E4F24440B}" type="slidenum">
              <a:rPr lang="en-US" sz="1200">
                <a:solidFill>
                  <a:srgbClr val="898989"/>
                </a:solidFill>
                <a:latin typeface="Calibri" pitchFamily="34" charset="0"/>
              </a:rPr>
              <a:pPr algn="r"/>
              <a:t>48</a:t>
            </a:fld>
            <a:endParaRPr lang="en-US" sz="1200">
              <a:solidFill>
                <a:srgbClr val="898989"/>
              </a:solidFill>
              <a:latin typeface="Calibri" pitchFamily="34" charset="0"/>
            </a:endParaRPr>
          </a:p>
        </p:txBody>
      </p:sp>
      <p:sp>
        <p:nvSpPr>
          <p:cNvPr id="80899" name="Rectangle 2"/>
          <p:cNvSpPr>
            <a:spLocks noGrp="1" noChangeArrowheads="1"/>
          </p:cNvSpPr>
          <p:nvPr>
            <p:ph type="title" idx="4294967295"/>
          </p:nvPr>
        </p:nvSpPr>
        <p:spPr/>
        <p:txBody>
          <a:bodyPr/>
          <a:lstStyle/>
          <a:p>
            <a:pPr eaLnBrk="1" hangingPunct="1"/>
            <a:r>
              <a:rPr lang="zh-CN" altLang="en-US" sz="4000" b="1">
                <a:latin typeface="微软雅黑" pitchFamily="34" charset="-122"/>
                <a:ea typeface="微软雅黑" pitchFamily="34" charset="-122"/>
              </a:rPr>
              <a:t>思路</a:t>
            </a:r>
            <a:r>
              <a:rPr lang="en-US" sz="4000" b="1">
                <a:latin typeface="微软雅黑" pitchFamily="34" charset="-122"/>
                <a:ea typeface="微软雅黑" pitchFamily="34" charset="-122"/>
              </a:rPr>
              <a:t>3</a:t>
            </a:r>
            <a:r>
              <a:rPr lang="zh-CN" altLang="en-US" sz="4000" b="1">
                <a:latin typeface="微软雅黑" pitchFamily="34" charset="-122"/>
                <a:ea typeface="微软雅黑" pitchFamily="34" charset="-122"/>
              </a:rPr>
              <a:t>：要点一条条显示</a:t>
            </a:r>
          </a:p>
        </p:txBody>
      </p:sp>
      <p:sp>
        <p:nvSpPr>
          <p:cNvPr id="80900" name="Rectangle 3"/>
          <p:cNvSpPr>
            <a:spLocks noChangeArrowheads="1"/>
          </p:cNvSpPr>
          <p:nvPr/>
        </p:nvSpPr>
        <p:spPr bwMode="auto">
          <a:xfrm>
            <a:off x="398463" y="2424113"/>
            <a:ext cx="2743200" cy="1938337"/>
          </a:xfrm>
          <a:prstGeom prst="rect">
            <a:avLst/>
          </a:prstGeom>
          <a:noFill/>
          <a:ln w="9525" cmpd="sng">
            <a:solidFill>
              <a:schemeClr val="tx1"/>
            </a:solidFill>
            <a:miter lim="800000"/>
            <a:headEnd/>
            <a:tailEnd/>
          </a:ln>
        </p:spPr>
        <p:txBody>
          <a:bodyPr wrap="none" anchor="ctr"/>
          <a:lstStyle/>
          <a:p>
            <a:endParaRPr lang="zh-CN" altLang="en-US" b="1">
              <a:latin typeface="微软雅黑" pitchFamily="34" charset="-122"/>
              <a:ea typeface="微软雅黑" pitchFamily="34" charset="-122"/>
            </a:endParaRPr>
          </a:p>
        </p:txBody>
      </p:sp>
      <p:sp>
        <p:nvSpPr>
          <p:cNvPr id="80901" name="Rectangle 4"/>
          <p:cNvSpPr>
            <a:spLocks noChangeArrowheads="1"/>
          </p:cNvSpPr>
          <p:nvPr/>
        </p:nvSpPr>
        <p:spPr bwMode="auto">
          <a:xfrm>
            <a:off x="3189288" y="2424113"/>
            <a:ext cx="2743200" cy="1938337"/>
          </a:xfrm>
          <a:prstGeom prst="rect">
            <a:avLst/>
          </a:prstGeom>
          <a:noFill/>
          <a:ln w="9525" cmpd="sng">
            <a:solidFill>
              <a:schemeClr val="tx1"/>
            </a:solidFill>
            <a:miter lim="800000"/>
            <a:headEnd/>
            <a:tailEnd/>
          </a:ln>
        </p:spPr>
        <p:txBody>
          <a:bodyPr wrap="none" anchor="ctr"/>
          <a:lstStyle/>
          <a:p>
            <a:endParaRPr lang="zh-CN" altLang="en-US" b="1">
              <a:latin typeface="微软雅黑" pitchFamily="34" charset="-122"/>
              <a:ea typeface="微软雅黑" pitchFamily="34" charset="-122"/>
            </a:endParaRPr>
          </a:p>
        </p:txBody>
      </p:sp>
      <p:sp>
        <p:nvSpPr>
          <p:cNvPr id="80902" name="Rectangle 5"/>
          <p:cNvSpPr>
            <a:spLocks noChangeArrowheads="1"/>
          </p:cNvSpPr>
          <p:nvPr/>
        </p:nvSpPr>
        <p:spPr bwMode="auto">
          <a:xfrm>
            <a:off x="5924550" y="2424113"/>
            <a:ext cx="2743200" cy="1938337"/>
          </a:xfrm>
          <a:prstGeom prst="rect">
            <a:avLst/>
          </a:prstGeom>
          <a:noFill/>
          <a:ln w="9525" cmpd="sng">
            <a:solidFill>
              <a:schemeClr val="tx1"/>
            </a:solidFill>
            <a:miter lim="800000"/>
            <a:headEnd/>
            <a:tailEnd/>
          </a:ln>
        </p:spPr>
        <p:txBody>
          <a:bodyPr wrap="none" anchor="ctr"/>
          <a:lstStyle/>
          <a:p>
            <a:endParaRPr lang="zh-CN" altLang="en-US" b="1">
              <a:latin typeface="微软雅黑" pitchFamily="34" charset="-122"/>
              <a:ea typeface="微软雅黑" pitchFamily="34" charset="-122"/>
            </a:endParaRPr>
          </a:p>
        </p:txBody>
      </p:sp>
      <p:sp>
        <p:nvSpPr>
          <p:cNvPr id="80903" name="Line 6"/>
          <p:cNvSpPr>
            <a:spLocks noChangeShapeType="1"/>
          </p:cNvSpPr>
          <p:nvPr/>
        </p:nvSpPr>
        <p:spPr bwMode="auto">
          <a:xfrm>
            <a:off x="938213" y="3000375"/>
            <a:ext cx="1712912" cy="0"/>
          </a:xfrm>
          <a:prstGeom prst="line">
            <a:avLst/>
          </a:prstGeom>
          <a:noFill/>
          <a:ln w="9525" cmpd="sng">
            <a:solidFill>
              <a:schemeClr val="tx1"/>
            </a:solidFill>
            <a:round/>
            <a:headEnd/>
            <a:tailEnd/>
          </a:ln>
        </p:spPr>
        <p:txBody>
          <a:bodyPr/>
          <a:lstStyle/>
          <a:p>
            <a:endParaRPr lang="zh-CN" altLang="en-US"/>
          </a:p>
        </p:txBody>
      </p:sp>
      <p:sp>
        <p:nvSpPr>
          <p:cNvPr id="80904" name="Line 7"/>
          <p:cNvSpPr>
            <a:spLocks noChangeShapeType="1"/>
          </p:cNvSpPr>
          <p:nvPr/>
        </p:nvSpPr>
        <p:spPr bwMode="auto">
          <a:xfrm>
            <a:off x="3611563" y="3000375"/>
            <a:ext cx="1712912" cy="0"/>
          </a:xfrm>
          <a:prstGeom prst="line">
            <a:avLst/>
          </a:prstGeom>
          <a:noFill/>
          <a:ln w="9525" cmpd="sng">
            <a:solidFill>
              <a:schemeClr val="tx1"/>
            </a:solidFill>
            <a:round/>
            <a:headEnd/>
            <a:tailEnd/>
          </a:ln>
        </p:spPr>
        <p:txBody>
          <a:bodyPr/>
          <a:lstStyle/>
          <a:p>
            <a:endParaRPr lang="zh-CN" altLang="en-US"/>
          </a:p>
        </p:txBody>
      </p:sp>
      <p:sp>
        <p:nvSpPr>
          <p:cNvPr id="80905" name="Line 8"/>
          <p:cNvSpPr>
            <a:spLocks noChangeShapeType="1"/>
          </p:cNvSpPr>
          <p:nvPr/>
        </p:nvSpPr>
        <p:spPr bwMode="auto">
          <a:xfrm>
            <a:off x="3611563" y="3429000"/>
            <a:ext cx="1712912" cy="0"/>
          </a:xfrm>
          <a:prstGeom prst="line">
            <a:avLst/>
          </a:prstGeom>
          <a:noFill/>
          <a:ln w="9525" cmpd="sng">
            <a:solidFill>
              <a:schemeClr val="tx1"/>
            </a:solidFill>
            <a:round/>
            <a:headEnd/>
            <a:tailEnd/>
          </a:ln>
        </p:spPr>
        <p:txBody>
          <a:bodyPr/>
          <a:lstStyle/>
          <a:p>
            <a:endParaRPr lang="zh-CN" altLang="en-US"/>
          </a:p>
        </p:txBody>
      </p:sp>
      <p:sp>
        <p:nvSpPr>
          <p:cNvPr id="80906" name="Line 9"/>
          <p:cNvSpPr>
            <a:spLocks noChangeShapeType="1"/>
          </p:cNvSpPr>
          <p:nvPr/>
        </p:nvSpPr>
        <p:spPr bwMode="auto">
          <a:xfrm>
            <a:off x="6378575" y="3000375"/>
            <a:ext cx="1712913" cy="0"/>
          </a:xfrm>
          <a:prstGeom prst="line">
            <a:avLst/>
          </a:prstGeom>
          <a:noFill/>
          <a:ln w="9525" cmpd="sng">
            <a:solidFill>
              <a:schemeClr val="tx1"/>
            </a:solidFill>
            <a:round/>
            <a:headEnd/>
            <a:tailEnd/>
          </a:ln>
        </p:spPr>
        <p:txBody>
          <a:bodyPr/>
          <a:lstStyle/>
          <a:p>
            <a:endParaRPr lang="zh-CN" altLang="en-US"/>
          </a:p>
        </p:txBody>
      </p:sp>
      <p:sp>
        <p:nvSpPr>
          <p:cNvPr id="80907" name="Line 10"/>
          <p:cNvSpPr>
            <a:spLocks noChangeShapeType="1"/>
          </p:cNvSpPr>
          <p:nvPr/>
        </p:nvSpPr>
        <p:spPr bwMode="auto">
          <a:xfrm>
            <a:off x="6378575" y="3429000"/>
            <a:ext cx="1712913" cy="0"/>
          </a:xfrm>
          <a:prstGeom prst="line">
            <a:avLst/>
          </a:prstGeom>
          <a:noFill/>
          <a:ln w="9525" cmpd="sng">
            <a:solidFill>
              <a:schemeClr val="tx1"/>
            </a:solidFill>
            <a:round/>
            <a:headEnd/>
            <a:tailEnd/>
          </a:ln>
        </p:spPr>
        <p:txBody>
          <a:bodyPr/>
          <a:lstStyle/>
          <a:p>
            <a:endParaRPr lang="zh-CN" altLang="en-US"/>
          </a:p>
        </p:txBody>
      </p:sp>
      <p:sp>
        <p:nvSpPr>
          <p:cNvPr id="80908" name="Line 11"/>
          <p:cNvSpPr>
            <a:spLocks noChangeShapeType="1"/>
          </p:cNvSpPr>
          <p:nvPr/>
        </p:nvSpPr>
        <p:spPr bwMode="auto">
          <a:xfrm>
            <a:off x="6378575" y="3827463"/>
            <a:ext cx="1712913" cy="0"/>
          </a:xfrm>
          <a:prstGeom prst="line">
            <a:avLst/>
          </a:prstGeom>
          <a:noFill/>
          <a:ln w="9525" cmpd="sng">
            <a:solidFill>
              <a:schemeClr val="tx1"/>
            </a:solidFill>
            <a:round/>
            <a:headEnd/>
            <a:tailEnd/>
          </a:ln>
        </p:spPr>
        <p:txBody>
          <a:bodyPr/>
          <a:lstStyle/>
          <a:p>
            <a:endParaRPr lang="zh-CN" altLang="en-US"/>
          </a:p>
        </p:txBody>
      </p:sp>
      <p:sp>
        <p:nvSpPr>
          <p:cNvPr id="80909" name="矩形 12"/>
          <p:cNvSpPr>
            <a:spLocks noChangeArrowheads="1"/>
          </p:cNvSpPr>
          <p:nvPr/>
        </p:nvSpPr>
        <p:spPr bwMode="auto">
          <a:xfrm>
            <a:off x="1357313" y="2571750"/>
            <a:ext cx="877887" cy="369888"/>
          </a:xfrm>
          <a:prstGeom prst="rect">
            <a:avLst/>
          </a:prstGeom>
          <a:noFill/>
          <a:ln w="9525">
            <a:noFill/>
            <a:miter lim="800000"/>
            <a:headEnd/>
            <a:tailEnd/>
          </a:ln>
        </p:spPr>
        <p:txBody>
          <a:bodyPr wrap="none">
            <a:spAutoFit/>
          </a:bodyPr>
          <a:lstStyle/>
          <a:p>
            <a:pPr algn="ctr"/>
            <a:r>
              <a:rPr lang="zh-CN" altLang="en-US" b="1">
                <a:latin typeface="微软雅黑" pitchFamily="34" charset="-122"/>
                <a:ea typeface="微软雅黑" pitchFamily="34" charset="-122"/>
              </a:rPr>
              <a:t>讨好型</a:t>
            </a:r>
          </a:p>
        </p:txBody>
      </p:sp>
      <p:sp>
        <p:nvSpPr>
          <p:cNvPr id="80910" name="矩形 13"/>
          <p:cNvSpPr>
            <a:spLocks noChangeArrowheads="1"/>
          </p:cNvSpPr>
          <p:nvPr/>
        </p:nvSpPr>
        <p:spPr bwMode="auto">
          <a:xfrm>
            <a:off x="4000500" y="2571750"/>
            <a:ext cx="877888" cy="369888"/>
          </a:xfrm>
          <a:prstGeom prst="rect">
            <a:avLst/>
          </a:prstGeom>
          <a:noFill/>
          <a:ln w="9525">
            <a:noFill/>
            <a:miter lim="800000"/>
            <a:headEnd/>
            <a:tailEnd/>
          </a:ln>
        </p:spPr>
        <p:txBody>
          <a:bodyPr wrap="none">
            <a:spAutoFit/>
          </a:bodyPr>
          <a:lstStyle/>
          <a:p>
            <a:pPr algn="ctr"/>
            <a:r>
              <a:rPr lang="zh-CN" altLang="en-US" b="1">
                <a:latin typeface="微软雅黑" pitchFamily="34" charset="-122"/>
                <a:ea typeface="微软雅黑" pitchFamily="34" charset="-122"/>
              </a:rPr>
              <a:t>讨好型</a:t>
            </a:r>
          </a:p>
        </p:txBody>
      </p:sp>
      <p:sp>
        <p:nvSpPr>
          <p:cNvPr id="80911" name="矩形 14"/>
          <p:cNvSpPr>
            <a:spLocks noChangeArrowheads="1"/>
          </p:cNvSpPr>
          <p:nvPr/>
        </p:nvSpPr>
        <p:spPr bwMode="auto">
          <a:xfrm>
            <a:off x="4000500" y="3071813"/>
            <a:ext cx="877888" cy="369887"/>
          </a:xfrm>
          <a:prstGeom prst="rect">
            <a:avLst/>
          </a:prstGeom>
          <a:noFill/>
          <a:ln w="9525">
            <a:noFill/>
            <a:miter lim="800000"/>
            <a:headEnd/>
            <a:tailEnd/>
          </a:ln>
        </p:spPr>
        <p:txBody>
          <a:bodyPr wrap="none">
            <a:spAutoFit/>
          </a:bodyPr>
          <a:lstStyle/>
          <a:p>
            <a:pPr algn="ctr"/>
            <a:r>
              <a:rPr lang="zh-CN" altLang="en-US" b="1">
                <a:latin typeface="微软雅黑" pitchFamily="34" charset="-122"/>
                <a:ea typeface="微软雅黑" pitchFamily="34" charset="-122"/>
              </a:rPr>
              <a:t>责备型</a:t>
            </a:r>
          </a:p>
        </p:txBody>
      </p:sp>
      <p:sp>
        <p:nvSpPr>
          <p:cNvPr id="80912" name="矩形 15"/>
          <p:cNvSpPr>
            <a:spLocks noChangeArrowheads="1"/>
          </p:cNvSpPr>
          <p:nvPr/>
        </p:nvSpPr>
        <p:spPr bwMode="auto">
          <a:xfrm>
            <a:off x="6858000" y="2571750"/>
            <a:ext cx="877888" cy="369888"/>
          </a:xfrm>
          <a:prstGeom prst="rect">
            <a:avLst/>
          </a:prstGeom>
          <a:noFill/>
          <a:ln w="9525">
            <a:noFill/>
            <a:miter lim="800000"/>
            <a:headEnd/>
            <a:tailEnd/>
          </a:ln>
        </p:spPr>
        <p:txBody>
          <a:bodyPr wrap="none">
            <a:spAutoFit/>
          </a:bodyPr>
          <a:lstStyle/>
          <a:p>
            <a:pPr algn="ctr"/>
            <a:r>
              <a:rPr lang="zh-CN" altLang="en-US" b="1">
                <a:latin typeface="微软雅黑" pitchFamily="34" charset="-122"/>
                <a:ea typeface="微软雅黑" pitchFamily="34" charset="-122"/>
              </a:rPr>
              <a:t>讨好型</a:t>
            </a:r>
          </a:p>
        </p:txBody>
      </p:sp>
      <p:sp>
        <p:nvSpPr>
          <p:cNvPr id="80913" name="矩形 16"/>
          <p:cNvSpPr>
            <a:spLocks noChangeArrowheads="1"/>
          </p:cNvSpPr>
          <p:nvPr/>
        </p:nvSpPr>
        <p:spPr bwMode="auto">
          <a:xfrm>
            <a:off x="6858000" y="3071813"/>
            <a:ext cx="877888" cy="369887"/>
          </a:xfrm>
          <a:prstGeom prst="rect">
            <a:avLst/>
          </a:prstGeom>
          <a:noFill/>
          <a:ln w="9525">
            <a:noFill/>
            <a:miter lim="800000"/>
            <a:headEnd/>
            <a:tailEnd/>
          </a:ln>
        </p:spPr>
        <p:txBody>
          <a:bodyPr wrap="none">
            <a:spAutoFit/>
          </a:bodyPr>
          <a:lstStyle/>
          <a:p>
            <a:pPr algn="ctr"/>
            <a:r>
              <a:rPr lang="zh-CN" altLang="en-US" b="1">
                <a:latin typeface="微软雅黑" pitchFamily="34" charset="-122"/>
                <a:ea typeface="微软雅黑" pitchFamily="34" charset="-122"/>
              </a:rPr>
              <a:t>责备型</a:t>
            </a:r>
          </a:p>
        </p:txBody>
      </p:sp>
      <p:sp>
        <p:nvSpPr>
          <p:cNvPr id="80914" name="矩形 17"/>
          <p:cNvSpPr>
            <a:spLocks noChangeArrowheads="1"/>
          </p:cNvSpPr>
          <p:nvPr/>
        </p:nvSpPr>
        <p:spPr bwMode="auto">
          <a:xfrm>
            <a:off x="6858000" y="3500438"/>
            <a:ext cx="877888" cy="369887"/>
          </a:xfrm>
          <a:prstGeom prst="rect">
            <a:avLst/>
          </a:prstGeom>
          <a:noFill/>
          <a:ln w="9525">
            <a:noFill/>
            <a:miter lim="800000"/>
            <a:headEnd/>
            <a:tailEnd/>
          </a:ln>
        </p:spPr>
        <p:txBody>
          <a:bodyPr wrap="none">
            <a:spAutoFit/>
          </a:bodyPr>
          <a:lstStyle/>
          <a:p>
            <a:pPr algn="ctr"/>
            <a:r>
              <a:rPr lang="zh-CN" altLang="en-US" b="1">
                <a:latin typeface="微软雅黑" pitchFamily="34" charset="-122"/>
                <a:ea typeface="微软雅黑" pitchFamily="34" charset="-122"/>
              </a:rPr>
              <a:t>电脑型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90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090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090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09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09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090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090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090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090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09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09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09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1" grpId="0" animBg="1" autoUpdateAnimBg="0"/>
      <p:bldP spid="80902" grpId="0" animBg="1" autoUpdateAnimBg="0"/>
      <p:bldP spid="80904" grpId="0" animBg="1"/>
      <p:bldP spid="80905" grpId="0" animBg="1"/>
      <p:bldP spid="80906" grpId="0" animBg="1"/>
      <p:bldP spid="80907" grpId="0" animBg="1"/>
      <p:bldP spid="80908" grpId="0" animBg="1"/>
      <p:bldP spid="80910" grpId="0" autoUpdateAnimBg="0"/>
      <p:bldP spid="80911" grpId="0" autoUpdateAnimBg="0"/>
      <p:bldP spid="80912" grpId="0" autoUpdateAnimBg="0"/>
      <p:bldP spid="80913" grpId="0" autoUpdateAnimBg="0"/>
      <p:bldP spid="80914"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图片 3" descr="美女 思考 发愁.png"/>
          <p:cNvPicPr>
            <a:picLocks noChangeAspect="1" noChangeArrowheads="1"/>
          </p:cNvPicPr>
          <p:nvPr/>
        </p:nvPicPr>
        <p:blipFill>
          <a:blip r:embed="rId2"/>
          <a:srcRect/>
          <a:stretch>
            <a:fillRect/>
          </a:stretch>
        </p:blipFill>
        <p:spPr bwMode="auto">
          <a:xfrm>
            <a:off x="5857875" y="1825625"/>
            <a:ext cx="3286125" cy="5032375"/>
          </a:xfrm>
          <a:prstGeom prst="rect">
            <a:avLst/>
          </a:prstGeom>
          <a:noFill/>
          <a:ln w="9525">
            <a:noFill/>
            <a:miter lim="800000"/>
            <a:headEnd/>
            <a:tailEnd/>
          </a:ln>
        </p:spPr>
      </p:pic>
      <p:sp>
        <p:nvSpPr>
          <p:cNvPr id="82947" name="云形标注 6"/>
          <p:cNvSpPr>
            <a:spLocks noChangeArrowheads="1"/>
          </p:cNvSpPr>
          <p:nvPr/>
        </p:nvSpPr>
        <p:spPr bwMode="auto">
          <a:xfrm>
            <a:off x="428625" y="571500"/>
            <a:ext cx="4143375" cy="2714625"/>
          </a:xfrm>
          <a:prstGeom prst="cloudCallout">
            <a:avLst>
              <a:gd name="adj1" fmla="val 78199"/>
              <a:gd name="adj2" fmla="val 35194"/>
            </a:avLst>
          </a:prstGeom>
          <a:noFill/>
          <a:ln w="9525" cmpd="sng">
            <a:solidFill>
              <a:schemeClr val="accent1"/>
            </a:solidFill>
            <a:round/>
            <a:headEnd/>
            <a:tailEnd/>
          </a:ln>
        </p:spPr>
        <p:txBody>
          <a:bodyPr/>
          <a:lstStyle/>
          <a:p>
            <a:r>
              <a:rPr lang="en-US" sz="6000" b="1">
                <a:solidFill>
                  <a:srgbClr val="FF0000"/>
                </a:solidFill>
                <a:latin typeface="微软雅黑" pitchFamily="34" charset="-122"/>
                <a:ea typeface="微软雅黑" pitchFamily="34" charset="-122"/>
              </a:rPr>
              <a:t>M</a:t>
            </a:r>
            <a:r>
              <a:rPr lang="en-US" sz="4000" b="1">
                <a:solidFill>
                  <a:srgbClr val="FF0000"/>
                </a:solidFill>
                <a:latin typeface="微软雅黑" pitchFamily="34" charset="-122"/>
                <a:ea typeface="微软雅黑" pitchFamily="34" charset="-122"/>
              </a:rPr>
              <a:t>ore</a:t>
            </a:r>
            <a:r>
              <a:rPr lang="zh-CN" altLang="en-US" sz="2800">
                <a:latin typeface="微软雅黑" pitchFamily="34" charset="-122"/>
                <a:ea typeface="微软雅黑" pitchFamily="34" charset="-122"/>
              </a:rPr>
              <a:t>，我的</a:t>
            </a:r>
            <a:r>
              <a:rPr lang="en-US" sz="2800">
                <a:latin typeface="微软雅黑" pitchFamily="34" charset="-122"/>
                <a:ea typeface="微软雅黑" pitchFamily="34" charset="-122"/>
              </a:rPr>
              <a:t>PPT</a:t>
            </a:r>
            <a:r>
              <a:rPr lang="zh-CN" altLang="en-US" sz="2800">
                <a:latin typeface="微软雅黑" pitchFamily="34" charset="-122"/>
                <a:ea typeface="微软雅黑" pitchFamily="34" charset="-122"/>
              </a:rPr>
              <a:t>像流水账怎么办？</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158"/>
          <p:cNvSpPr txBox="1">
            <a:spLocks noChangeArrowheads="1"/>
          </p:cNvSpPr>
          <p:nvPr/>
        </p:nvSpPr>
        <p:spPr bwMode="auto">
          <a:xfrm>
            <a:off x="5334000" y="49530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10243" name="文本框 157"/>
          <p:cNvSpPr txBox="1">
            <a:spLocks noChangeArrowheads="1"/>
          </p:cNvSpPr>
          <p:nvPr/>
        </p:nvSpPr>
        <p:spPr bwMode="auto">
          <a:xfrm>
            <a:off x="2438400" y="3352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10244"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幻灯片制作的捷径</a:t>
            </a:r>
          </a:p>
        </p:txBody>
      </p:sp>
      <p:sp>
        <p:nvSpPr>
          <p:cNvPr id="10245" name="自选图形 3"/>
          <p:cNvSpPr>
            <a:spLocks noChangeArrowheads="1"/>
          </p:cNvSpPr>
          <p:nvPr/>
        </p:nvSpPr>
        <p:spPr bwMode="auto">
          <a:xfrm>
            <a:off x="611188" y="3429000"/>
            <a:ext cx="1511300" cy="504825"/>
          </a:xfrm>
          <a:prstGeom prst="foldedCorner">
            <a:avLst>
              <a:gd name="adj" fmla="val 12500"/>
            </a:avLst>
          </a:prstGeom>
          <a:gradFill rotWithShape="1">
            <a:gsLst>
              <a:gs pos="0">
                <a:srgbClr val="FFFFCC"/>
              </a:gs>
              <a:gs pos="50000">
                <a:schemeClr val="accent1"/>
              </a:gs>
              <a:gs pos="100000">
                <a:srgbClr val="FFFFCC"/>
              </a:gs>
            </a:gsLst>
            <a:lin ang="18900000" scaled="1"/>
          </a:gradFill>
          <a:ln w="9525" cmpd="sng">
            <a:solidFill>
              <a:srgbClr val="C0C0C0"/>
            </a:solidFill>
            <a:round/>
            <a:headEnd/>
            <a:tailEnd/>
          </a:ln>
          <a:effectLst>
            <a:outerShdw dist="35921" dir="2700000" algn="ctr" rotWithShape="0">
              <a:schemeClr val="bg2"/>
            </a:outerShdw>
          </a:effectLst>
        </p:spPr>
        <p:txBody>
          <a:bodyPr wrap="none" anchor="ctr"/>
          <a:lstStyle/>
          <a:p>
            <a:pPr algn="ctr"/>
            <a:r>
              <a:rPr lang="en-US" sz="2800">
                <a:solidFill>
                  <a:srgbClr val="0066FF"/>
                </a:solidFill>
                <a:effectLst>
                  <a:outerShdw blurRad="38100" dist="38100" dir="2700000" algn="tl">
                    <a:srgbClr val="000000"/>
                  </a:outerShdw>
                </a:effectLst>
                <a:latin typeface="黑体" pitchFamily="2" charset="-122"/>
                <a:ea typeface="黑体" pitchFamily="2" charset="-122"/>
              </a:rPr>
              <a:t>Template</a:t>
            </a:r>
          </a:p>
        </p:txBody>
      </p:sp>
      <p:pic>
        <p:nvPicPr>
          <p:cNvPr id="10246" name="图片 4"/>
          <p:cNvPicPr>
            <a:picLocks noChangeAspect="1" noChangeArrowheads="1"/>
          </p:cNvPicPr>
          <p:nvPr/>
        </p:nvPicPr>
        <p:blipFill>
          <a:blip r:embed="rId3"/>
          <a:srcRect/>
          <a:stretch>
            <a:fillRect/>
          </a:stretch>
        </p:blipFill>
        <p:spPr bwMode="auto">
          <a:xfrm>
            <a:off x="3294063" y="1628775"/>
            <a:ext cx="1636712" cy="1223963"/>
          </a:xfrm>
          <a:prstGeom prst="rect">
            <a:avLst/>
          </a:prstGeom>
          <a:noFill/>
          <a:ln w="9525" cmpd="sng">
            <a:solidFill>
              <a:srgbClr val="C0C0C0"/>
            </a:solidFill>
            <a:miter lim="800000"/>
            <a:headEnd/>
            <a:tailEnd/>
          </a:ln>
        </p:spPr>
      </p:pic>
      <p:grpSp>
        <p:nvGrpSpPr>
          <p:cNvPr id="10247" name="Group 7"/>
          <p:cNvGrpSpPr>
            <a:grpSpLocks/>
          </p:cNvGrpSpPr>
          <p:nvPr/>
        </p:nvGrpSpPr>
        <p:grpSpPr bwMode="auto">
          <a:xfrm>
            <a:off x="6318250" y="1712913"/>
            <a:ext cx="1719263" cy="1139825"/>
            <a:chOff x="0" y="0"/>
            <a:chExt cx="4224" cy="2766"/>
          </a:xfrm>
        </p:grpSpPr>
        <p:sp>
          <p:nvSpPr>
            <p:cNvPr id="10248" name="自选图形 6"/>
            <p:cNvSpPr>
              <a:spLocks noChangeArrowheads="1"/>
            </p:cNvSpPr>
            <p:nvPr/>
          </p:nvSpPr>
          <p:spPr bwMode="auto">
            <a:xfrm>
              <a:off x="2784" y="1086"/>
              <a:ext cx="1440" cy="1680"/>
            </a:xfrm>
            <a:prstGeom prst="roundRect">
              <a:avLst>
                <a:gd name="adj" fmla="val 16667"/>
              </a:avLst>
            </a:prstGeom>
            <a:noFill/>
            <a:ln w="38100" cmpd="sng">
              <a:solidFill>
                <a:schemeClr val="bg2"/>
              </a:solidFill>
              <a:round/>
              <a:headEnd/>
              <a:tailEnd/>
            </a:ln>
          </p:spPr>
          <p:txBody>
            <a:bodyPr wrap="none" anchor="ctr"/>
            <a:lstStyle/>
            <a:p>
              <a:pPr algn="ctr" eaLnBrk="0" hangingPunct="0"/>
              <a:endParaRPr lang="zh-CN" altLang="en-US">
                <a:latin typeface="Verdana" pitchFamily="34" charset="0"/>
              </a:endParaRPr>
            </a:p>
          </p:txBody>
        </p:sp>
        <p:sp>
          <p:nvSpPr>
            <p:cNvPr id="10249" name="文本框 7"/>
            <p:cNvSpPr txBox="1">
              <a:spLocks noChangeArrowheads="1"/>
            </p:cNvSpPr>
            <p:nvPr/>
          </p:nvSpPr>
          <p:spPr bwMode="auto">
            <a:xfrm>
              <a:off x="2878" y="1210"/>
              <a:ext cx="1295" cy="739"/>
            </a:xfrm>
            <a:prstGeom prst="rect">
              <a:avLst/>
            </a:prstGeom>
            <a:noFill/>
            <a:ln w="9525">
              <a:noFill/>
              <a:miter lim="800000"/>
              <a:headEnd/>
              <a:tailEnd/>
            </a:ln>
          </p:spPr>
          <p:txBody>
            <a:bodyPr>
              <a:spAutoFit/>
            </a:bodyPr>
            <a:lstStyle/>
            <a:p>
              <a:pPr eaLnBrk="0" hangingPunct="0"/>
              <a:endParaRPr lang="zh-CN" altLang="en-US" sz="1400"/>
            </a:p>
          </p:txBody>
        </p:sp>
        <p:sp>
          <p:nvSpPr>
            <p:cNvPr id="10250" name="自选图形 8"/>
            <p:cNvSpPr>
              <a:spLocks noChangeArrowheads="1"/>
            </p:cNvSpPr>
            <p:nvPr/>
          </p:nvSpPr>
          <p:spPr bwMode="auto">
            <a:xfrm>
              <a:off x="0" y="1086"/>
              <a:ext cx="1440" cy="1680"/>
            </a:xfrm>
            <a:prstGeom prst="roundRect">
              <a:avLst>
                <a:gd name="adj" fmla="val 16667"/>
              </a:avLst>
            </a:prstGeom>
            <a:noFill/>
            <a:ln w="38100" cmpd="sng">
              <a:solidFill>
                <a:schemeClr val="bg2"/>
              </a:solidFill>
              <a:round/>
              <a:headEnd/>
              <a:tailEnd/>
            </a:ln>
          </p:spPr>
          <p:txBody>
            <a:bodyPr wrap="none" anchor="ctr"/>
            <a:lstStyle/>
            <a:p>
              <a:pPr algn="ctr" eaLnBrk="0" hangingPunct="0"/>
              <a:endParaRPr lang="zh-CN" altLang="en-US">
                <a:latin typeface="Verdana" pitchFamily="34" charset="0"/>
              </a:endParaRPr>
            </a:p>
          </p:txBody>
        </p:sp>
        <p:sp>
          <p:nvSpPr>
            <p:cNvPr id="10251" name="文本框 9"/>
            <p:cNvSpPr txBox="1">
              <a:spLocks noChangeArrowheads="1"/>
            </p:cNvSpPr>
            <p:nvPr/>
          </p:nvSpPr>
          <p:spPr bwMode="auto">
            <a:xfrm>
              <a:off x="59" y="1213"/>
              <a:ext cx="1287" cy="740"/>
            </a:xfrm>
            <a:prstGeom prst="rect">
              <a:avLst/>
            </a:prstGeom>
            <a:noFill/>
            <a:ln w="9525">
              <a:noFill/>
              <a:miter lim="800000"/>
              <a:headEnd/>
              <a:tailEnd/>
            </a:ln>
          </p:spPr>
          <p:txBody>
            <a:bodyPr>
              <a:spAutoFit/>
            </a:bodyPr>
            <a:lstStyle/>
            <a:p>
              <a:pPr eaLnBrk="0" hangingPunct="0"/>
              <a:endParaRPr lang="zh-CN" altLang="en-US" sz="1400"/>
            </a:p>
          </p:txBody>
        </p:sp>
        <p:sp>
          <p:nvSpPr>
            <p:cNvPr id="10252" name="任意多边形 10"/>
            <p:cNvSpPr>
              <a:spLocks noChangeArrowheads="1"/>
            </p:cNvSpPr>
            <p:nvPr/>
          </p:nvSpPr>
          <p:spPr bwMode="auto">
            <a:xfrm>
              <a:off x="1310" y="1025"/>
              <a:ext cx="569" cy="782"/>
            </a:xfrm>
            <a:custGeom>
              <a:avLst/>
              <a:gdLst>
                <a:gd name="T0" fmla="*/ 569 w 580"/>
                <a:gd name="T1" fmla="*/ 0 h 798"/>
                <a:gd name="T2" fmla="*/ 567 w 580"/>
                <a:gd name="T3" fmla="*/ 88 h 798"/>
                <a:gd name="T4" fmla="*/ 557 w 580"/>
                <a:gd name="T5" fmla="*/ 171 h 798"/>
                <a:gd name="T6" fmla="*/ 542 w 580"/>
                <a:gd name="T7" fmla="*/ 247 h 798"/>
                <a:gd name="T8" fmla="*/ 516 w 580"/>
                <a:gd name="T9" fmla="*/ 318 h 798"/>
                <a:gd name="T10" fmla="*/ 485 w 580"/>
                <a:gd name="T11" fmla="*/ 382 h 798"/>
                <a:gd name="T12" fmla="*/ 443 w 580"/>
                <a:gd name="T13" fmla="*/ 441 h 798"/>
                <a:gd name="T14" fmla="*/ 394 w 580"/>
                <a:gd name="T15" fmla="*/ 498 h 798"/>
                <a:gd name="T16" fmla="*/ 336 w 580"/>
                <a:gd name="T17" fmla="*/ 549 h 798"/>
                <a:gd name="T18" fmla="*/ 265 w 580"/>
                <a:gd name="T19" fmla="*/ 598 h 798"/>
                <a:gd name="T20" fmla="*/ 184 w 580"/>
                <a:gd name="T21" fmla="*/ 643 h 798"/>
                <a:gd name="T22" fmla="*/ 184 w 580"/>
                <a:gd name="T23" fmla="*/ 782 h 798"/>
                <a:gd name="T24" fmla="*/ 0 w 580"/>
                <a:gd name="T25" fmla="*/ 504 h 798"/>
                <a:gd name="T26" fmla="*/ 184 w 580"/>
                <a:gd name="T27" fmla="*/ 225 h 798"/>
                <a:gd name="T28" fmla="*/ 184 w 580"/>
                <a:gd name="T29" fmla="*/ 365 h 798"/>
                <a:gd name="T30" fmla="*/ 220 w 580"/>
                <a:gd name="T31" fmla="*/ 361 h 798"/>
                <a:gd name="T32" fmla="*/ 259 w 580"/>
                <a:gd name="T33" fmla="*/ 349 h 798"/>
                <a:gd name="T34" fmla="*/ 300 w 580"/>
                <a:gd name="T35" fmla="*/ 329 h 798"/>
                <a:gd name="T36" fmla="*/ 341 w 580"/>
                <a:gd name="T37" fmla="*/ 304 h 798"/>
                <a:gd name="T38" fmla="*/ 385 w 580"/>
                <a:gd name="T39" fmla="*/ 274 h 798"/>
                <a:gd name="T40" fmla="*/ 424 w 580"/>
                <a:gd name="T41" fmla="*/ 241 h 798"/>
                <a:gd name="T42" fmla="*/ 463 w 580"/>
                <a:gd name="T43" fmla="*/ 204 h 798"/>
                <a:gd name="T44" fmla="*/ 496 w 580"/>
                <a:gd name="T45" fmla="*/ 163 h 798"/>
                <a:gd name="T46" fmla="*/ 526 w 580"/>
                <a:gd name="T47" fmla="*/ 122 h 798"/>
                <a:gd name="T48" fmla="*/ 547 w 580"/>
                <a:gd name="T49" fmla="*/ 80 h 798"/>
                <a:gd name="T50" fmla="*/ 563 w 580"/>
                <a:gd name="T51" fmla="*/ 39 h 798"/>
                <a:gd name="T52" fmla="*/ 567 w 580"/>
                <a:gd name="T53" fmla="*/ 0 h 798"/>
                <a:gd name="T54" fmla="*/ 569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0"/>
                <a:gd name="T85" fmla="*/ 0 h 798"/>
                <a:gd name="T86" fmla="*/ 580 w 580"/>
                <a:gd name="T87" fmla="*/ 798 h 7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rgbClr val="AEAEFF"/>
                </a:gs>
              </a:gsLst>
              <a:lin ang="0" scaled="1"/>
            </a:gradFill>
            <a:ln w="9525">
              <a:noFill/>
              <a:miter lim="800000"/>
              <a:headEnd/>
              <a:tailEnd/>
            </a:ln>
          </p:spPr>
          <p:txBody>
            <a:bodyPr/>
            <a:lstStyle/>
            <a:p>
              <a:endParaRPr lang="zh-CN" altLang="en-US"/>
            </a:p>
          </p:txBody>
        </p:sp>
        <p:sp>
          <p:nvSpPr>
            <p:cNvPr id="10253" name="自选图形 11"/>
            <p:cNvSpPr>
              <a:spLocks noChangeAspect="1" noChangeArrowheads="1" noTextEdit="1"/>
            </p:cNvSpPr>
            <p:nvPr/>
          </p:nvSpPr>
          <p:spPr bwMode="auto">
            <a:xfrm flipH="1">
              <a:off x="2347" y="1023"/>
              <a:ext cx="573" cy="784"/>
            </a:xfrm>
            <a:prstGeom prst="rect">
              <a:avLst/>
            </a:prstGeom>
            <a:noFill/>
            <a:ln w="9525">
              <a:noFill/>
              <a:miter lim="800000"/>
              <a:headEnd/>
              <a:tailEnd/>
            </a:ln>
          </p:spPr>
          <p:txBody>
            <a:bodyPr/>
            <a:lstStyle/>
            <a:p>
              <a:endParaRPr lang="zh-CN" altLang="en-US"/>
            </a:p>
          </p:txBody>
        </p:sp>
        <p:sp>
          <p:nvSpPr>
            <p:cNvPr id="10254" name="任意多边形 12"/>
            <p:cNvSpPr>
              <a:spLocks noChangeArrowheads="1"/>
            </p:cNvSpPr>
            <p:nvPr/>
          </p:nvSpPr>
          <p:spPr bwMode="auto">
            <a:xfrm flipH="1">
              <a:off x="2352" y="1025"/>
              <a:ext cx="569" cy="782"/>
            </a:xfrm>
            <a:custGeom>
              <a:avLst/>
              <a:gdLst>
                <a:gd name="T0" fmla="*/ 569 w 580"/>
                <a:gd name="T1" fmla="*/ 0 h 798"/>
                <a:gd name="T2" fmla="*/ 567 w 580"/>
                <a:gd name="T3" fmla="*/ 88 h 798"/>
                <a:gd name="T4" fmla="*/ 557 w 580"/>
                <a:gd name="T5" fmla="*/ 171 h 798"/>
                <a:gd name="T6" fmla="*/ 542 w 580"/>
                <a:gd name="T7" fmla="*/ 247 h 798"/>
                <a:gd name="T8" fmla="*/ 516 w 580"/>
                <a:gd name="T9" fmla="*/ 318 h 798"/>
                <a:gd name="T10" fmla="*/ 485 w 580"/>
                <a:gd name="T11" fmla="*/ 382 h 798"/>
                <a:gd name="T12" fmla="*/ 443 w 580"/>
                <a:gd name="T13" fmla="*/ 441 h 798"/>
                <a:gd name="T14" fmla="*/ 394 w 580"/>
                <a:gd name="T15" fmla="*/ 498 h 798"/>
                <a:gd name="T16" fmla="*/ 336 w 580"/>
                <a:gd name="T17" fmla="*/ 549 h 798"/>
                <a:gd name="T18" fmla="*/ 265 w 580"/>
                <a:gd name="T19" fmla="*/ 598 h 798"/>
                <a:gd name="T20" fmla="*/ 184 w 580"/>
                <a:gd name="T21" fmla="*/ 643 h 798"/>
                <a:gd name="T22" fmla="*/ 184 w 580"/>
                <a:gd name="T23" fmla="*/ 782 h 798"/>
                <a:gd name="T24" fmla="*/ 0 w 580"/>
                <a:gd name="T25" fmla="*/ 504 h 798"/>
                <a:gd name="T26" fmla="*/ 184 w 580"/>
                <a:gd name="T27" fmla="*/ 225 h 798"/>
                <a:gd name="T28" fmla="*/ 184 w 580"/>
                <a:gd name="T29" fmla="*/ 365 h 798"/>
                <a:gd name="T30" fmla="*/ 220 w 580"/>
                <a:gd name="T31" fmla="*/ 361 h 798"/>
                <a:gd name="T32" fmla="*/ 259 w 580"/>
                <a:gd name="T33" fmla="*/ 349 h 798"/>
                <a:gd name="T34" fmla="*/ 300 w 580"/>
                <a:gd name="T35" fmla="*/ 329 h 798"/>
                <a:gd name="T36" fmla="*/ 341 w 580"/>
                <a:gd name="T37" fmla="*/ 304 h 798"/>
                <a:gd name="T38" fmla="*/ 385 w 580"/>
                <a:gd name="T39" fmla="*/ 274 h 798"/>
                <a:gd name="T40" fmla="*/ 424 w 580"/>
                <a:gd name="T41" fmla="*/ 241 h 798"/>
                <a:gd name="T42" fmla="*/ 463 w 580"/>
                <a:gd name="T43" fmla="*/ 204 h 798"/>
                <a:gd name="T44" fmla="*/ 496 w 580"/>
                <a:gd name="T45" fmla="*/ 163 h 798"/>
                <a:gd name="T46" fmla="*/ 526 w 580"/>
                <a:gd name="T47" fmla="*/ 122 h 798"/>
                <a:gd name="T48" fmla="*/ 547 w 580"/>
                <a:gd name="T49" fmla="*/ 80 h 798"/>
                <a:gd name="T50" fmla="*/ 563 w 580"/>
                <a:gd name="T51" fmla="*/ 39 h 798"/>
                <a:gd name="T52" fmla="*/ 567 w 580"/>
                <a:gd name="T53" fmla="*/ 0 h 798"/>
                <a:gd name="T54" fmla="*/ 569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0"/>
                <a:gd name="T85" fmla="*/ 0 h 798"/>
                <a:gd name="T86" fmla="*/ 580 w 580"/>
                <a:gd name="T87" fmla="*/ 798 h 7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1"/>
                </a:gs>
                <a:gs pos="100000">
                  <a:srgbClr val="C7D7EA"/>
                </a:gs>
              </a:gsLst>
              <a:lin ang="0" scaled="1"/>
            </a:gradFill>
            <a:ln w="9525">
              <a:noFill/>
              <a:miter lim="800000"/>
              <a:headEnd/>
              <a:tailEnd/>
            </a:ln>
          </p:spPr>
          <p:txBody>
            <a:bodyPr/>
            <a:lstStyle/>
            <a:p>
              <a:endParaRPr lang="zh-CN" altLang="en-US"/>
            </a:p>
          </p:txBody>
        </p:sp>
        <p:grpSp>
          <p:nvGrpSpPr>
            <p:cNvPr id="10255" name="Group 15"/>
            <p:cNvGrpSpPr>
              <a:grpSpLocks/>
            </p:cNvGrpSpPr>
            <p:nvPr/>
          </p:nvGrpSpPr>
          <p:grpSpPr bwMode="auto">
            <a:xfrm>
              <a:off x="1200" y="0"/>
              <a:ext cx="1889" cy="1009"/>
              <a:chOff x="0" y="0"/>
              <a:chExt cx="1889" cy="1009"/>
            </a:xfrm>
          </p:grpSpPr>
          <p:grpSp>
            <p:nvGrpSpPr>
              <p:cNvPr id="10256" name="Group 16"/>
              <p:cNvGrpSpPr>
                <a:grpSpLocks/>
              </p:cNvGrpSpPr>
              <p:nvPr/>
            </p:nvGrpSpPr>
            <p:grpSpPr bwMode="auto">
              <a:xfrm>
                <a:off x="0" y="90"/>
                <a:ext cx="1889" cy="919"/>
                <a:chOff x="0" y="0"/>
                <a:chExt cx="1926" cy="937"/>
              </a:xfrm>
            </p:grpSpPr>
            <p:sp>
              <p:nvSpPr>
                <p:cNvPr id="10257" name="椭圆 15"/>
                <p:cNvSpPr>
                  <a:spLocks noChangeArrowheads="1"/>
                </p:cNvSpPr>
                <p:nvPr/>
              </p:nvSpPr>
              <p:spPr bwMode="auto">
                <a:xfrm>
                  <a:off x="21" y="30"/>
                  <a:ext cx="1905" cy="907"/>
                </a:xfrm>
                <a:prstGeom prst="ellipse">
                  <a:avLst/>
                </a:prstGeom>
                <a:gradFill rotWithShape="1">
                  <a:gsLst>
                    <a:gs pos="0">
                      <a:schemeClr val="hlink"/>
                    </a:gs>
                    <a:gs pos="100000">
                      <a:srgbClr val="00007C"/>
                    </a:gs>
                  </a:gsLst>
                  <a:lin ang="18900000" scaled="1"/>
                </a:gradFill>
                <a:ln w="9525">
                  <a:noFill/>
                  <a:round/>
                  <a:headEnd/>
                  <a:tailEnd/>
                </a:ln>
              </p:spPr>
              <p:txBody>
                <a:bodyPr wrap="none" anchor="ctr"/>
                <a:lstStyle/>
                <a:p>
                  <a:endParaRPr lang="zh-CN" altLang="en-US"/>
                </a:p>
              </p:txBody>
            </p:sp>
            <p:sp>
              <p:nvSpPr>
                <p:cNvPr id="10258" name="椭圆 16"/>
                <p:cNvSpPr>
                  <a:spLocks noChangeArrowheads="1"/>
                </p:cNvSpPr>
                <p:nvPr/>
              </p:nvSpPr>
              <p:spPr bwMode="auto">
                <a:xfrm>
                  <a:off x="1" y="-1"/>
                  <a:ext cx="1905" cy="907"/>
                </a:xfrm>
                <a:prstGeom prst="ellipse">
                  <a:avLst/>
                </a:prstGeom>
                <a:gradFill rotWithShape="1">
                  <a:gsLst>
                    <a:gs pos="0">
                      <a:srgbClr val="C78EC7"/>
                    </a:gs>
                    <a:gs pos="100000">
                      <a:schemeClr val="folHlink"/>
                    </a:gs>
                  </a:gsLst>
                  <a:lin ang="18900000" scaled="1"/>
                </a:gradFill>
                <a:ln w="9525">
                  <a:noFill/>
                  <a:round/>
                  <a:headEnd/>
                  <a:tailEnd/>
                </a:ln>
              </p:spPr>
              <p:txBody>
                <a:bodyPr wrap="none" anchor="ctr"/>
                <a:lstStyle/>
                <a:p>
                  <a:endParaRPr lang="zh-CN" altLang="en-US"/>
                </a:p>
              </p:txBody>
            </p:sp>
          </p:grpSp>
          <p:sp>
            <p:nvSpPr>
              <p:cNvPr id="10259" name="椭圆 17"/>
              <p:cNvSpPr>
                <a:spLocks noChangeArrowheads="1"/>
              </p:cNvSpPr>
              <p:nvPr/>
            </p:nvSpPr>
            <p:spPr bwMode="auto">
              <a:xfrm>
                <a:off x="91" y="0"/>
                <a:ext cx="1689" cy="844"/>
              </a:xfrm>
              <a:prstGeom prst="ellipse">
                <a:avLst/>
              </a:prstGeom>
              <a:gradFill rotWithShape="1">
                <a:gsLst>
                  <a:gs pos="0">
                    <a:srgbClr val="253C57"/>
                  </a:gs>
                  <a:gs pos="100000">
                    <a:schemeClr val="accent1"/>
                  </a:gs>
                </a:gsLst>
                <a:lin ang="18900000" scaled="1"/>
              </a:gradFill>
              <a:ln w="9525">
                <a:noFill/>
                <a:round/>
                <a:headEnd/>
                <a:tailEnd/>
              </a:ln>
            </p:spPr>
            <p:txBody>
              <a:bodyPr vert="eaVert" wrap="none" anchor="ctr"/>
              <a:lstStyle/>
              <a:p>
                <a:endParaRPr lang="zh-CN" altLang="en-US"/>
              </a:p>
            </p:txBody>
          </p:sp>
          <p:sp>
            <p:nvSpPr>
              <p:cNvPr id="10260" name="椭圆 18"/>
              <p:cNvSpPr>
                <a:spLocks noChangeArrowheads="1"/>
              </p:cNvSpPr>
              <p:nvPr/>
            </p:nvSpPr>
            <p:spPr bwMode="auto">
              <a:xfrm>
                <a:off x="110" y="4"/>
                <a:ext cx="1650" cy="824"/>
              </a:xfrm>
              <a:prstGeom prst="ellipse">
                <a:avLst/>
              </a:prstGeom>
              <a:gradFill rotWithShape="1">
                <a:gsLst>
                  <a:gs pos="0">
                    <a:schemeClr val="accent1">
                      <a:alpha val="0"/>
                    </a:schemeClr>
                  </a:gs>
                  <a:gs pos="100000">
                    <a:srgbClr val="C2D3E8"/>
                  </a:gs>
                </a:gsLst>
                <a:lin ang="18900000" scaled="1"/>
              </a:gradFill>
              <a:ln w="9525">
                <a:noFill/>
                <a:round/>
                <a:headEnd/>
                <a:tailEnd/>
              </a:ln>
            </p:spPr>
            <p:txBody>
              <a:bodyPr vert="eaVert" wrap="none" anchor="ctr"/>
              <a:lstStyle/>
              <a:p>
                <a:endParaRPr lang="zh-CN" altLang="en-US"/>
              </a:p>
            </p:txBody>
          </p:sp>
          <p:sp>
            <p:nvSpPr>
              <p:cNvPr id="10261" name="椭圆 19"/>
              <p:cNvSpPr>
                <a:spLocks noChangeArrowheads="1"/>
              </p:cNvSpPr>
              <p:nvPr/>
            </p:nvSpPr>
            <p:spPr bwMode="auto">
              <a:xfrm>
                <a:off x="130" y="12"/>
                <a:ext cx="1568" cy="770"/>
              </a:xfrm>
              <a:prstGeom prst="ellipse">
                <a:avLst/>
              </a:prstGeom>
              <a:gradFill rotWithShape="1">
                <a:gsLst>
                  <a:gs pos="0">
                    <a:srgbClr val="3F6696"/>
                  </a:gs>
                  <a:gs pos="100000">
                    <a:schemeClr val="accent1">
                      <a:alpha val="48000"/>
                    </a:schemeClr>
                  </a:gs>
                </a:gsLst>
                <a:lin ang="18900000" scaled="1"/>
              </a:gradFill>
              <a:ln w="9525">
                <a:noFill/>
                <a:round/>
                <a:headEnd/>
                <a:tailEnd/>
              </a:ln>
            </p:spPr>
            <p:txBody>
              <a:bodyPr vert="eaVert" wrap="none" anchor="ctr"/>
              <a:lstStyle/>
              <a:p>
                <a:endParaRPr lang="zh-CN" altLang="en-US"/>
              </a:p>
            </p:txBody>
          </p:sp>
          <p:sp>
            <p:nvSpPr>
              <p:cNvPr id="10262" name="椭圆 20"/>
              <p:cNvSpPr>
                <a:spLocks noChangeArrowheads="1"/>
              </p:cNvSpPr>
              <p:nvPr/>
            </p:nvSpPr>
            <p:spPr bwMode="auto">
              <a:xfrm>
                <a:off x="212" y="31"/>
                <a:ext cx="1381" cy="624"/>
              </a:xfrm>
              <a:prstGeom prst="ellipse">
                <a:avLst/>
              </a:prstGeom>
              <a:gradFill rotWithShape="1">
                <a:gsLst>
                  <a:gs pos="0">
                    <a:srgbClr val="FFFFFF"/>
                  </a:gs>
                  <a:gs pos="100000">
                    <a:schemeClr val="accent1">
                      <a:alpha val="37999"/>
                    </a:schemeClr>
                  </a:gs>
                </a:gsLst>
                <a:lin ang="18900000" scaled="1"/>
              </a:gradFill>
              <a:ln w="9525">
                <a:noFill/>
                <a:round/>
                <a:headEnd/>
                <a:tailEnd/>
              </a:ln>
            </p:spPr>
            <p:txBody>
              <a:bodyPr vert="eaVert" wrap="none" anchor="ctr"/>
              <a:lstStyle/>
              <a:p>
                <a:endParaRPr lang="zh-CN" altLang="en-US"/>
              </a:p>
            </p:txBody>
          </p:sp>
        </p:grpSp>
        <p:sp>
          <p:nvSpPr>
            <p:cNvPr id="10263" name="文本框 21"/>
            <p:cNvSpPr txBox="1">
              <a:spLocks noChangeArrowheads="1"/>
            </p:cNvSpPr>
            <p:nvPr/>
          </p:nvSpPr>
          <p:spPr bwMode="auto">
            <a:xfrm>
              <a:off x="1892" y="327"/>
              <a:ext cx="452" cy="740"/>
            </a:xfrm>
            <a:prstGeom prst="rect">
              <a:avLst/>
            </a:prstGeom>
            <a:noFill/>
            <a:ln w="9525">
              <a:noFill/>
              <a:miter lim="800000"/>
              <a:headEnd/>
              <a:tailEnd/>
            </a:ln>
          </p:spPr>
          <p:txBody>
            <a:bodyPr wrap="none">
              <a:spAutoFit/>
            </a:bodyPr>
            <a:lstStyle/>
            <a:p>
              <a:pPr algn="ctr" eaLnBrk="0" hangingPunct="0"/>
              <a:endParaRPr lang="zh-CN" altLang="en-US" sz="1400"/>
            </a:p>
          </p:txBody>
        </p:sp>
      </p:grpSp>
      <p:grpSp>
        <p:nvGrpSpPr>
          <p:cNvPr id="10264" name="Group 24"/>
          <p:cNvGrpSpPr>
            <a:grpSpLocks/>
          </p:cNvGrpSpPr>
          <p:nvPr/>
        </p:nvGrpSpPr>
        <p:grpSpPr bwMode="auto">
          <a:xfrm>
            <a:off x="6381750" y="4581525"/>
            <a:ext cx="2006600" cy="1289050"/>
            <a:chOff x="0" y="0"/>
            <a:chExt cx="4368" cy="2803"/>
          </a:xfrm>
        </p:grpSpPr>
        <p:sp>
          <p:nvSpPr>
            <p:cNvPr id="10265" name="任意多边形 23"/>
            <p:cNvSpPr>
              <a:spLocks noEditPoints="1" noChangeArrowheads="1"/>
            </p:cNvSpPr>
            <p:nvPr/>
          </p:nvSpPr>
          <p:spPr bwMode="auto">
            <a:xfrm>
              <a:off x="0" y="228"/>
              <a:ext cx="3744" cy="2544"/>
            </a:xfrm>
            <a:custGeom>
              <a:avLst/>
              <a:gdLst>
                <a:gd name="T0" fmla="*/ 1925 w 2820"/>
                <a:gd name="T1" fmla="*/ 38 h 2912"/>
                <a:gd name="T2" fmla="*/ 1448 w 2820"/>
                <a:gd name="T3" fmla="*/ 128 h 2912"/>
                <a:gd name="T4" fmla="*/ 1048 w 2820"/>
                <a:gd name="T5" fmla="*/ 229 h 2912"/>
                <a:gd name="T6" fmla="*/ 716 w 2820"/>
                <a:gd name="T7" fmla="*/ 341 h 2912"/>
                <a:gd name="T8" fmla="*/ 447 w 2820"/>
                <a:gd name="T9" fmla="*/ 461 h 2912"/>
                <a:gd name="T10" fmla="*/ 247 w 2820"/>
                <a:gd name="T11" fmla="*/ 589 h 2912"/>
                <a:gd name="T12" fmla="*/ 106 w 2820"/>
                <a:gd name="T13" fmla="*/ 721 h 2912"/>
                <a:gd name="T14" fmla="*/ 25 w 2820"/>
                <a:gd name="T15" fmla="*/ 856 h 2912"/>
                <a:gd name="T16" fmla="*/ 0 w 2820"/>
                <a:gd name="T17" fmla="*/ 992 h 2912"/>
                <a:gd name="T18" fmla="*/ 32 w 2820"/>
                <a:gd name="T19" fmla="*/ 1126 h 2912"/>
                <a:gd name="T20" fmla="*/ 113 w 2820"/>
                <a:gd name="T21" fmla="*/ 1259 h 2912"/>
                <a:gd name="T22" fmla="*/ 243 w 2820"/>
                <a:gd name="T23" fmla="*/ 1387 h 2912"/>
                <a:gd name="T24" fmla="*/ 420 w 2820"/>
                <a:gd name="T25" fmla="*/ 1510 h 2912"/>
                <a:gd name="T26" fmla="*/ 641 w 2820"/>
                <a:gd name="T27" fmla="*/ 1622 h 2912"/>
                <a:gd name="T28" fmla="*/ 903 w 2820"/>
                <a:gd name="T29" fmla="*/ 1726 h 2912"/>
                <a:gd name="T30" fmla="*/ 1206 w 2820"/>
                <a:gd name="T31" fmla="*/ 1818 h 2912"/>
                <a:gd name="T32" fmla="*/ 1540 w 2820"/>
                <a:gd name="T33" fmla="*/ 1896 h 2912"/>
                <a:gd name="T34" fmla="*/ 1914 w 2820"/>
                <a:gd name="T35" fmla="*/ 1957 h 2912"/>
                <a:gd name="T36" fmla="*/ 2317 w 2820"/>
                <a:gd name="T37" fmla="*/ 2001 h 2912"/>
                <a:gd name="T38" fmla="*/ 2746 w 2820"/>
                <a:gd name="T39" fmla="*/ 2026 h 2912"/>
                <a:gd name="T40" fmla="*/ 3205 w 2820"/>
                <a:gd name="T41" fmla="*/ 2029 h 2912"/>
                <a:gd name="T42" fmla="*/ 3684 w 2820"/>
                <a:gd name="T43" fmla="*/ 2008 h 2912"/>
                <a:gd name="T44" fmla="*/ 4185 w 2820"/>
                <a:gd name="T45" fmla="*/ 1965 h 2912"/>
                <a:gd name="T46" fmla="*/ 4485 w 2820"/>
                <a:gd name="T47" fmla="*/ 2223 h 2912"/>
                <a:gd name="T48" fmla="*/ 3293 w 2820"/>
                <a:gd name="T49" fmla="*/ 1185 h 2912"/>
                <a:gd name="T50" fmla="*/ 3448 w 2820"/>
                <a:gd name="T51" fmla="*/ 1461 h 2912"/>
                <a:gd name="T52" fmla="*/ 3152 w 2820"/>
                <a:gd name="T53" fmla="*/ 1477 h 2912"/>
                <a:gd name="T54" fmla="*/ 2848 w 2820"/>
                <a:gd name="T55" fmla="*/ 1476 h 2912"/>
                <a:gd name="T56" fmla="*/ 2541 w 2820"/>
                <a:gd name="T57" fmla="*/ 1459 h 2912"/>
                <a:gd name="T58" fmla="*/ 2242 w 2820"/>
                <a:gd name="T59" fmla="*/ 1428 h 2912"/>
                <a:gd name="T60" fmla="*/ 1953 w 2820"/>
                <a:gd name="T61" fmla="*/ 1383 h 2912"/>
                <a:gd name="T62" fmla="*/ 1678 w 2820"/>
                <a:gd name="T63" fmla="*/ 1325 h 2912"/>
                <a:gd name="T64" fmla="*/ 1427 w 2820"/>
                <a:gd name="T65" fmla="*/ 1256 h 2912"/>
                <a:gd name="T66" fmla="*/ 1206 w 2820"/>
                <a:gd name="T67" fmla="*/ 1177 h 2912"/>
                <a:gd name="T68" fmla="*/ 1018 w 2820"/>
                <a:gd name="T69" fmla="*/ 1090 h 2912"/>
                <a:gd name="T70" fmla="*/ 871 w 2820"/>
                <a:gd name="T71" fmla="*/ 995 h 2912"/>
                <a:gd name="T72" fmla="*/ 773 w 2820"/>
                <a:gd name="T73" fmla="*/ 893 h 2912"/>
                <a:gd name="T74" fmla="*/ 722 w 2820"/>
                <a:gd name="T75" fmla="*/ 788 h 2912"/>
                <a:gd name="T76" fmla="*/ 733 w 2820"/>
                <a:gd name="T77" fmla="*/ 678 h 2912"/>
                <a:gd name="T78" fmla="*/ 811 w 2820"/>
                <a:gd name="T79" fmla="*/ 566 h 2912"/>
                <a:gd name="T80" fmla="*/ 959 w 2820"/>
                <a:gd name="T81" fmla="*/ 452 h 2912"/>
                <a:gd name="T82" fmla="*/ 1182 w 2820"/>
                <a:gd name="T83" fmla="*/ 339 h 2912"/>
                <a:gd name="T84" fmla="*/ 1488 w 2820"/>
                <a:gd name="T85" fmla="*/ 227 h 2912"/>
                <a:gd name="T86" fmla="*/ 1887 w 2820"/>
                <a:gd name="T87" fmla="*/ 118 h 2912"/>
                <a:gd name="T88" fmla="*/ 2377 w 2820"/>
                <a:gd name="T89" fmla="*/ 12 h 2912"/>
                <a:gd name="T90" fmla="*/ 2193 w 2820"/>
                <a:gd name="T91" fmla="*/ 0 h 2912"/>
                <a:gd name="T92" fmla="*/ 4971 w 2820"/>
                <a:gd name="T93" fmla="*/ 1476 h 2912"/>
                <a:gd name="T94" fmla="*/ 4971 w 2820"/>
                <a:gd name="T95" fmla="*/ 1476 h 291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20"/>
                <a:gd name="T145" fmla="*/ 0 h 2912"/>
                <a:gd name="T146" fmla="*/ 2820 w 2820"/>
                <a:gd name="T147" fmla="*/ 2912 h 291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close/>
                  <a:moveTo>
                    <a:pt x="2820" y="1934"/>
                  </a:moveTo>
                  <a:lnTo>
                    <a:pt x="2820" y="1934"/>
                  </a:lnTo>
                  <a:close/>
                </a:path>
              </a:pathLst>
            </a:custGeom>
            <a:gradFill rotWithShape="1">
              <a:gsLst>
                <a:gs pos="0">
                  <a:schemeClr val="folHlink"/>
                </a:gs>
                <a:gs pos="100000">
                  <a:schemeClr val="hlink"/>
                </a:gs>
              </a:gsLst>
              <a:lin ang="5400000" scaled="1"/>
            </a:gradFill>
            <a:ln w="9525">
              <a:noFill/>
              <a:miter lim="800000"/>
              <a:headEnd/>
              <a:tailEnd/>
            </a:ln>
            <a:effectLst>
              <a:outerShdw dist="206741" dir="8249373" algn="ctr" rotWithShape="0">
                <a:srgbClr val="C1D1D3">
                  <a:alpha val="50000"/>
                </a:srgbClr>
              </a:outerShdw>
            </a:effectLst>
          </p:spPr>
          <p:txBody>
            <a:bodyPr/>
            <a:lstStyle/>
            <a:p>
              <a:endParaRPr lang="zh-CN" altLang="en-US"/>
            </a:p>
          </p:txBody>
        </p:sp>
        <p:sp>
          <p:nvSpPr>
            <p:cNvPr id="10266" name="文本框 24"/>
            <p:cNvSpPr txBox="1">
              <a:spLocks noChangeArrowheads="1"/>
            </p:cNvSpPr>
            <p:nvPr/>
          </p:nvSpPr>
          <p:spPr bwMode="auto">
            <a:xfrm>
              <a:off x="2689" y="1187"/>
              <a:ext cx="1679" cy="1129"/>
            </a:xfrm>
            <a:prstGeom prst="rect">
              <a:avLst/>
            </a:prstGeom>
            <a:noFill/>
            <a:ln w="9525">
              <a:noFill/>
              <a:miter lim="800000"/>
              <a:headEnd/>
              <a:tailEnd/>
            </a:ln>
          </p:spPr>
          <p:txBody>
            <a:bodyPr>
              <a:spAutoFit/>
            </a:bodyPr>
            <a:lstStyle/>
            <a:p>
              <a:endParaRPr lang="zh-CN" altLang="en-US" sz="2800">
                <a:solidFill>
                  <a:schemeClr val="tx2"/>
                </a:solidFill>
              </a:endParaRPr>
            </a:p>
          </p:txBody>
        </p:sp>
        <p:sp>
          <p:nvSpPr>
            <p:cNvPr id="10267" name="椭圆 25"/>
            <p:cNvSpPr>
              <a:spLocks noChangeArrowheads="1"/>
            </p:cNvSpPr>
            <p:nvPr/>
          </p:nvSpPr>
          <p:spPr bwMode="auto">
            <a:xfrm rot="20876594">
              <a:off x="1321" y="2160"/>
              <a:ext cx="906" cy="420"/>
            </a:xfrm>
            <a:prstGeom prst="ellipse">
              <a:avLst/>
            </a:prstGeom>
            <a:solidFill>
              <a:srgbClr val="0F2145">
                <a:alpha val="29999"/>
              </a:srgbClr>
            </a:solidFill>
            <a:ln w="9525">
              <a:noFill/>
              <a:round/>
              <a:headEnd/>
              <a:tailEnd/>
            </a:ln>
          </p:spPr>
          <p:txBody>
            <a:bodyPr wrap="none" anchor="ctr"/>
            <a:lstStyle/>
            <a:p>
              <a:endParaRPr lang="zh-CN" altLang="en-US"/>
            </a:p>
          </p:txBody>
        </p:sp>
        <p:sp>
          <p:nvSpPr>
            <p:cNvPr id="10268" name="椭圆 26"/>
            <p:cNvSpPr>
              <a:spLocks noChangeArrowheads="1"/>
            </p:cNvSpPr>
            <p:nvPr/>
          </p:nvSpPr>
          <p:spPr bwMode="auto">
            <a:xfrm>
              <a:off x="1278" y="1392"/>
              <a:ext cx="1074" cy="1075"/>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10269" name="椭圆 27"/>
            <p:cNvSpPr>
              <a:spLocks noChangeArrowheads="1"/>
            </p:cNvSpPr>
            <p:nvPr/>
          </p:nvSpPr>
          <p:spPr bwMode="auto">
            <a:xfrm>
              <a:off x="1291" y="1398"/>
              <a:ext cx="1049" cy="1048"/>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10270" name="椭圆 28"/>
            <p:cNvSpPr>
              <a:spLocks noChangeArrowheads="1"/>
            </p:cNvSpPr>
            <p:nvPr/>
          </p:nvSpPr>
          <p:spPr bwMode="auto">
            <a:xfrm>
              <a:off x="1302" y="1408"/>
              <a:ext cx="998" cy="980"/>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10271" name="椭圆 29"/>
            <p:cNvSpPr>
              <a:spLocks noChangeArrowheads="1"/>
            </p:cNvSpPr>
            <p:nvPr/>
          </p:nvSpPr>
          <p:spPr bwMode="auto">
            <a:xfrm>
              <a:off x="1360" y="1436"/>
              <a:ext cx="888" cy="795"/>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sp>
          <p:nvSpPr>
            <p:cNvPr id="10272" name="文本框 30"/>
            <p:cNvSpPr txBox="1">
              <a:spLocks noChangeArrowheads="1"/>
            </p:cNvSpPr>
            <p:nvPr/>
          </p:nvSpPr>
          <p:spPr bwMode="auto">
            <a:xfrm>
              <a:off x="1614" y="2006"/>
              <a:ext cx="401" cy="797"/>
            </a:xfrm>
            <a:prstGeom prst="rect">
              <a:avLst/>
            </a:prstGeom>
            <a:noFill/>
            <a:ln w="9525">
              <a:noFill/>
              <a:miter lim="800000"/>
              <a:headEnd/>
              <a:tailEnd/>
            </a:ln>
          </p:spPr>
          <p:txBody>
            <a:bodyPr wrap="none">
              <a:spAutoFit/>
            </a:bodyPr>
            <a:lstStyle/>
            <a:p>
              <a:pPr algn="ctr"/>
              <a:endParaRPr lang="zh-CN" altLang="en-US"/>
            </a:p>
          </p:txBody>
        </p:sp>
        <p:sp>
          <p:nvSpPr>
            <p:cNvPr id="10273" name="椭圆 31"/>
            <p:cNvSpPr>
              <a:spLocks noChangeArrowheads="1"/>
            </p:cNvSpPr>
            <p:nvPr/>
          </p:nvSpPr>
          <p:spPr bwMode="auto">
            <a:xfrm rot="20827004">
              <a:off x="160" y="1776"/>
              <a:ext cx="714" cy="384"/>
            </a:xfrm>
            <a:prstGeom prst="ellipse">
              <a:avLst/>
            </a:prstGeom>
            <a:solidFill>
              <a:srgbClr val="0F2145">
                <a:alpha val="29999"/>
              </a:srgbClr>
            </a:solidFill>
            <a:ln w="9525">
              <a:noFill/>
              <a:round/>
              <a:headEnd/>
              <a:tailEnd/>
            </a:ln>
          </p:spPr>
          <p:txBody>
            <a:bodyPr wrap="none" anchor="ctr"/>
            <a:lstStyle/>
            <a:p>
              <a:endParaRPr lang="zh-CN" altLang="en-US"/>
            </a:p>
          </p:txBody>
        </p:sp>
        <p:grpSp>
          <p:nvGrpSpPr>
            <p:cNvPr id="10274" name="Group 34"/>
            <p:cNvGrpSpPr>
              <a:grpSpLocks/>
            </p:cNvGrpSpPr>
            <p:nvPr/>
          </p:nvGrpSpPr>
          <p:grpSpPr bwMode="auto">
            <a:xfrm>
              <a:off x="112" y="1152"/>
              <a:ext cx="864" cy="1230"/>
              <a:chOff x="0" y="0"/>
              <a:chExt cx="842" cy="1165"/>
            </a:xfrm>
          </p:grpSpPr>
          <p:sp>
            <p:nvSpPr>
              <p:cNvPr id="10275" name="椭圆 33"/>
              <p:cNvSpPr>
                <a:spLocks noChangeArrowheads="1"/>
              </p:cNvSpPr>
              <p:nvPr/>
            </p:nvSpPr>
            <p:spPr bwMode="auto">
              <a:xfrm>
                <a:off x="0" y="0"/>
                <a:ext cx="842" cy="860"/>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10276" name="椭圆 34"/>
              <p:cNvSpPr>
                <a:spLocks noChangeArrowheads="1"/>
              </p:cNvSpPr>
              <p:nvPr/>
            </p:nvSpPr>
            <p:spPr bwMode="auto">
              <a:xfrm>
                <a:off x="11" y="5"/>
                <a:ext cx="821" cy="838"/>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10277" name="椭圆 35"/>
              <p:cNvSpPr>
                <a:spLocks noChangeArrowheads="1"/>
              </p:cNvSpPr>
              <p:nvPr/>
            </p:nvSpPr>
            <p:spPr bwMode="auto">
              <a:xfrm>
                <a:off x="19" y="13"/>
                <a:ext cx="781" cy="784"/>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10278" name="椭圆 36"/>
              <p:cNvSpPr>
                <a:spLocks noChangeArrowheads="1"/>
              </p:cNvSpPr>
              <p:nvPr/>
            </p:nvSpPr>
            <p:spPr bwMode="auto">
              <a:xfrm>
                <a:off x="63" y="35"/>
                <a:ext cx="695" cy="63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sp>
            <p:nvSpPr>
              <p:cNvPr id="10279" name="文本框 37"/>
              <p:cNvSpPr txBox="1">
                <a:spLocks noChangeArrowheads="1"/>
              </p:cNvSpPr>
              <p:nvPr/>
            </p:nvSpPr>
            <p:spPr bwMode="auto">
              <a:xfrm>
                <a:off x="212" y="409"/>
                <a:ext cx="391" cy="756"/>
              </a:xfrm>
              <a:prstGeom prst="rect">
                <a:avLst/>
              </a:prstGeom>
              <a:noFill/>
              <a:ln w="9525">
                <a:noFill/>
                <a:miter lim="800000"/>
                <a:headEnd/>
                <a:tailEnd/>
              </a:ln>
            </p:spPr>
            <p:txBody>
              <a:bodyPr wrap="none">
                <a:spAutoFit/>
              </a:bodyPr>
              <a:lstStyle/>
              <a:p>
                <a:pPr algn="ctr"/>
                <a:endParaRPr lang="zh-CN" altLang="en-US"/>
              </a:p>
            </p:txBody>
          </p:sp>
        </p:grpSp>
        <p:sp>
          <p:nvSpPr>
            <p:cNvPr id="10280" name="椭圆 38"/>
            <p:cNvSpPr>
              <a:spLocks noChangeArrowheads="1"/>
            </p:cNvSpPr>
            <p:nvPr/>
          </p:nvSpPr>
          <p:spPr bwMode="auto">
            <a:xfrm>
              <a:off x="48" y="670"/>
              <a:ext cx="576" cy="336"/>
            </a:xfrm>
            <a:prstGeom prst="ellipse">
              <a:avLst/>
            </a:prstGeom>
            <a:solidFill>
              <a:srgbClr val="0F2145">
                <a:alpha val="29999"/>
              </a:srgbClr>
            </a:solidFill>
            <a:ln w="9525">
              <a:noFill/>
              <a:round/>
              <a:headEnd/>
              <a:tailEnd/>
            </a:ln>
          </p:spPr>
          <p:txBody>
            <a:bodyPr wrap="none" anchor="ctr"/>
            <a:lstStyle/>
            <a:p>
              <a:endParaRPr lang="zh-CN" altLang="en-US"/>
            </a:p>
          </p:txBody>
        </p:sp>
        <p:sp>
          <p:nvSpPr>
            <p:cNvPr id="10281" name="椭圆 39"/>
            <p:cNvSpPr>
              <a:spLocks noChangeArrowheads="1"/>
            </p:cNvSpPr>
            <p:nvPr/>
          </p:nvSpPr>
          <p:spPr bwMode="auto">
            <a:xfrm>
              <a:off x="96" y="288"/>
              <a:ext cx="645" cy="645"/>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10282" name="椭圆 40"/>
            <p:cNvSpPr>
              <a:spLocks noChangeArrowheads="1"/>
            </p:cNvSpPr>
            <p:nvPr/>
          </p:nvSpPr>
          <p:spPr bwMode="auto">
            <a:xfrm>
              <a:off x="104" y="291"/>
              <a:ext cx="630" cy="630"/>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10283" name="椭圆 41"/>
            <p:cNvSpPr>
              <a:spLocks noChangeArrowheads="1"/>
            </p:cNvSpPr>
            <p:nvPr/>
          </p:nvSpPr>
          <p:spPr bwMode="auto">
            <a:xfrm>
              <a:off x="111" y="298"/>
              <a:ext cx="599" cy="588"/>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10284" name="椭圆 42"/>
            <p:cNvSpPr>
              <a:spLocks noChangeArrowheads="1"/>
            </p:cNvSpPr>
            <p:nvPr/>
          </p:nvSpPr>
          <p:spPr bwMode="auto">
            <a:xfrm>
              <a:off x="145" y="314"/>
              <a:ext cx="534" cy="477"/>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sp>
          <p:nvSpPr>
            <p:cNvPr id="10285" name="文本框 43"/>
            <p:cNvSpPr txBox="1">
              <a:spLocks noChangeArrowheads="1"/>
            </p:cNvSpPr>
            <p:nvPr/>
          </p:nvSpPr>
          <p:spPr bwMode="auto">
            <a:xfrm>
              <a:off x="221" y="480"/>
              <a:ext cx="401" cy="797"/>
            </a:xfrm>
            <a:prstGeom prst="rect">
              <a:avLst/>
            </a:prstGeom>
            <a:noFill/>
            <a:ln w="9525">
              <a:noFill/>
              <a:miter lim="800000"/>
              <a:headEnd/>
              <a:tailEnd/>
            </a:ln>
          </p:spPr>
          <p:txBody>
            <a:bodyPr wrap="none">
              <a:spAutoFit/>
            </a:bodyPr>
            <a:lstStyle/>
            <a:p>
              <a:pPr algn="ctr"/>
              <a:endParaRPr lang="zh-CN" altLang="en-US"/>
            </a:p>
          </p:txBody>
        </p:sp>
        <p:sp>
          <p:nvSpPr>
            <p:cNvPr id="10286" name="椭圆 44"/>
            <p:cNvSpPr>
              <a:spLocks noChangeArrowheads="1"/>
            </p:cNvSpPr>
            <p:nvPr/>
          </p:nvSpPr>
          <p:spPr bwMode="auto">
            <a:xfrm>
              <a:off x="846" y="336"/>
              <a:ext cx="432" cy="144"/>
            </a:xfrm>
            <a:prstGeom prst="ellipse">
              <a:avLst/>
            </a:prstGeom>
            <a:solidFill>
              <a:srgbClr val="0F2145">
                <a:alpha val="29999"/>
              </a:srgbClr>
            </a:solidFill>
            <a:ln w="9525">
              <a:noFill/>
              <a:round/>
              <a:headEnd/>
              <a:tailEnd/>
            </a:ln>
          </p:spPr>
          <p:txBody>
            <a:bodyPr wrap="none" anchor="ctr"/>
            <a:lstStyle/>
            <a:p>
              <a:endParaRPr lang="zh-CN" altLang="en-US"/>
            </a:p>
          </p:txBody>
        </p:sp>
        <p:sp>
          <p:nvSpPr>
            <p:cNvPr id="10287" name="椭圆 45"/>
            <p:cNvSpPr>
              <a:spLocks noChangeArrowheads="1"/>
            </p:cNvSpPr>
            <p:nvPr/>
          </p:nvSpPr>
          <p:spPr bwMode="auto">
            <a:xfrm>
              <a:off x="923" y="0"/>
              <a:ext cx="430" cy="430"/>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10288" name="椭圆 46"/>
            <p:cNvSpPr>
              <a:spLocks noChangeArrowheads="1"/>
            </p:cNvSpPr>
            <p:nvPr/>
          </p:nvSpPr>
          <p:spPr bwMode="auto">
            <a:xfrm>
              <a:off x="929" y="2"/>
              <a:ext cx="419" cy="420"/>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10289" name="椭圆 47"/>
            <p:cNvSpPr>
              <a:spLocks noChangeArrowheads="1"/>
            </p:cNvSpPr>
            <p:nvPr/>
          </p:nvSpPr>
          <p:spPr bwMode="auto">
            <a:xfrm>
              <a:off x="933" y="6"/>
              <a:ext cx="399" cy="392"/>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10290" name="椭圆 48"/>
            <p:cNvSpPr>
              <a:spLocks noChangeArrowheads="1"/>
            </p:cNvSpPr>
            <p:nvPr/>
          </p:nvSpPr>
          <p:spPr bwMode="auto">
            <a:xfrm>
              <a:off x="956" y="18"/>
              <a:ext cx="355" cy="317"/>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sp>
          <p:nvSpPr>
            <p:cNvPr id="10291" name="文本框 49"/>
            <p:cNvSpPr txBox="1">
              <a:spLocks noChangeArrowheads="1"/>
            </p:cNvSpPr>
            <p:nvPr/>
          </p:nvSpPr>
          <p:spPr bwMode="auto">
            <a:xfrm>
              <a:off x="933" y="14"/>
              <a:ext cx="401" cy="797"/>
            </a:xfrm>
            <a:prstGeom prst="rect">
              <a:avLst/>
            </a:prstGeom>
            <a:noFill/>
            <a:ln w="9525">
              <a:noFill/>
              <a:miter lim="800000"/>
              <a:headEnd/>
              <a:tailEnd/>
            </a:ln>
          </p:spPr>
          <p:txBody>
            <a:bodyPr wrap="none">
              <a:spAutoFit/>
            </a:bodyPr>
            <a:lstStyle/>
            <a:p>
              <a:pPr algn="ctr"/>
              <a:endParaRPr lang="zh-CN" altLang="en-US"/>
            </a:p>
          </p:txBody>
        </p:sp>
      </p:grpSp>
      <p:grpSp>
        <p:nvGrpSpPr>
          <p:cNvPr id="10292" name="Group 52"/>
          <p:cNvGrpSpPr>
            <a:grpSpLocks/>
          </p:cNvGrpSpPr>
          <p:nvPr/>
        </p:nvGrpSpPr>
        <p:grpSpPr bwMode="auto">
          <a:xfrm>
            <a:off x="5949950" y="3068638"/>
            <a:ext cx="2376488" cy="1504950"/>
            <a:chOff x="0" y="0"/>
            <a:chExt cx="4386" cy="2831"/>
          </a:xfrm>
        </p:grpSpPr>
        <p:sp>
          <p:nvSpPr>
            <p:cNvPr id="10293" name="直线 51"/>
            <p:cNvSpPr>
              <a:spLocks noChangeShapeType="1"/>
            </p:cNvSpPr>
            <p:nvPr/>
          </p:nvSpPr>
          <p:spPr bwMode="auto">
            <a:xfrm flipH="1">
              <a:off x="0" y="2536"/>
              <a:ext cx="1168" cy="1"/>
            </a:xfrm>
            <a:prstGeom prst="line">
              <a:avLst/>
            </a:prstGeom>
            <a:noFill/>
            <a:ln w="19050" cap="rnd" cmpd="sng">
              <a:solidFill>
                <a:srgbClr val="5F5F5F"/>
              </a:solidFill>
              <a:prstDash val="sysDot"/>
              <a:round/>
              <a:headEnd/>
              <a:tailEnd/>
            </a:ln>
          </p:spPr>
          <p:txBody>
            <a:bodyPr wrap="none" anchor="ctr"/>
            <a:lstStyle/>
            <a:p>
              <a:endParaRPr lang="zh-CN" altLang="en-US"/>
            </a:p>
          </p:txBody>
        </p:sp>
        <p:sp>
          <p:nvSpPr>
            <p:cNvPr id="10294" name="直线 52"/>
            <p:cNvSpPr>
              <a:spLocks noChangeShapeType="1"/>
            </p:cNvSpPr>
            <p:nvPr/>
          </p:nvSpPr>
          <p:spPr bwMode="auto">
            <a:xfrm flipH="1">
              <a:off x="0" y="2025"/>
              <a:ext cx="1507" cy="1"/>
            </a:xfrm>
            <a:prstGeom prst="line">
              <a:avLst/>
            </a:prstGeom>
            <a:noFill/>
            <a:ln w="19050" cap="rnd" cmpd="sng">
              <a:solidFill>
                <a:srgbClr val="5F5F5F"/>
              </a:solidFill>
              <a:prstDash val="sysDot"/>
              <a:round/>
              <a:headEnd/>
              <a:tailEnd/>
            </a:ln>
          </p:spPr>
          <p:txBody>
            <a:bodyPr wrap="none" anchor="ctr"/>
            <a:lstStyle/>
            <a:p>
              <a:endParaRPr lang="zh-CN" altLang="en-US"/>
            </a:p>
          </p:txBody>
        </p:sp>
        <p:sp>
          <p:nvSpPr>
            <p:cNvPr id="10295" name="直线 53"/>
            <p:cNvSpPr>
              <a:spLocks noChangeShapeType="1"/>
            </p:cNvSpPr>
            <p:nvPr/>
          </p:nvSpPr>
          <p:spPr bwMode="auto">
            <a:xfrm flipH="1">
              <a:off x="0" y="1495"/>
              <a:ext cx="1770" cy="1"/>
            </a:xfrm>
            <a:prstGeom prst="line">
              <a:avLst/>
            </a:prstGeom>
            <a:noFill/>
            <a:ln w="19050" cap="rnd" cmpd="sng">
              <a:solidFill>
                <a:srgbClr val="5F5F5F"/>
              </a:solidFill>
              <a:prstDash val="sysDot"/>
              <a:round/>
              <a:headEnd/>
              <a:tailEnd/>
            </a:ln>
          </p:spPr>
          <p:txBody>
            <a:bodyPr wrap="none" anchor="ctr"/>
            <a:lstStyle/>
            <a:p>
              <a:endParaRPr lang="zh-CN" altLang="en-US"/>
            </a:p>
          </p:txBody>
        </p:sp>
        <p:sp>
          <p:nvSpPr>
            <p:cNvPr id="10296" name="直线 54"/>
            <p:cNvSpPr>
              <a:spLocks noChangeShapeType="1"/>
            </p:cNvSpPr>
            <p:nvPr/>
          </p:nvSpPr>
          <p:spPr bwMode="auto">
            <a:xfrm flipH="1">
              <a:off x="0" y="973"/>
              <a:ext cx="2071" cy="1"/>
            </a:xfrm>
            <a:prstGeom prst="line">
              <a:avLst/>
            </a:prstGeom>
            <a:noFill/>
            <a:ln w="19050" cap="rnd" cmpd="sng">
              <a:solidFill>
                <a:srgbClr val="5F5F5F"/>
              </a:solidFill>
              <a:prstDash val="sysDot"/>
              <a:round/>
              <a:headEnd/>
              <a:tailEnd/>
            </a:ln>
          </p:spPr>
          <p:txBody>
            <a:bodyPr wrap="none" anchor="ctr"/>
            <a:lstStyle/>
            <a:p>
              <a:endParaRPr lang="zh-CN" altLang="en-US"/>
            </a:p>
          </p:txBody>
        </p:sp>
        <p:sp>
          <p:nvSpPr>
            <p:cNvPr id="10297" name="直线 55"/>
            <p:cNvSpPr>
              <a:spLocks noChangeShapeType="1"/>
            </p:cNvSpPr>
            <p:nvPr/>
          </p:nvSpPr>
          <p:spPr bwMode="auto">
            <a:xfrm flipH="1">
              <a:off x="0" y="448"/>
              <a:ext cx="2372" cy="1"/>
            </a:xfrm>
            <a:prstGeom prst="line">
              <a:avLst/>
            </a:prstGeom>
            <a:noFill/>
            <a:ln w="19050" cap="rnd" cmpd="sng">
              <a:solidFill>
                <a:srgbClr val="5F5F5F"/>
              </a:solidFill>
              <a:prstDash val="sysDot"/>
              <a:round/>
              <a:headEnd/>
              <a:tailEnd/>
            </a:ln>
          </p:spPr>
          <p:txBody>
            <a:bodyPr wrap="none" anchor="ctr"/>
            <a:lstStyle/>
            <a:p>
              <a:endParaRPr lang="zh-CN" altLang="en-US"/>
            </a:p>
          </p:txBody>
        </p:sp>
        <p:sp>
          <p:nvSpPr>
            <p:cNvPr id="10298" name="直线 56"/>
            <p:cNvSpPr>
              <a:spLocks noChangeShapeType="1"/>
            </p:cNvSpPr>
            <p:nvPr/>
          </p:nvSpPr>
          <p:spPr bwMode="auto">
            <a:xfrm flipH="1">
              <a:off x="0" y="0"/>
              <a:ext cx="2636" cy="1"/>
            </a:xfrm>
            <a:prstGeom prst="line">
              <a:avLst/>
            </a:prstGeom>
            <a:noFill/>
            <a:ln w="19050" cap="rnd" cmpd="sng">
              <a:solidFill>
                <a:srgbClr val="5F5F5F"/>
              </a:solidFill>
              <a:prstDash val="sysDot"/>
              <a:round/>
              <a:headEnd/>
              <a:tailEnd/>
            </a:ln>
          </p:spPr>
          <p:txBody>
            <a:bodyPr wrap="none" anchor="ctr"/>
            <a:lstStyle/>
            <a:p>
              <a:endParaRPr lang="zh-CN" altLang="en-US"/>
            </a:p>
          </p:txBody>
        </p:sp>
        <p:sp>
          <p:nvSpPr>
            <p:cNvPr id="10299" name="直线 57"/>
            <p:cNvSpPr>
              <a:spLocks noChangeShapeType="1"/>
            </p:cNvSpPr>
            <p:nvPr/>
          </p:nvSpPr>
          <p:spPr bwMode="auto">
            <a:xfrm>
              <a:off x="150" y="0"/>
              <a:ext cx="1" cy="448"/>
            </a:xfrm>
            <a:prstGeom prst="line">
              <a:avLst/>
            </a:prstGeom>
            <a:noFill/>
            <a:ln w="9525" cmpd="sng">
              <a:solidFill>
                <a:srgbClr val="808080"/>
              </a:solidFill>
              <a:round/>
              <a:headEnd type="triangle" w="med" len="med"/>
              <a:tailEnd type="triangle" w="med" len="med"/>
            </a:ln>
          </p:spPr>
          <p:txBody>
            <a:bodyPr wrap="none" anchor="ctr"/>
            <a:lstStyle/>
            <a:p>
              <a:endParaRPr lang="zh-CN" altLang="en-US"/>
            </a:p>
          </p:txBody>
        </p:sp>
        <p:sp>
          <p:nvSpPr>
            <p:cNvPr id="10300" name="直线 58"/>
            <p:cNvSpPr>
              <a:spLocks noChangeShapeType="1"/>
            </p:cNvSpPr>
            <p:nvPr/>
          </p:nvSpPr>
          <p:spPr bwMode="auto">
            <a:xfrm>
              <a:off x="150" y="448"/>
              <a:ext cx="1" cy="530"/>
            </a:xfrm>
            <a:prstGeom prst="line">
              <a:avLst/>
            </a:prstGeom>
            <a:noFill/>
            <a:ln w="9525" cmpd="sng">
              <a:solidFill>
                <a:srgbClr val="808080"/>
              </a:solidFill>
              <a:round/>
              <a:headEnd type="triangle" w="med" len="med"/>
              <a:tailEnd type="triangle" w="med" len="med"/>
            </a:ln>
          </p:spPr>
          <p:txBody>
            <a:bodyPr wrap="none" anchor="ctr"/>
            <a:lstStyle/>
            <a:p>
              <a:endParaRPr lang="zh-CN" altLang="en-US"/>
            </a:p>
          </p:txBody>
        </p:sp>
        <p:sp>
          <p:nvSpPr>
            <p:cNvPr id="10301" name="直线 59"/>
            <p:cNvSpPr>
              <a:spLocks noChangeShapeType="1"/>
            </p:cNvSpPr>
            <p:nvPr/>
          </p:nvSpPr>
          <p:spPr bwMode="auto">
            <a:xfrm>
              <a:off x="150" y="978"/>
              <a:ext cx="1" cy="530"/>
            </a:xfrm>
            <a:prstGeom prst="line">
              <a:avLst/>
            </a:prstGeom>
            <a:noFill/>
            <a:ln w="9525" cmpd="sng">
              <a:solidFill>
                <a:srgbClr val="808080"/>
              </a:solidFill>
              <a:round/>
              <a:headEnd type="triangle" w="med" len="med"/>
              <a:tailEnd type="triangle" w="med" len="med"/>
            </a:ln>
          </p:spPr>
          <p:txBody>
            <a:bodyPr wrap="none" anchor="ctr"/>
            <a:lstStyle/>
            <a:p>
              <a:endParaRPr lang="zh-CN" altLang="en-US"/>
            </a:p>
          </p:txBody>
        </p:sp>
        <p:sp>
          <p:nvSpPr>
            <p:cNvPr id="10302" name="直线 60"/>
            <p:cNvSpPr>
              <a:spLocks noChangeShapeType="1"/>
            </p:cNvSpPr>
            <p:nvPr/>
          </p:nvSpPr>
          <p:spPr bwMode="auto">
            <a:xfrm>
              <a:off x="150" y="1508"/>
              <a:ext cx="1" cy="530"/>
            </a:xfrm>
            <a:prstGeom prst="line">
              <a:avLst/>
            </a:prstGeom>
            <a:noFill/>
            <a:ln w="9525" cmpd="sng">
              <a:solidFill>
                <a:srgbClr val="808080"/>
              </a:solidFill>
              <a:round/>
              <a:headEnd type="triangle" w="med" len="med"/>
              <a:tailEnd type="triangle" w="med" len="med"/>
            </a:ln>
          </p:spPr>
          <p:txBody>
            <a:bodyPr wrap="none" anchor="ctr"/>
            <a:lstStyle/>
            <a:p>
              <a:endParaRPr lang="zh-CN" altLang="en-US"/>
            </a:p>
          </p:txBody>
        </p:sp>
        <p:sp>
          <p:nvSpPr>
            <p:cNvPr id="10303" name="直线 61"/>
            <p:cNvSpPr>
              <a:spLocks noChangeShapeType="1"/>
            </p:cNvSpPr>
            <p:nvPr/>
          </p:nvSpPr>
          <p:spPr bwMode="auto">
            <a:xfrm>
              <a:off x="150" y="2038"/>
              <a:ext cx="1" cy="489"/>
            </a:xfrm>
            <a:prstGeom prst="line">
              <a:avLst/>
            </a:prstGeom>
            <a:noFill/>
            <a:ln w="9525" cmpd="sng">
              <a:solidFill>
                <a:srgbClr val="808080"/>
              </a:solidFill>
              <a:round/>
              <a:headEnd type="triangle" w="med" len="med"/>
              <a:tailEnd type="triangle" w="med" len="med"/>
            </a:ln>
          </p:spPr>
          <p:txBody>
            <a:bodyPr wrap="none" anchor="ctr"/>
            <a:lstStyle/>
            <a:p>
              <a:endParaRPr lang="zh-CN" altLang="en-US"/>
            </a:p>
          </p:txBody>
        </p:sp>
        <p:sp>
          <p:nvSpPr>
            <p:cNvPr id="10304" name="文本框 62"/>
            <p:cNvSpPr txBox="1">
              <a:spLocks noChangeArrowheads="1"/>
            </p:cNvSpPr>
            <p:nvPr/>
          </p:nvSpPr>
          <p:spPr bwMode="auto">
            <a:xfrm>
              <a:off x="47" y="119"/>
              <a:ext cx="340" cy="574"/>
            </a:xfrm>
            <a:prstGeom prst="rect">
              <a:avLst/>
            </a:prstGeom>
            <a:noFill/>
            <a:ln w="9525">
              <a:noFill/>
              <a:miter lim="800000"/>
              <a:headEnd/>
              <a:tailEnd/>
            </a:ln>
          </p:spPr>
          <p:txBody>
            <a:bodyPr wrap="none">
              <a:spAutoFit/>
            </a:bodyPr>
            <a:lstStyle/>
            <a:p>
              <a:pPr eaLnBrk="0" hangingPunct="0"/>
              <a:endParaRPr lang="zh-CN" altLang="en-US" sz="1400">
                <a:solidFill>
                  <a:srgbClr val="5F5F5F"/>
                </a:solidFill>
                <a:latin typeface="Verdana" pitchFamily="34" charset="0"/>
              </a:endParaRPr>
            </a:p>
          </p:txBody>
        </p:sp>
        <p:sp>
          <p:nvSpPr>
            <p:cNvPr id="10305" name="文本框 63"/>
            <p:cNvSpPr txBox="1">
              <a:spLocks noChangeArrowheads="1"/>
            </p:cNvSpPr>
            <p:nvPr/>
          </p:nvSpPr>
          <p:spPr bwMode="auto">
            <a:xfrm>
              <a:off x="47" y="636"/>
              <a:ext cx="340" cy="573"/>
            </a:xfrm>
            <a:prstGeom prst="rect">
              <a:avLst/>
            </a:prstGeom>
            <a:noFill/>
            <a:ln w="9525">
              <a:noFill/>
              <a:miter lim="800000"/>
              <a:headEnd/>
              <a:tailEnd/>
            </a:ln>
          </p:spPr>
          <p:txBody>
            <a:bodyPr wrap="none">
              <a:spAutoFit/>
            </a:bodyPr>
            <a:lstStyle/>
            <a:p>
              <a:pPr eaLnBrk="0" hangingPunct="0"/>
              <a:endParaRPr lang="zh-CN" altLang="en-US" sz="1400">
                <a:solidFill>
                  <a:srgbClr val="5F5F5F"/>
                </a:solidFill>
                <a:latin typeface="Verdana" pitchFamily="34" charset="0"/>
              </a:endParaRPr>
            </a:p>
          </p:txBody>
        </p:sp>
        <p:sp>
          <p:nvSpPr>
            <p:cNvPr id="10306" name="文本框 64"/>
            <p:cNvSpPr txBox="1">
              <a:spLocks noChangeArrowheads="1"/>
            </p:cNvSpPr>
            <p:nvPr/>
          </p:nvSpPr>
          <p:spPr bwMode="auto">
            <a:xfrm>
              <a:off x="47" y="1153"/>
              <a:ext cx="340" cy="573"/>
            </a:xfrm>
            <a:prstGeom prst="rect">
              <a:avLst/>
            </a:prstGeom>
            <a:noFill/>
            <a:ln w="9525">
              <a:noFill/>
              <a:miter lim="800000"/>
              <a:headEnd/>
              <a:tailEnd/>
            </a:ln>
          </p:spPr>
          <p:txBody>
            <a:bodyPr wrap="none">
              <a:spAutoFit/>
            </a:bodyPr>
            <a:lstStyle/>
            <a:p>
              <a:pPr eaLnBrk="0" hangingPunct="0"/>
              <a:endParaRPr lang="zh-CN" altLang="en-US" sz="1400">
                <a:solidFill>
                  <a:srgbClr val="5F5F5F"/>
                </a:solidFill>
                <a:latin typeface="Verdana" pitchFamily="34" charset="0"/>
              </a:endParaRPr>
            </a:p>
          </p:txBody>
        </p:sp>
        <p:sp>
          <p:nvSpPr>
            <p:cNvPr id="10307" name="文本框 65"/>
            <p:cNvSpPr txBox="1">
              <a:spLocks noChangeArrowheads="1"/>
            </p:cNvSpPr>
            <p:nvPr/>
          </p:nvSpPr>
          <p:spPr bwMode="auto">
            <a:xfrm>
              <a:off x="47" y="1675"/>
              <a:ext cx="340" cy="574"/>
            </a:xfrm>
            <a:prstGeom prst="rect">
              <a:avLst/>
            </a:prstGeom>
            <a:noFill/>
            <a:ln w="9525">
              <a:noFill/>
              <a:miter lim="800000"/>
              <a:headEnd/>
              <a:tailEnd/>
            </a:ln>
          </p:spPr>
          <p:txBody>
            <a:bodyPr wrap="none">
              <a:spAutoFit/>
            </a:bodyPr>
            <a:lstStyle/>
            <a:p>
              <a:pPr eaLnBrk="0" hangingPunct="0"/>
              <a:endParaRPr lang="zh-CN" altLang="en-US" sz="1400">
                <a:solidFill>
                  <a:srgbClr val="5F5F5F"/>
                </a:solidFill>
                <a:latin typeface="Verdana" pitchFamily="34" charset="0"/>
              </a:endParaRPr>
            </a:p>
          </p:txBody>
        </p:sp>
        <p:sp>
          <p:nvSpPr>
            <p:cNvPr id="10308" name="文本框 66"/>
            <p:cNvSpPr txBox="1">
              <a:spLocks noChangeArrowheads="1"/>
            </p:cNvSpPr>
            <p:nvPr/>
          </p:nvSpPr>
          <p:spPr bwMode="auto">
            <a:xfrm>
              <a:off x="47" y="2192"/>
              <a:ext cx="340" cy="573"/>
            </a:xfrm>
            <a:prstGeom prst="rect">
              <a:avLst/>
            </a:prstGeom>
            <a:noFill/>
            <a:ln w="9525">
              <a:noFill/>
              <a:miter lim="800000"/>
              <a:headEnd/>
              <a:tailEnd/>
            </a:ln>
          </p:spPr>
          <p:txBody>
            <a:bodyPr wrap="none">
              <a:spAutoFit/>
            </a:bodyPr>
            <a:lstStyle/>
            <a:p>
              <a:pPr eaLnBrk="0" hangingPunct="0"/>
              <a:endParaRPr lang="zh-CN" altLang="en-US" sz="1400">
                <a:solidFill>
                  <a:srgbClr val="5F5F5F"/>
                </a:solidFill>
                <a:latin typeface="Verdana" pitchFamily="34" charset="0"/>
              </a:endParaRPr>
            </a:p>
          </p:txBody>
        </p:sp>
        <p:grpSp>
          <p:nvGrpSpPr>
            <p:cNvPr id="10309" name="Group 69"/>
            <p:cNvGrpSpPr>
              <a:grpSpLocks/>
            </p:cNvGrpSpPr>
            <p:nvPr/>
          </p:nvGrpSpPr>
          <p:grpSpPr bwMode="auto">
            <a:xfrm>
              <a:off x="1186" y="0"/>
              <a:ext cx="3200" cy="2831"/>
              <a:chOff x="0" y="0"/>
              <a:chExt cx="3855" cy="3150"/>
            </a:xfrm>
          </p:grpSpPr>
          <p:sp>
            <p:nvSpPr>
              <p:cNvPr id="10310" name="任意多边形 68"/>
              <p:cNvSpPr>
                <a:spLocks noChangeArrowheads="1"/>
              </p:cNvSpPr>
              <p:nvPr/>
            </p:nvSpPr>
            <p:spPr bwMode="auto">
              <a:xfrm>
                <a:off x="3175" y="1958"/>
                <a:ext cx="680" cy="866"/>
              </a:xfrm>
              <a:custGeom>
                <a:avLst/>
                <a:gdLst>
                  <a:gd name="T0" fmla="*/ 257 w 847"/>
                  <a:gd name="T1" fmla="*/ 694 h 1079"/>
                  <a:gd name="T2" fmla="*/ 0 w 847"/>
                  <a:gd name="T3" fmla="*/ 295 h 1079"/>
                  <a:gd name="T4" fmla="*/ 241 w 847"/>
                  <a:gd name="T5" fmla="*/ 0 h 1079"/>
                  <a:gd name="T6" fmla="*/ 545 w 847"/>
                  <a:gd name="T7" fmla="*/ 345 h 1079"/>
                  <a:gd name="T8" fmla="*/ 257 w 847"/>
                  <a:gd name="T9" fmla="*/ 694 h 1079"/>
                  <a:gd name="T10" fmla="*/ 0 60000 65536"/>
                  <a:gd name="T11" fmla="*/ 0 60000 65536"/>
                  <a:gd name="T12" fmla="*/ 0 60000 65536"/>
                  <a:gd name="T13" fmla="*/ 0 60000 65536"/>
                  <a:gd name="T14" fmla="*/ 0 60000 65536"/>
                  <a:gd name="T15" fmla="*/ 0 w 847"/>
                  <a:gd name="T16" fmla="*/ 0 h 1079"/>
                  <a:gd name="T17" fmla="*/ 847 w 847"/>
                  <a:gd name="T18" fmla="*/ 1079 h 1079"/>
                </a:gdLst>
                <a:ahLst/>
                <a:cxnLst>
                  <a:cxn ang="T10">
                    <a:pos x="T0" y="T1"/>
                  </a:cxn>
                  <a:cxn ang="T11">
                    <a:pos x="T2" y="T3"/>
                  </a:cxn>
                  <a:cxn ang="T12">
                    <a:pos x="T4" y="T5"/>
                  </a:cxn>
                  <a:cxn ang="T13">
                    <a:pos x="T6" y="T7"/>
                  </a:cxn>
                  <a:cxn ang="T14">
                    <a:pos x="T8" y="T9"/>
                  </a:cxn>
                </a:cxnLst>
                <a:rect l="T15" t="T16" r="T17" b="T18"/>
                <a:pathLst>
                  <a:path w="847" h="1079">
                    <a:moveTo>
                      <a:pt x="399" y="1078"/>
                    </a:moveTo>
                    <a:lnTo>
                      <a:pt x="0" y="459"/>
                    </a:lnTo>
                    <a:lnTo>
                      <a:pt x="374" y="0"/>
                    </a:lnTo>
                    <a:lnTo>
                      <a:pt x="846" y="536"/>
                    </a:lnTo>
                    <a:lnTo>
                      <a:pt x="399" y="1078"/>
                    </a:lnTo>
                  </a:path>
                </a:pathLst>
              </a:custGeom>
              <a:gradFill rotWithShape="1">
                <a:gsLst>
                  <a:gs pos="0">
                    <a:srgbClr val="182F76"/>
                  </a:gs>
                  <a:gs pos="100000">
                    <a:srgbClr val="3366FF"/>
                  </a:gs>
                </a:gsLst>
                <a:lin ang="0" scaled="1"/>
              </a:gradFill>
              <a:ln w="9525">
                <a:noFill/>
                <a:miter lim="800000"/>
                <a:headEnd/>
                <a:tailEnd/>
              </a:ln>
            </p:spPr>
            <p:txBody>
              <a:bodyPr/>
              <a:lstStyle/>
              <a:p>
                <a:endParaRPr lang="zh-CN" altLang="en-US"/>
              </a:p>
            </p:txBody>
          </p:sp>
          <p:sp>
            <p:nvSpPr>
              <p:cNvPr id="10311" name="任意多边形 69"/>
              <p:cNvSpPr>
                <a:spLocks noChangeArrowheads="1"/>
              </p:cNvSpPr>
              <p:nvPr/>
            </p:nvSpPr>
            <p:spPr bwMode="auto">
              <a:xfrm>
                <a:off x="308" y="1958"/>
                <a:ext cx="3168" cy="369"/>
              </a:xfrm>
              <a:custGeom>
                <a:avLst/>
                <a:gdLst>
                  <a:gd name="T0" fmla="*/ 0 w 3947"/>
                  <a:gd name="T1" fmla="*/ 295 h 460"/>
                  <a:gd name="T2" fmla="*/ 2302 w 3947"/>
                  <a:gd name="T3" fmla="*/ 295 h 460"/>
                  <a:gd name="T4" fmla="*/ 2542 w 3947"/>
                  <a:gd name="T5" fmla="*/ 0 h 460"/>
                  <a:gd name="T6" fmla="*/ 325 w 3947"/>
                  <a:gd name="T7" fmla="*/ 0 h 460"/>
                  <a:gd name="T8" fmla="*/ 0 w 3947"/>
                  <a:gd name="T9" fmla="*/ 295 h 460"/>
                  <a:gd name="T10" fmla="*/ 0 60000 65536"/>
                  <a:gd name="T11" fmla="*/ 0 60000 65536"/>
                  <a:gd name="T12" fmla="*/ 0 60000 65536"/>
                  <a:gd name="T13" fmla="*/ 0 60000 65536"/>
                  <a:gd name="T14" fmla="*/ 0 60000 65536"/>
                  <a:gd name="T15" fmla="*/ 0 w 3947"/>
                  <a:gd name="T16" fmla="*/ 0 h 460"/>
                  <a:gd name="T17" fmla="*/ 3947 w 3947"/>
                  <a:gd name="T18" fmla="*/ 460 h 460"/>
                </a:gdLst>
                <a:ahLst/>
                <a:cxnLst>
                  <a:cxn ang="T10">
                    <a:pos x="T0" y="T1"/>
                  </a:cxn>
                  <a:cxn ang="T11">
                    <a:pos x="T2" y="T3"/>
                  </a:cxn>
                  <a:cxn ang="T12">
                    <a:pos x="T4" y="T5"/>
                  </a:cxn>
                  <a:cxn ang="T13">
                    <a:pos x="T6" y="T7"/>
                  </a:cxn>
                  <a:cxn ang="T14">
                    <a:pos x="T8" y="T9"/>
                  </a:cxn>
                </a:cxnLst>
                <a:rect l="T15" t="T16" r="T17" b="T18"/>
                <a:pathLst>
                  <a:path w="3947" h="460">
                    <a:moveTo>
                      <a:pt x="0" y="459"/>
                    </a:moveTo>
                    <a:lnTo>
                      <a:pt x="3573" y="459"/>
                    </a:lnTo>
                    <a:lnTo>
                      <a:pt x="3946" y="0"/>
                    </a:lnTo>
                    <a:lnTo>
                      <a:pt x="505" y="0"/>
                    </a:lnTo>
                    <a:lnTo>
                      <a:pt x="0" y="459"/>
                    </a:lnTo>
                  </a:path>
                </a:pathLst>
              </a:custGeom>
              <a:gradFill rotWithShape="0">
                <a:gsLst>
                  <a:gs pos="0">
                    <a:srgbClr val="336699"/>
                  </a:gs>
                  <a:gs pos="100000">
                    <a:srgbClr val="204161"/>
                  </a:gs>
                </a:gsLst>
                <a:lin ang="18900000" scaled="1"/>
              </a:gradFill>
              <a:ln w="9525">
                <a:noFill/>
                <a:miter lim="800000"/>
                <a:headEnd/>
                <a:tailEnd/>
              </a:ln>
            </p:spPr>
            <p:txBody>
              <a:bodyPr/>
              <a:lstStyle/>
              <a:p>
                <a:endParaRPr lang="zh-CN" altLang="en-US"/>
              </a:p>
            </p:txBody>
          </p:sp>
          <p:sp>
            <p:nvSpPr>
              <p:cNvPr id="10312" name="任意多边形 70"/>
              <p:cNvSpPr>
                <a:spLocks noChangeArrowheads="1"/>
              </p:cNvSpPr>
              <p:nvPr/>
            </p:nvSpPr>
            <p:spPr bwMode="auto">
              <a:xfrm>
                <a:off x="0" y="2325"/>
                <a:ext cx="3497" cy="500"/>
              </a:xfrm>
              <a:custGeom>
                <a:avLst/>
                <a:gdLst>
                  <a:gd name="T0" fmla="*/ 246 w 4357"/>
                  <a:gd name="T1" fmla="*/ 0 h 623"/>
                  <a:gd name="T2" fmla="*/ 2548 w 4357"/>
                  <a:gd name="T3" fmla="*/ 0 h 623"/>
                  <a:gd name="T4" fmla="*/ 2806 w 4357"/>
                  <a:gd name="T5" fmla="*/ 400 h 623"/>
                  <a:gd name="T6" fmla="*/ 0 w 4357"/>
                  <a:gd name="T7" fmla="*/ 400 h 623"/>
                  <a:gd name="T8" fmla="*/ 246 w 4357"/>
                  <a:gd name="T9" fmla="*/ 0 h 623"/>
                  <a:gd name="T10" fmla="*/ 0 60000 65536"/>
                  <a:gd name="T11" fmla="*/ 0 60000 65536"/>
                  <a:gd name="T12" fmla="*/ 0 60000 65536"/>
                  <a:gd name="T13" fmla="*/ 0 60000 65536"/>
                  <a:gd name="T14" fmla="*/ 0 60000 65536"/>
                  <a:gd name="T15" fmla="*/ 0 w 4357"/>
                  <a:gd name="T16" fmla="*/ 0 h 623"/>
                  <a:gd name="T17" fmla="*/ 4357 w 4357"/>
                  <a:gd name="T18" fmla="*/ 623 h 623"/>
                </a:gdLst>
                <a:ahLst/>
                <a:cxnLst>
                  <a:cxn ang="T10">
                    <a:pos x="T0" y="T1"/>
                  </a:cxn>
                  <a:cxn ang="T11">
                    <a:pos x="T2" y="T3"/>
                  </a:cxn>
                  <a:cxn ang="T12">
                    <a:pos x="T4" y="T5"/>
                  </a:cxn>
                  <a:cxn ang="T13">
                    <a:pos x="T6" y="T7"/>
                  </a:cxn>
                  <a:cxn ang="T14">
                    <a:pos x="T8" y="T9"/>
                  </a:cxn>
                </a:cxnLst>
                <a:rect l="T15" t="T16" r="T17" b="T18"/>
                <a:pathLst>
                  <a:path w="4357" h="623">
                    <a:moveTo>
                      <a:pt x="383" y="0"/>
                    </a:moveTo>
                    <a:lnTo>
                      <a:pt x="3954" y="0"/>
                    </a:lnTo>
                    <a:lnTo>
                      <a:pt x="4356" y="622"/>
                    </a:lnTo>
                    <a:lnTo>
                      <a:pt x="0" y="622"/>
                    </a:lnTo>
                    <a:lnTo>
                      <a:pt x="383" y="0"/>
                    </a:lnTo>
                  </a:path>
                </a:pathLst>
              </a:custGeom>
              <a:gradFill rotWithShape="0">
                <a:gsLst>
                  <a:gs pos="0">
                    <a:srgbClr val="7799DD"/>
                  </a:gs>
                  <a:gs pos="100000">
                    <a:srgbClr val="3366CC"/>
                  </a:gs>
                </a:gsLst>
                <a:lin ang="18900000" scaled="1"/>
              </a:gradFill>
              <a:ln w="9525">
                <a:noFill/>
                <a:miter lim="800000"/>
                <a:headEnd/>
                <a:tailEnd/>
              </a:ln>
            </p:spPr>
            <p:txBody>
              <a:bodyPr/>
              <a:lstStyle/>
              <a:p>
                <a:endParaRPr lang="zh-CN" altLang="en-US"/>
              </a:p>
            </p:txBody>
          </p:sp>
          <p:sp>
            <p:nvSpPr>
              <p:cNvPr id="10313" name="任意多边形 71"/>
              <p:cNvSpPr>
                <a:spLocks noChangeArrowheads="1"/>
              </p:cNvSpPr>
              <p:nvPr/>
            </p:nvSpPr>
            <p:spPr bwMode="auto">
              <a:xfrm>
                <a:off x="2820" y="1468"/>
                <a:ext cx="601" cy="784"/>
              </a:xfrm>
              <a:custGeom>
                <a:avLst/>
                <a:gdLst>
                  <a:gd name="T0" fmla="*/ 246 w 749"/>
                  <a:gd name="T1" fmla="*/ 628 h 977"/>
                  <a:gd name="T2" fmla="*/ 0 w 749"/>
                  <a:gd name="T3" fmla="*/ 220 h 977"/>
                  <a:gd name="T4" fmla="*/ 181 w 749"/>
                  <a:gd name="T5" fmla="*/ 0 h 977"/>
                  <a:gd name="T6" fmla="*/ 481 w 749"/>
                  <a:gd name="T7" fmla="*/ 347 h 977"/>
                  <a:gd name="T8" fmla="*/ 246 w 749"/>
                  <a:gd name="T9" fmla="*/ 628 h 977"/>
                  <a:gd name="T10" fmla="*/ 0 60000 65536"/>
                  <a:gd name="T11" fmla="*/ 0 60000 65536"/>
                  <a:gd name="T12" fmla="*/ 0 60000 65536"/>
                  <a:gd name="T13" fmla="*/ 0 60000 65536"/>
                  <a:gd name="T14" fmla="*/ 0 60000 65536"/>
                  <a:gd name="T15" fmla="*/ 0 w 749"/>
                  <a:gd name="T16" fmla="*/ 0 h 977"/>
                  <a:gd name="T17" fmla="*/ 749 w 749"/>
                  <a:gd name="T18" fmla="*/ 977 h 977"/>
                </a:gdLst>
                <a:ahLst/>
                <a:cxnLst>
                  <a:cxn ang="T10">
                    <a:pos x="T0" y="T1"/>
                  </a:cxn>
                  <a:cxn ang="T11">
                    <a:pos x="T2" y="T3"/>
                  </a:cxn>
                  <a:cxn ang="T12">
                    <a:pos x="T4" y="T5"/>
                  </a:cxn>
                  <a:cxn ang="T13">
                    <a:pos x="T6" y="T7"/>
                  </a:cxn>
                  <a:cxn ang="T14">
                    <a:pos x="T8" y="T9"/>
                  </a:cxn>
                </a:cxnLst>
                <a:rect l="T15" t="T16" r="T17" b="T18"/>
                <a:pathLst>
                  <a:path w="749" h="977">
                    <a:moveTo>
                      <a:pt x="382" y="976"/>
                    </a:moveTo>
                    <a:lnTo>
                      <a:pt x="0" y="342"/>
                    </a:lnTo>
                    <a:lnTo>
                      <a:pt x="280" y="0"/>
                    </a:lnTo>
                    <a:lnTo>
                      <a:pt x="748" y="538"/>
                    </a:lnTo>
                    <a:lnTo>
                      <a:pt x="382" y="976"/>
                    </a:lnTo>
                  </a:path>
                </a:pathLst>
              </a:custGeom>
              <a:gradFill rotWithShape="0">
                <a:gsLst>
                  <a:gs pos="0">
                    <a:srgbClr val="009570"/>
                  </a:gs>
                  <a:gs pos="100000">
                    <a:srgbClr val="00CC99"/>
                  </a:gs>
                </a:gsLst>
                <a:lin ang="18900000" scaled="1"/>
              </a:gradFill>
              <a:ln w="9525">
                <a:noFill/>
                <a:miter lim="800000"/>
                <a:headEnd/>
                <a:tailEnd/>
              </a:ln>
            </p:spPr>
            <p:txBody>
              <a:bodyPr/>
              <a:lstStyle/>
              <a:p>
                <a:endParaRPr lang="zh-CN" altLang="en-US"/>
              </a:p>
            </p:txBody>
          </p:sp>
          <p:sp>
            <p:nvSpPr>
              <p:cNvPr id="10314" name="任意多边形 72"/>
              <p:cNvSpPr>
                <a:spLocks noChangeArrowheads="1"/>
              </p:cNvSpPr>
              <p:nvPr/>
            </p:nvSpPr>
            <p:spPr bwMode="auto">
              <a:xfrm>
                <a:off x="668" y="1468"/>
                <a:ext cx="2380" cy="276"/>
              </a:xfrm>
              <a:custGeom>
                <a:avLst/>
                <a:gdLst>
                  <a:gd name="T0" fmla="*/ 0 w 2964"/>
                  <a:gd name="T1" fmla="*/ 221 h 344"/>
                  <a:gd name="T2" fmla="*/ 1730 w 2964"/>
                  <a:gd name="T3" fmla="*/ 221 h 344"/>
                  <a:gd name="T4" fmla="*/ 1910 w 2964"/>
                  <a:gd name="T5" fmla="*/ 0 h 344"/>
                  <a:gd name="T6" fmla="*/ 342 w 2964"/>
                  <a:gd name="T7" fmla="*/ 1 h 344"/>
                  <a:gd name="T8" fmla="*/ 0 w 2964"/>
                  <a:gd name="T9" fmla="*/ 221 h 344"/>
                  <a:gd name="T10" fmla="*/ 0 60000 65536"/>
                  <a:gd name="T11" fmla="*/ 0 60000 65536"/>
                  <a:gd name="T12" fmla="*/ 0 60000 65536"/>
                  <a:gd name="T13" fmla="*/ 0 60000 65536"/>
                  <a:gd name="T14" fmla="*/ 0 60000 65536"/>
                  <a:gd name="T15" fmla="*/ 0 w 2964"/>
                  <a:gd name="T16" fmla="*/ 0 h 344"/>
                  <a:gd name="T17" fmla="*/ 2964 w 2964"/>
                  <a:gd name="T18" fmla="*/ 344 h 344"/>
                </a:gdLst>
                <a:ahLst/>
                <a:cxnLst>
                  <a:cxn ang="T10">
                    <a:pos x="T0" y="T1"/>
                  </a:cxn>
                  <a:cxn ang="T11">
                    <a:pos x="T2" y="T3"/>
                  </a:cxn>
                  <a:cxn ang="T12">
                    <a:pos x="T4" y="T5"/>
                  </a:cxn>
                  <a:cxn ang="T13">
                    <a:pos x="T6" y="T7"/>
                  </a:cxn>
                  <a:cxn ang="T14">
                    <a:pos x="T8" y="T9"/>
                  </a:cxn>
                </a:cxnLst>
                <a:rect l="T15" t="T16" r="T17" b="T18"/>
                <a:pathLst>
                  <a:path w="2964" h="344">
                    <a:moveTo>
                      <a:pt x="0" y="343"/>
                    </a:moveTo>
                    <a:lnTo>
                      <a:pt x="2684" y="343"/>
                    </a:lnTo>
                    <a:lnTo>
                      <a:pt x="2963" y="0"/>
                    </a:lnTo>
                    <a:lnTo>
                      <a:pt x="531" y="1"/>
                    </a:lnTo>
                    <a:lnTo>
                      <a:pt x="0" y="343"/>
                    </a:lnTo>
                  </a:path>
                </a:pathLst>
              </a:custGeom>
              <a:gradFill rotWithShape="1">
                <a:gsLst>
                  <a:gs pos="0">
                    <a:srgbClr val="00CC99"/>
                  </a:gs>
                  <a:gs pos="100000">
                    <a:srgbClr val="005A44"/>
                  </a:gs>
                </a:gsLst>
                <a:lin ang="18900000" scaled="1"/>
              </a:gradFill>
              <a:ln w="9525">
                <a:noFill/>
                <a:miter lim="800000"/>
                <a:headEnd/>
                <a:tailEnd/>
              </a:ln>
            </p:spPr>
            <p:txBody>
              <a:bodyPr/>
              <a:lstStyle/>
              <a:p>
                <a:endParaRPr lang="zh-CN" altLang="en-US"/>
              </a:p>
            </p:txBody>
          </p:sp>
          <p:sp>
            <p:nvSpPr>
              <p:cNvPr id="10315" name="任意多边形 73"/>
              <p:cNvSpPr>
                <a:spLocks noChangeArrowheads="1"/>
              </p:cNvSpPr>
              <p:nvPr/>
            </p:nvSpPr>
            <p:spPr bwMode="auto">
              <a:xfrm>
                <a:off x="367" y="1743"/>
                <a:ext cx="2763" cy="509"/>
              </a:xfrm>
              <a:custGeom>
                <a:avLst/>
                <a:gdLst>
                  <a:gd name="T0" fmla="*/ 0 w 3443"/>
                  <a:gd name="T1" fmla="*/ 408 h 634"/>
                  <a:gd name="T2" fmla="*/ 2216 w 3443"/>
                  <a:gd name="T3" fmla="*/ 408 h 634"/>
                  <a:gd name="T4" fmla="*/ 1971 w 3443"/>
                  <a:gd name="T5" fmla="*/ 0 h 634"/>
                  <a:gd name="T6" fmla="*/ 243 w 3443"/>
                  <a:gd name="T7" fmla="*/ 0 h 634"/>
                  <a:gd name="T8" fmla="*/ 0 w 3443"/>
                  <a:gd name="T9" fmla="*/ 408 h 634"/>
                  <a:gd name="T10" fmla="*/ 0 60000 65536"/>
                  <a:gd name="T11" fmla="*/ 0 60000 65536"/>
                  <a:gd name="T12" fmla="*/ 0 60000 65536"/>
                  <a:gd name="T13" fmla="*/ 0 60000 65536"/>
                  <a:gd name="T14" fmla="*/ 0 60000 65536"/>
                  <a:gd name="T15" fmla="*/ 0 w 3443"/>
                  <a:gd name="T16" fmla="*/ 0 h 634"/>
                  <a:gd name="T17" fmla="*/ 3443 w 3443"/>
                  <a:gd name="T18" fmla="*/ 634 h 634"/>
                </a:gdLst>
                <a:ahLst/>
                <a:cxnLst>
                  <a:cxn ang="T10">
                    <a:pos x="T0" y="T1"/>
                  </a:cxn>
                  <a:cxn ang="T11">
                    <a:pos x="T2" y="T3"/>
                  </a:cxn>
                  <a:cxn ang="T12">
                    <a:pos x="T4" y="T5"/>
                  </a:cxn>
                  <a:cxn ang="T13">
                    <a:pos x="T6" y="T7"/>
                  </a:cxn>
                  <a:cxn ang="T14">
                    <a:pos x="T8" y="T9"/>
                  </a:cxn>
                </a:cxnLst>
                <a:rect l="T15" t="T16" r="T17" b="T18"/>
                <a:pathLst>
                  <a:path w="3443" h="634">
                    <a:moveTo>
                      <a:pt x="0" y="633"/>
                    </a:moveTo>
                    <a:lnTo>
                      <a:pt x="3442" y="633"/>
                    </a:lnTo>
                    <a:lnTo>
                      <a:pt x="3060" y="0"/>
                    </a:lnTo>
                    <a:lnTo>
                      <a:pt x="377" y="0"/>
                    </a:lnTo>
                    <a:lnTo>
                      <a:pt x="0" y="633"/>
                    </a:lnTo>
                  </a:path>
                </a:pathLst>
              </a:custGeom>
              <a:gradFill rotWithShape="0">
                <a:gsLst>
                  <a:gs pos="0">
                    <a:srgbClr val="86E7CF"/>
                  </a:gs>
                  <a:gs pos="100000">
                    <a:srgbClr val="00CC99"/>
                  </a:gs>
                </a:gsLst>
                <a:lin ang="18900000" scaled="1"/>
              </a:gradFill>
              <a:ln w="9525">
                <a:noFill/>
                <a:miter lim="800000"/>
                <a:headEnd/>
                <a:tailEnd/>
              </a:ln>
            </p:spPr>
            <p:txBody>
              <a:bodyPr/>
              <a:lstStyle/>
              <a:p>
                <a:endParaRPr lang="zh-CN" altLang="en-US"/>
              </a:p>
            </p:txBody>
          </p:sp>
          <p:sp>
            <p:nvSpPr>
              <p:cNvPr id="10316" name="任意多边形 74"/>
              <p:cNvSpPr>
                <a:spLocks noChangeArrowheads="1"/>
              </p:cNvSpPr>
              <p:nvPr/>
            </p:nvSpPr>
            <p:spPr bwMode="auto">
              <a:xfrm>
                <a:off x="2465" y="983"/>
                <a:ext cx="526" cy="681"/>
              </a:xfrm>
              <a:custGeom>
                <a:avLst/>
                <a:gdLst>
                  <a:gd name="T0" fmla="*/ 0 w 655"/>
                  <a:gd name="T1" fmla="*/ 148 h 849"/>
                  <a:gd name="T2" fmla="*/ 250 w 655"/>
                  <a:gd name="T3" fmla="*/ 545 h 849"/>
                  <a:gd name="T4" fmla="*/ 422 w 655"/>
                  <a:gd name="T5" fmla="*/ 342 h 849"/>
                  <a:gd name="T6" fmla="*/ 121 w 655"/>
                  <a:gd name="T7" fmla="*/ 0 h 849"/>
                  <a:gd name="T8" fmla="*/ 0 w 655"/>
                  <a:gd name="T9" fmla="*/ 148 h 849"/>
                  <a:gd name="T10" fmla="*/ 0 60000 65536"/>
                  <a:gd name="T11" fmla="*/ 0 60000 65536"/>
                  <a:gd name="T12" fmla="*/ 0 60000 65536"/>
                  <a:gd name="T13" fmla="*/ 0 60000 65536"/>
                  <a:gd name="T14" fmla="*/ 0 60000 65536"/>
                  <a:gd name="T15" fmla="*/ 0 w 655"/>
                  <a:gd name="T16" fmla="*/ 0 h 849"/>
                  <a:gd name="T17" fmla="*/ 655 w 655"/>
                  <a:gd name="T18" fmla="*/ 849 h 849"/>
                </a:gdLst>
                <a:ahLst/>
                <a:cxnLst>
                  <a:cxn ang="T10">
                    <a:pos x="T0" y="T1"/>
                  </a:cxn>
                  <a:cxn ang="T11">
                    <a:pos x="T2" y="T3"/>
                  </a:cxn>
                  <a:cxn ang="T12">
                    <a:pos x="T4" y="T5"/>
                  </a:cxn>
                  <a:cxn ang="T13">
                    <a:pos x="T6" y="T7"/>
                  </a:cxn>
                  <a:cxn ang="T14">
                    <a:pos x="T8" y="T9"/>
                  </a:cxn>
                </a:cxnLst>
                <a:rect l="T15" t="T16" r="T17" b="T18"/>
                <a:pathLst>
                  <a:path w="655" h="849">
                    <a:moveTo>
                      <a:pt x="0" y="230"/>
                    </a:moveTo>
                    <a:lnTo>
                      <a:pt x="387" y="848"/>
                    </a:lnTo>
                    <a:lnTo>
                      <a:pt x="654" y="531"/>
                    </a:lnTo>
                    <a:lnTo>
                      <a:pt x="188" y="0"/>
                    </a:lnTo>
                    <a:lnTo>
                      <a:pt x="0" y="230"/>
                    </a:lnTo>
                  </a:path>
                </a:pathLst>
              </a:custGeom>
              <a:gradFill rotWithShape="1">
                <a:gsLst>
                  <a:gs pos="0">
                    <a:srgbClr val="254A70"/>
                  </a:gs>
                  <a:gs pos="100000">
                    <a:srgbClr val="336699"/>
                  </a:gs>
                </a:gsLst>
                <a:lin ang="18900000" scaled="1"/>
              </a:gradFill>
              <a:ln w="9525">
                <a:noFill/>
                <a:miter lim="800000"/>
                <a:headEnd/>
                <a:tailEnd/>
              </a:ln>
            </p:spPr>
            <p:txBody>
              <a:bodyPr/>
              <a:lstStyle/>
              <a:p>
                <a:endParaRPr lang="zh-CN" altLang="en-US"/>
              </a:p>
            </p:txBody>
          </p:sp>
          <p:sp>
            <p:nvSpPr>
              <p:cNvPr id="10317" name="任意多边形 75"/>
              <p:cNvSpPr>
                <a:spLocks noChangeArrowheads="1"/>
              </p:cNvSpPr>
              <p:nvPr/>
            </p:nvSpPr>
            <p:spPr bwMode="auto">
              <a:xfrm>
                <a:off x="1026" y="983"/>
                <a:ext cx="1589" cy="184"/>
              </a:xfrm>
              <a:custGeom>
                <a:avLst/>
                <a:gdLst>
                  <a:gd name="T0" fmla="*/ 0 w 1980"/>
                  <a:gd name="T1" fmla="*/ 147 h 229"/>
                  <a:gd name="T2" fmla="*/ 1153 w 1980"/>
                  <a:gd name="T3" fmla="*/ 147 h 229"/>
                  <a:gd name="T4" fmla="*/ 1274 w 1980"/>
                  <a:gd name="T5" fmla="*/ 0 h 229"/>
                  <a:gd name="T6" fmla="*/ 322 w 1980"/>
                  <a:gd name="T7" fmla="*/ 0 h 229"/>
                  <a:gd name="T8" fmla="*/ 0 w 1980"/>
                  <a:gd name="T9" fmla="*/ 147 h 229"/>
                  <a:gd name="T10" fmla="*/ 0 60000 65536"/>
                  <a:gd name="T11" fmla="*/ 0 60000 65536"/>
                  <a:gd name="T12" fmla="*/ 0 60000 65536"/>
                  <a:gd name="T13" fmla="*/ 0 60000 65536"/>
                  <a:gd name="T14" fmla="*/ 0 60000 65536"/>
                  <a:gd name="T15" fmla="*/ 0 w 1980"/>
                  <a:gd name="T16" fmla="*/ 0 h 229"/>
                  <a:gd name="T17" fmla="*/ 1980 w 1980"/>
                  <a:gd name="T18" fmla="*/ 229 h 229"/>
                </a:gdLst>
                <a:ahLst/>
                <a:cxnLst>
                  <a:cxn ang="T10">
                    <a:pos x="T0" y="T1"/>
                  </a:cxn>
                  <a:cxn ang="T11">
                    <a:pos x="T2" y="T3"/>
                  </a:cxn>
                  <a:cxn ang="T12">
                    <a:pos x="T4" y="T5"/>
                  </a:cxn>
                  <a:cxn ang="T13">
                    <a:pos x="T6" y="T7"/>
                  </a:cxn>
                  <a:cxn ang="T14">
                    <a:pos x="T8" y="T9"/>
                  </a:cxn>
                </a:cxnLst>
                <a:rect l="T15" t="T16" r="T17" b="T18"/>
                <a:pathLst>
                  <a:path w="1980" h="229">
                    <a:moveTo>
                      <a:pt x="0" y="228"/>
                    </a:moveTo>
                    <a:lnTo>
                      <a:pt x="1791" y="228"/>
                    </a:lnTo>
                    <a:lnTo>
                      <a:pt x="1979" y="0"/>
                    </a:lnTo>
                    <a:lnTo>
                      <a:pt x="500" y="0"/>
                    </a:lnTo>
                    <a:lnTo>
                      <a:pt x="0" y="228"/>
                    </a:lnTo>
                  </a:path>
                </a:pathLst>
              </a:custGeom>
              <a:gradFill rotWithShape="0">
                <a:gsLst>
                  <a:gs pos="0">
                    <a:srgbClr val="336699"/>
                  </a:gs>
                  <a:gs pos="100000">
                    <a:srgbClr val="183049"/>
                  </a:gs>
                </a:gsLst>
                <a:lin ang="18900000" scaled="1"/>
              </a:gradFill>
              <a:ln w="9525">
                <a:noFill/>
                <a:miter lim="800000"/>
                <a:headEnd/>
                <a:tailEnd/>
              </a:ln>
            </p:spPr>
            <p:txBody>
              <a:bodyPr/>
              <a:lstStyle/>
              <a:p>
                <a:endParaRPr lang="zh-CN" altLang="en-US"/>
              </a:p>
            </p:txBody>
          </p:sp>
          <p:sp>
            <p:nvSpPr>
              <p:cNvPr id="10318" name="任意多边形 76"/>
              <p:cNvSpPr>
                <a:spLocks noChangeArrowheads="1"/>
              </p:cNvSpPr>
              <p:nvPr/>
            </p:nvSpPr>
            <p:spPr bwMode="auto">
              <a:xfrm>
                <a:off x="720" y="1166"/>
                <a:ext cx="2056" cy="498"/>
              </a:xfrm>
              <a:custGeom>
                <a:avLst/>
                <a:gdLst>
                  <a:gd name="T0" fmla="*/ 0 w 2561"/>
                  <a:gd name="T1" fmla="*/ 399 h 621"/>
                  <a:gd name="T2" fmla="*/ 1650 w 2561"/>
                  <a:gd name="T3" fmla="*/ 399 h 621"/>
                  <a:gd name="T4" fmla="*/ 1400 w 2561"/>
                  <a:gd name="T5" fmla="*/ 0 h 621"/>
                  <a:gd name="T6" fmla="*/ 246 w 2561"/>
                  <a:gd name="T7" fmla="*/ 0 h 621"/>
                  <a:gd name="T8" fmla="*/ 0 w 2561"/>
                  <a:gd name="T9" fmla="*/ 399 h 621"/>
                  <a:gd name="T10" fmla="*/ 0 60000 65536"/>
                  <a:gd name="T11" fmla="*/ 0 60000 65536"/>
                  <a:gd name="T12" fmla="*/ 0 60000 65536"/>
                  <a:gd name="T13" fmla="*/ 0 60000 65536"/>
                  <a:gd name="T14" fmla="*/ 0 60000 65536"/>
                  <a:gd name="T15" fmla="*/ 0 w 2561"/>
                  <a:gd name="T16" fmla="*/ 0 h 621"/>
                  <a:gd name="T17" fmla="*/ 2561 w 2561"/>
                  <a:gd name="T18" fmla="*/ 621 h 621"/>
                </a:gdLst>
                <a:ahLst/>
                <a:cxnLst>
                  <a:cxn ang="T10">
                    <a:pos x="T0" y="T1"/>
                  </a:cxn>
                  <a:cxn ang="T11">
                    <a:pos x="T2" y="T3"/>
                  </a:cxn>
                  <a:cxn ang="T12">
                    <a:pos x="T4" y="T5"/>
                  </a:cxn>
                  <a:cxn ang="T13">
                    <a:pos x="T6" y="T7"/>
                  </a:cxn>
                  <a:cxn ang="T14">
                    <a:pos x="T8" y="T9"/>
                  </a:cxn>
                </a:cxnLst>
                <a:rect l="T15" t="T16" r="T17" b="T18"/>
                <a:pathLst>
                  <a:path w="2561" h="621">
                    <a:moveTo>
                      <a:pt x="0" y="620"/>
                    </a:moveTo>
                    <a:lnTo>
                      <a:pt x="2560" y="620"/>
                    </a:lnTo>
                    <a:lnTo>
                      <a:pt x="2172" y="0"/>
                    </a:lnTo>
                    <a:lnTo>
                      <a:pt x="382" y="0"/>
                    </a:lnTo>
                    <a:lnTo>
                      <a:pt x="0" y="620"/>
                    </a:lnTo>
                  </a:path>
                </a:pathLst>
              </a:custGeom>
              <a:gradFill rotWithShape="0">
                <a:gsLst>
                  <a:gs pos="0">
                    <a:srgbClr val="9EB6E7"/>
                  </a:gs>
                  <a:gs pos="100000">
                    <a:srgbClr val="3366CC"/>
                  </a:gs>
                </a:gsLst>
                <a:lin ang="18900000" scaled="1"/>
              </a:gradFill>
              <a:ln w="9525">
                <a:noFill/>
                <a:miter lim="800000"/>
                <a:headEnd/>
                <a:tailEnd/>
              </a:ln>
            </p:spPr>
            <p:txBody>
              <a:bodyPr/>
              <a:lstStyle/>
              <a:p>
                <a:endParaRPr lang="zh-CN" altLang="en-US"/>
              </a:p>
            </p:txBody>
          </p:sp>
          <p:sp>
            <p:nvSpPr>
              <p:cNvPr id="10319" name="任意多边形 77"/>
              <p:cNvSpPr>
                <a:spLocks noChangeArrowheads="1"/>
              </p:cNvSpPr>
              <p:nvPr/>
            </p:nvSpPr>
            <p:spPr bwMode="auto">
              <a:xfrm>
                <a:off x="2106" y="491"/>
                <a:ext cx="453" cy="593"/>
              </a:xfrm>
              <a:custGeom>
                <a:avLst/>
                <a:gdLst>
                  <a:gd name="T0" fmla="*/ 248 w 564"/>
                  <a:gd name="T1" fmla="*/ 476 h 738"/>
                  <a:gd name="T2" fmla="*/ 363 w 564"/>
                  <a:gd name="T3" fmla="*/ 340 h 738"/>
                  <a:gd name="T4" fmla="*/ 63 w 564"/>
                  <a:gd name="T5" fmla="*/ 0 h 738"/>
                  <a:gd name="T6" fmla="*/ 0 w 564"/>
                  <a:gd name="T7" fmla="*/ 72 h 738"/>
                  <a:gd name="T8" fmla="*/ 248 w 564"/>
                  <a:gd name="T9" fmla="*/ 476 h 738"/>
                  <a:gd name="T10" fmla="*/ 0 60000 65536"/>
                  <a:gd name="T11" fmla="*/ 0 60000 65536"/>
                  <a:gd name="T12" fmla="*/ 0 60000 65536"/>
                  <a:gd name="T13" fmla="*/ 0 60000 65536"/>
                  <a:gd name="T14" fmla="*/ 0 60000 65536"/>
                  <a:gd name="T15" fmla="*/ 0 w 564"/>
                  <a:gd name="T16" fmla="*/ 0 h 738"/>
                  <a:gd name="T17" fmla="*/ 564 w 564"/>
                  <a:gd name="T18" fmla="*/ 738 h 738"/>
                </a:gdLst>
                <a:ahLst/>
                <a:cxnLst>
                  <a:cxn ang="T10">
                    <a:pos x="T0" y="T1"/>
                  </a:cxn>
                  <a:cxn ang="T11">
                    <a:pos x="T2" y="T3"/>
                  </a:cxn>
                  <a:cxn ang="T12">
                    <a:pos x="T4" y="T5"/>
                  </a:cxn>
                  <a:cxn ang="T13">
                    <a:pos x="T6" y="T7"/>
                  </a:cxn>
                  <a:cxn ang="T14">
                    <a:pos x="T8" y="T9"/>
                  </a:cxn>
                </a:cxnLst>
                <a:rect l="T15" t="T16" r="T17" b="T18"/>
                <a:pathLst>
                  <a:path w="564" h="738">
                    <a:moveTo>
                      <a:pt x="385" y="737"/>
                    </a:moveTo>
                    <a:lnTo>
                      <a:pt x="563" y="527"/>
                    </a:lnTo>
                    <a:lnTo>
                      <a:pt x="97" y="0"/>
                    </a:lnTo>
                    <a:lnTo>
                      <a:pt x="0" y="111"/>
                    </a:lnTo>
                    <a:lnTo>
                      <a:pt x="385" y="737"/>
                    </a:lnTo>
                  </a:path>
                </a:pathLst>
              </a:custGeom>
              <a:gradFill rotWithShape="0">
                <a:gsLst>
                  <a:gs pos="0">
                    <a:srgbClr val="00A279"/>
                  </a:gs>
                  <a:gs pos="100000">
                    <a:srgbClr val="00CC99"/>
                  </a:gs>
                </a:gsLst>
                <a:lin ang="18900000" scaled="1"/>
              </a:gradFill>
              <a:ln w="9525">
                <a:noFill/>
                <a:miter lim="800000"/>
                <a:headEnd/>
                <a:tailEnd/>
              </a:ln>
            </p:spPr>
            <p:txBody>
              <a:bodyPr/>
              <a:lstStyle/>
              <a:p>
                <a:endParaRPr lang="zh-CN" altLang="en-US"/>
              </a:p>
            </p:txBody>
          </p:sp>
          <p:sp>
            <p:nvSpPr>
              <p:cNvPr id="10320" name="任意多边形 78"/>
              <p:cNvSpPr>
                <a:spLocks noChangeArrowheads="1"/>
              </p:cNvSpPr>
              <p:nvPr/>
            </p:nvSpPr>
            <p:spPr bwMode="auto">
              <a:xfrm>
                <a:off x="1390" y="491"/>
                <a:ext cx="793" cy="89"/>
              </a:xfrm>
              <a:custGeom>
                <a:avLst/>
                <a:gdLst>
                  <a:gd name="T0" fmla="*/ 0 w 987"/>
                  <a:gd name="T1" fmla="*/ 71 h 110"/>
                  <a:gd name="T2" fmla="*/ 574 w 987"/>
                  <a:gd name="T3" fmla="*/ 71 h 110"/>
                  <a:gd name="T4" fmla="*/ 636 w 987"/>
                  <a:gd name="T5" fmla="*/ 0 h 110"/>
                  <a:gd name="T6" fmla="*/ 198 w 987"/>
                  <a:gd name="T7" fmla="*/ 0 h 110"/>
                  <a:gd name="T8" fmla="*/ 0 w 987"/>
                  <a:gd name="T9" fmla="*/ 71 h 110"/>
                  <a:gd name="T10" fmla="*/ 0 60000 65536"/>
                  <a:gd name="T11" fmla="*/ 0 60000 65536"/>
                  <a:gd name="T12" fmla="*/ 0 60000 65536"/>
                  <a:gd name="T13" fmla="*/ 0 60000 65536"/>
                  <a:gd name="T14" fmla="*/ 0 60000 65536"/>
                  <a:gd name="T15" fmla="*/ 0 w 987"/>
                  <a:gd name="T16" fmla="*/ 0 h 110"/>
                  <a:gd name="T17" fmla="*/ 987 w 987"/>
                  <a:gd name="T18" fmla="*/ 110 h 110"/>
                </a:gdLst>
                <a:ahLst/>
                <a:cxnLst>
                  <a:cxn ang="T10">
                    <a:pos x="T0" y="T1"/>
                  </a:cxn>
                  <a:cxn ang="T11">
                    <a:pos x="T2" y="T3"/>
                  </a:cxn>
                  <a:cxn ang="T12">
                    <a:pos x="T4" y="T5"/>
                  </a:cxn>
                  <a:cxn ang="T13">
                    <a:pos x="T6" y="T7"/>
                  </a:cxn>
                  <a:cxn ang="T14">
                    <a:pos x="T8" y="T9"/>
                  </a:cxn>
                </a:cxnLst>
                <a:rect l="T15" t="T16" r="T17" b="T18"/>
                <a:pathLst>
                  <a:path w="987" h="110">
                    <a:moveTo>
                      <a:pt x="0" y="109"/>
                    </a:moveTo>
                    <a:lnTo>
                      <a:pt x="889" y="109"/>
                    </a:lnTo>
                    <a:lnTo>
                      <a:pt x="986" y="0"/>
                    </a:lnTo>
                    <a:lnTo>
                      <a:pt x="308" y="0"/>
                    </a:lnTo>
                    <a:lnTo>
                      <a:pt x="0" y="109"/>
                    </a:lnTo>
                  </a:path>
                </a:pathLst>
              </a:custGeom>
              <a:gradFill rotWithShape="0">
                <a:gsLst>
                  <a:gs pos="0">
                    <a:srgbClr val="00CC99"/>
                  </a:gs>
                  <a:gs pos="100000">
                    <a:srgbClr val="00684E"/>
                  </a:gs>
                </a:gsLst>
                <a:lin ang="18900000" scaled="1"/>
              </a:gradFill>
              <a:ln w="9525">
                <a:noFill/>
                <a:miter lim="800000"/>
                <a:headEnd/>
                <a:tailEnd/>
              </a:ln>
            </p:spPr>
            <p:txBody>
              <a:bodyPr/>
              <a:lstStyle/>
              <a:p>
                <a:endParaRPr lang="zh-CN" altLang="en-US"/>
              </a:p>
            </p:txBody>
          </p:sp>
          <p:sp>
            <p:nvSpPr>
              <p:cNvPr id="10321" name="任意多边形 79"/>
              <p:cNvSpPr>
                <a:spLocks noChangeArrowheads="1"/>
              </p:cNvSpPr>
              <p:nvPr/>
            </p:nvSpPr>
            <p:spPr bwMode="auto">
              <a:xfrm>
                <a:off x="1078" y="579"/>
                <a:ext cx="1339" cy="505"/>
              </a:xfrm>
              <a:custGeom>
                <a:avLst/>
                <a:gdLst>
                  <a:gd name="T0" fmla="*/ 0 w 1669"/>
                  <a:gd name="T1" fmla="*/ 405 h 629"/>
                  <a:gd name="T2" fmla="*/ 1073 w 1669"/>
                  <a:gd name="T3" fmla="*/ 405 h 629"/>
                  <a:gd name="T4" fmla="*/ 825 w 1669"/>
                  <a:gd name="T5" fmla="*/ 0 h 629"/>
                  <a:gd name="T6" fmla="*/ 250 w 1669"/>
                  <a:gd name="T7" fmla="*/ 0 h 629"/>
                  <a:gd name="T8" fmla="*/ 0 w 1669"/>
                  <a:gd name="T9" fmla="*/ 405 h 629"/>
                  <a:gd name="T10" fmla="*/ 0 60000 65536"/>
                  <a:gd name="T11" fmla="*/ 0 60000 65536"/>
                  <a:gd name="T12" fmla="*/ 0 60000 65536"/>
                  <a:gd name="T13" fmla="*/ 0 60000 65536"/>
                  <a:gd name="T14" fmla="*/ 0 60000 65536"/>
                  <a:gd name="T15" fmla="*/ 0 w 1669"/>
                  <a:gd name="T16" fmla="*/ 0 h 629"/>
                  <a:gd name="T17" fmla="*/ 1669 w 1669"/>
                  <a:gd name="T18" fmla="*/ 629 h 629"/>
                </a:gdLst>
                <a:ahLst/>
                <a:cxnLst>
                  <a:cxn ang="T10">
                    <a:pos x="T0" y="T1"/>
                  </a:cxn>
                  <a:cxn ang="T11">
                    <a:pos x="T2" y="T3"/>
                  </a:cxn>
                  <a:cxn ang="T12">
                    <a:pos x="T4" y="T5"/>
                  </a:cxn>
                  <a:cxn ang="T13">
                    <a:pos x="T6" y="T7"/>
                  </a:cxn>
                  <a:cxn ang="T14">
                    <a:pos x="T8" y="T9"/>
                  </a:cxn>
                </a:cxnLst>
                <a:rect l="T15" t="T16" r="T17" b="T18"/>
                <a:pathLst>
                  <a:path w="1669" h="629">
                    <a:moveTo>
                      <a:pt x="0" y="628"/>
                    </a:moveTo>
                    <a:lnTo>
                      <a:pt x="1668" y="628"/>
                    </a:lnTo>
                    <a:lnTo>
                      <a:pt x="1281" y="0"/>
                    </a:lnTo>
                    <a:lnTo>
                      <a:pt x="388" y="0"/>
                    </a:lnTo>
                    <a:lnTo>
                      <a:pt x="0" y="628"/>
                    </a:lnTo>
                  </a:path>
                </a:pathLst>
              </a:custGeom>
              <a:gradFill rotWithShape="0">
                <a:gsLst>
                  <a:gs pos="0">
                    <a:srgbClr val="7FE5CC"/>
                  </a:gs>
                  <a:gs pos="100000">
                    <a:srgbClr val="00CC99"/>
                  </a:gs>
                </a:gsLst>
                <a:lin ang="18900000" scaled="1"/>
              </a:gradFill>
              <a:ln w="9525">
                <a:noFill/>
                <a:miter lim="800000"/>
                <a:headEnd/>
                <a:tailEnd/>
              </a:ln>
            </p:spPr>
            <p:txBody>
              <a:bodyPr/>
              <a:lstStyle/>
              <a:p>
                <a:endParaRPr lang="zh-CN" altLang="en-US"/>
              </a:p>
            </p:txBody>
          </p:sp>
          <p:sp>
            <p:nvSpPr>
              <p:cNvPr id="10322" name="任意多边形 80"/>
              <p:cNvSpPr>
                <a:spLocks noChangeArrowheads="1"/>
              </p:cNvSpPr>
              <p:nvPr/>
            </p:nvSpPr>
            <p:spPr bwMode="auto">
              <a:xfrm>
                <a:off x="1744" y="0"/>
                <a:ext cx="383" cy="502"/>
              </a:xfrm>
              <a:custGeom>
                <a:avLst/>
                <a:gdLst>
                  <a:gd name="T0" fmla="*/ 250 w 477"/>
                  <a:gd name="T1" fmla="*/ 402 h 625"/>
                  <a:gd name="T2" fmla="*/ 307 w 477"/>
                  <a:gd name="T3" fmla="*/ 340 h 625"/>
                  <a:gd name="T4" fmla="*/ 0 w 477"/>
                  <a:gd name="T5" fmla="*/ 0 h 625"/>
                  <a:gd name="T6" fmla="*/ 250 w 477"/>
                  <a:gd name="T7" fmla="*/ 402 h 625"/>
                  <a:gd name="T8" fmla="*/ 0 60000 65536"/>
                  <a:gd name="T9" fmla="*/ 0 60000 65536"/>
                  <a:gd name="T10" fmla="*/ 0 60000 65536"/>
                  <a:gd name="T11" fmla="*/ 0 60000 65536"/>
                  <a:gd name="T12" fmla="*/ 0 w 477"/>
                  <a:gd name="T13" fmla="*/ 0 h 625"/>
                  <a:gd name="T14" fmla="*/ 477 w 477"/>
                  <a:gd name="T15" fmla="*/ 625 h 625"/>
                </a:gdLst>
                <a:ahLst/>
                <a:cxnLst>
                  <a:cxn ang="T8">
                    <a:pos x="T0" y="T1"/>
                  </a:cxn>
                  <a:cxn ang="T9">
                    <a:pos x="T2" y="T3"/>
                  </a:cxn>
                  <a:cxn ang="T10">
                    <a:pos x="T4" y="T5"/>
                  </a:cxn>
                  <a:cxn ang="T11">
                    <a:pos x="T6" y="T7"/>
                  </a:cxn>
                </a:cxnLst>
                <a:rect l="T12" t="T13" r="T14" b="T15"/>
                <a:pathLst>
                  <a:path w="477" h="625">
                    <a:moveTo>
                      <a:pt x="387" y="624"/>
                    </a:moveTo>
                    <a:lnTo>
                      <a:pt x="476" y="527"/>
                    </a:lnTo>
                    <a:lnTo>
                      <a:pt x="0" y="0"/>
                    </a:lnTo>
                    <a:lnTo>
                      <a:pt x="387" y="624"/>
                    </a:lnTo>
                  </a:path>
                </a:pathLst>
              </a:custGeom>
              <a:gradFill rotWithShape="0">
                <a:gsLst>
                  <a:gs pos="0">
                    <a:srgbClr val="285179"/>
                  </a:gs>
                  <a:gs pos="100000">
                    <a:srgbClr val="336699"/>
                  </a:gs>
                </a:gsLst>
                <a:lin ang="18900000" scaled="1"/>
              </a:gradFill>
              <a:ln w="9525">
                <a:noFill/>
                <a:miter lim="800000"/>
                <a:headEnd/>
                <a:tailEnd/>
              </a:ln>
            </p:spPr>
            <p:txBody>
              <a:bodyPr/>
              <a:lstStyle/>
              <a:p>
                <a:endParaRPr lang="zh-CN" altLang="en-US"/>
              </a:p>
            </p:txBody>
          </p:sp>
          <p:sp>
            <p:nvSpPr>
              <p:cNvPr id="10323" name="任意多边形 81"/>
              <p:cNvSpPr>
                <a:spLocks noChangeArrowheads="1"/>
              </p:cNvSpPr>
              <p:nvPr/>
            </p:nvSpPr>
            <p:spPr bwMode="auto">
              <a:xfrm>
                <a:off x="1434" y="0"/>
                <a:ext cx="621" cy="502"/>
              </a:xfrm>
              <a:custGeom>
                <a:avLst/>
                <a:gdLst>
                  <a:gd name="T0" fmla="*/ 0 w 773"/>
                  <a:gd name="T1" fmla="*/ 402 h 625"/>
                  <a:gd name="T2" fmla="*/ 498 w 773"/>
                  <a:gd name="T3" fmla="*/ 402 h 625"/>
                  <a:gd name="T4" fmla="*/ 250 w 773"/>
                  <a:gd name="T5" fmla="*/ 0 h 625"/>
                  <a:gd name="T6" fmla="*/ 0 w 773"/>
                  <a:gd name="T7" fmla="*/ 402 h 625"/>
                  <a:gd name="T8" fmla="*/ 0 60000 65536"/>
                  <a:gd name="T9" fmla="*/ 0 60000 65536"/>
                  <a:gd name="T10" fmla="*/ 0 60000 65536"/>
                  <a:gd name="T11" fmla="*/ 0 60000 65536"/>
                  <a:gd name="T12" fmla="*/ 0 w 773"/>
                  <a:gd name="T13" fmla="*/ 0 h 625"/>
                  <a:gd name="T14" fmla="*/ 773 w 773"/>
                  <a:gd name="T15" fmla="*/ 625 h 625"/>
                </a:gdLst>
                <a:ahLst/>
                <a:cxnLst>
                  <a:cxn ang="T8">
                    <a:pos x="T0" y="T1"/>
                  </a:cxn>
                  <a:cxn ang="T9">
                    <a:pos x="T2" y="T3"/>
                  </a:cxn>
                  <a:cxn ang="T10">
                    <a:pos x="T4" y="T5"/>
                  </a:cxn>
                  <a:cxn ang="T11">
                    <a:pos x="T6" y="T7"/>
                  </a:cxn>
                </a:cxnLst>
                <a:rect l="T12" t="T13" r="T14" b="T15"/>
                <a:pathLst>
                  <a:path w="773" h="625">
                    <a:moveTo>
                      <a:pt x="0" y="624"/>
                    </a:moveTo>
                    <a:lnTo>
                      <a:pt x="772" y="624"/>
                    </a:lnTo>
                    <a:lnTo>
                      <a:pt x="387" y="0"/>
                    </a:lnTo>
                    <a:lnTo>
                      <a:pt x="0" y="624"/>
                    </a:lnTo>
                  </a:path>
                </a:pathLst>
              </a:custGeom>
              <a:gradFill rotWithShape="0">
                <a:gsLst>
                  <a:gs pos="0">
                    <a:srgbClr val="B1C5EC"/>
                  </a:gs>
                  <a:gs pos="100000">
                    <a:srgbClr val="3366CC"/>
                  </a:gs>
                </a:gsLst>
                <a:lin ang="18900000" scaled="1"/>
              </a:gradFill>
              <a:ln w="9525">
                <a:noFill/>
                <a:miter lim="800000"/>
                <a:headEnd/>
                <a:tailEnd/>
              </a:ln>
            </p:spPr>
            <p:txBody>
              <a:bodyPr/>
              <a:lstStyle/>
              <a:p>
                <a:endParaRPr lang="zh-CN" altLang="en-US"/>
              </a:p>
            </p:txBody>
          </p:sp>
          <p:sp>
            <p:nvSpPr>
              <p:cNvPr id="10324" name="文本框 82"/>
              <p:cNvSpPr txBox="1">
                <a:spLocks noChangeArrowheads="1"/>
              </p:cNvSpPr>
              <p:nvPr/>
            </p:nvSpPr>
            <p:spPr bwMode="auto">
              <a:xfrm>
                <a:off x="1540" y="259"/>
                <a:ext cx="409" cy="638"/>
              </a:xfrm>
              <a:prstGeom prst="rect">
                <a:avLst/>
              </a:prstGeom>
              <a:noFill/>
              <a:ln w="9525">
                <a:noFill/>
                <a:miter lim="800000"/>
                <a:headEnd/>
                <a:tailEnd/>
              </a:ln>
            </p:spPr>
            <p:txBody>
              <a:bodyPr wrap="none">
                <a:spAutoFit/>
              </a:bodyPr>
              <a:lstStyle/>
              <a:p>
                <a:pPr algn="ctr" eaLnBrk="0" hangingPunct="0"/>
                <a:endParaRPr lang="zh-CN" altLang="en-US" sz="1400">
                  <a:solidFill>
                    <a:srgbClr val="FFFFFF"/>
                  </a:solidFill>
                  <a:effectLst>
                    <a:outerShdw blurRad="38100" dist="38100" dir="2700000" algn="tl">
                      <a:srgbClr val="C0C0C0"/>
                    </a:outerShdw>
                  </a:effectLst>
                </a:endParaRPr>
              </a:p>
            </p:txBody>
          </p:sp>
          <p:sp>
            <p:nvSpPr>
              <p:cNvPr id="10325" name="文本框 83"/>
              <p:cNvSpPr txBox="1">
                <a:spLocks noChangeArrowheads="1"/>
              </p:cNvSpPr>
              <p:nvPr/>
            </p:nvSpPr>
            <p:spPr bwMode="auto">
              <a:xfrm>
                <a:off x="1540" y="787"/>
                <a:ext cx="409" cy="638"/>
              </a:xfrm>
              <a:prstGeom prst="rect">
                <a:avLst/>
              </a:prstGeom>
              <a:noFill/>
              <a:ln w="9525">
                <a:noFill/>
                <a:miter lim="800000"/>
                <a:headEnd/>
                <a:tailEnd/>
              </a:ln>
            </p:spPr>
            <p:txBody>
              <a:bodyPr wrap="none">
                <a:spAutoFit/>
              </a:bodyPr>
              <a:lstStyle/>
              <a:p>
                <a:pPr algn="ctr" eaLnBrk="0" hangingPunct="0"/>
                <a:endParaRPr lang="zh-CN" altLang="en-US" sz="1400">
                  <a:solidFill>
                    <a:srgbClr val="FFFFFF"/>
                  </a:solidFill>
                  <a:effectLst>
                    <a:outerShdw blurRad="38100" dist="38100" dir="2700000" algn="tl">
                      <a:srgbClr val="C0C0C0"/>
                    </a:outerShdw>
                  </a:effectLst>
                </a:endParaRPr>
              </a:p>
            </p:txBody>
          </p:sp>
          <p:sp>
            <p:nvSpPr>
              <p:cNvPr id="10326" name="文本框 84"/>
              <p:cNvSpPr txBox="1">
                <a:spLocks noChangeArrowheads="1"/>
              </p:cNvSpPr>
              <p:nvPr/>
            </p:nvSpPr>
            <p:spPr bwMode="auto">
              <a:xfrm>
                <a:off x="1540" y="1362"/>
                <a:ext cx="409" cy="638"/>
              </a:xfrm>
              <a:prstGeom prst="rect">
                <a:avLst/>
              </a:prstGeom>
              <a:noFill/>
              <a:ln w="9525">
                <a:noFill/>
                <a:miter lim="800000"/>
                <a:headEnd/>
                <a:tailEnd/>
              </a:ln>
            </p:spPr>
            <p:txBody>
              <a:bodyPr wrap="none">
                <a:spAutoFit/>
              </a:bodyPr>
              <a:lstStyle/>
              <a:p>
                <a:pPr algn="ctr" eaLnBrk="0" hangingPunct="0"/>
                <a:endParaRPr lang="zh-CN" altLang="en-US" sz="1400">
                  <a:solidFill>
                    <a:srgbClr val="FFFFFF"/>
                  </a:solidFill>
                  <a:effectLst>
                    <a:outerShdw blurRad="38100" dist="38100" dir="2700000" algn="tl">
                      <a:srgbClr val="C0C0C0"/>
                    </a:outerShdw>
                  </a:effectLst>
                </a:endParaRPr>
              </a:p>
            </p:txBody>
          </p:sp>
          <p:sp>
            <p:nvSpPr>
              <p:cNvPr id="10327" name="文本框 85"/>
              <p:cNvSpPr txBox="1">
                <a:spLocks noChangeArrowheads="1"/>
              </p:cNvSpPr>
              <p:nvPr/>
            </p:nvSpPr>
            <p:spPr bwMode="auto">
              <a:xfrm>
                <a:off x="1540" y="1937"/>
                <a:ext cx="409" cy="638"/>
              </a:xfrm>
              <a:prstGeom prst="rect">
                <a:avLst/>
              </a:prstGeom>
              <a:noFill/>
              <a:ln w="9525">
                <a:noFill/>
                <a:miter lim="800000"/>
                <a:headEnd/>
                <a:tailEnd/>
              </a:ln>
            </p:spPr>
            <p:txBody>
              <a:bodyPr wrap="none">
                <a:spAutoFit/>
              </a:bodyPr>
              <a:lstStyle/>
              <a:p>
                <a:pPr algn="ctr" eaLnBrk="0" hangingPunct="0"/>
                <a:endParaRPr lang="zh-CN" altLang="en-US" sz="1400">
                  <a:solidFill>
                    <a:srgbClr val="FFFFFF"/>
                  </a:solidFill>
                  <a:effectLst>
                    <a:outerShdw blurRad="38100" dist="38100" dir="2700000" algn="tl">
                      <a:srgbClr val="C0C0C0"/>
                    </a:outerShdw>
                  </a:effectLst>
                </a:endParaRPr>
              </a:p>
            </p:txBody>
          </p:sp>
          <p:sp>
            <p:nvSpPr>
              <p:cNvPr id="10328" name="文本框 86"/>
              <p:cNvSpPr txBox="1">
                <a:spLocks noChangeArrowheads="1"/>
              </p:cNvSpPr>
              <p:nvPr/>
            </p:nvSpPr>
            <p:spPr bwMode="auto">
              <a:xfrm>
                <a:off x="1540" y="2512"/>
                <a:ext cx="409" cy="638"/>
              </a:xfrm>
              <a:prstGeom prst="rect">
                <a:avLst/>
              </a:prstGeom>
              <a:noFill/>
              <a:ln w="9525">
                <a:noFill/>
                <a:miter lim="800000"/>
                <a:headEnd/>
                <a:tailEnd/>
              </a:ln>
            </p:spPr>
            <p:txBody>
              <a:bodyPr wrap="none">
                <a:spAutoFit/>
              </a:bodyPr>
              <a:lstStyle/>
              <a:p>
                <a:pPr algn="ctr" eaLnBrk="0" hangingPunct="0"/>
                <a:endParaRPr lang="zh-CN" altLang="en-US" sz="1400">
                  <a:solidFill>
                    <a:srgbClr val="FFFFFF"/>
                  </a:solidFill>
                  <a:effectLst>
                    <a:outerShdw blurRad="38100" dist="38100" dir="2700000" algn="tl">
                      <a:srgbClr val="C0C0C0"/>
                    </a:outerShdw>
                  </a:effectLst>
                </a:endParaRPr>
              </a:p>
            </p:txBody>
          </p:sp>
        </p:grpSp>
      </p:grpSp>
      <p:grpSp>
        <p:nvGrpSpPr>
          <p:cNvPr id="10329" name="Group 89"/>
          <p:cNvGrpSpPr>
            <a:grpSpLocks/>
          </p:cNvGrpSpPr>
          <p:nvPr/>
        </p:nvGrpSpPr>
        <p:grpSpPr bwMode="auto">
          <a:xfrm>
            <a:off x="3170238" y="4694238"/>
            <a:ext cx="1976437" cy="1176337"/>
            <a:chOff x="0" y="0"/>
            <a:chExt cx="4018" cy="2390"/>
          </a:xfrm>
        </p:grpSpPr>
        <p:sp>
          <p:nvSpPr>
            <p:cNvPr id="10330" name="椭圆 88"/>
            <p:cNvSpPr>
              <a:spLocks noChangeArrowheads="1"/>
            </p:cNvSpPr>
            <p:nvPr/>
          </p:nvSpPr>
          <p:spPr bwMode="auto">
            <a:xfrm>
              <a:off x="514" y="1555"/>
              <a:ext cx="3504" cy="835"/>
            </a:xfrm>
            <a:prstGeom prst="ellipse">
              <a:avLst/>
            </a:prstGeom>
            <a:gradFill rotWithShape="1">
              <a:gsLst>
                <a:gs pos="0">
                  <a:srgbClr val="292929"/>
                </a:gs>
                <a:gs pos="100000">
                  <a:schemeClr val="bg1"/>
                </a:gs>
              </a:gsLst>
              <a:lin ang="18900000" scaled="1"/>
            </a:gradFill>
            <a:ln w="9525">
              <a:noFill/>
              <a:round/>
              <a:headEnd/>
              <a:tailEnd/>
            </a:ln>
          </p:spPr>
          <p:txBody>
            <a:bodyPr vert="eaVert" wrap="none" lIns="92075" tIns="46038" rIns="92075" bIns="46038" anchor="ctr"/>
            <a:lstStyle/>
            <a:p>
              <a:endParaRPr lang="zh-CN" altLang="en-US"/>
            </a:p>
          </p:txBody>
        </p:sp>
        <p:sp>
          <p:nvSpPr>
            <p:cNvPr id="10331" name="椭圆 89"/>
            <p:cNvSpPr>
              <a:spLocks noChangeArrowheads="1"/>
            </p:cNvSpPr>
            <p:nvPr/>
          </p:nvSpPr>
          <p:spPr bwMode="auto">
            <a:xfrm rot="20601702">
              <a:off x="57" y="224"/>
              <a:ext cx="3630" cy="1900"/>
            </a:xfrm>
            <a:prstGeom prst="ellipse">
              <a:avLst/>
            </a:prstGeom>
            <a:gradFill rotWithShape="0">
              <a:gsLst>
                <a:gs pos="0">
                  <a:srgbClr val="CBDBE3"/>
                </a:gs>
                <a:gs pos="50000">
                  <a:srgbClr val="29698D"/>
                </a:gs>
                <a:gs pos="100000">
                  <a:srgbClr val="CBDBE3"/>
                </a:gs>
              </a:gsLst>
              <a:lin ang="0" scaled="1"/>
            </a:gradFill>
            <a:ln w="9525">
              <a:noFill/>
              <a:round/>
              <a:headEnd/>
              <a:tailEnd/>
            </a:ln>
          </p:spPr>
          <p:txBody>
            <a:bodyPr wrap="none" anchor="ctr"/>
            <a:lstStyle/>
            <a:p>
              <a:endParaRPr lang="zh-CN" altLang="en-US"/>
            </a:p>
          </p:txBody>
        </p:sp>
        <p:sp>
          <p:nvSpPr>
            <p:cNvPr id="10332" name="椭圆 90"/>
            <p:cNvSpPr>
              <a:spLocks noChangeArrowheads="1"/>
            </p:cNvSpPr>
            <p:nvPr/>
          </p:nvSpPr>
          <p:spPr bwMode="auto">
            <a:xfrm rot="20601702">
              <a:off x="92" y="122"/>
              <a:ext cx="3505" cy="1841"/>
            </a:xfrm>
            <a:prstGeom prst="ellipse">
              <a:avLst/>
            </a:prstGeom>
            <a:gradFill rotWithShape="1">
              <a:gsLst>
                <a:gs pos="0">
                  <a:srgbClr val="208282"/>
                </a:gs>
                <a:gs pos="100000">
                  <a:srgbClr val="33CCCC"/>
                </a:gs>
              </a:gsLst>
              <a:lin ang="18900000" scaled="1"/>
            </a:gradFill>
            <a:ln w="9525">
              <a:noFill/>
              <a:round/>
              <a:headEnd/>
              <a:tailEnd/>
            </a:ln>
          </p:spPr>
          <p:txBody>
            <a:bodyPr wrap="none" anchor="ctr"/>
            <a:lstStyle/>
            <a:p>
              <a:endParaRPr lang="zh-CN" altLang="en-US"/>
            </a:p>
          </p:txBody>
        </p:sp>
        <p:sp>
          <p:nvSpPr>
            <p:cNvPr id="10333" name="弧线 91"/>
            <p:cNvSpPr>
              <a:spLocks noChangeArrowheads="1"/>
            </p:cNvSpPr>
            <p:nvPr/>
          </p:nvSpPr>
          <p:spPr bwMode="auto">
            <a:xfrm rot="20601702">
              <a:off x="1902" y="797"/>
              <a:ext cx="1671" cy="832"/>
            </a:xfrm>
            <a:custGeom>
              <a:avLst/>
              <a:gdLst>
                <a:gd name="T0" fmla="*/ 140 w 19933"/>
                <a:gd name="T1" fmla="*/ 15 h 19523"/>
                <a:gd name="T2" fmla="*/ 65 w 19933"/>
                <a:gd name="T3" fmla="*/ 35 h 19523"/>
                <a:gd name="T4" fmla="*/ 0 w 19933"/>
                <a:gd name="T5" fmla="*/ 0 h 19523"/>
                <a:gd name="T6" fmla="*/ 0 60000 65536"/>
                <a:gd name="T7" fmla="*/ 0 60000 65536"/>
                <a:gd name="T8" fmla="*/ 0 60000 65536"/>
                <a:gd name="T9" fmla="*/ 0 w 19933"/>
                <a:gd name="T10" fmla="*/ 0 h 19523"/>
                <a:gd name="T11" fmla="*/ 19933 w 19933"/>
                <a:gd name="T12" fmla="*/ 19523 h 19523"/>
              </a:gdLst>
              <a:ahLst/>
              <a:cxnLst>
                <a:cxn ang="T6">
                  <a:pos x="T0" y="T1"/>
                </a:cxn>
                <a:cxn ang="T7">
                  <a:pos x="T2" y="T3"/>
                </a:cxn>
                <a:cxn ang="T8">
                  <a:pos x="T4" y="T5"/>
                </a:cxn>
              </a:cxnLst>
              <a:rect l="T9" t="T10" r="T11" b="T12"/>
              <a:pathLst>
                <a:path w="19933" h="19523" fill="none" extrusionOk="0">
                  <a:moveTo>
                    <a:pt x="19932" y="8320"/>
                  </a:moveTo>
                  <a:cubicBezTo>
                    <a:pt x="17876" y="13247"/>
                    <a:pt x="14067" y="17238"/>
                    <a:pt x="9241" y="19522"/>
                  </a:cubicBezTo>
                </a:path>
                <a:path w="19933" h="19523" stroke="0" extrusionOk="0">
                  <a:moveTo>
                    <a:pt x="19932" y="8320"/>
                  </a:moveTo>
                  <a:cubicBezTo>
                    <a:pt x="17876" y="13247"/>
                    <a:pt x="14067" y="17238"/>
                    <a:pt x="9241" y="19522"/>
                  </a:cubicBezTo>
                  <a:lnTo>
                    <a:pt x="0" y="0"/>
                  </a:lnTo>
                  <a:lnTo>
                    <a:pt x="19932" y="8320"/>
                  </a:lnTo>
                  <a:close/>
                </a:path>
              </a:pathLst>
            </a:custGeom>
            <a:solidFill>
              <a:srgbClr val="D9AF13"/>
            </a:solidFill>
            <a:ln w="9525">
              <a:noFill/>
              <a:miter lim="800000"/>
              <a:headEnd/>
              <a:tailEnd/>
            </a:ln>
          </p:spPr>
          <p:txBody>
            <a:bodyPr wrap="none" anchor="ctr"/>
            <a:lstStyle/>
            <a:p>
              <a:endParaRPr lang="zh-CN" altLang="en-US"/>
            </a:p>
          </p:txBody>
        </p:sp>
        <p:sp>
          <p:nvSpPr>
            <p:cNvPr id="10334" name="弧线 92"/>
            <p:cNvSpPr>
              <a:spLocks noChangeArrowheads="1"/>
            </p:cNvSpPr>
            <p:nvPr/>
          </p:nvSpPr>
          <p:spPr bwMode="auto">
            <a:xfrm rot="20601702">
              <a:off x="1761" y="171"/>
              <a:ext cx="1795" cy="969"/>
            </a:xfrm>
            <a:custGeom>
              <a:avLst/>
              <a:gdLst>
                <a:gd name="T0" fmla="*/ 112 w 21600"/>
                <a:gd name="T1" fmla="*/ 0 h 22718"/>
                <a:gd name="T2" fmla="*/ 137 w 21600"/>
                <a:gd name="T3" fmla="*/ 41 h 22718"/>
                <a:gd name="T4" fmla="*/ 0 w 21600"/>
                <a:gd name="T5" fmla="*/ 26 h 22718"/>
                <a:gd name="T6" fmla="*/ 0 60000 65536"/>
                <a:gd name="T7" fmla="*/ 0 60000 65536"/>
                <a:gd name="T8" fmla="*/ 0 60000 65536"/>
                <a:gd name="T9" fmla="*/ 0 w 21600"/>
                <a:gd name="T10" fmla="*/ 0 h 22718"/>
                <a:gd name="T11" fmla="*/ 21600 w 21600"/>
                <a:gd name="T12" fmla="*/ 22718 h 22718"/>
              </a:gdLst>
              <a:ahLst/>
              <a:cxnLst>
                <a:cxn ang="T6">
                  <a:pos x="T0" y="T1"/>
                </a:cxn>
                <a:cxn ang="T7">
                  <a:pos x="T2" y="T3"/>
                </a:cxn>
                <a:cxn ang="T8">
                  <a:pos x="T4" y="T5"/>
                </a:cxn>
              </a:cxnLst>
              <a:rect l="T9" t="T10" r="T11" b="T12"/>
              <a:pathLst>
                <a:path w="21600" h="22718" fill="none" extrusionOk="0">
                  <a:moveTo>
                    <a:pt x="16157" y="-1"/>
                  </a:moveTo>
                  <a:cubicBezTo>
                    <a:pt x="19663" y="3951"/>
                    <a:pt x="21600" y="9051"/>
                    <a:pt x="21600" y="14335"/>
                  </a:cubicBezTo>
                  <a:cubicBezTo>
                    <a:pt x="21600" y="17214"/>
                    <a:pt x="21024" y="20064"/>
                    <a:pt x="19906" y="22717"/>
                  </a:cubicBezTo>
                </a:path>
                <a:path w="21600" h="22718" stroke="0" extrusionOk="0">
                  <a:moveTo>
                    <a:pt x="16157" y="-1"/>
                  </a:moveTo>
                  <a:cubicBezTo>
                    <a:pt x="19663" y="3951"/>
                    <a:pt x="21600" y="9051"/>
                    <a:pt x="21600" y="14335"/>
                  </a:cubicBezTo>
                  <a:cubicBezTo>
                    <a:pt x="21600" y="17214"/>
                    <a:pt x="21024" y="20064"/>
                    <a:pt x="19906" y="22717"/>
                  </a:cubicBezTo>
                  <a:lnTo>
                    <a:pt x="0" y="14335"/>
                  </a:lnTo>
                  <a:lnTo>
                    <a:pt x="16157" y="-1"/>
                  </a:lnTo>
                  <a:close/>
                </a:path>
              </a:pathLst>
            </a:custGeom>
            <a:solidFill>
              <a:srgbClr val="0099CC"/>
            </a:solidFill>
            <a:ln w="9525">
              <a:noFill/>
              <a:miter lim="800000"/>
              <a:headEnd/>
              <a:tailEnd/>
            </a:ln>
          </p:spPr>
          <p:txBody>
            <a:bodyPr wrap="none" anchor="ctr"/>
            <a:lstStyle/>
            <a:p>
              <a:endParaRPr lang="zh-CN" altLang="en-US"/>
            </a:p>
          </p:txBody>
        </p:sp>
        <p:sp>
          <p:nvSpPr>
            <p:cNvPr id="10335" name="弧线 93"/>
            <p:cNvSpPr>
              <a:spLocks noChangeArrowheads="1"/>
            </p:cNvSpPr>
            <p:nvPr/>
          </p:nvSpPr>
          <p:spPr bwMode="auto">
            <a:xfrm rot="20601703" flipH="1">
              <a:off x="144" y="987"/>
              <a:ext cx="1812" cy="1027"/>
            </a:xfrm>
            <a:custGeom>
              <a:avLst/>
              <a:gdLst>
                <a:gd name="T0" fmla="*/ 144 w 21600"/>
                <a:gd name="T1" fmla="*/ 0 h 24439"/>
                <a:gd name="T2" fmla="*/ 89 w 21600"/>
                <a:gd name="T3" fmla="*/ 43 h 24439"/>
                <a:gd name="T4" fmla="*/ 0 w 21600"/>
                <a:gd name="T5" fmla="*/ 12 h 24439"/>
                <a:gd name="T6" fmla="*/ 0 60000 65536"/>
                <a:gd name="T7" fmla="*/ 0 60000 65536"/>
                <a:gd name="T8" fmla="*/ 0 60000 65536"/>
                <a:gd name="T9" fmla="*/ 0 w 21600"/>
                <a:gd name="T10" fmla="*/ 0 h 24439"/>
                <a:gd name="T11" fmla="*/ 21600 w 21600"/>
                <a:gd name="T12" fmla="*/ 24439 h 24439"/>
              </a:gdLst>
              <a:ahLst/>
              <a:cxnLst>
                <a:cxn ang="T6">
                  <a:pos x="T0" y="T1"/>
                </a:cxn>
                <a:cxn ang="T7">
                  <a:pos x="T2" y="T3"/>
                </a:cxn>
                <a:cxn ang="T8">
                  <a:pos x="T4" y="T5"/>
                </a:cxn>
              </a:cxnLst>
              <a:rect l="T9" t="T10" r="T11" b="T12"/>
              <a:pathLst>
                <a:path w="21600" h="24439" fill="none" extrusionOk="0">
                  <a:moveTo>
                    <a:pt x="20452" y="-1"/>
                  </a:moveTo>
                  <a:cubicBezTo>
                    <a:pt x="21212" y="2237"/>
                    <a:pt x="21600" y="4584"/>
                    <a:pt x="21600" y="6947"/>
                  </a:cubicBezTo>
                  <a:cubicBezTo>
                    <a:pt x="21600" y="13871"/>
                    <a:pt x="18280" y="20376"/>
                    <a:pt x="12672" y="24438"/>
                  </a:cubicBezTo>
                </a:path>
                <a:path w="21600" h="24439" stroke="0" extrusionOk="0">
                  <a:moveTo>
                    <a:pt x="20452" y="-1"/>
                  </a:moveTo>
                  <a:cubicBezTo>
                    <a:pt x="21212" y="2237"/>
                    <a:pt x="21600" y="4584"/>
                    <a:pt x="21600" y="6947"/>
                  </a:cubicBezTo>
                  <a:cubicBezTo>
                    <a:pt x="21600" y="13871"/>
                    <a:pt x="18280" y="20376"/>
                    <a:pt x="12672" y="24438"/>
                  </a:cubicBezTo>
                  <a:lnTo>
                    <a:pt x="0" y="6947"/>
                  </a:lnTo>
                  <a:lnTo>
                    <a:pt x="20452" y="-1"/>
                  </a:lnTo>
                  <a:close/>
                </a:path>
              </a:pathLst>
            </a:custGeom>
            <a:gradFill rotWithShape="1">
              <a:gsLst>
                <a:gs pos="0">
                  <a:srgbClr val="ABD9F2"/>
                </a:gs>
                <a:gs pos="100000">
                  <a:srgbClr val="47ABE3"/>
                </a:gs>
              </a:gsLst>
              <a:lin ang="18900000" scaled="1"/>
            </a:gradFill>
            <a:ln w="9525">
              <a:noFill/>
              <a:miter lim="800000"/>
              <a:headEnd/>
              <a:tailEnd/>
            </a:ln>
          </p:spPr>
          <p:txBody>
            <a:bodyPr wrap="none" anchor="ctr"/>
            <a:lstStyle/>
            <a:p>
              <a:endParaRPr lang="zh-CN" altLang="en-US"/>
            </a:p>
          </p:txBody>
        </p:sp>
        <p:sp>
          <p:nvSpPr>
            <p:cNvPr id="10336" name="弧线 94"/>
            <p:cNvSpPr>
              <a:spLocks noChangeArrowheads="1"/>
            </p:cNvSpPr>
            <p:nvPr/>
          </p:nvSpPr>
          <p:spPr bwMode="auto">
            <a:xfrm rot="20601702">
              <a:off x="1284" y="0"/>
              <a:ext cx="1773" cy="893"/>
            </a:xfrm>
            <a:custGeom>
              <a:avLst/>
              <a:gdLst>
                <a:gd name="T0" fmla="*/ 0 w 21397"/>
                <a:gd name="T1" fmla="*/ 1 h 21600"/>
                <a:gd name="T2" fmla="*/ 147 w 21397"/>
                <a:gd name="T3" fmla="*/ 13 h 21600"/>
                <a:gd name="T4" fmla="*/ 33 w 21397"/>
                <a:gd name="T5" fmla="*/ 37 h 21600"/>
                <a:gd name="T6" fmla="*/ 0 60000 65536"/>
                <a:gd name="T7" fmla="*/ 0 60000 65536"/>
                <a:gd name="T8" fmla="*/ 0 60000 65536"/>
                <a:gd name="T9" fmla="*/ 0 w 21397"/>
                <a:gd name="T10" fmla="*/ 0 h 21600"/>
                <a:gd name="T11" fmla="*/ 21397 w 21397"/>
                <a:gd name="T12" fmla="*/ 21600 h 21600"/>
              </a:gdLst>
              <a:ahLst/>
              <a:cxnLst>
                <a:cxn ang="T6">
                  <a:pos x="T0" y="T1"/>
                </a:cxn>
                <a:cxn ang="T7">
                  <a:pos x="T2" y="T3"/>
                </a:cxn>
                <a:cxn ang="T8">
                  <a:pos x="T4" y="T5"/>
                </a:cxn>
              </a:cxnLst>
              <a:rect l="T9" t="T10" r="T11" b="T12"/>
              <a:pathLst>
                <a:path w="21397" h="21600" fill="none" extrusionOk="0">
                  <a:moveTo>
                    <a:pt x="0" y="549"/>
                  </a:moveTo>
                  <a:cubicBezTo>
                    <a:pt x="1587" y="184"/>
                    <a:pt x="3210" y="-1"/>
                    <a:pt x="4839" y="0"/>
                  </a:cubicBezTo>
                  <a:cubicBezTo>
                    <a:pt x="11230" y="0"/>
                    <a:pt x="17293" y="2830"/>
                    <a:pt x="21397" y="7729"/>
                  </a:cubicBezTo>
                </a:path>
                <a:path w="21397" h="21600" stroke="0" extrusionOk="0">
                  <a:moveTo>
                    <a:pt x="0" y="549"/>
                  </a:moveTo>
                  <a:cubicBezTo>
                    <a:pt x="1587" y="184"/>
                    <a:pt x="3210" y="-1"/>
                    <a:pt x="4839" y="0"/>
                  </a:cubicBezTo>
                  <a:cubicBezTo>
                    <a:pt x="11230" y="0"/>
                    <a:pt x="17293" y="2830"/>
                    <a:pt x="21397" y="7729"/>
                  </a:cubicBezTo>
                  <a:lnTo>
                    <a:pt x="4839" y="21600"/>
                  </a:lnTo>
                  <a:lnTo>
                    <a:pt x="0" y="549"/>
                  </a:lnTo>
                  <a:close/>
                </a:path>
              </a:pathLst>
            </a:custGeom>
            <a:gradFill rotWithShape="1">
              <a:gsLst>
                <a:gs pos="0">
                  <a:srgbClr val="4F4A73"/>
                </a:gs>
                <a:gs pos="100000">
                  <a:srgbClr val="AAA0F8"/>
                </a:gs>
              </a:gsLst>
              <a:lin ang="18900000" scaled="1"/>
            </a:gradFill>
            <a:ln w="9525">
              <a:noFill/>
              <a:miter lim="800000"/>
              <a:headEnd/>
              <a:tailEnd/>
            </a:ln>
          </p:spPr>
          <p:txBody>
            <a:bodyPr wrap="none" anchor="ctr"/>
            <a:lstStyle/>
            <a:p>
              <a:endParaRPr lang="zh-CN" altLang="en-US"/>
            </a:p>
          </p:txBody>
        </p:sp>
        <p:sp>
          <p:nvSpPr>
            <p:cNvPr id="10337" name="弧线 95"/>
            <p:cNvSpPr>
              <a:spLocks noChangeArrowheads="1"/>
            </p:cNvSpPr>
            <p:nvPr/>
          </p:nvSpPr>
          <p:spPr bwMode="auto">
            <a:xfrm rot="20601703" flipH="1">
              <a:off x="0" y="411"/>
              <a:ext cx="1740" cy="870"/>
            </a:xfrm>
            <a:custGeom>
              <a:avLst/>
              <a:gdLst>
                <a:gd name="T0" fmla="*/ 31 w 20934"/>
                <a:gd name="T1" fmla="*/ 0 h 21142"/>
                <a:gd name="T2" fmla="*/ 145 w 20934"/>
                <a:gd name="T3" fmla="*/ 27 h 21142"/>
                <a:gd name="T4" fmla="*/ 0 w 20934"/>
                <a:gd name="T5" fmla="*/ 36 h 21142"/>
                <a:gd name="T6" fmla="*/ 0 60000 65536"/>
                <a:gd name="T7" fmla="*/ 0 60000 65536"/>
                <a:gd name="T8" fmla="*/ 0 60000 65536"/>
                <a:gd name="T9" fmla="*/ 0 w 20934"/>
                <a:gd name="T10" fmla="*/ 0 h 21142"/>
                <a:gd name="T11" fmla="*/ 20934 w 20934"/>
                <a:gd name="T12" fmla="*/ 21142 h 21142"/>
              </a:gdLst>
              <a:ahLst/>
              <a:cxnLst>
                <a:cxn ang="T6">
                  <a:pos x="T0" y="T1"/>
                </a:cxn>
                <a:cxn ang="T7">
                  <a:pos x="T2" y="T3"/>
                </a:cxn>
                <a:cxn ang="T8">
                  <a:pos x="T4" y="T5"/>
                </a:cxn>
              </a:cxnLst>
              <a:rect l="T9" t="T10" r="T11" b="T12"/>
              <a:pathLst>
                <a:path w="20934" h="21142" fill="none" extrusionOk="0">
                  <a:moveTo>
                    <a:pt x="4423" y="-1"/>
                  </a:moveTo>
                  <a:cubicBezTo>
                    <a:pt x="12495" y="1688"/>
                    <a:pt x="18902" y="7826"/>
                    <a:pt x="20934" y="15819"/>
                  </a:cubicBezTo>
                </a:path>
                <a:path w="20934" h="21142" stroke="0" extrusionOk="0">
                  <a:moveTo>
                    <a:pt x="4423" y="-1"/>
                  </a:moveTo>
                  <a:cubicBezTo>
                    <a:pt x="12495" y="1688"/>
                    <a:pt x="18902" y="7826"/>
                    <a:pt x="20934" y="15819"/>
                  </a:cubicBezTo>
                  <a:lnTo>
                    <a:pt x="0" y="21142"/>
                  </a:lnTo>
                  <a:lnTo>
                    <a:pt x="4423" y="-1"/>
                  </a:lnTo>
                  <a:close/>
                </a:path>
              </a:pathLst>
            </a:custGeom>
            <a:gradFill rotWithShape="1">
              <a:gsLst>
                <a:gs pos="0">
                  <a:srgbClr val="47ABE3"/>
                </a:gs>
                <a:gs pos="100000">
                  <a:srgbClr val="214F69"/>
                </a:gs>
              </a:gsLst>
              <a:lin ang="18900000" scaled="1"/>
            </a:gradFill>
            <a:ln w="9525">
              <a:noFill/>
              <a:miter lim="800000"/>
              <a:headEnd/>
              <a:tailEnd/>
            </a:ln>
          </p:spPr>
          <p:txBody>
            <a:bodyPr wrap="none" anchor="ctr"/>
            <a:lstStyle/>
            <a:p>
              <a:endParaRPr lang="zh-CN" altLang="en-US"/>
            </a:p>
          </p:txBody>
        </p:sp>
        <p:sp>
          <p:nvSpPr>
            <p:cNvPr id="10338" name="任意多边形 96"/>
            <p:cNvSpPr>
              <a:spLocks/>
            </p:cNvSpPr>
            <p:nvPr/>
          </p:nvSpPr>
          <p:spPr bwMode="auto">
            <a:xfrm rot="20601702">
              <a:off x="1975" y="954"/>
              <a:ext cx="769" cy="944"/>
            </a:xfrm>
            <a:custGeom>
              <a:avLst/>
              <a:gdLst>
                <a:gd name="T0" fmla="*/ 1232 w 480"/>
                <a:gd name="T1" fmla="*/ 1245 h 716"/>
                <a:gd name="T2" fmla="*/ 1232 w 480"/>
                <a:gd name="T3" fmla="*/ 1049 h 716"/>
                <a:gd name="T4" fmla="*/ 0 w 480"/>
                <a:gd name="T5" fmla="*/ 0 h 716"/>
                <a:gd name="T6" fmla="*/ 0 60000 65536"/>
                <a:gd name="T7" fmla="*/ 0 60000 65536"/>
                <a:gd name="T8" fmla="*/ 0 60000 65536"/>
                <a:gd name="T9" fmla="*/ 0 w 480"/>
                <a:gd name="T10" fmla="*/ 0 h 716"/>
                <a:gd name="T11" fmla="*/ 480 w 480"/>
                <a:gd name="T12" fmla="*/ 716 h 716"/>
              </a:gdLst>
              <a:ahLst/>
              <a:cxnLst>
                <a:cxn ang="T6">
                  <a:pos x="T0" y="T1"/>
                </a:cxn>
                <a:cxn ang="T7">
                  <a:pos x="T2" y="T3"/>
                </a:cxn>
                <a:cxn ang="T8">
                  <a:pos x="T4" y="T5"/>
                </a:cxn>
              </a:cxnLst>
              <a:rect l="T9" t="T10" r="T11" b="T12"/>
              <a:pathLst>
                <a:path w="480" h="716">
                  <a:moveTo>
                    <a:pt x="480" y="716"/>
                  </a:moveTo>
                  <a:lnTo>
                    <a:pt x="480" y="604"/>
                  </a:lnTo>
                  <a:lnTo>
                    <a:pt x="0" y="0"/>
                  </a:lnTo>
                </a:path>
              </a:pathLst>
            </a:custGeom>
            <a:noFill/>
            <a:ln w="6350" cmpd="sng">
              <a:solidFill>
                <a:srgbClr val="6A93DE"/>
              </a:solidFill>
              <a:miter lim="800000"/>
              <a:headEnd/>
              <a:tailEnd/>
            </a:ln>
          </p:spPr>
          <p:txBody>
            <a:bodyPr wrap="none">
              <a:spAutoFit/>
            </a:bodyPr>
            <a:lstStyle/>
            <a:p>
              <a:endParaRPr lang="zh-CN" altLang="en-US"/>
            </a:p>
          </p:txBody>
        </p:sp>
        <p:sp>
          <p:nvSpPr>
            <p:cNvPr id="10339" name="任意多边形 97"/>
            <p:cNvSpPr>
              <a:spLocks/>
            </p:cNvSpPr>
            <p:nvPr/>
          </p:nvSpPr>
          <p:spPr bwMode="auto">
            <a:xfrm rot="20601702">
              <a:off x="1908" y="795"/>
              <a:ext cx="1614" cy="510"/>
            </a:xfrm>
            <a:custGeom>
              <a:avLst/>
              <a:gdLst>
                <a:gd name="T0" fmla="*/ 2584 w 1008"/>
                <a:gd name="T1" fmla="*/ 670 h 388"/>
                <a:gd name="T2" fmla="*/ 2564 w 1008"/>
                <a:gd name="T3" fmla="*/ 490 h 388"/>
                <a:gd name="T4" fmla="*/ 0 w 1008"/>
                <a:gd name="T5" fmla="*/ 0 h 388"/>
                <a:gd name="T6" fmla="*/ 0 60000 65536"/>
                <a:gd name="T7" fmla="*/ 0 60000 65536"/>
                <a:gd name="T8" fmla="*/ 0 60000 65536"/>
                <a:gd name="T9" fmla="*/ 0 w 1008"/>
                <a:gd name="T10" fmla="*/ 0 h 388"/>
                <a:gd name="T11" fmla="*/ 1008 w 1008"/>
                <a:gd name="T12" fmla="*/ 388 h 388"/>
              </a:gdLst>
              <a:ahLst/>
              <a:cxnLst>
                <a:cxn ang="T6">
                  <a:pos x="T0" y="T1"/>
                </a:cxn>
                <a:cxn ang="T7">
                  <a:pos x="T2" y="T3"/>
                </a:cxn>
                <a:cxn ang="T8">
                  <a:pos x="T4" y="T5"/>
                </a:cxn>
              </a:cxnLst>
              <a:rect l="T9" t="T10" r="T11" b="T12"/>
              <a:pathLst>
                <a:path w="1008" h="388">
                  <a:moveTo>
                    <a:pt x="1008" y="388"/>
                  </a:moveTo>
                  <a:lnTo>
                    <a:pt x="1000" y="284"/>
                  </a:lnTo>
                  <a:lnTo>
                    <a:pt x="0" y="0"/>
                  </a:lnTo>
                </a:path>
              </a:pathLst>
            </a:custGeom>
            <a:noFill/>
            <a:ln w="6350" cmpd="sng">
              <a:solidFill>
                <a:schemeClr val="tx1"/>
              </a:solidFill>
              <a:miter lim="800000"/>
              <a:headEnd/>
              <a:tailEnd/>
            </a:ln>
          </p:spPr>
          <p:txBody>
            <a:bodyPr wrap="none">
              <a:spAutoFit/>
            </a:bodyPr>
            <a:lstStyle/>
            <a:p>
              <a:endParaRPr lang="zh-CN" altLang="en-US"/>
            </a:p>
          </p:txBody>
        </p:sp>
        <p:grpSp>
          <p:nvGrpSpPr>
            <p:cNvPr id="10340" name="Group 100"/>
            <p:cNvGrpSpPr>
              <a:grpSpLocks/>
            </p:cNvGrpSpPr>
            <p:nvPr/>
          </p:nvGrpSpPr>
          <p:grpSpPr bwMode="auto">
            <a:xfrm>
              <a:off x="1720" y="815"/>
              <a:ext cx="1915" cy="1087"/>
              <a:chOff x="0" y="0"/>
              <a:chExt cx="1915" cy="1087"/>
            </a:xfrm>
          </p:grpSpPr>
          <p:sp>
            <p:nvSpPr>
              <p:cNvPr id="10341" name="弧线 99"/>
              <p:cNvSpPr>
                <a:spLocks noChangeArrowheads="1"/>
              </p:cNvSpPr>
              <p:nvPr/>
            </p:nvSpPr>
            <p:spPr bwMode="auto">
              <a:xfrm rot="20713114">
                <a:off x="0" y="0"/>
                <a:ext cx="1858" cy="801"/>
              </a:xfrm>
              <a:custGeom>
                <a:avLst/>
                <a:gdLst>
                  <a:gd name="T0" fmla="*/ 174 w 19866"/>
                  <a:gd name="T1" fmla="*/ 14 h 19523"/>
                  <a:gd name="T2" fmla="*/ 81 w 19866"/>
                  <a:gd name="T3" fmla="*/ 33 h 19523"/>
                  <a:gd name="T4" fmla="*/ 0 w 19866"/>
                  <a:gd name="T5" fmla="*/ 0 h 19523"/>
                  <a:gd name="T6" fmla="*/ 0 60000 65536"/>
                  <a:gd name="T7" fmla="*/ 0 60000 65536"/>
                  <a:gd name="T8" fmla="*/ 0 60000 65536"/>
                  <a:gd name="T9" fmla="*/ 0 w 19866"/>
                  <a:gd name="T10" fmla="*/ 0 h 19523"/>
                  <a:gd name="T11" fmla="*/ 19866 w 19866"/>
                  <a:gd name="T12" fmla="*/ 19523 h 19523"/>
                </a:gdLst>
                <a:ahLst/>
                <a:cxnLst>
                  <a:cxn ang="T6">
                    <a:pos x="T0" y="T1"/>
                  </a:cxn>
                  <a:cxn ang="T7">
                    <a:pos x="T2" y="T3"/>
                  </a:cxn>
                  <a:cxn ang="T8">
                    <a:pos x="T4" y="T5"/>
                  </a:cxn>
                </a:cxnLst>
                <a:rect l="T9" t="T10" r="T11" b="T12"/>
                <a:pathLst>
                  <a:path w="19866" h="19523" fill="none" extrusionOk="0">
                    <a:moveTo>
                      <a:pt x="19866" y="8479"/>
                    </a:moveTo>
                    <a:cubicBezTo>
                      <a:pt x="17793" y="13335"/>
                      <a:pt x="14014" y="17263"/>
                      <a:pt x="9241" y="19522"/>
                    </a:cubicBezTo>
                  </a:path>
                  <a:path w="19866" h="19523" stroke="0" extrusionOk="0">
                    <a:moveTo>
                      <a:pt x="19866" y="8479"/>
                    </a:moveTo>
                    <a:cubicBezTo>
                      <a:pt x="17793" y="13335"/>
                      <a:pt x="14014" y="17263"/>
                      <a:pt x="9241" y="19522"/>
                    </a:cubicBezTo>
                    <a:lnTo>
                      <a:pt x="0" y="0"/>
                    </a:lnTo>
                    <a:lnTo>
                      <a:pt x="19866" y="8479"/>
                    </a:lnTo>
                    <a:close/>
                  </a:path>
                </a:pathLst>
              </a:custGeom>
              <a:solidFill>
                <a:srgbClr val="352973"/>
              </a:solidFill>
              <a:ln w="9525">
                <a:noFill/>
                <a:miter lim="800000"/>
                <a:headEnd/>
                <a:tailEnd/>
              </a:ln>
            </p:spPr>
            <p:txBody>
              <a:bodyPr wrap="none" anchor="ctr"/>
              <a:lstStyle/>
              <a:p>
                <a:endParaRPr lang="zh-CN" altLang="en-US"/>
              </a:p>
            </p:txBody>
          </p:sp>
          <p:sp>
            <p:nvSpPr>
              <p:cNvPr id="10342" name="任意多边形 100"/>
              <p:cNvSpPr>
                <a:spLocks noChangeArrowheads="1"/>
              </p:cNvSpPr>
              <p:nvPr/>
            </p:nvSpPr>
            <p:spPr bwMode="auto">
              <a:xfrm rot="20713114">
                <a:off x="53" y="119"/>
                <a:ext cx="868" cy="968"/>
              </a:xfrm>
              <a:custGeom>
                <a:avLst/>
                <a:gdLst>
                  <a:gd name="T0" fmla="*/ 1531 w 486"/>
                  <a:gd name="T1" fmla="*/ 1021 h 762"/>
                  <a:gd name="T2" fmla="*/ 1550 w 486"/>
                  <a:gd name="T3" fmla="*/ 1230 h 762"/>
                  <a:gd name="T4" fmla="*/ 29 w 486"/>
                  <a:gd name="T5" fmla="*/ 208 h 762"/>
                  <a:gd name="T6" fmla="*/ 0 w 486"/>
                  <a:gd name="T7" fmla="*/ 0 h 762"/>
                  <a:gd name="T8" fmla="*/ 1531 w 486"/>
                  <a:gd name="T9" fmla="*/ 1021 h 762"/>
                  <a:gd name="T10" fmla="*/ 0 60000 65536"/>
                  <a:gd name="T11" fmla="*/ 0 60000 65536"/>
                  <a:gd name="T12" fmla="*/ 0 60000 65536"/>
                  <a:gd name="T13" fmla="*/ 0 60000 65536"/>
                  <a:gd name="T14" fmla="*/ 0 60000 65536"/>
                  <a:gd name="T15" fmla="*/ 0 w 486"/>
                  <a:gd name="T16" fmla="*/ 0 h 762"/>
                  <a:gd name="T17" fmla="*/ 486 w 486"/>
                  <a:gd name="T18" fmla="*/ 762 h 762"/>
                </a:gdLst>
                <a:ahLst/>
                <a:cxnLst>
                  <a:cxn ang="T10">
                    <a:pos x="T0" y="T1"/>
                  </a:cxn>
                  <a:cxn ang="T11">
                    <a:pos x="T2" y="T3"/>
                  </a:cxn>
                  <a:cxn ang="T12">
                    <a:pos x="T4" y="T5"/>
                  </a:cxn>
                  <a:cxn ang="T13">
                    <a:pos x="T6" y="T7"/>
                  </a:cxn>
                  <a:cxn ang="T14">
                    <a:pos x="T8" y="T9"/>
                  </a:cxn>
                </a:cxnLst>
                <a:rect l="T15" t="T16" r="T17" b="T18"/>
                <a:pathLst>
                  <a:path w="486" h="762">
                    <a:moveTo>
                      <a:pt x="480" y="633"/>
                    </a:moveTo>
                    <a:lnTo>
                      <a:pt x="486" y="762"/>
                    </a:lnTo>
                    <a:lnTo>
                      <a:pt x="9" y="129"/>
                    </a:lnTo>
                    <a:lnTo>
                      <a:pt x="0" y="0"/>
                    </a:lnTo>
                    <a:lnTo>
                      <a:pt x="480" y="633"/>
                    </a:lnTo>
                    <a:close/>
                  </a:path>
                </a:pathLst>
              </a:custGeom>
              <a:gradFill rotWithShape="1">
                <a:gsLst>
                  <a:gs pos="0">
                    <a:srgbClr val="6A6198"/>
                  </a:gs>
                  <a:gs pos="100000">
                    <a:srgbClr val="352973"/>
                  </a:gs>
                </a:gsLst>
                <a:lin ang="18900000" scaled="1"/>
              </a:gradFill>
              <a:ln w="9525">
                <a:noFill/>
                <a:miter lim="800000"/>
                <a:headEnd/>
                <a:tailEnd/>
              </a:ln>
            </p:spPr>
            <p:txBody>
              <a:bodyPr wrap="none">
                <a:spAutoFit/>
              </a:bodyPr>
              <a:lstStyle/>
              <a:p>
                <a:endParaRPr lang="zh-CN" altLang="en-US"/>
              </a:p>
            </p:txBody>
          </p:sp>
          <p:sp>
            <p:nvSpPr>
              <p:cNvPr id="10343" name="任意多边形 101"/>
              <p:cNvSpPr>
                <a:spLocks noChangeArrowheads="1"/>
              </p:cNvSpPr>
              <p:nvPr/>
            </p:nvSpPr>
            <p:spPr bwMode="auto">
              <a:xfrm rot="20713114">
                <a:off x="920" y="225"/>
                <a:ext cx="995" cy="617"/>
              </a:xfrm>
              <a:custGeom>
                <a:avLst/>
                <a:gdLst>
                  <a:gd name="T0" fmla="*/ 0 w 556"/>
                  <a:gd name="T1" fmla="*/ 551 h 486"/>
                  <a:gd name="T2" fmla="*/ 1768 w 556"/>
                  <a:gd name="T3" fmla="*/ 0 h 486"/>
                  <a:gd name="T4" fmla="*/ 1781 w 556"/>
                  <a:gd name="T5" fmla="*/ 222 h 486"/>
                  <a:gd name="T6" fmla="*/ 1108 w 556"/>
                  <a:gd name="T7" fmla="*/ 545 h 486"/>
                  <a:gd name="T8" fmla="*/ 20 w 556"/>
                  <a:gd name="T9" fmla="*/ 783 h 486"/>
                  <a:gd name="T10" fmla="*/ 0 w 556"/>
                  <a:gd name="T11" fmla="*/ 551 h 486"/>
                  <a:gd name="T12" fmla="*/ 0 60000 65536"/>
                  <a:gd name="T13" fmla="*/ 0 60000 65536"/>
                  <a:gd name="T14" fmla="*/ 0 60000 65536"/>
                  <a:gd name="T15" fmla="*/ 0 60000 65536"/>
                  <a:gd name="T16" fmla="*/ 0 60000 65536"/>
                  <a:gd name="T17" fmla="*/ 0 60000 65536"/>
                  <a:gd name="T18" fmla="*/ 0 w 556"/>
                  <a:gd name="T19" fmla="*/ 0 h 486"/>
                  <a:gd name="T20" fmla="*/ 556 w 556"/>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556" h="486">
                    <a:moveTo>
                      <a:pt x="0" y="342"/>
                    </a:moveTo>
                    <a:lnTo>
                      <a:pt x="552" y="0"/>
                    </a:lnTo>
                    <a:lnTo>
                      <a:pt x="556" y="138"/>
                    </a:lnTo>
                    <a:cubicBezTo>
                      <a:pt x="522" y="194"/>
                      <a:pt x="438" y="280"/>
                      <a:pt x="346" y="338"/>
                    </a:cubicBezTo>
                    <a:cubicBezTo>
                      <a:pt x="254" y="396"/>
                      <a:pt x="64" y="485"/>
                      <a:pt x="6" y="486"/>
                    </a:cubicBezTo>
                    <a:cubicBezTo>
                      <a:pt x="8" y="434"/>
                      <a:pt x="1" y="372"/>
                      <a:pt x="0" y="342"/>
                    </a:cubicBezTo>
                    <a:close/>
                  </a:path>
                </a:pathLst>
              </a:custGeom>
              <a:solidFill>
                <a:srgbClr val="352973"/>
              </a:solidFill>
              <a:ln w="9525">
                <a:noFill/>
                <a:miter lim="800000"/>
                <a:headEnd/>
                <a:tailEnd/>
              </a:ln>
            </p:spPr>
            <p:txBody>
              <a:bodyPr wrap="none">
                <a:spAutoFit/>
              </a:bodyPr>
              <a:lstStyle/>
              <a:p>
                <a:endParaRPr lang="zh-CN" altLang="en-US"/>
              </a:p>
            </p:txBody>
          </p:sp>
        </p:grpSp>
        <p:grpSp>
          <p:nvGrpSpPr>
            <p:cNvPr id="10344" name="Group 104"/>
            <p:cNvGrpSpPr>
              <a:grpSpLocks/>
            </p:cNvGrpSpPr>
            <p:nvPr/>
          </p:nvGrpSpPr>
          <p:grpSpPr bwMode="auto">
            <a:xfrm>
              <a:off x="2050" y="739"/>
              <a:ext cx="1892" cy="1197"/>
              <a:chOff x="0" y="0"/>
              <a:chExt cx="1892" cy="1197"/>
            </a:xfrm>
          </p:grpSpPr>
          <p:sp>
            <p:nvSpPr>
              <p:cNvPr id="10345" name="任意多边形 103"/>
              <p:cNvSpPr>
                <a:spLocks noChangeArrowheads="1"/>
              </p:cNvSpPr>
              <p:nvPr/>
            </p:nvSpPr>
            <p:spPr bwMode="auto">
              <a:xfrm rot="20601702">
                <a:off x="912" y="240"/>
                <a:ext cx="980" cy="688"/>
              </a:xfrm>
              <a:custGeom>
                <a:avLst/>
                <a:gdLst>
                  <a:gd name="T0" fmla="*/ 0 w 556"/>
                  <a:gd name="T1" fmla="*/ 685 h 486"/>
                  <a:gd name="T2" fmla="*/ 1715 w 556"/>
                  <a:gd name="T3" fmla="*/ 0 h 486"/>
                  <a:gd name="T4" fmla="*/ 1727 w 556"/>
                  <a:gd name="T5" fmla="*/ 276 h 486"/>
                  <a:gd name="T6" fmla="*/ 1075 w 556"/>
                  <a:gd name="T7" fmla="*/ 677 h 486"/>
                  <a:gd name="T8" fmla="*/ 19 w 556"/>
                  <a:gd name="T9" fmla="*/ 974 h 486"/>
                  <a:gd name="T10" fmla="*/ 0 w 556"/>
                  <a:gd name="T11" fmla="*/ 685 h 486"/>
                  <a:gd name="T12" fmla="*/ 0 60000 65536"/>
                  <a:gd name="T13" fmla="*/ 0 60000 65536"/>
                  <a:gd name="T14" fmla="*/ 0 60000 65536"/>
                  <a:gd name="T15" fmla="*/ 0 60000 65536"/>
                  <a:gd name="T16" fmla="*/ 0 60000 65536"/>
                  <a:gd name="T17" fmla="*/ 0 60000 65536"/>
                  <a:gd name="T18" fmla="*/ 0 w 556"/>
                  <a:gd name="T19" fmla="*/ 0 h 486"/>
                  <a:gd name="T20" fmla="*/ 556 w 556"/>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556" h="486">
                    <a:moveTo>
                      <a:pt x="0" y="342"/>
                    </a:moveTo>
                    <a:lnTo>
                      <a:pt x="552" y="0"/>
                    </a:lnTo>
                    <a:lnTo>
                      <a:pt x="556" y="138"/>
                    </a:lnTo>
                    <a:cubicBezTo>
                      <a:pt x="522" y="194"/>
                      <a:pt x="438" y="280"/>
                      <a:pt x="346" y="338"/>
                    </a:cubicBezTo>
                    <a:cubicBezTo>
                      <a:pt x="254" y="396"/>
                      <a:pt x="64" y="485"/>
                      <a:pt x="6" y="486"/>
                    </a:cubicBezTo>
                    <a:cubicBezTo>
                      <a:pt x="8" y="434"/>
                      <a:pt x="1" y="372"/>
                      <a:pt x="0" y="342"/>
                    </a:cubicBezTo>
                    <a:close/>
                  </a:path>
                </a:pathLst>
              </a:custGeom>
              <a:gradFill rotWithShape="0">
                <a:gsLst>
                  <a:gs pos="0">
                    <a:srgbClr val="B98BE8"/>
                  </a:gs>
                  <a:gs pos="100000">
                    <a:srgbClr val="6600CC"/>
                  </a:gs>
                </a:gsLst>
                <a:lin ang="0" scaled="1"/>
              </a:gradFill>
              <a:ln w="9525">
                <a:noFill/>
                <a:miter lim="800000"/>
                <a:headEnd/>
                <a:tailEnd/>
              </a:ln>
            </p:spPr>
            <p:txBody>
              <a:bodyPr>
                <a:spAutoFit/>
              </a:bodyPr>
              <a:lstStyle/>
              <a:p>
                <a:endParaRPr lang="zh-CN" altLang="en-US"/>
              </a:p>
            </p:txBody>
          </p:sp>
          <p:sp>
            <p:nvSpPr>
              <p:cNvPr id="10346" name="弧线 104"/>
              <p:cNvSpPr>
                <a:spLocks noChangeArrowheads="1"/>
              </p:cNvSpPr>
              <p:nvPr/>
            </p:nvSpPr>
            <p:spPr bwMode="auto">
              <a:xfrm rot="20539204">
                <a:off x="0" y="0"/>
                <a:ext cx="1830" cy="880"/>
              </a:xfrm>
              <a:custGeom>
                <a:avLst/>
                <a:gdLst>
                  <a:gd name="T0" fmla="*/ 169 w 19866"/>
                  <a:gd name="T1" fmla="*/ 17 h 19523"/>
                  <a:gd name="T2" fmla="*/ 78 w 19866"/>
                  <a:gd name="T3" fmla="*/ 40 h 19523"/>
                  <a:gd name="T4" fmla="*/ 0 w 19866"/>
                  <a:gd name="T5" fmla="*/ 0 h 19523"/>
                  <a:gd name="T6" fmla="*/ 0 60000 65536"/>
                  <a:gd name="T7" fmla="*/ 0 60000 65536"/>
                  <a:gd name="T8" fmla="*/ 0 60000 65536"/>
                  <a:gd name="T9" fmla="*/ 0 w 19866"/>
                  <a:gd name="T10" fmla="*/ 0 h 19523"/>
                  <a:gd name="T11" fmla="*/ 19866 w 19866"/>
                  <a:gd name="T12" fmla="*/ 19523 h 19523"/>
                </a:gdLst>
                <a:ahLst/>
                <a:cxnLst>
                  <a:cxn ang="T6">
                    <a:pos x="T0" y="T1"/>
                  </a:cxn>
                  <a:cxn ang="T7">
                    <a:pos x="T2" y="T3"/>
                  </a:cxn>
                  <a:cxn ang="T8">
                    <a:pos x="T4" y="T5"/>
                  </a:cxn>
                </a:cxnLst>
                <a:rect l="T9" t="T10" r="T11" b="T12"/>
                <a:pathLst>
                  <a:path w="19866" h="19523" fill="none" extrusionOk="0">
                    <a:moveTo>
                      <a:pt x="19866" y="8479"/>
                    </a:moveTo>
                    <a:cubicBezTo>
                      <a:pt x="17793" y="13335"/>
                      <a:pt x="14014" y="17263"/>
                      <a:pt x="9241" y="19522"/>
                    </a:cubicBezTo>
                  </a:path>
                  <a:path w="19866" h="19523" stroke="0" extrusionOk="0">
                    <a:moveTo>
                      <a:pt x="19866" y="8479"/>
                    </a:moveTo>
                    <a:cubicBezTo>
                      <a:pt x="17793" y="13335"/>
                      <a:pt x="14014" y="17263"/>
                      <a:pt x="9241" y="19522"/>
                    </a:cubicBezTo>
                    <a:lnTo>
                      <a:pt x="0" y="0"/>
                    </a:lnTo>
                    <a:lnTo>
                      <a:pt x="19866" y="8479"/>
                    </a:lnTo>
                    <a:close/>
                  </a:path>
                </a:pathLst>
              </a:custGeom>
              <a:solidFill>
                <a:srgbClr val="CC99FF"/>
              </a:solidFill>
              <a:ln w="9525">
                <a:noFill/>
                <a:miter lim="800000"/>
                <a:headEnd/>
                <a:tailEnd/>
              </a:ln>
            </p:spPr>
            <p:txBody>
              <a:bodyPr wrap="none" anchor="ctr"/>
              <a:lstStyle/>
              <a:p>
                <a:endParaRPr lang="zh-CN" altLang="en-US"/>
              </a:p>
            </p:txBody>
          </p:sp>
          <p:sp>
            <p:nvSpPr>
              <p:cNvPr id="10347" name="任意多边形 105"/>
              <p:cNvSpPr>
                <a:spLocks noChangeArrowheads="1"/>
              </p:cNvSpPr>
              <p:nvPr/>
            </p:nvSpPr>
            <p:spPr bwMode="auto">
              <a:xfrm rot="20601702">
                <a:off x="83" y="133"/>
                <a:ext cx="839" cy="1064"/>
              </a:xfrm>
              <a:custGeom>
                <a:avLst/>
                <a:gdLst>
                  <a:gd name="T0" fmla="*/ 1431 w 486"/>
                  <a:gd name="T1" fmla="*/ 1234 h 762"/>
                  <a:gd name="T2" fmla="*/ 1448 w 486"/>
                  <a:gd name="T3" fmla="*/ 1486 h 762"/>
                  <a:gd name="T4" fmla="*/ 28 w 486"/>
                  <a:gd name="T5" fmla="*/ 251 h 762"/>
                  <a:gd name="T6" fmla="*/ 0 w 486"/>
                  <a:gd name="T7" fmla="*/ 0 h 762"/>
                  <a:gd name="T8" fmla="*/ 1431 w 486"/>
                  <a:gd name="T9" fmla="*/ 1234 h 762"/>
                  <a:gd name="T10" fmla="*/ 0 60000 65536"/>
                  <a:gd name="T11" fmla="*/ 0 60000 65536"/>
                  <a:gd name="T12" fmla="*/ 0 60000 65536"/>
                  <a:gd name="T13" fmla="*/ 0 60000 65536"/>
                  <a:gd name="T14" fmla="*/ 0 60000 65536"/>
                  <a:gd name="T15" fmla="*/ 0 w 486"/>
                  <a:gd name="T16" fmla="*/ 0 h 762"/>
                  <a:gd name="T17" fmla="*/ 486 w 486"/>
                  <a:gd name="T18" fmla="*/ 762 h 762"/>
                </a:gdLst>
                <a:ahLst/>
                <a:cxnLst>
                  <a:cxn ang="T10">
                    <a:pos x="T0" y="T1"/>
                  </a:cxn>
                  <a:cxn ang="T11">
                    <a:pos x="T2" y="T3"/>
                  </a:cxn>
                  <a:cxn ang="T12">
                    <a:pos x="T4" y="T5"/>
                  </a:cxn>
                  <a:cxn ang="T13">
                    <a:pos x="T6" y="T7"/>
                  </a:cxn>
                  <a:cxn ang="T14">
                    <a:pos x="T8" y="T9"/>
                  </a:cxn>
                </a:cxnLst>
                <a:rect l="T15" t="T16" r="T17" b="T18"/>
                <a:pathLst>
                  <a:path w="486" h="762">
                    <a:moveTo>
                      <a:pt x="480" y="633"/>
                    </a:moveTo>
                    <a:lnTo>
                      <a:pt x="486" y="762"/>
                    </a:lnTo>
                    <a:lnTo>
                      <a:pt x="9" y="129"/>
                    </a:lnTo>
                    <a:lnTo>
                      <a:pt x="0" y="0"/>
                    </a:lnTo>
                    <a:lnTo>
                      <a:pt x="480" y="633"/>
                    </a:lnTo>
                    <a:close/>
                  </a:path>
                </a:pathLst>
              </a:custGeom>
              <a:gradFill rotWithShape="1">
                <a:gsLst>
                  <a:gs pos="0">
                    <a:srgbClr val="5007A1"/>
                  </a:gs>
                  <a:gs pos="100000">
                    <a:srgbClr val="AF8ED4"/>
                  </a:gs>
                </a:gsLst>
                <a:lin ang="18900000" scaled="1"/>
              </a:gradFill>
              <a:ln w="9525">
                <a:noFill/>
                <a:miter lim="800000"/>
                <a:headEnd/>
                <a:tailEnd/>
              </a:ln>
            </p:spPr>
            <p:txBody>
              <a:bodyPr>
                <a:spAutoFit/>
              </a:bodyPr>
              <a:lstStyle/>
              <a:p>
                <a:endParaRPr lang="zh-CN" altLang="en-US"/>
              </a:p>
            </p:txBody>
          </p:sp>
        </p:grpSp>
        <p:sp>
          <p:nvSpPr>
            <p:cNvPr id="10348" name="椭圆 106"/>
            <p:cNvSpPr>
              <a:spLocks noChangeArrowheads="1"/>
            </p:cNvSpPr>
            <p:nvPr/>
          </p:nvSpPr>
          <p:spPr bwMode="auto">
            <a:xfrm rot="20601702">
              <a:off x="1013" y="572"/>
              <a:ext cx="1698" cy="844"/>
            </a:xfrm>
            <a:prstGeom prst="ellipse">
              <a:avLst/>
            </a:prstGeom>
            <a:gradFill rotWithShape="0">
              <a:gsLst>
                <a:gs pos="0">
                  <a:srgbClr val="C1C1C1"/>
                </a:gs>
                <a:gs pos="50000">
                  <a:srgbClr val="000000"/>
                </a:gs>
                <a:gs pos="100000">
                  <a:srgbClr val="C1C1C1"/>
                </a:gs>
              </a:gsLst>
              <a:lin ang="0" scaled="1"/>
            </a:gradFill>
            <a:ln w="9525">
              <a:noFill/>
              <a:round/>
              <a:headEnd/>
              <a:tailEnd/>
            </a:ln>
          </p:spPr>
          <p:txBody>
            <a:bodyPr wrap="none" anchor="ctr"/>
            <a:lstStyle/>
            <a:p>
              <a:endParaRPr lang="zh-CN" altLang="en-US"/>
            </a:p>
          </p:txBody>
        </p:sp>
        <p:sp>
          <p:nvSpPr>
            <p:cNvPr id="10349" name="椭圆 107"/>
            <p:cNvSpPr>
              <a:spLocks noChangeArrowheads="1"/>
            </p:cNvSpPr>
            <p:nvPr/>
          </p:nvSpPr>
          <p:spPr bwMode="auto">
            <a:xfrm rot="20601702">
              <a:off x="1061" y="720"/>
              <a:ext cx="1653" cy="692"/>
            </a:xfrm>
            <a:prstGeom prst="ellipse">
              <a:avLst/>
            </a:prstGeom>
            <a:solidFill>
              <a:schemeClr val="bg1"/>
            </a:solidFill>
            <a:ln w="9525">
              <a:noFill/>
              <a:round/>
              <a:headEnd/>
              <a:tailEnd/>
            </a:ln>
          </p:spPr>
          <p:txBody>
            <a:bodyPr wrap="none" anchor="ctr"/>
            <a:lstStyle/>
            <a:p>
              <a:endParaRPr lang="zh-CN" altLang="en-US"/>
            </a:p>
          </p:txBody>
        </p:sp>
        <p:sp>
          <p:nvSpPr>
            <p:cNvPr id="10350" name="文本框 108"/>
            <p:cNvSpPr txBox="1">
              <a:spLocks noChangeArrowheads="1"/>
            </p:cNvSpPr>
            <p:nvPr/>
          </p:nvSpPr>
          <p:spPr bwMode="auto">
            <a:xfrm>
              <a:off x="2608" y="452"/>
              <a:ext cx="374" cy="745"/>
            </a:xfrm>
            <a:prstGeom prst="rect">
              <a:avLst/>
            </a:prstGeom>
            <a:noFill/>
            <a:ln w="9525">
              <a:noFill/>
              <a:miter lim="800000"/>
              <a:headEnd/>
              <a:tailEnd/>
            </a:ln>
          </p:spPr>
          <p:txBody>
            <a:bodyPr wrap="none">
              <a:spAutoFit/>
            </a:bodyPr>
            <a:lstStyle/>
            <a:p>
              <a:endParaRPr lang="zh-CN" altLang="en-US">
                <a:solidFill>
                  <a:schemeClr val="bg1"/>
                </a:solidFill>
              </a:endParaRPr>
            </a:p>
          </p:txBody>
        </p:sp>
        <p:sp>
          <p:nvSpPr>
            <p:cNvPr id="10351" name="文本框 109"/>
            <p:cNvSpPr txBox="1">
              <a:spLocks noChangeArrowheads="1"/>
            </p:cNvSpPr>
            <p:nvPr/>
          </p:nvSpPr>
          <p:spPr bwMode="auto">
            <a:xfrm>
              <a:off x="1598" y="161"/>
              <a:ext cx="374" cy="745"/>
            </a:xfrm>
            <a:prstGeom prst="rect">
              <a:avLst/>
            </a:prstGeom>
            <a:noFill/>
            <a:ln w="9525">
              <a:noFill/>
              <a:miter lim="800000"/>
              <a:headEnd/>
              <a:tailEnd/>
            </a:ln>
          </p:spPr>
          <p:txBody>
            <a:bodyPr wrap="none">
              <a:spAutoFit/>
            </a:bodyPr>
            <a:lstStyle/>
            <a:p>
              <a:endParaRPr lang="zh-CN" altLang="en-US">
                <a:solidFill>
                  <a:schemeClr val="bg1"/>
                </a:solidFill>
              </a:endParaRPr>
            </a:p>
          </p:txBody>
        </p:sp>
        <p:sp>
          <p:nvSpPr>
            <p:cNvPr id="10352" name="文本框 110"/>
            <p:cNvSpPr txBox="1">
              <a:spLocks noChangeArrowheads="1"/>
            </p:cNvSpPr>
            <p:nvPr/>
          </p:nvSpPr>
          <p:spPr bwMode="auto">
            <a:xfrm>
              <a:off x="445" y="642"/>
              <a:ext cx="375" cy="745"/>
            </a:xfrm>
            <a:prstGeom prst="rect">
              <a:avLst/>
            </a:prstGeom>
            <a:noFill/>
            <a:ln w="9525">
              <a:noFill/>
              <a:miter lim="800000"/>
              <a:headEnd/>
              <a:tailEnd/>
            </a:ln>
          </p:spPr>
          <p:txBody>
            <a:bodyPr wrap="none">
              <a:spAutoFit/>
            </a:bodyPr>
            <a:lstStyle/>
            <a:p>
              <a:endParaRPr lang="zh-CN" altLang="en-US">
                <a:solidFill>
                  <a:schemeClr val="bg1"/>
                </a:solidFill>
              </a:endParaRPr>
            </a:p>
          </p:txBody>
        </p:sp>
        <p:sp>
          <p:nvSpPr>
            <p:cNvPr id="10353" name="文本框 111"/>
            <p:cNvSpPr txBox="1">
              <a:spLocks noChangeArrowheads="1"/>
            </p:cNvSpPr>
            <p:nvPr/>
          </p:nvSpPr>
          <p:spPr bwMode="auto">
            <a:xfrm>
              <a:off x="303" y="1458"/>
              <a:ext cx="375" cy="745"/>
            </a:xfrm>
            <a:prstGeom prst="rect">
              <a:avLst/>
            </a:prstGeom>
            <a:noFill/>
            <a:ln w="9525">
              <a:noFill/>
              <a:miter lim="800000"/>
              <a:headEnd/>
              <a:tailEnd/>
            </a:ln>
          </p:spPr>
          <p:txBody>
            <a:bodyPr wrap="none">
              <a:spAutoFit/>
            </a:bodyPr>
            <a:lstStyle/>
            <a:p>
              <a:endParaRPr lang="zh-CN" altLang="en-US">
                <a:solidFill>
                  <a:schemeClr val="bg1"/>
                </a:solidFill>
              </a:endParaRPr>
            </a:p>
          </p:txBody>
        </p:sp>
        <p:sp>
          <p:nvSpPr>
            <p:cNvPr id="10354" name="文本框 112"/>
            <p:cNvSpPr txBox="1">
              <a:spLocks noChangeArrowheads="1"/>
            </p:cNvSpPr>
            <p:nvPr/>
          </p:nvSpPr>
          <p:spPr bwMode="auto">
            <a:xfrm>
              <a:off x="1407" y="1603"/>
              <a:ext cx="374" cy="745"/>
            </a:xfrm>
            <a:prstGeom prst="rect">
              <a:avLst/>
            </a:prstGeom>
            <a:noFill/>
            <a:ln w="9525">
              <a:noFill/>
              <a:miter lim="800000"/>
              <a:headEnd/>
              <a:tailEnd/>
            </a:ln>
          </p:spPr>
          <p:txBody>
            <a:bodyPr wrap="none">
              <a:spAutoFit/>
            </a:bodyPr>
            <a:lstStyle/>
            <a:p>
              <a:endParaRPr lang="zh-CN" altLang="en-US">
                <a:solidFill>
                  <a:schemeClr val="bg1"/>
                </a:solidFill>
              </a:endParaRPr>
            </a:p>
          </p:txBody>
        </p:sp>
        <p:sp>
          <p:nvSpPr>
            <p:cNvPr id="10355" name="文本框 113"/>
            <p:cNvSpPr txBox="1">
              <a:spLocks noChangeArrowheads="1"/>
            </p:cNvSpPr>
            <p:nvPr/>
          </p:nvSpPr>
          <p:spPr bwMode="auto">
            <a:xfrm>
              <a:off x="2656" y="1074"/>
              <a:ext cx="374" cy="745"/>
            </a:xfrm>
            <a:prstGeom prst="rect">
              <a:avLst/>
            </a:prstGeom>
            <a:noFill/>
            <a:ln w="9525">
              <a:noFill/>
              <a:miter lim="800000"/>
              <a:headEnd/>
              <a:tailEnd/>
            </a:ln>
          </p:spPr>
          <p:txBody>
            <a:bodyPr wrap="none">
              <a:spAutoFit/>
            </a:bodyPr>
            <a:lstStyle/>
            <a:p>
              <a:endParaRPr lang="zh-CN" altLang="en-US">
                <a:solidFill>
                  <a:schemeClr val="bg1"/>
                </a:solidFill>
              </a:endParaRPr>
            </a:p>
          </p:txBody>
        </p:sp>
      </p:grpSp>
      <p:grpSp>
        <p:nvGrpSpPr>
          <p:cNvPr id="10356" name="Group 116"/>
          <p:cNvGrpSpPr>
            <a:grpSpLocks/>
          </p:cNvGrpSpPr>
          <p:nvPr/>
        </p:nvGrpSpPr>
        <p:grpSpPr bwMode="auto">
          <a:xfrm>
            <a:off x="2641600" y="3213100"/>
            <a:ext cx="2794000" cy="1128713"/>
            <a:chOff x="0" y="0"/>
            <a:chExt cx="4808" cy="1924"/>
          </a:xfrm>
        </p:grpSpPr>
        <p:sp>
          <p:nvSpPr>
            <p:cNvPr id="10357" name="自选图形 115"/>
            <p:cNvSpPr>
              <a:spLocks noChangeArrowheads="1"/>
            </p:cNvSpPr>
            <p:nvPr/>
          </p:nvSpPr>
          <p:spPr bwMode="auto">
            <a:xfrm>
              <a:off x="1361" y="503"/>
              <a:ext cx="318" cy="363"/>
            </a:xfrm>
            <a:prstGeom prst="chevron">
              <a:avLst>
                <a:gd name="adj" fmla="val 52514"/>
              </a:avLst>
            </a:prstGeom>
            <a:solidFill>
              <a:schemeClr val="accent1"/>
            </a:solidFill>
            <a:ln w="9525">
              <a:noFill/>
              <a:miter lim="800000"/>
              <a:headEnd/>
              <a:tailEnd/>
            </a:ln>
          </p:spPr>
          <p:txBody>
            <a:bodyPr wrap="none" anchor="ctr"/>
            <a:lstStyle/>
            <a:p>
              <a:endParaRPr lang="zh-CN" altLang="en-US"/>
            </a:p>
          </p:txBody>
        </p:sp>
        <p:sp>
          <p:nvSpPr>
            <p:cNvPr id="10358" name="自选图形 116"/>
            <p:cNvSpPr>
              <a:spLocks noChangeArrowheads="1"/>
            </p:cNvSpPr>
            <p:nvPr/>
          </p:nvSpPr>
          <p:spPr bwMode="auto">
            <a:xfrm>
              <a:off x="3084" y="503"/>
              <a:ext cx="318" cy="363"/>
            </a:xfrm>
            <a:prstGeom prst="chevron">
              <a:avLst>
                <a:gd name="adj" fmla="val 52514"/>
              </a:avLst>
            </a:prstGeom>
            <a:solidFill>
              <a:schemeClr val="hlink"/>
            </a:solidFill>
            <a:ln w="9525">
              <a:noFill/>
              <a:miter lim="800000"/>
              <a:headEnd/>
              <a:tailEnd/>
            </a:ln>
          </p:spPr>
          <p:txBody>
            <a:bodyPr wrap="none" anchor="ctr"/>
            <a:lstStyle/>
            <a:p>
              <a:endParaRPr lang="zh-CN" altLang="en-US"/>
            </a:p>
          </p:txBody>
        </p:sp>
        <p:sp>
          <p:nvSpPr>
            <p:cNvPr id="10359" name="椭圆 117"/>
            <p:cNvSpPr>
              <a:spLocks noChangeArrowheads="1"/>
            </p:cNvSpPr>
            <p:nvPr/>
          </p:nvSpPr>
          <p:spPr bwMode="auto">
            <a:xfrm>
              <a:off x="3448" y="3"/>
              <a:ext cx="1360" cy="1361"/>
            </a:xfrm>
            <a:prstGeom prst="ellipse">
              <a:avLst/>
            </a:prstGeom>
            <a:gradFill rotWithShape="1">
              <a:gsLst>
                <a:gs pos="0">
                  <a:schemeClr val="hlink"/>
                </a:gs>
                <a:gs pos="50000">
                  <a:srgbClr val="FFFFFF"/>
                </a:gs>
                <a:gs pos="100000">
                  <a:schemeClr val="hlink"/>
                </a:gs>
              </a:gsLst>
              <a:lin ang="18900000" scaled="1"/>
            </a:gradFill>
            <a:ln w="9525">
              <a:noFill/>
              <a:round/>
              <a:headEnd/>
              <a:tailEnd/>
            </a:ln>
          </p:spPr>
          <p:txBody>
            <a:bodyPr wrap="none" anchor="ctr">
              <a:spAutoFit/>
            </a:bodyPr>
            <a:lstStyle/>
            <a:p>
              <a:endParaRPr lang="zh-CN" altLang="en-US"/>
            </a:p>
          </p:txBody>
        </p:sp>
        <p:sp>
          <p:nvSpPr>
            <p:cNvPr id="10360" name="椭圆 118"/>
            <p:cNvSpPr>
              <a:spLocks noChangeArrowheads="1"/>
            </p:cNvSpPr>
            <p:nvPr/>
          </p:nvSpPr>
          <p:spPr bwMode="auto">
            <a:xfrm>
              <a:off x="3448" y="3"/>
              <a:ext cx="1360" cy="1361"/>
            </a:xfrm>
            <a:prstGeom prst="ellipse">
              <a:avLst/>
            </a:prstGeom>
            <a:gradFill rotWithShape="1">
              <a:gsLst>
                <a:gs pos="0">
                  <a:schemeClr val="hlink">
                    <a:alpha val="31999"/>
                  </a:schemeClr>
                </a:gs>
                <a:gs pos="100000">
                  <a:srgbClr val="000000">
                    <a:alpha val="89999"/>
                  </a:srgbClr>
                </a:gs>
              </a:gsLst>
              <a:lin ang="18900000" scaled="1"/>
            </a:gradFill>
            <a:ln w="9525">
              <a:noFill/>
              <a:round/>
              <a:headEnd/>
              <a:tailEnd/>
            </a:ln>
          </p:spPr>
          <p:txBody>
            <a:bodyPr wrap="none" anchor="ctr">
              <a:spAutoFit/>
            </a:bodyPr>
            <a:lstStyle/>
            <a:p>
              <a:endParaRPr lang="zh-CN" altLang="en-US"/>
            </a:p>
          </p:txBody>
        </p:sp>
        <p:sp>
          <p:nvSpPr>
            <p:cNvPr id="10361" name="椭圆 119"/>
            <p:cNvSpPr>
              <a:spLocks noChangeArrowheads="1"/>
            </p:cNvSpPr>
            <p:nvPr/>
          </p:nvSpPr>
          <p:spPr bwMode="auto">
            <a:xfrm>
              <a:off x="3535" y="92"/>
              <a:ext cx="1183" cy="1185"/>
            </a:xfrm>
            <a:prstGeom prst="ellipse">
              <a:avLst/>
            </a:prstGeom>
            <a:gradFill rotWithShape="1">
              <a:gsLst>
                <a:gs pos="0">
                  <a:schemeClr val="hlink"/>
                </a:gs>
                <a:gs pos="50000">
                  <a:srgbClr val="00008A"/>
                </a:gs>
                <a:gs pos="100000">
                  <a:schemeClr val="hlink"/>
                </a:gs>
              </a:gsLst>
              <a:lin ang="2700000" scaled="1"/>
            </a:gradFill>
            <a:ln w="9525">
              <a:noFill/>
              <a:round/>
              <a:headEnd/>
              <a:tailEnd/>
            </a:ln>
          </p:spPr>
          <p:txBody>
            <a:bodyPr anchor="ctr">
              <a:spAutoFit/>
            </a:bodyPr>
            <a:lstStyle/>
            <a:p>
              <a:endParaRPr lang="zh-CN" altLang="en-US"/>
            </a:p>
          </p:txBody>
        </p:sp>
        <p:sp>
          <p:nvSpPr>
            <p:cNvPr id="10362" name="椭圆 120"/>
            <p:cNvSpPr>
              <a:spLocks noChangeArrowheads="1"/>
            </p:cNvSpPr>
            <p:nvPr/>
          </p:nvSpPr>
          <p:spPr bwMode="auto">
            <a:xfrm>
              <a:off x="3557" y="100"/>
              <a:ext cx="1183" cy="1183"/>
            </a:xfrm>
            <a:prstGeom prst="ellipse">
              <a:avLst/>
            </a:prstGeom>
            <a:gradFill rotWithShape="1">
              <a:gsLst>
                <a:gs pos="0">
                  <a:srgbClr val="0000A2"/>
                </a:gs>
                <a:gs pos="100000">
                  <a:schemeClr val="hlink">
                    <a:alpha val="0"/>
                  </a:schemeClr>
                </a:gs>
              </a:gsLst>
              <a:lin ang="18900000" scaled="1"/>
            </a:gradFill>
            <a:ln w="9525">
              <a:noFill/>
              <a:round/>
              <a:headEnd/>
              <a:tailEnd/>
            </a:ln>
          </p:spPr>
          <p:txBody>
            <a:bodyPr anchor="ctr">
              <a:spAutoFit/>
            </a:bodyPr>
            <a:lstStyle/>
            <a:p>
              <a:endParaRPr lang="zh-CN" altLang="en-US"/>
            </a:p>
          </p:txBody>
        </p:sp>
        <p:sp>
          <p:nvSpPr>
            <p:cNvPr id="10363" name="椭圆 121"/>
            <p:cNvSpPr>
              <a:spLocks noChangeArrowheads="1"/>
            </p:cNvSpPr>
            <p:nvPr/>
          </p:nvSpPr>
          <p:spPr bwMode="auto">
            <a:xfrm>
              <a:off x="3600" y="152"/>
              <a:ext cx="1065" cy="1065"/>
            </a:xfrm>
            <a:prstGeom prst="ellipse">
              <a:avLst/>
            </a:prstGeom>
            <a:solidFill>
              <a:srgbClr val="333333"/>
            </a:solidFill>
            <a:ln w="9525">
              <a:noFill/>
              <a:round/>
              <a:headEnd/>
              <a:tailEnd/>
            </a:ln>
          </p:spPr>
          <p:txBody>
            <a:bodyPr anchor="ctr">
              <a:spAutoFit/>
            </a:bodyPr>
            <a:lstStyle/>
            <a:p>
              <a:endParaRPr lang="zh-CN" altLang="en-US"/>
            </a:p>
          </p:txBody>
        </p:sp>
        <p:sp>
          <p:nvSpPr>
            <p:cNvPr id="10364" name="椭圆 122"/>
            <p:cNvSpPr>
              <a:spLocks noChangeArrowheads="1"/>
            </p:cNvSpPr>
            <p:nvPr/>
          </p:nvSpPr>
          <p:spPr bwMode="auto">
            <a:xfrm>
              <a:off x="0" y="0"/>
              <a:ext cx="1360" cy="1361"/>
            </a:xfrm>
            <a:prstGeom prst="ellipse">
              <a:avLst/>
            </a:prstGeom>
            <a:gradFill rotWithShape="1">
              <a:gsLst>
                <a:gs pos="0">
                  <a:schemeClr val="folHlink"/>
                </a:gs>
                <a:gs pos="50000">
                  <a:srgbClr val="FFFFFF"/>
                </a:gs>
                <a:gs pos="100000">
                  <a:schemeClr val="folHlink"/>
                </a:gs>
              </a:gsLst>
              <a:lin ang="18900000" scaled="1"/>
            </a:gradFill>
            <a:ln w="9525">
              <a:noFill/>
              <a:round/>
              <a:headEnd/>
              <a:tailEnd/>
            </a:ln>
          </p:spPr>
          <p:txBody>
            <a:bodyPr wrap="none" anchor="ctr">
              <a:spAutoFit/>
            </a:bodyPr>
            <a:lstStyle/>
            <a:p>
              <a:endParaRPr lang="zh-CN" altLang="en-US"/>
            </a:p>
          </p:txBody>
        </p:sp>
        <p:sp>
          <p:nvSpPr>
            <p:cNvPr id="10365" name="椭圆 123"/>
            <p:cNvSpPr>
              <a:spLocks noChangeArrowheads="1"/>
            </p:cNvSpPr>
            <p:nvPr/>
          </p:nvSpPr>
          <p:spPr bwMode="auto">
            <a:xfrm>
              <a:off x="0" y="0"/>
              <a:ext cx="1360" cy="1361"/>
            </a:xfrm>
            <a:prstGeom prst="ellipse">
              <a:avLst/>
            </a:prstGeom>
            <a:gradFill rotWithShape="1">
              <a:gsLst>
                <a:gs pos="0">
                  <a:schemeClr val="folHlink">
                    <a:alpha val="31999"/>
                  </a:schemeClr>
                </a:gs>
                <a:gs pos="100000">
                  <a:srgbClr val="000000">
                    <a:alpha val="89999"/>
                  </a:srgbClr>
                </a:gs>
              </a:gsLst>
              <a:lin ang="18900000" scaled="1"/>
            </a:gradFill>
            <a:ln w="9525">
              <a:noFill/>
              <a:round/>
              <a:headEnd/>
              <a:tailEnd/>
            </a:ln>
          </p:spPr>
          <p:txBody>
            <a:bodyPr wrap="none" anchor="ctr">
              <a:spAutoFit/>
            </a:bodyPr>
            <a:lstStyle/>
            <a:p>
              <a:endParaRPr lang="zh-CN" altLang="en-US"/>
            </a:p>
          </p:txBody>
        </p:sp>
        <p:sp>
          <p:nvSpPr>
            <p:cNvPr id="10366" name="椭圆 124"/>
            <p:cNvSpPr>
              <a:spLocks noChangeArrowheads="1"/>
            </p:cNvSpPr>
            <p:nvPr/>
          </p:nvSpPr>
          <p:spPr bwMode="auto">
            <a:xfrm>
              <a:off x="90" y="89"/>
              <a:ext cx="1183" cy="1183"/>
            </a:xfrm>
            <a:prstGeom prst="ellipse">
              <a:avLst/>
            </a:prstGeom>
            <a:gradFill rotWithShape="1">
              <a:gsLst>
                <a:gs pos="0">
                  <a:schemeClr val="folHlink"/>
                </a:gs>
                <a:gs pos="50000">
                  <a:srgbClr val="450045"/>
                </a:gs>
                <a:gs pos="100000">
                  <a:schemeClr val="folHlink"/>
                </a:gs>
              </a:gsLst>
              <a:lin ang="2700000" scaled="1"/>
            </a:gradFill>
            <a:ln w="9525">
              <a:noFill/>
              <a:round/>
              <a:headEnd/>
              <a:tailEnd/>
            </a:ln>
          </p:spPr>
          <p:txBody>
            <a:bodyPr anchor="ctr">
              <a:spAutoFit/>
            </a:bodyPr>
            <a:lstStyle/>
            <a:p>
              <a:endParaRPr lang="zh-CN" altLang="en-US"/>
            </a:p>
          </p:txBody>
        </p:sp>
        <p:sp>
          <p:nvSpPr>
            <p:cNvPr id="10367" name="椭圆 125"/>
            <p:cNvSpPr>
              <a:spLocks noChangeArrowheads="1"/>
            </p:cNvSpPr>
            <p:nvPr/>
          </p:nvSpPr>
          <p:spPr bwMode="auto">
            <a:xfrm>
              <a:off x="90" y="92"/>
              <a:ext cx="1183" cy="1183"/>
            </a:xfrm>
            <a:prstGeom prst="ellipse">
              <a:avLst/>
            </a:prstGeom>
            <a:gradFill rotWithShape="1">
              <a:gsLst>
                <a:gs pos="0">
                  <a:srgbClr val="510051"/>
                </a:gs>
                <a:gs pos="100000">
                  <a:schemeClr val="folHlink">
                    <a:alpha val="0"/>
                  </a:schemeClr>
                </a:gs>
              </a:gsLst>
              <a:lin ang="18900000" scaled="1"/>
            </a:gradFill>
            <a:ln w="9525">
              <a:noFill/>
              <a:round/>
              <a:headEnd/>
              <a:tailEnd/>
            </a:ln>
          </p:spPr>
          <p:txBody>
            <a:bodyPr anchor="ctr">
              <a:spAutoFit/>
            </a:bodyPr>
            <a:lstStyle/>
            <a:p>
              <a:endParaRPr lang="zh-CN" altLang="en-US"/>
            </a:p>
          </p:txBody>
        </p:sp>
        <p:sp>
          <p:nvSpPr>
            <p:cNvPr id="10368" name="椭圆 126"/>
            <p:cNvSpPr>
              <a:spLocks noChangeArrowheads="1"/>
            </p:cNvSpPr>
            <p:nvPr/>
          </p:nvSpPr>
          <p:spPr bwMode="auto">
            <a:xfrm>
              <a:off x="148" y="148"/>
              <a:ext cx="1065" cy="1065"/>
            </a:xfrm>
            <a:prstGeom prst="ellipse">
              <a:avLst/>
            </a:prstGeom>
            <a:solidFill>
              <a:srgbClr val="333333"/>
            </a:solidFill>
            <a:ln w="9525">
              <a:noFill/>
              <a:round/>
              <a:headEnd/>
              <a:tailEnd/>
            </a:ln>
          </p:spPr>
          <p:txBody>
            <a:bodyPr anchor="ctr">
              <a:spAutoFit/>
            </a:bodyPr>
            <a:lstStyle/>
            <a:p>
              <a:endParaRPr lang="zh-CN" altLang="en-US"/>
            </a:p>
          </p:txBody>
        </p:sp>
        <p:grpSp>
          <p:nvGrpSpPr>
            <p:cNvPr id="10369" name="Group 129"/>
            <p:cNvGrpSpPr>
              <a:grpSpLocks/>
            </p:cNvGrpSpPr>
            <p:nvPr/>
          </p:nvGrpSpPr>
          <p:grpSpPr bwMode="auto">
            <a:xfrm>
              <a:off x="165" y="164"/>
              <a:ext cx="1031" cy="1031"/>
              <a:chOff x="0" y="0"/>
              <a:chExt cx="1252" cy="1252"/>
            </a:xfrm>
          </p:grpSpPr>
          <p:sp>
            <p:nvSpPr>
              <p:cNvPr id="10370" name="椭圆 128"/>
              <p:cNvSpPr>
                <a:spLocks noChangeArrowheads="1"/>
              </p:cNvSpPr>
              <p:nvPr/>
            </p:nvSpPr>
            <p:spPr bwMode="auto">
              <a:xfrm>
                <a:off x="0" y="0"/>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10371" name="椭圆 129"/>
              <p:cNvSpPr>
                <a:spLocks noChangeArrowheads="1"/>
              </p:cNvSpPr>
              <p:nvPr/>
            </p:nvSpPr>
            <p:spPr bwMode="auto">
              <a:xfrm>
                <a:off x="16" y="7"/>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10372" name="椭圆 130"/>
              <p:cNvSpPr>
                <a:spLocks noChangeArrowheads="1"/>
              </p:cNvSpPr>
              <p:nvPr/>
            </p:nvSpPr>
            <p:spPr bwMode="auto">
              <a:xfrm>
                <a:off x="29" y="19"/>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10373" name="椭圆 131"/>
              <p:cNvSpPr>
                <a:spLocks noChangeArrowheads="1"/>
              </p:cNvSpPr>
              <p:nvPr/>
            </p:nvSpPr>
            <p:spPr bwMode="auto">
              <a:xfrm>
                <a:off x="97" y="51"/>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sp>
          <p:nvSpPr>
            <p:cNvPr id="10374" name="椭圆 132"/>
            <p:cNvSpPr>
              <a:spLocks noChangeArrowheads="1"/>
            </p:cNvSpPr>
            <p:nvPr/>
          </p:nvSpPr>
          <p:spPr bwMode="auto">
            <a:xfrm>
              <a:off x="1724" y="3"/>
              <a:ext cx="1360" cy="1361"/>
            </a:xfrm>
            <a:prstGeom prst="ellipse">
              <a:avLst/>
            </a:prstGeom>
            <a:gradFill rotWithShape="1">
              <a:gsLst>
                <a:gs pos="0">
                  <a:schemeClr val="accent1"/>
                </a:gs>
                <a:gs pos="50000">
                  <a:srgbClr val="FFFFFF"/>
                </a:gs>
                <a:gs pos="100000">
                  <a:schemeClr val="accent1"/>
                </a:gs>
              </a:gsLst>
              <a:lin ang="18900000" scaled="1"/>
            </a:gradFill>
            <a:ln w="9525">
              <a:noFill/>
              <a:round/>
              <a:headEnd/>
              <a:tailEnd/>
            </a:ln>
          </p:spPr>
          <p:txBody>
            <a:bodyPr wrap="none" anchor="ctr">
              <a:spAutoFit/>
            </a:bodyPr>
            <a:lstStyle/>
            <a:p>
              <a:endParaRPr lang="zh-CN" altLang="en-US"/>
            </a:p>
          </p:txBody>
        </p:sp>
        <p:sp>
          <p:nvSpPr>
            <p:cNvPr id="10375" name="椭圆 133"/>
            <p:cNvSpPr>
              <a:spLocks noChangeArrowheads="1"/>
            </p:cNvSpPr>
            <p:nvPr/>
          </p:nvSpPr>
          <p:spPr bwMode="auto">
            <a:xfrm>
              <a:off x="1724" y="3"/>
              <a:ext cx="1360" cy="1361"/>
            </a:xfrm>
            <a:prstGeom prst="ellipse">
              <a:avLst/>
            </a:prstGeom>
            <a:gradFill rotWithShape="1">
              <a:gsLst>
                <a:gs pos="0">
                  <a:schemeClr val="accent1">
                    <a:alpha val="31999"/>
                  </a:schemeClr>
                </a:gs>
                <a:gs pos="100000">
                  <a:srgbClr val="253C57"/>
                </a:gs>
              </a:gsLst>
              <a:lin ang="18900000" scaled="1"/>
            </a:gradFill>
            <a:ln w="9525">
              <a:noFill/>
              <a:round/>
              <a:headEnd/>
              <a:tailEnd/>
            </a:ln>
          </p:spPr>
          <p:txBody>
            <a:bodyPr wrap="none" anchor="ctr">
              <a:spAutoFit/>
            </a:bodyPr>
            <a:lstStyle/>
            <a:p>
              <a:endParaRPr lang="zh-CN" altLang="en-US"/>
            </a:p>
          </p:txBody>
        </p:sp>
        <p:sp>
          <p:nvSpPr>
            <p:cNvPr id="10376" name="椭圆 134"/>
            <p:cNvSpPr>
              <a:spLocks noChangeArrowheads="1"/>
            </p:cNvSpPr>
            <p:nvPr/>
          </p:nvSpPr>
          <p:spPr bwMode="auto">
            <a:xfrm>
              <a:off x="1814" y="92"/>
              <a:ext cx="1183" cy="1185"/>
            </a:xfrm>
            <a:prstGeom prst="ellipse">
              <a:avLst/>
            </a:prstGeom>
            <a:gradFill rotWithShape="1">
              <a:gsLst>
                <a:gs pos="0">
                  <a:schemeClr val="accent1"/>
                </a:gs>
                <a:gs pos="50000">
                  <a:srgbClr val="2B4666"/>
                </a:gs>
                <a:gs pos="100000">
                  <a:schemeClr val="accent1"/>
                </a:gs>
              </a:gsLst>
              <a:lin ang="2700000" scaled="1"/>
            </a:gradFill>
            <a:ln w="9525">
              <a:noFill/>
              <a:round/>
              <a:headEnd/>
              <a:tailEnd/>
            </a:ln>
          </p:spPr>
          <p:txBody>
            <a:bodyPr anchor="ctr">
              <a:spAutoFit/>
            </a:bodyPr>
            <a:lstStyle/>
            <a:p>
              <a:endParaRPr lang="zh-CN" altLang="en-US"/>
            </a:p>
          </p:txBody>
        </p:sp>
        <p:sp>
          <p:nvSpPr>
            <p:cNvPr id="10377" name="椭圆 135"/>
            <p:cNvSpPr>
              <a:spLocks noChangeArrowheads="1"/>
            </p:cNvSpPr>
            <p:nvPr/>
          </p:nvSpPr>
          <p:spPr bwMode="auto">
            <a:xfrm>
              <a:off x="1814" y="95"/>
              <a:ext cx="1183" cy="1183"/>
            </a:xfrm>
            <a:prstGeom prst="ellipse">
              <a:avLst/>
            </a:prstGeom>
            <a:gradFill rotWithShape="1">
              <a:gsLst>
                <a:gs pos="0">
                  <a:srgbClr val="325278"/>
                </a:gs>
                <a:gs pos="100000">
                  <a:schemeClr val="accent1">
                    <a:alpha val="0"/>
                  </a:schemeClr>
                </a:gs>
              </a:gsLst>
              <a:lin ang="18900000" scaled="1"/>
            </a:gradFill>
            <a:ln w="9525">
              <a:noFill/>
              <a:round/>
              <a:headEnd/>
              <a:tailEnd/>
            </a:ln>
          </p:spPr>
          <p:txBody>
            <a:bodyPr anchor="ctr">
              <a:spAutoFit/>
            </a:bodyPr>
            <a:lstStyle/>
            <a:p>
              <a:endParaRPr lang="zh-CN" altLang="en-US"/>
            </a:p>
          </p:txBody>
        </p:sp>
        <p:sp>
          <p:nvSpPr>
            <p:cNvPr id="10378" name="椭圆 136"/>
            <p:cNvSpPr>
              <a:spLocks noChangeArrowheads="1"/>
            </p:cNvSpPr>
            <p:nvPr/>
          </p:nvSpPr>
          <p:spPr bwMode="auto">
            <a:xfrm>
              <a:off x="1872" y="152"/>
              <a:ext cx="1065" cy="1065"/>
            </a:xfrm>
            <a:prstGeom prst="ellipse">
              <a:avLst/>
            </a:prstGeom>
            <a:solidFill>
              <a:srgbClr val="333333"/>
            </a:solidFill>
            <a:ln w="9525">
              <a:noFill/>
              <a:round/>
              <a:headEnd/>
              <a:tailEnd/>
            </a:ln>
          </p:spPr>
          <p:txBody>
            <a:bodyPr anchor="ctr">
              <a:spAutoFit/>
            </a:bodyPr>
            <a:lstStyle/>
            <a:p>
              <a:endParaRPr lang="zh-CN" altLang="en-US"/>
            </a:p>
          </p:txBody>
        </p:sp>
        <p:grpSp>
          <p:nvGrpSpPr>
            <p:cNvPr id="10379" name="Group 139"/>
            <p:cNvGrpSpPr>
              <a:grpSpLocks/>
            </p:cNvGrpSpPr>
            <p:nvPr/>
          </p:nvGrpSpPr>
          <p:grpSpPr bwMode="auto">
            <a:xfrm>
              <a:off x="1889" y="164"/>
              <a:ext cx="1031" cy="1031"/>
              <a:chOff x="0" y="0"/>
              <a:chExt cx="1252" cy="1252"/>
            </a:xfrm>
          </p:grpSpPr>
          <p:sp>
            <p:nvSpPr>
              <p:cNvPr id="10380" name="椭圆 138"/>
              <p:cNvSpPr>
                <a:spLocks noChangeArrowheads="1"/>
              </p:cNvSpPr>
              <p:nvPr/>
            </p:nvSpPr>
            <p:spPr bwMode="auto">
              <a:xfrm>
                <a:off x="0" y="0"/>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10381" name="椭圆 139"/>
              <p:cNvSpPr>
                <a:spLocks noChangeArrowheads="1"/>
              </p:cNvSpPr>
              <p:nvPr/>
            </p:nvSpPr>
            <p:spPr bwMode="auto">
              <a:xfrm>
                <a:off x="16" y="7"/>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10382" name="椭圆 140"/>
              <p:cNvSpPr>
                <a:spLocks noChangeArrowheads="1"/>
              </p:cNvSpPr>
              <p:nvPr/>
            </p:nvSpPr>
            <p:spPr bwMode="auto">
              <a:xfrm>
                <a:off x="29" y="19"/>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10383" name="椭圆 141"/>
              <p:cNvSpPr>
                <a:spLocks noChangeArrowheads="1"/>
              </p:cNvSpPr>
              <p:nvPr/>
            </p:nvSpPr>
            <p:spPr bwMode="auto">
              <a:xfrm>
                <a:off x="97" y="51"/>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grpSp>
          <p:nvGrpSpPr>
            <p:cNvPr id="10384" name="Group 144"/>
            <p:cNvGrpSpPr>
              <a:grpSpLocks/>
            </p:cNvGrpSpPr>
            <p:nvPr/>
          </p:nvGrpSpPr>
          <p:grpSpPr bwMode="auto">
            <a:xfrm>
              <a:off x="3619" y="164"/>
              <a:ext cx="1031" cy="1031"/>
              <a:chOff x="0" y="0"/>
              <a:chExt cx="1252" cy="1252"/>
            </a:xfrm>
          </p:grpSpPr>
          <p:sp>
            <p:nvSpPr>
              <p:cNvPr id="10385" name="椭圆 143"/>
              <p:cNvSpPr>
                <a:spLocks noChangeArrowheads="1"/>
              </p:cNvSpPr>
              <p:nvPr/>
            </p:nvSpPr>
            <p:spPr bwMode="auto">
              <a:xfrm>
                <a:off x="0" y="0"/>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10386" name="椭圆 144"/>
              <p:cNvSpPr>
                <a:spLocks noChangeArrowheads="1"/>
              </p:cNvSpPr>
              <p:nvPr/>
            </p:nvSpPr>
            <p:spPr bwMode="auto">
              <a:xfrm>
                <a:off x="16" y="7"/>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10387" name="椭圆 145"/>
              <p:cNvSpPr>
                <a:spLocks noChangeArrowheads="1"/>
              </p:cNvSpPr>
              <p:nvPr/>
            </p:nvSpPr>
            <p:spPr bwMode="auto">
              <a:xfrm>
                <a:off x="29" y="19"/>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10388" name="椭圆 146"/>
              <p:cNvSpPr>
                <a:spLocks noChangeArrowheads="1"/>
              </p:cNvSpPr>
              <p:nvPr/>
            </p:nvSpPr>
            <p:spPr bwMode="auto">
              <a:xfrm>
                <a:off x="97" y="51"/>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sp>
          <p:nvSpPr>
            <p:cNvPr id="10389" name="自选图形 147"/>
            <p:cNvSpPr>
              <a:spLocks noChangeArrowheads="1"/>
            </p:cNvSpPr>
            <p:nvPr/>
          </p:nvSpPr>
          <p:spPr bwMode="auto">
            <a:xfrm>
              <a:off x="30" y="1599"/>
              <a:ext cx="1298" cy="325"/>
            </a:xfrm>
            <a:prstGeom prst="roundRect">
              <a:avLst>
                <a:gd name="adj" fmla="val 50000"/>
              </a:avLst>
            </a:prstGeom>
            <a:noFill/>
            <a:ln w="38100" cmpd="sng">
              <a:solidFill>
                <a:schemeClr val="bg2"/>
              </a:solidFill>
              <a:round/>
              <a:headEnd/>
              <a:tailEnd/>
            </a:ln>
          </p:spPr>
          <p:txBody>
            <a:bodyPr wrap="none" anchor="ctr"/>
            <a:lstStyle/>
            <a:p>
              <a:pPr algn="ctr" eaLnBrk="0" hangingPunct="0"/>
              <a:endParaRPr lang="zh-CN" altLang="en-US">
                <a:effectLst>
                  <a:outerShdw blurRad="38100" dist="38100" dir="2700000" algn="tl">
                    <a:srgbClr val="C0C0C0"/>
                  </a:outerShdw>
                </a:effectLst>
                <a:latin typeface="Verdana" pitchFamily="34" charset="0"/>
              </a:endParaRPr>
            </a:p>
          </p:txBody>
        </p:sp>
        <p:sp>
          <p:nvSpPr>
            <p:cNvPr id="10390" name="自选图形 148"/>
            <p:cNvSpPr>
              <a:spLocks noChangeArrowheads="1"/>
            </p:cNvSpPr>
            <p:nvPr/>
          </p:nvSpPr>
          <p:spPr bwMode="auto">
            <a:xfrm>
              <a:off x="1754" y="1599"/>
              <a:ext cx="1295" cy="325"/>
            </a:xfrm>
            <a:prstGeom prst="roundRect">
              <a:avLst>
                <a:gd name="adj" fmla="val 50000"/>
              </a:avLst>
            </a:prstGeom>
            <a:noFill/>
            <a:ln w="38100" cmpd="sng">
              <a:solidFill>
                <a:schemeClr val="bg2"/>
              </a:solidFill>
              <a:round/>
              <a:headEnd/>
              <a:tailEnd/>
            </a:ln>
          </p:spPr>
          <p:txBody>
            <a:bodyPr wrap="none" anchor="ctr"/>
            <a:lstStyle/>
            <a:p>
              <a:pPr algn="ctr" eaLnBrk="0" hangingPunct="0"/>
              <a:endParaRPr lang="zh-CN" altLang="en-US">
                <a:effectLst>
                  <a:outerShdw blurRad="38100" dist="38100" dir="2700000" algn="tl">
                    <a:srgbClr val="C0C0C0"/>
                  </a:outerShdw>
                </a:effectLst>
                <a:latin typeface="Verdana" pitchFamily="34" charset="0"/>
              </a:endParaRPr>
            </a:p>
          </p:txBody>
        </p:sp>
        <p:sp>
          <p:nvSpPr>
            <p:cNvPr id="10391" name="自选图形 149"/>
            <p:cNvSpPr>
              <a:spLocks noChangeArrowheads="1"/>
            </p:cNvSpPr>
            <p:nvPr/>
          </p:nvSpPr>
          <p:spPr bwMode="auto">
            <a:xfrm>
              <a:off x="3486" y="1599"/>
              <a:ext cx="1298" cy="325"/>
            </a:xfrm>
            <a:prstGeom prst="roundRect">
              <a:avLst>
                <a:gd name="adj" fmla="val 50000"/>
              </a:avLst>
            </a:prstGeom>
            <a:noFill/>
            <a:ln w="38100" cmpd="sng">
              <a:solidFill>
                <a:schemeClr val="bg2"/>
              </a:solidFill>
              <a:round/>
              <a:headEnd/>
              <a:tailEnd/>
            </a:ln>
          </p:spPr>
          <p:txBody>
            <a:bodyPr wrap="none" anchor="ctr"/>
            <a:lstStyle/>
            <a:p>
              <a:pPr algn="ctr" eaLnBrk="0" hangingPunct="0"/>
              <a:endParaRPr lang="zh-CN" altLang="en-US">
                <a:effectLst>
                  <a:outerShdw blurRad="38100" dist="38100" dir="2700000" algn="tl">
                    <a:srgbClr val="C0C0C0"/>
                  </a:outerShdw>
                </a:effectLst>
                <a:latin typeface="Verdana" pitchFamily="34" charset="0"/>
              </a:endParaRPr>
            </a:p>
          </p:txBody>
        </p:sp>
        <p:sp>
          <p:nvSpPr>
            <p:cNvPr id="10392" name="文本框 150"/>
            <p:cNvSpPr txBox="1">
              <a:spLocks noChangeArrowheads="1"/>
            </p:cNvSpPr>
            <p:nvPr/>
          </p:nvSpPr>
          <p:spPr bwMode="auto">
            <a:xfrm>
              <a:off x="522" y="533"/>
              <a:ext cx="317" cy="779"/>
            </a:xfrm>
            <a:prstGeom prst="rect">
              <a:avLst/>
            </a:prstGeom>
            <a:noFill/>
            <a:ln w="9525">
              <a:noFill/>
              <a:miter lim="800000"/>
              <a:headEnd/>
              <a:tailEnd/>
            </a:ln>
          </p:spPr>
          <p:txBody>
            <a:bodyPr wrap="none">
              <a:spAutoFit/>
            </a:bodyPr>
            <a:lstStyle/>
            <a:p>
              <a:pPr algn="ctr" eaLnBrk="0" hangingPunct="0"/>
              <a:endParaRPr lang="zh-CN" altLang="en-US" sz="2400"/>
            </a:p>
          </p:txBody>
        </p:sp>
        <p:sp>
          <p:nvSpPr>
            <p:cNvPr id="10393" name="文本框 151"/>
            <p:cNvSpPr txBox="1">
              <a:spLocks noChangeArrowheads="1"/>
            </p:cNvSpPr>
            <p:nvPr/>
          </p:nvSpPr>
          <p:spPr bwMode="auto">
            <a:xfrm>
              <a:off x="2251" y="533"/>
              <a:ext cx="317" cy="779"/>
            </a:xfrm>
            <a:prstGeom prst="rect">
              <a:avLst/>
            </a:prstGeom>
            <a:noFill/>
            <a:ln w="9525">
              <a:noFill/>
              <a:miter lim="800000"/>
              <a:headEnd/>
              <a:tailEnd/>
            </a:ln>
          </p:spPr>
          <p:txBody>
            <a:bodyPr wrap="none">
              <a:spAutoFit/>
            </a:bodyPr>
            <a:lstStyle/>
            <a:p>
              <a:pPr algn="ctr" eaLnBrk="0" hangingPunct="0"/>
              <a:endParaRPr lang="zh-CN" altLang="en-US" sz="2400"/>
            </a:p>
          </p:txBody>
        </p:sp>
        <p:sp>
          <p:nvSpPr>
            <p:cNvPr id="10394" name="文本框 152"/>
            <p:cNvSpPr txBox="1">
              <a:spLocks noChangeArrowheads="1"/>
            </p:cNvSpPr>
            <p:nvPr/>
          </p:nvSpPr>
          <p:spPr bwMode="auto">
            <a:xfrm>
              <a:off x="3978" y="533"/>
              <a:ext cx="316" cy="779"/>
            </a:xfrm>
            <a:prstGeom prst="rect">
              <a:avLst/>
            </a:prstGeom>
            <a:noFill/>
            <a:ln w="9525">
              <a:noFill/>
              <a:miter lim="800000"/>
              <a:headEnd/>
              <a:tailEnd/>
            </a:ln>
          </p:spPr>
          <p:txBody>
            <a:bodyPr wrap="none">
              <a:spAutoFit/>
            </a:bodyPr>
            <a:lstStyle/>
            <a:p>
              <a:pPr algn="ctr" eaLnBrk="0" hangingPunct="0"/>
              <a:endParaRPr lang="zh-CN" altLang="en-US" sz="2400"/>
            </a:p>
          </p:txBody>
        </p:sp>
      </p:grpSp>
      <p:grpSp>
        <p:nvGrpSpPr>
          <p:cNvPr id="10395" name="Group 155"/>
          <p:cNvGrpSpPr>
            <a:grpSpLocks/>
          </p:cNvGrpSpPr>
          <p:nvPr/>
        </p:nvGrpSpPr>
        <p:grpSpPr bwMode="auto">
          <a:xfrm>
            <a:off x="250825" y="4648200"/>
            <a:ext cx="2303463" cy="1295400"/>
            <a:chOff x="0" y="0"/>
            <a:chExt cx="1451" cy="816"/>
          </a:xfrm>
        </p:grpSpPr>
        <p:sp>
          <p:nvSpPr>
            <p:cNvPr id="10396" name="自选图形 154"/>
            <p:cNvSpPr>
              <a:spLocks noChangeArrowheads="1"/>
            </p:cNvSpPr>
            <p:nvPr/>
          </p:nvSpPr>
          <p:spPr bwMode="auto">
            <a:xfrm>
              <a:off x="0" y="0"/>
              <a:ext cx="1451" cy="816"/>
            </a:xfrm>
            <a:prstGeom prst="wedgeEllipseCallout">
              <a:avLst>
                <a:gd name="adj1" fmla="val 53102"/>
                <a:gd name="adj2" fmla="val -65319"/>
              </a:avLst>
            </a:prstGeom>
            <a:gradFill rotWithShape="1">
              <a:gsLst>
                <a:gs pos="0">
                  <a:srgbClr val="FFFF00"/>
                </a:gs>
                <a:gs pos="100000">
                  <a:schemeClr val="bg1"/>
                </a:gs>
              </a:gsLst>
              <a:lin ang="2700000" scaled="1"/>
            </a:gradFill>
            <a:ln w="9525">
              <a:noFill/>
              <a:miter lim="800000"/>
              <a:headEnd/>
              <a:tailEnd/>
            </a:ln>
            <a:effectLst>
              <a:outerShdw dist="17961" dir="2700000" algn="ctr" rotWithShape="0">
                <a:srgbClr val="999900"/>
              </a:outerShdw>
            </a:effectLst>
          </p:spPr>
          <p:txBody>
            <a:bodyPr/>
            <a:lstStyle/>
            <a:p>
              <a:pPr algn="ctr"/>
              <a:endParaRPr lang="zh-CN" altLang="en-US">
                <a:solidFill>
                  <a:srgbClr val="FFFF00"/>
                </a:solidFill>
              </a:endParaRPr>
            </a:p>
          </p:txBody>
        </p:sp>
        <p:sp>
          <p:nvSpPr>
            <p:cNvPr id="10397" name="文本框 155"/>
            <p:cNvSpPr txBox="1">
              <a:spLocks noChangeArrowheads="1"/>
            </p:cNvSpPr>
            <p:nvPr/>
          </p:nvSpPr>
          <p:spPr bwMode="auto">
            <a:xfrm>
              <a:off x="90" y="136"/>
              <a:ext cx="1268" cy="518"/>
            </a:xfrm>
            <a:prstGeom prst="rect">
              <a:avLst/>
            </a:prstGeom>
            <a:noFill/>
            <a:ln w="9525">
              <a:noFill/>
              <a:miter lim="800000"/>
              <a:headEnd/>
              <a:tailEnd/>
            </a:ln>
          </p:spPr>
          <p:txBody>
            <a:bodyPr wrap="none">
              <a:spAutoFit/>
            </a:bodyPr>
            <a:lstStyle/>
            <a:p>
              <a:r>
                <a:rPr lang="zh-CN" altLang="en-US" sz="2400">
                  <a:ea typeface="黑体" pitchFamily="2" charset="-122"/>
                </a:rPr>
                <a:t>活用模版大大</a:t>
              </a:r>
            </a:p>
            <a:p>
              <a:r>
                <a:rPr lang="zh-CN" altLang="en-US" sz="2400">
                  <a:ea typeface="黑体" pitchFamily="2" charset="-122"/>
                </a:rPr>
                <a:t>提高制作效率</a:t>
              </a:r>
            </a:p>
          </p:txBody>
        </p:sp>
      </p:grpSp>
      <p:pic>
        <p:nvPicPr>
          <p:cNvPr id="10398" name="图片 156" descr="MCj03124300000[1]"/>
          <p:cNvPicPr>
            <a:picLocks noChangeAspect="1" noChangeArrowheads="1"/>
          </p:cNvPicPr>
          <p:nvPr/>
        </p:nvPicPr>
        <p:blipFill>
          <a:blip r:embed="rId4"/>
          <a:srcRect/>
          <a:stretch>
            <a:fillRect/>
          </a:stretch>
        </p:blipFill>
        <p:spPr bwMode="auto">
          <a:xfrm>
            <a:off x="611188" y="1484313"/>
            <a:ext cx="1584325" cy="15843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98"/>
                                        </p:tgtEl>
                                        <p:attrNameLst>
                                          <p:attrName>style.visibility</p:attrName>
                                        </p:attrNameLst>
                                      </p:cBhvr>
                                      <p:to>
                                        <p:strVal val="visible"/>
                                      </p:to>
                                    </p:set>
                                    <p:animEffect transition="in" filter="fade">
                                      <p:cBhvr>
                                        <p:cTn id="7" dur="1000"/>
                                        <p:tgtEl>
                                          <p:spTgt spid="10398"/>
                                        </p:tgtEl>
                                      </p:cBhvr>
                                    </p:animEffect>
                                    <p:anim calcmode="lin" valueType="num">
                                      <p:cBhvr>
                                        <p:cTn id="8" dur="1000" fill="hold"/>
                                        <p:tgtEl>
                                          <p:spTgt spid="10398"/>
                                        </p:tgtEl>
                                        <p:attrNameLst>
                                          <p:attrName>ppt_x</p:attrName>
                                        </p:attrNameLst>
                                      </p:cBhvr>
                                      <p:tavLst>
                                        <p:tav tm="0">
                                          <p:val>
                                            <p:strVal val="#ppt_x"/>
                                          </p:val>
                                        </p:tav>
                                        <p:tav tm="100000">
                                          <p:val>
                                            <p:strVal val="#ppt_x"/>
                                          </p:val>
                                        </p:tav>
                                      </p:tavLst>
                                    </p:anim>
                                    <p:anim calcmode="lin" valueType="num">
                                      <p:cBhvr>
                                        <p:cTn id="9" dur="1000" fill="hold"/>
                                        <p:tgtEl>
                                          <p:spTgt spid="103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10245"/>
                                        </p:tgtEl>
                                        <p:attrNameLst>
                                          <p:attrName>style.visibility</p:attrName>
                                        </p:attrNameLst>
                                      </p:cBhvr>
                                      <p:to>
                                        <p:strVal val="visible"/>
                                      </p:to>
                                    </p:set>
                                    <p:animEffect transition="in" filter="dissolve">
                                      <p:cBhvr>
                                        <p:cTn id="14" dur="500"/>
                                        <p:tgtEl>
                                          <p:spTgt spid="10245"/>
                                        </p:tgtEl>
                                      </p:cBhvr>
                                    </p:animEffec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10246"/>
                                        </p:tgtEl>
                                        <p:attrNameLst>
                                          <p:attrName>style.visibility</p:attrName>
                                        </p:attrNameLst>
                                      </p:cBhvr>
                                      <p:to>
                                        <p:strVal val="visible"/>
                                      </p:to>
                                    </p:set>
                                    <p:animEffect transition="in" filter="wipe(up)">
                                      <p:cBhvr>
                                        <p:cTn id="18" dur="500"/>
                                        <p:tgtEl>
                                          <p:spTgt spid="10246"/>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0247"/>
                                        </p:tgtEl>
                                        <p:attrNameLst>
                                          <p:attrName>style.visibility</p:attrName>
                                        </p:attrNameLst>
                                      </p:cBhvr>
                                      <p:to>
                                        <p:strVal val="visible"/>
                                      </p:to>
                                    </p:set>
                                    <p:animEffect transition="in" filter="wipe(up)">
                                      <p:cBhvr>
                                        <p:cTn id="22" dur="500"/>
                                        <p:tgtEl>
                                          <p:spTgt spid="10247"/>
                                        </p:tgtEl>
                                      </p:cBhvr>
                                    </p:animEffect>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10356"/>
                                        </p:tgtEl>
                                        <p:attrNameLst>
                                          <p:attrName>style.visibility</p:attrName>
                                        </p:attrNameLst>
                                      </p:cBhvr>
                                      <p:to>
                                        <p:strVal val="visible"/>
                                      </p:to>
                                    </p:set>
                                    <p:animEffect transition="in" filter="wipe(up)">
                                      <p:cBhvr>
                                        <p:cTn id="26" dur="500"/>
                                        <p:tgtEl>
                                          <p:spTgt spid="10356"/>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10292"/>
                                        </p:tgtEl>
                                        <p:attrNameLst>
                                          <p:attrName>style.visibility</p:attrName>
                                        </p:attrNameLst>
                                      </p:cBhvr>
                                      <p:to>
                                        <p:strVal val="visible"/>
                                      </p:to>
                                    </p:set>
                                    <p:animEffect transition="in" filter="wipe(up)">
                                      <p:cBhvr>
                                        <p:cTn id="30" dur="500"/>
                                        <p:tgtEl>
                                          <p:spTgt spid="10292"/>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10329"/>
                                        </p:tgtEl>
                                        <p:attrNameLst>
                                          <p:attrName>style.visibility</p:attrName>
                                        </p:attrNameLst>
                                      </p:cBhvr>
                                      <p:to>
                                        <p:strVal val="visible"/>
                                      </p:to>
                                    </p:set>
                                    <p:animEffect transition="in" filter="wipe(up)">
                                      <p:cBhvr>
                                        <p:cTn id="34" dur="500"/>
                                        <p:tgtEl>
                                          <p:spTgt spid="10329"/>
                                        </p:tgtEl>
                                      </p:cBhvr>
                                    </p:animEffect>
                                  </p:childTnLst>
                                </p:cTn>
                              </p:par>
                            </p:childTnLst>
                          </p:cTn>
                        </p:par>
                        <p:par>
                          <p:cTn id="35" fill="hold">
                            <p:stCondLst>
                              <p:cond delay="3000"/>
                            </p:stCondLst>
                            <p:childTnLst>
                              <p:par>
                                <p:cTn id="36" presetID="22" presetClass="entr" presetSubtype="1" fill="hold" nodeType="afterEffect">
                                  <p:stCondLst>
                                    <p:cond delay="0"/>
                                  </p:stCondLst>
                                  <p:childTnLst>
                                    <p:set>
                                      <p:cBhvr>
                                        <p:cTn id="37" dur="1" fill="hold">
                                          <p:stCondLst>
                                            <p:cond delay="0"/>
                                          </p:stCondLst>
                                        </p:cTn>
                                        <p:tgtEl>
                                          <p:spTgt spid="10264"/>
                                        </p:tgtEl>
                                        <p:attrNameLst>
                                          <p:attrName>style.visibility</p:attrName>
                                        </p:attrNameLst>
                                      </p:cBhvr>
                                      <p:to>
                                        <p:strVal val="visible"/>
                                      </p:to>
                                    </p:set>
                                    <p:animEffect transition="in" filter="wipe(up)">
                                      <p:cBhvr>
                                        <p:cTn id="38" dur="500"/>
                                        <p:tgtEl>
                                          <p:spTgt spid="1026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0395"/>
                                        </p:tgtEl>
                                        <p:attrNameLst>
                                          <p:attrName>style.visibility</p:attrName>
                                        </p:attrNameLst>
                                      </p:cBhvr>
                                      <p:to>
                                        <p:strVal val="visible"/>
                                      </p:to>
                                    </p:set>
                                    <p:animEffect transition="in" filter="wipe(up)">
                                      <p:cBhvr>
                                        <p:cTn id="43" dur="500"/>
                                        <p:tgtEl>
                                          <p:spTgt spid="10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标题 1"/>
          <p:cNvSpPr>
            <a:spLocks noGrp="1"/>
          </p:cNvSpPr>
          <p:nvPr>
            <p:ph type="title" idx="4294967295"/>
          </p:nvPr>
        </p:nvSpPr>
        <p:spPr/>
        <p:txBody>
          <a:bodyPr/>
          <a:lstStyle/>
          <a:p>
            <a:endParaRPr lang="zh-CN" altLang="zh-CN" sz="3600" b="1">
              <a:latin typeface="黑体" pitchFamily="2" charset="-122"/>
              <a:ea typeface="黑体" pitchFamily="2" charset="-122"/>
            </a:endParaRPr>
          </a:p>
        </p:txBody>
      </p:sp>
      <p:pic>
        <p:nvPicPr>
          <p:cNvPr id="83971" name="图片 2" descr="个人简历的金字塔改前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grpSp>
        <p:nvGrpSpPr>
          <p:cNvPr id="83972" name="Group 4"/>
          <p:cNvGrpSpPr>
            <a:grpSpLocks/>
          </p:cNvGrpSpPr>
          <p:nvPr/>
        </p:nvGrpSpPr>
        <p:grpSpPr bwMode="auto">
          <a:xfrm flipH="1">
            <a:off x="7702550" y="-68263"/>
            <a:ext cx="1441450" cy="1530351"/>
            <a:chOff x="0" y="0"/>
            <a:chExt cx="908" cy="965"/>
          </a:xfrm>
        </p:grpSpPr>
        <p:sp>
          <p:nvSpPr>
            <p:cNvPr id="83973" name="Freeform 45"/>
            <p:cNvSpPr>
              <a:spLocks noChangeArrowheads="1"/>
            </p:cNvSpPr>
            <p:nvPr/>
          </p:nvSpPr>
          <p:spPr bwMode="auto">
            <a:xfrm>
              <a:off x="0" y="58"/>
              <a:ext cx="908" cy="907"/>
            </a:xfrm>
            <a:custGeom>
              <a:avLst/>
              <a:gdLst>
                <a:gd name="T0" fmla="*/ 0 w 908"/>
                <a:gd name="T1" fmla="*/ 907 h 907"/>
                <a:gd name="T2" fmla="*/ 862 w 908"/>
                <a:gd name="T3" fmla="*/ 47 h 907"/>
                <a:gd name="T4" fmla="*/ 908 w 908"/>
                <a:gd name="T5" fmla="*/ 0 h 907"/>
                <a:gd name="T6" fmla="*/ 499 w 908"/>
                <a:gd name="T7" fmla="*/ 0 h 907"/>
                <a:gd name="T8" fmla="*/ 0 w 908"/>
                <a:gd name="T9" fmla="*/ 499 h 907"/>
                <a:gd name="T10" fmla="*/ 0 w 908"/>
                <a:gd name="T11" fmla="*/ 907 h 907"/>
                <a:gd name="T12" fmla="*/ 0 60000 65536"/>
                <a:gd name="T13" fmla="*/ 0 60000 65536"/>
                <a:gd name="T14" fmla="*/ 0 60000 65536"/>
                <a:gd name="T15" fmla="*/ 0 60000 65536"/>
                <a:gd name="T16" fmla="*/ 0 60000 65536"/>
                <a:gd name="T17" fmla="*/ 0 60000 65536"/>
                <a:gd name="T18" fmla="*/ 0 w 908"/>
                <a:gd name="T19" fmla="*/ 0 h 907"/>
                <a:gd name="T20" fmla="*/ 908 w 908"/>
                <a:gd name="T21" fmla="*/ 907 h 907"/>
              </a:gdLst>
              <a:ahLst/>
              <a:cxnLst>
                <a:cxn ang="T12">
                  <a:pos x="T0" y="T1"/>
                </a:cxn>
                <a:cxn ang="T13">
                  <a:pos x="T2" y="T3"/>
                </a:cxn>
                <a:cxn ang="T14">
                  <a:pos x="T4" y="T5"/>
                </a:cxn>
                <a:cxn ang="T15">
                  <a:pos x="T6" y="T7"/>
                </a:cxn>
                <a:cxn ang="T16">
                  <a:pos x="T8" y="T9"/>
                </a:cxn>
                <a:cxn ang="T17">
                  <a:pos x="T10" y="T11"/>
                </a:cxn>
              </a:cxnLst>
              <a:rect l="T18" t="T19" r="T20" b="T21"/>
              <a:pathLst>
                <a:path w="908" h="907">
                  <a:moveTo>
                    <a:pt x="0" y="907"/>
                  </a:moveTo>
                  <a:lnTo>
                    <a:pt x="862" y="47"/>
                  </a:lnTo>
                  <a:lnTo>
                    <a:pt x="908" y="0"/>
                  </a:lnTo>
                  <a:lnTo>
                    <a:pt x="499" y="0"/>
                  </a:lnTo>
                  <a:lnTo>
                    <a:pt x="0" y="499"/>
                  </a:lnTo>
                  <a:lnTo>
                    <a:pt x="0" y="907"/>
                  </a:lnTo>
                  <a:close/>
                </a:path>
              </a:pathLst>
            </a:custGeom>
            <a:solidFill>
              <a:srgbClr val="CC0000"/>
            </a:solidFill>
            <a:ln w="9525">
              <a:noFill/>
              <a:miter lim="800000"/>
              <a:headEnd/>
              <a:tailEnd/>
            </a:ln>
          </p:spPr>
          <p:txBody>
            <a:bodyPr/>
            <a:lstStyle/>
            <a:p>
              <a:endParaRPr lang="zh-CN" altLang="en-US"/>
            </a:p>
          </p:txBody>
        </p:sp>
        <p:sp>
          <p:nvSpPr>
            <p:cNvPr id="83974" name="Text Box 46"/>
            <p:cNvSpPr txBox="1">
              <a:spLocks noChangeArrowheads="1"/>
            </p:cNvSpPr>
            <p:nvPr/>
          </p:nvSpPr>
          <p:spPr bwMode="auto">
            <a:xfrm rot="18855817">
              <a:off x="-76" y="302"/>
              <a:ext cx="855" cy="252"/>
            </a:xfrm>
            <a:prstGeom prst="rect">
              <a:avLst/>
            </a:prstGeom>
            <a:noFill/>
            <a:ln w="9525">
              <a:noFill/>
              <a:miter lim="800000"/>
              <a:headEnd/>
              <a:tailEnd/>
            </a:ln>
          </p:spPr>
          <p:txBody>
            <a:bodyPr wrap="none">
              <a:spAutoFit/>
            </a:bodyPr>
            <a:lstStyle/>
            <a:p>
              <a:r>
                <a:rPr lang="zh-CN" altLang="en-US" sz="2000" b="1">
                  <a:solidFill>
                    <a:schemeClr val="bg1"/>
                  </a:solidFill>
                  <a:ea typeface="黑体" pitchFamily="2" charset="-122"/>
                </a:rPr>
                <a:t>流水帐</a:t>
              </a:r>
              <a:r>
                <a:rPr lang="en-US" sz="2000" b="1">
                  <a:solidFill>
                    <a:schemeClr val="bg1"/>
                  </a:solidFill>
                  <a:ea typeface="黑体" pitchFamily="2" charset="-122"/>
                </a:rPr>
                <a:t>PPT</a:t>
              </a:r>
              <a:endParaRPr lang="zh-CN" altLang="en-US" sz="2000" b="1">
                <a:solidFill>
                  <a:schemeClr val="bg1"/>
                </a:solidFill>
                <a:ea typeface="黑体" pitchFamily="2" charset="-122"/>
              </a:endParaRPr>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图片 10" descr="医生 诊断.png"/>
          <p:cNvPicPr>
            <a:picLocks noChangeAspect="1" noChangeArrowheads="1"/>
          </p:cNvPicPr>
          <p:nvPr/>
        </p:nvPicPr>
        <p:blipFill>
          <a:blip r:embed="rId2"/>
          <a:srcRect/>
          <a:stretch>
            <a:fillRect/>
          </a:stretch>
        </p:blipFill>
        <p:spPr bwMode="auto">
          <a:xfrm>
            <a:off x="4429125" y="1285875"/>
            <a:ext cx="4714875" cy="4714875"/>
          </a:xfrm>
          <a:prstGeom prst="rect">
            <a:avLst/>
          </a:prstGeom>
          <a:noFill/>
          <a:ln w="9525">
            <a:noFill/>
            <a:miter lim="800000"/>
            <a:headEnd/>
            <a:tailEnd/>
          </a:ln>
        </p:spPr>
      </p:pic>
      <p:sp>
        <p:nvSpPr>
          <p:cNvPr id="84995" name="Rectangle 3"/>
          <p:cNvSpPr txBox="1">
            <a:spLocks noChangeArrowheads="1"/>
          </p:cNvSpPr>
          <p:nvPr/>
        </p:nvSpPr>
        <p:spPr bwMode="auto">
          <a:xfrm>
            <a:off x="142875" y="285750"/>
            <a:ext cx="8501063" cy="928688"/>
          </a:xfrm>
          <a:prstGeom prst="rect">
            <a:avLst/>
          </a:prstGeom>
          <a:noFill/>
          <a:ln w="9525">
            <a:noFill/>
            <a:miter lim="800000"/>
            <a:headEnd/>
            <a:tailEnd/>
          </a:ln>
        </p:spPr>
        <p:txBody>
          <a:bodyPr/>
          <a:lstStyle/>
          <a:p>
            <a:pPr marL="342900" indent="-342900">
              <a:spcBef>
                <a:spcPct val="20000"/>
              </a:spcBef>
            </a:pPr>
            <a:r>
              <a:rPr lang="en-US" sz="4000" b="1">
                <a:latin typeface="微软雅黑" pitchFamily="34" charset="-122"/>
                <a:ea typeface="微软雅黑" pitchFamily="34" charset="-122"/>
              </a:rPr>
              <a:t>PPT</a:t>
            </a:r>
            <a:r>
              <a:rPr lang="zh-CN" altLang="en-US" sz="4000" b="1">
                <a:latin typeface="微软雅黑" pitchFamily="34" charset="-122"/>
                <a:ea typeface="微软雅黑" pitchFamily="34" charset="-122"/>
              </a:rPr>
              <a:t>问题诊断：</a:t>
            </a:r>
            <a:endParaRPr lang="en-US" sz="4000" b="1">
              <a:latin typeface="微软雅黑" pitchFamily="34" charset="-122"/>
              <a:ea typeface="微软雅黑" pitchFamily="34" charset="-122"/>
            </a:endParaRPr>
          </a:p>
        </p:txBody>
      </p:sp>
      <p:sp>
        <p:nvSpPr>
          <p:cNvPr id="84996" name="灯片编号占位符 3"/>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6CD14F0E-4EE5-45B3-9BB9-151FE0169FF0}" type="slidenum">
              <a:rPr lang="zh-CN" altLang="en-US" sz="1200">
                <a:solidFill>
                  <a:srgbClr val="898989"/>
                </a:solidFill>
                <a:latin typeface="Calibri" pitchFamily="34" charset="0"/>
              </a:rPr>
              <a:pPr algn="r"/>
              <a:t>51</a:t>
            </a:fld>
            <a:endParaRPr lang="en-US" sz="1200">
              <a:solidFill>
                <a:srgbClr val="898989"/>
              </a:solidFill>
              <a:latin typeface="Calibri" pitchFamily="34" charset="0"/>
            </a:endParaRPr>
          </a:p>
        </p:txBody>
      </p:sp>
      <p:sp>
        <p:nvSpPr>
          <p:cNvPr id="84997" name="Text Box 16"/>
          <p:cNvSpPr txBox="1">
            <a:spLocks noChangeArrowheads="1"/>
          </p:cNvSpPr>
          <p:nvPr/>
        </p:nvSpPr>
        <p:spPr bwMode="auto">
          <a:xfrm>
            <a:off x="323850" y="1357313"/>
            <a:ext cx="4462463" cy="857250"/>
          </a:xfrm>
          <a:prstGeom prst="rect">
            <a:avLst/>
          </a:prstGeom>
          <a:noFill/>
          <a:ln w="9525">
            <a:noFill/>
            <a:miter lim="800000"/>
            <a:headEnd/>
            <a:tailEnd/>
          </a:ln>
        </p:spPr>
        <p:txBody>
          <a:bodyPr/>
          <a:lstStyle/>
          <a:p>
            <a:pPr>
              <a:lnSpc>
                <a:spcPct val="150000"/>
              </a:lnSpc>
            </a:pPr>
            <a:r>
              <a:rPr lang="zh-CN" altLang="en-US" sz="2800">
                <a:latin typeface="微软雅黑" pitchFamily="34" charset="-122"/>
                <a:ea typeface="微软雅黑" pitchFamily="34" charset="-122"/>
              </a:rPr>
              <a:t>一笔流水帐，怎么吸引人？</a:t>
            </a:r>
            <a:endParaRPr lang="en-US" sz="2800">
              <a:latin typeface="微软雅黑" pitchFamily="34" charset="-122"/>
              <a:ea typeface="微软雅黑" pitchFamily="34" charset="-122"/>
            </a:endParaRPr>
          </a:p>
          <a:p>
            <a:pPr>
              <a:lnSpc>
                <a:spcPct val="150000"/>
              </a:lnSpc>
            </a:pPr>
            <a:endParaRPr lang="en-US" sz="2800">
              <a:latin typeface="微软雅黑" pitchFamily="34" charset="-122"/>
              <a:ea typeface="微软雅黑" pitchFamily="34" charset="-122"/>
            </a:endParaRPr>
          </a:p>
          <a:p>
            <a:pPr>
              <a:lnSpc>
                <a:spcPct val="150000"/>
              </a:lnSpc>
            </a:pPr>
            <a:endParaRPr lang="zh-CN" altLang="en-US" sz="2800">
              <a:latin typeface="微软雅黑" pitchFamily="34" charset="-122"/>
              <a:ea typeface="微软雅黑" pitchFamily="34" charset="-122"/>
            </a:endParaRPr>
          </a:p>
        </p:txBody>
      </p:sp>
      <p:sp>
        <p:nvSpPr>
          <p:cNvPr id="84998" name="Rectangle 3"/>
          <p:cNvSpPr txBox="1">
            <a:spLocks noChangeArrowheads="1"/>
          </p:cNvSpPr>
          <p:nvPr/>
        </p:nvSpPr>
        <p:spPr bwMode="auto">
          <a:xfrm>
            <a:off x="323850" y="2428875"/>
            <a:ext cx="8320088" cy="928688"/>
          </a:xfrm>
          <a:prstGeom prst="rect">
            <a:avLst/>
          </a:prstGeom>
          <a:noFill/>
          <a:ln w="9525">
            <a:noFill/>
            <a:miter lim="800000"/>
            <a:headEnd/>
            <a:tailEnd/>
          </a:ln>
        </p:spPr>
        <p:txBody>
          <a:bodyPr/>
          <a:lstStyle/>
          <a:p>
            <a:pPr marL="342900" indent="-342900">
              <a:spcBef>
                <a:spcPct val="20000"/>
              </a:spcBef>
            </a:pPr>
            <a:r>
              <a:rPr lang="en-US" sz="4000" b="1">
                <a:latin typeface="微软雅黑" pitchFamily="34" charset="-122"/>
                <a:ea typeface="微软雅黑" pitchFamily="34" charset="-122"/>
              </a:rPr>
              <a:t>PPT</a:t>
            </a:r>
            <a:r>
              <a:rPr lang="zh-CN" altLang="en-US" sz="4000" b="1">
                <a:latin typeface="微软雅黑" pitchFamily="34" charset="-122"/>
                <a:ea typeface="微软雅黑" pitchFamily="34" charset="-122"/>
              </a:rPr>
              <a:t>优化思路：</a:t>
            </a:r>
            <a:endParaRPr lang="en-US" sz="4000" b="1">
              <a:latin typeface="微软雅黑" pitchFamily="34" charset="-122"/>
              <a:ea typeface="微软雅黑" pitchFamily="34" charset="-122"/>
            </a:endParaRPr>
          </a:p>
        </p:txBody>
      </p:sp>
      <p:sp>
        <p:nvSpPr>
          <p:cNvPr id="84999" name="Text Box 16"/>
          <p:cNvSpPr txBox="1">
            <a:spLocks noChangeArrowheads="1"/>
          </p:cNvSpPr>
          <p:nvPr/>
        </p:nvSpPr>
        <p:spPr bwMode="auto">
          <a:xfrm>
            <a:off x="323850" y="3357563"/>
            <a:ext cx="5248275" cy="2714625"/>
          </a:xfrm>
          <a:prstGeom prst="rect">
            <a:avLst/>
          </a:prstGeom>
          <a:noFill/>
          <a:ln w="9525">
            <a:noFill/>
            <a:miter lim="800000"/>
            <a:headEnd/>
            <a:tailEnd/>
          </a:ln>
        </p:spPr>
        <p:txBody>
          <a:bodyPr/>
          <a:lstStyle/>
          <a:p>
            <a:pPr>
              <a:lnSpc>
                <a:spcPct val="150000"/>
              </a:lnSpc>
            </a:pPr>
            <a:r>
              <a:rPr lang="zh-CN" altLang="en-US" sz="2800">
                <a:latin typeface="微软雅黑" pitchFamily="34" charset="-122"/>
                <a:ea typeface="微软雅黑" pitchFamily="34" charset="-122"/>
              </a:rPr>
              <a:t>卖点：从工作经历到职业生涯</a:t>
            </a:r>
            <a:endParaRPr lang="en-US" sz="2800">
              <a:latin typeface="微软雅黑" pitchFamily="34" charset="-122"/>
              <a:ea typeface="微软雅黑" pitchFamily="34" charset="-122"/>
            </a:endParaRPr>
          </a:p>
          <a:p>
            <a:pPr>
              <a:lnSpc>
                <a:spcPct val="150000"/>
              </a:lnSpc>
            </a:pPr>
            <a:r>
              <a:rPr lang="zh-CN" altLang="en-US" sz="2800">
                <a:latin typeface="微软雅黑" pitchFamily="34" charset="-122"/>
                <a:ea typeface="微软雅黑" pitchFamily="34" charset="-122"/>
              </a:rPr>
              <a:t>手法：图形化</a:t>
            </a:r>
            <a:r>
              <a:rPr lang="en-US" sz="2800">
                <a:latin typeface="微软雅黑" pitchFamily="34" charset="-122"/>
                <a:ea typeface="微软雅黑" pitchFamily="34" charset="-122"/>
              </a:rPr>
              <a:t>--</a:t>
            </a:r>
            <a:r>
              <a:rPr lang="zh-CN" altLang="en-US" sz="2800">
                <a:latin typeface="微软雅黑" pitchFamily="34" charset="-122"/>
                <a:ea typeface="微软雅黑" pitchFamily="34" charset="-122"/>
              </a:rPr>
              <a:t>上升曲线</a:t>
            </a:r>
            <a:endParaRPr lang="en-US" sz="2800">
              <a:latin typeface="微软雅黑" pitchFamily="34" charset="-122"/>
              <a:ea typeface="微软雅黑" pitchFamily="34" charset="-122"/>
            </a:endParaRPr>
          </a:p>
          <a:p>
            <a:pPr>
              <a:lnSpc>
                <a:spcPct val="150000"/>
              </a:lnSpc>
            </a:pPr>
            <a:r>
              <a:rPr lang="zh-CN" altLang="en-US" sz="2800">
                <a:latin typeface="微软雅黑" pitchFamily="34" charset="-122"/>
                <a:ea typeface="微软雅黑" pitchFamily="34" charset="-122"/>
              </a:rPr>
              <a:t>素材：补充更多细节信息</a:t>
            </a:r>
            <a:endParaRPr lang="en-US" sz="2800">
              <a:latin typeface="微软雅黑" pitchFamily="34" charset="-122"/>
              <a:ea typeface="微软雅黑" pitchFamily="34" charset="-122"/>
            </a:endParaRPr>
          </a:p>
          <a:p>
            <a:pPr>
              <a:lnSpc>
                <a:spcPct val="150000"/>
              </a:lnSpc>
            </a:pPr>
            <a:r>
              <a:rPr lang="zh-CN" altLang="en-US" sz="2800">
                <a:latin typeface="微软雅黑" pitchFamily="34" charset="-122"/>
                <a:ea typeface="微软雅黑" pitchFamily="34" charset="-122"/>
              </a:rPr>
              <a:t>知识点：金字塔原理</a:t>
            </a:r>
            <a:r>
              <a:rPr lang="en-US" sz="2800">
                <a:latin typeface="微软雅黑" pitchFamily="34" charset="-122"/>
                <a:ea typeface="微软雅黑" pitchFamily="34" charset="-122"/>
              </a:rPr>
              <a:t>-</a:t>
            </a:r>
            <a:r>
              <a:rPr lang="zh-CN" altLang="en-US" sz="2800">
                <a:latin typeface="微软雅黑" pitchFamily="34" charset="-122"/>
                <a:ea typeface="微软雅黑" pitchFamily="34" charset="-122"/>
              </a:rPr>
              <a:t>时间轴</a:t>
            </a:r>
            <a:endParaRPr lang="en-US" sz="2800">
              <a:latin typeface="微软雅黑" pitchFamily="34" charset="-122"/>
              <a:ea typeface="微软雅黑" pitchFamily="34" charset="-122"/>
            </a:endParaRPr>
          </a:p>
          <a:p>
            <a:pPr>
              <a:lnSpc>
                <a:spcPct val="150000"/>
              </a:lnSpc>
            </a:pPr>
            <a:endParaRPr lang="en-US" sz="2800">
              <a:latin typeface="微软雅黑" pitchFamily="34" charset="-122"/>
              <a:ea typeface="微软雅黑" pitchFamily="34" charset="-122"/>
            </a:endParaRPr>
          </a:p>
          <a:p>
            <a:pPr>
              <a:lnSpc>
                <a:spcPct val="150000"/>
              </a:lnSpc>
            </a:pPr>
            <a:endParaRPr lang="en-US" sz="2800">
              <a:latin typeface="微软雅黑" pitchFamily="34" charset="-122"/>
              <a:ea typeface="微软雅黑" pitchFamily="34" charset="-122"/>
            </a:endParaRPr>
          </a:p>
          <a:p>
            <a:pPr>
              <a:lnSpc>
                <a:spcPct val="150000"/>
              </a:lnSpc>
            </a:pPr>
            <a:endParaRPr lang="en-US" sz="2800">
              <a:latin typeface="微软雅黑" pitchFamily="34" charset="-122"/>
              <a:ea typeface="微软雅黑" pitchFamily="34" charset="-122"/>
            </a:endParaRPr>
          </a:p>
          <a:p>
            <a:pPr>
              <a:lnSpc>
                <a:spcPct val="150000"/>
              </a:lnSpc>
            </a:pPr>
            <a:endParaRPr lang="zh-CN" altLang="en-US" sz="280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idx="4294967295"/>
          </p:nvPr>
        </p:nvSpPr>
        <p:spPr/>
        <p:txBody>
          <a:bodyPr/>
          <a:lstStyle/>
          <a:p>
            <a:endParaRPr lang="zh-CN" altLang="zh-CN" sz="3600" b="1">
              <a:latin typeface="黑体" pitchFamily="2" charset="-122"/>
              <a:ea typeface="黑体" pitchFamily="2" charset="-122"/>
            </a:endParaRPr>
          </a:p>
        </p:txBody>
      </p:sp>
      <p:pic>
        <p:nvPicPr>
          <p:cNvPr id="86019" name="图片 2" descr="个人简历的金字塔改.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grpSp>
        <p:nvGrpSpPr>
          <p:cNvPr id="86020" name="Group 4"/>
          <p:cNvGrpSpPr>
            <a:grpSpLocks/>
          </p:cNvGrpSpPr>
          <p:nvPr/>
        </p:nvGrpSpPr>
        <p:grpSpPr bwMode="auto">
          <a:xfrm flipH="1">
            <a:off x="7702550" y="-127000"/>
            <a:ext cx="1441450" cy="1589088"/>
            <a:chOff x="0" y="0"/>
            <a:chExt cx="908" cy="1002"/>
          </a:xfrm>
        </p:grpSpPr>
        <p:sp>
          <p:nvSpPr>
            <p:cNvPr id="86021" name="Freeform 45"/>
            <p:cNvSpPr>
              <a:spLocks noChangeArrowheads="1"/>
            </p:cNvSpPr>
            <p:nvPr/>
          </p:nvSpPr>
          <p:spPr bwMode="auto">
            <a:xfrm>
              <a:off x="0" y="95"/>
              <a:ext cx="908" cy="907"/>
            </a:xfrm>
            <a:custGeom>
              <a:avLst/>
              <a:gdLst>
                <a:gd name="T0" fmla="*/ 0 w 908"/>
                <a:gd name="T1" fmla="*/ 907 h 907"/>
                <a:gd name="T2" fmla="*/ 862 w 908"/>
                <a:gd name="T3" fmla="*/ 47 h 907"/>
                <a:gd name="T4" fmla="*/ 908 w 908"/>
                <a:gd name="T5" fmla="*/ 0 h 907"/>
                <a:gd name="T6" fmla="*/ 499 w 908"/>
                <a:gd name="T7" fmla="*/ 0 h 907"/>
                <a:gd name="T8" fmla="*/ 0 w 908"/>
                <a:gd name="T9" fmla="*/ 499 h 907"/>
                <a:gd name="T10" fmla="*/ 0 w 908"/>
                <a:gd name="T11" fmla="*/ 907 h 907"/>
                <a:gd name="T12" fmla="*/ 0 60000 65536"/>
                <a:gd name="T13" fmla="*/ 0 60000 65536"/>
                <a:gd name="T14" fmla="*/ 0 60000 65536"/>
                <a:gd name="T15" fmla="*/ 0 60000 65536"/>
                <a:gd name="T16" fmla="*/ 0 60000 65536"/>
                <a:gd name="T17" fmla="*/ 0 60000 65536"/>
                <a:gd name="T18" fmla="*/ 0 w 908"/>
                <a:gd name="T19" fmla="*/ 0 h 907"/>
                <a:gd name="T20" fmla="*/ 908 w 908"/>
                <a:gd name="T21" fmla="*/ 907 h 907"/>
              </a:gdLst>
              <a:ahLst/>
              <a:cxnLst>
                <a:cxn ang="T12">
                  <a:pos x="T0" y="T1"/>
                </a:cxn>
                <a:cxn ang="T13">
                  <a:pos x="T2" y="T3"/>
                </a:cxn>
                <a:cxn ang="T14">
                  <a:pos x="T4" y="T5"/>
                </a:cxn>
                <a:cxn ang="T15">
                  <a:pos x="T6" y="T7"/>
                </a:cxn>
                <a:cxn ang="T16">
                  <a:pos x="T8" y="T9"/>
                </a:cxn>
                <a:cxn ang="T17">
                  <a:pos x="T10" y="T11"/>
                </a:cxn>
              </a:cxnLst>
              <a:rect l="T18" t="T19" r="T20" b="T21"/>
              <a:pathLst>
                <a:path w="908" h="907">
                  <a:moveTo>
                    <a:pt x="0" y="907"/>
                  </a:moveTo>
                  <a:lnTo>
                    <a:pt x="862" y="47"/>
                  </a:lnTo>
                  <a:lnTo>
                    <a:pt x="908" y="0"/>
                  </a:lnTo>
                  <a:lnTo>
                    <a:pt x="499" y="0"/>
                  </a:lnTo>
                  <a:lnTo>
                    <a:pt x="0" y="499"/>
                  </a:lnTo>
                  <a:lnTo>
                    <a:pt x="0" y="907"/>
                  </a:lnTo>
                  <a:close/>
                </a:path>
              </a:pathLst>
            </a:custGeom>
            <a:solidFill>
              <a:srgbClr val="CC0000"/>
            </a:solidFill>
            <a:ln w="9525">
              <a:noFill/>
              <a:miter lim="800000"/>
              <a:headEnd/>
              <a:tailEnd/>
            </a:ln>
          </p:spPr>
          <p:txBody>
            <a:bodyPr/>
            <a:lstStyle/>
            <a:p>
              <a:endParaRPr lang="zh-CN" altLang="en-US"/>
            </a:p>
          </p:txBody>
        </p:sp>
        <p:sp>
          <p:nvSpPr>
            <p:cNvPr id="86022" name="Text Box 46"/>
            <p:cNvSpPr txBox="1">
              <a:spLocks noChangeArrowheads="1"/>
            </p:cNvSpPr>
            <p:nvPr/>
          </p:nvSpPr>
          <p:spPr bwMode="auto">
            <a:xfrm rot="18855817">
              <a:off x="-113" y="339"/>
              <a:ext cx="929" cy="252"/>
            </a:xfrm>
            <a:prstGeom prst="rect">
              <a:avLst/>
            </a:prstGeom>
            <a:noFill/>
            <a:ln w="9525">
              <a:noFill/>
              <a:miter lim="800000"/>
              <a:headEnd/>
              <a:tailEnd/>
            </a:ln>
          </p:spPr>
          <p:txBody>
            <a:bodyPr wrap="none">
              <a:spAutoFit/>
            </a:bodyPr>
            <a:lstStyle/>
            <a:p>
              <a:r>
                <a:rPr lang="zh-CN" altLang="en-US" sz="2000" b="1">
                  <a:solidFill>
                    <a:schemeClr val="bg1"/>
                  </a:solidFill>
                  <a:ea typeface="黑体" pitchFamily="2" charset="-122"/>
                </a:rPr>
                <a:t>改造案例一</a:t>
              </a:r>
            </a:p>
          </p:txBody>
        </p:sp>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3"/>
          <p:cNvPicPr>
            <a:picLocks noChangeAspect="1" noChangeArrowheads="1"/>
          </p:cNvPicPr>
          <p:nvPr/>
        </p:nvPicPr>
        <p:blipFill>
          <a:blip r:embed="rId2"/>
          <a:srcRect/>
          <a:stretch>
            <a:fillRect/>
          </a:stretch>
        </p:blipFill>
        <p:spPr bwMode="auto">
          <a:xfrm>
            <a:off x="0" y="836613"/>
            <a:ext cx="4429125" cy="5184775"/>
          </a:xfrm>
          <a:prstGeom prst="rect">
            <a:avLst/>
          </a:prstGeom>
          <a:noFill/>
          <a:ln w="9525">
            <a:noFill/>
            <a:miter lim="800000"/>
            <a:headEnd/>
            <a:tailEnd/>
          </a:ln>
        </p:spPr>
      </p:pic>
      <p:sp>
        <p:nvSpPr>
          <p:cNvPr id="87043" name="矩形 6"/>
          <p:cNvSpPr>
            <a:spLocks noChangeArrowheads="1"/>
          </p:cNvSpPr>
          <p:nvPr/>
        </p:nvSpPr>
        <p:spPr bwMode="auto">
          <a:xfrm>
            <a:off x="4429125" y="836613"/>
            <a:ext cx="4714875" cy="5184775"/>
          </a:xfrm>
          <a:prstGeom prst="rect">
            <a:avLst/>
          </a:prstGeom>
          <a:solidFill>
            <a:srgbClr val="E9EBEA"/>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87044" name="标题 1"/>
          <p:cNvSpPr>
            <a:spLocks noGrp="1"/>
          </p:cNvSpPr>
          <p:nvPr>
            <p:ph type="ctrTitle" idx="4294967295"/>
          </p:nvPr>
        </p:nvSpPr>
        <p:spPr>
          <a:xfrm>
            <a:off x="4929188" y="1428750"/>
            <a:ext cx="3786187" cy="1470025"/>
          </a:xfrm>
        </p:spPr>
        <p:txBody>
          <a:bodyPr/>
          <a:lstStyle/>
          <a:p>
            <a:pPr eaLnBrk="1" hangingPunct="1"/>
            <a:r>
              <a:rPr lang="zh-CN" sz="7200" b="1">
                <a:latin typeface="微软雅黑" pitchFamily="34" charset="-122"/>
                <a:ea typeface="微软雅黑" pitchFamily="34" charset="-122"/>
              </a:rPr>
              <a:t>视觉化</a:t>
            </a:r>
            <a:r>
              <a:rPr lang="zh-CN" sz="8600" b="1">
                <a:latin typeface="微软雅黑" pitchFamily="34" charset="-122"/>
                <a:ea typeface="微软雅黑" pitchFamily="34" charset="-122"/>
              </a:rPr>
              <a:t> </a:t>
            </a:r>
          </a:p>
        </p:txBody>
      </p:sp>
      <p:sp>
        <p:nvSpPr>
          <p:cNvPr id="87045" name="副标题 3"/>
          <p:cNvSpPr>
            <a:spLocks noGrp="1"/>
          </p:cNvSpPr>
          <p:nvPr>
            <p:ph type="subTitle" idx="4294967295"/>
          </p:nvPr>
        </p:nvSpPr>
        <p:spPr>
          <a:xfrm>
            <a:off x="4214813" y="3184525"/>
            <a:ext cx="4500562" cy="971550"/>
          </a:xfrm>
        </p:spPr>
        <p:txBody>
          <a:bodyPr/>
          <a:lstStyle/>
          <a:p>
            <a:pPr marL="0" indent="0" algn="ctr" eaLnBrk="1" hangingPunct="1">
              <a:buFont typeface="Arial" pitchFamily="34" charset="0"/>
              <a:buNone/>
            </a:pPr>
            <a:r>
              <a:rPr lang="zh-CN" b="1">
                <a:latin typeface="微软雅黑" pitchFamily="34" charset="-122"/>
                <a:ea typeface="微软雅黑" pitchFamily="34" charset="-122"/>
              </a:rPr>
              <a:t>把概念或数据翻译成图</a:t>
            </a:r>
            <a:endParaRPr lang="zh-CN">
              <a:solidFill>
                <a:srgbClr val="898989"/>
              </a:solidFill>
              <a:latin typeface="微软雅黑" pitchFamily="34" charset="-122"/>
              <a:ea typeface="微软雅黑" pitchFamily="34" charset="-122"/>
            </a:endParaRPr>
          </a:p>
        </p:txBody>
      </p:sp>
      <p:sp>
        <p:nvSpPr>
          <p:cNvPr id="87046" name="灯片编号占位符 4"/>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3D06FD73-C30C-48C6-9B32-37548718ED18}" type="slidenum">
              <a:rPr lang="en-US" sz="1200">
                <a:solidFill>
                  <a:srgbClr val="898989"/>
                </a:solidFill>
                <a:latin typeface="Calibri" pitchFamily="34" charset="0"/>
              </a:rPr>
              <a:pPr algn="r"/>
              <a:t>53</a:t>
            </a:fld>
            <a:endParaRPr lang="en-US" sz="120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jack"/>
          <p:cNvPicPr>
            <a:picLocks noChangeAspect="1" noChangeArrowheads="1"/>
          </p:cNvPicPr>
          <p:nvPr/>
        </p:nvPicPr>
        <p:blipFill>
          <a:blip r:embed="rId3"/>
          <a:srcRect/>
          <a:stretch>
            <a:fillRect/>
          </a:stretch>
        </p:blipFill>
        <p:spPr bwMode="auto">
          <a:xfrm>
            <a:off x="1143000" y="2971800"/>
            <a:ext cx="2209800" cy="2025650"/>
          </a:xfrm>
          <a:prstGeom prst="rect">
            <a:avLst/>
          </a:prstGeom>
          <a:noFill/>
          <a:ln w="9525">
            <a:noFill/>
            <a:miter lim="800000"/>
            <a:headEnd/>
            <a:tailEnd/>
          </a:ln>
        </p:spPr>
      </p:pic>
      <p:sp>
        <p:nvSpPr>
          <p:cNvPr id="88067" name="Rectangle 3"/>
          <p:cNvSpPr>
            <a:spLocks noChangeArrowheads="1"/>
          </p:cNvSpPr>
          <p:nvPr/>
        </p:nvSpPr>
        <p:spPr bwMode="auto">
          <a:xfrm>
            <a:off x="4038600" y="3355975"/>
            <a:ext cx="4648200" cy="1190625"/>
          </a:xfrm>
          <a:prstGeom prst="rect">
            <a:avLst/>
          </a:prstGeom>
          <a:noFill/>
          <a:ln w="9525">
            <a:noFill/>
            <a:miter lim="800000"/>
            <a:headEnd/>
            <a:tailEnd/>
          </a:ln>
        </p:spPr>
        <p:txBody>
          <a:bodyPr anchor="ctr">
            <a:spAutoFit/>
          </a:bodyPr>
          <a:lstStyle/>
          <a:p>
            <a:r>
              <a:rPr lang="zh-CN" altLang="en-US">
                <a:solidFill>
                  <a:srgbClr val="000099"/>
                </a:solidFill>
                <a:latin typeface="黑体" pitchFamily="2" charset="-122"/>
                <a:ea typeface="黑体" pitchFamily="2" charset="-122"/>
              </a:rPr>
              <a:t>杰克</a:t>
            </a:r>
            <a:r>
              <a:rPr lang="en-US">
                <a:solidFill>
                  <a:srgbClr val="000099"/>
                </a:solidFill>
                <a:latin typeface="Calibri" pitchFamily="34" charset="0"/>
                <a:ea typeface="黑体" pitchFamily="2" charset="-122"/>
              </a:rPr>
              <a:t>·</a:t>
            </a:r>
            <a:r>
              <a:rPr lang="zh-CN" altLang="en-US">
                <a:solidFill>
                  <a:srgbClr val="000099"/>
                </a:solidFill>
                <a:latin typeface="黑体" pitchFamily="2" charset="-122"/>
                <a:ea typeface="黑体" pitchFamily="2" charset="-122"/>
              </a:rPr>
              <a:t>韦尔奇 </a:t>
            </a:r>
            <a:r>
              <a:rPr lang="en-US">
                <a:solidFill>
                  <a:srgbClr val="000099"/>
                </a:solidFill>
                <a:latin typeface="黑体" pitchFamily="2" charset="-122"/>
                <a:ea typeface="黑体" pitchFamily="2" charset="-122"/>
              </a:rPr>
              <a:t>1960 </a:t>
            </a:r>
            <a:r>
              <a:rPr lang="zh-CN" altLang="en-US">
                <a:solidFill>
                  <a:srgbClr val="000099"/>
                </a:solidFill>
                <a:latin typeface="黑体" pitchFamily="2" charset="-122"/>
                <a:ea typeface="黑体" pitchFamily="2" charset="-122"/>
              </a:rPr>
              <a:t>年在 </a:t>
            </a:r>
            <a:r>
              <a:rPr lang="en-US">
                <a:solidFill>
                  <a:srgbClr val="000099"/>
                </a:solidFill>
                <a:latin typeface="黑体" pitchFamily="2" charset="-122"/>
                <a:ea typeface="黑体" pitchFamily="2" charset="-122"/>
              </a:rPr>
              <a:t>GE </a:t>
            </a:r>
            <a:r>
              <a:rPr lang="zh-CN" altLang="en-US">
                <a:solidFill>
                  <a:srgbClr val="000099"/>
                </a:solidFill>
                <a:latin typeface="黑体" pitchFamily="2" charset="-122"/>
                <a:ea typeface="黑体" pitchFamily="2" charset="-122"/>
              </a:rPr>
              <a:t>公司开始自己的职业生涯，</a:t>
            </a:r>
            <a:r>
              <a:rPr lang="en-US">
                <a:solidFill>
                  <a:srgbClr val="000099"/>
                </a:solidFill>
                <a:latin typeface="黑体" pitchFamily="2" charset="-122"/>
                <a:ea typeface="黑体" pitchFamily="2" charset="-122"/>
              </a:rPr>
              <a:t>1981 </a:t>
            </a:r>
            <a:r>
              <a:rPr lang="zh-CN" altLang="en-US">
                <a:solidFill>
                  <a:srgbClr val="000099"/>
                </a:solidFill>
                <a:latin typeface="黑体" pitchFamily="2" charset="-122"/>
                <a:ea typeface="黑体" pitchFamily="2" charset="-122"/>
              </a:rPr>
              <a:t>年成为该公司的第八任董事长兼 </a:t>
            </a:r>
            <a:r>
              <a:rPr lang="en-US">
                <a:solidFill>
                  <a:srgbClr val="000099"/>
                </a:solidFill>
                <a:latin typeface="黑体" pitchFamily="2" charset="-122"/>
                <a:ea typeface="黑体" pitchFamily="2" charset="-122"/>
              </a:rPr>
              <a:t>CEO </a:t>
            </a:r>
            <a:r>
              <a:rPr lang="zh-CN" altLang="en-US">
                <a:solidFill>
                  <a:srgbClr val="000099"/>
                </a:solidFill>
                <a:latin typeface="黑体" pitchFamily="2" charset="-122"/>
                <a:ea typeface="黑体" pitchFamily="2" charset="-122"/>
              </a:rPr>
              <a:t>。在任期间，</a:t>
            </a:r>
            <a:r>
              <a:rPr lang="en-US">
                <a:solidFill>
                  <a:srgbClr val="000099"/>
                </a:solidFill>
                <a:latin typeface="黑体" pitchFamily="2" charset="-122"/>
                <a:ea typeface="黑体" pitchFamily="2" charset="-122"/>
              </a:rPr>
              <a:t>GE </a:t>
            </a:r>
            <a:r>
              <a:rPr lang="zh-CN" altLang="en-US">
                <a:solidFill>
                  <a:srgbClr val="000099"/>
                </a:solidFill>
                <a:latin typeface="黑体" pitchFamily="2" charset="-122"/>
                <a:ea typeface="黑体" pitchFamily="2" charset="-122"/>
              </a:rPr>
              <a:t>公司的市值增长到 </a:t>
            </a:r>
            <a:r>
              <a:rPr lang="en-US">
                <a:solidFill>
                  <a:srgbClr val="000099"/>
                </a:solidFill>
                <a:latin typeface="黑体" pitchFamily="2" charset="-122"/>
                <a:ea typeface="黑体" pitchFamily="2" charset="-122"/>
              </a:rPr>
              <a:t>4000 </a:t>
            </a:r>
            <a:r>
              <a:rPr lang="zh-CN" altLang="en-US">
                <a:solidFill>
                  <a:srgbClr val="000099"/>
                </a:solidFill>
                <a:latin typeface="黑体" pitchFamily="2" charset="-122"/>
                <a:ea typeface="黑体" pitchFamily="2" charset="-122"/>
              </a:rPr>
              <a:t>亿美元，高居世界第一。 </a:t>
            </a:r>
          </a:p>
        </p:txBody>
      </p:sp>
      <p:sp>
        <p:nvSpPr>
          <p:cNvPr id="88068" name="Rectangle 4"/>
          <p:cNvSpPr>
            <a:spLocks noChangeArrowheads="1"/>
          </p:cNvSpPr>
          <p:nvPr/>
        </p:nvSpPr>
        <p:spPr bwMode="auto">
          <a:xfrm>
            <a:off x="1752600" y="1600200"/>
            <a:ext cx="5883275" cy="588963"/>
          </a:xfrm>
          <a:prstGeom prst="rect">
            <a:avLst/>
          </a:prstGeom>
          <a:solidFill>
            <a:schemeClr val="bg1"/>
          </a:solidFill>
          <a:ln w="9525" cmpd="sng">
            <a:solidFill>
              <a:schemeClr val="tx1"/>
            </a:solidFill>
            <a:miter lim="800000"/>
            <a:headEnd/>
            <a:tailEnd/>
          </a:ln>
          <a:effectLst>
            <a:outerShdw dist="107763" dir="18900000" algn="ctr" rotWithShape="0">
              <a:schemeClr val="bg2">
                <a:alpha val="50000"/>
              </a:schemeClr>
            </a:outerShdw>
          </a:effectLst>
        </p:spPr>
        <p:txBody>
          <a:bodyPr wrap="none">
            <a:spAutoFit/>
          </a:bodyPr>
          <a:lstStyle/>
          <a:p>
            <a:r>
              <a:rPr lang="zh-CN" altLang="en-US" sz="3200">
                <a:latin typeface="Calibri" pitchFamily="34" charset="0"/>
                <a:ea typeface="华文楷体" pitchFamily="2" charset="-122"/>
              </a:rPr>
              <a:t>你们知道了，但是我们做到了。</a:t>
            </a:r>
          </a:p>
        </p:txBody>
      </p:sp>
      <p:sp>
        <p:nvSpPr>
          <p:cNvPr id="88069" name="Rectangle 2"/>
          <p:cNvSpPr>
            <a:spLocks noGrp="1" noChangeArrowheads="1"/>
          </p:cNvSpPr>
          <p:nvPr>
            <p:ph type="title" idx="4294967295"/>
          </p:nvPr>
        </p:nvSpPr>
        <p:spPr/>
        <p:txBody>
          <a:bodyPr/>
          <a:lstStyle/>
          <a:p>
            <a:pPr eaLnBrk="1" hangingPunct="1"/>
            <a:r>
              <a:rPr lang="zh-CN" sz="4000">
                <a:latin typeface="微软雅黑" pitchFamily="34" charset="-122"/>
                <a:ea typeface="微软雅黑" pitchFamily="34" charset="-122"/>
              </a:rPr>
              <a:t>也许你觉得这已经是视觉化</a:t>
            </a:r>
          </a:p>
        </p:txBody>
      </p:sp>
      <p:sp>
        <p:nvSpPr>
          <p:cNvPr id="88070" name="灯片编号占位符 4"/>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28C73383-00F6-41DE-BB10-D9048C7DBEDF}" type="slidenum">
              <a:rPr lang="en-US" sz="1200">
                <a:solidFill>
                  <a:srgbClr val="898989"/>
                </a:solidFill>
                <a:latin typeface="Calibri" pitchFamily="34" charset="0"/>
              </a:rPr>
              <a:pPr algn="r"/>
              <a:t>54</a:t>
            </a:fld>
            <a:endParaRPr lang="en-US" sz="1200">
              <a:solidFill>
                <a:srgbClr val="898989"/>
              </a:solidFill>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8068"/>
                                        </p:tgtEl>
                                        <p:attrNameLst>
                                          <p:attrName>style.visibility</p:attrName>
                                        </p:attrNameLst>
                                      </p:cBhvr>
                                      <p:to>
                                        <p:strVal val="visible"/>
                                      </p:to>
                                    </p:set>
                                    <p:animEffect transition="in" filter="blinds(horizontal)">
                                      <p:cBhvr>
                                        <p:cTn id="7" dur="500"/>
                                        <p:tgtEl>
                                          <p:spTgt spid="88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 grpId="0" animBg="1"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1"/>
          <p:cNvPicPr>
            <a:picLocks noChangeAspect="1" noChangeArrowheads="1"/>
          </p:cNvPicPr>
          <p:nvPr/>
        </p:nvPicPr>
        <p:blipFill>
          <a:blip r:embed="rId3"/>
          <a:srcRect/>
          <a:stretch>
            <a:fillRect/>
          </a:stretch>
        </p:blipFill>
        <p:spPr bwMode="auto">
          <a:xfrm>
            <a:off x="1357313" y="1579563"/>
            <a:ext cx="7786687" cy="5278437"/>
          </a:xfrm>
          <a:prstGeom prst="rect">
            <a:avLst/>
          </a:prstGeom>
          <a:noFill/>
          <a:ln w="9525">
            <a:noFill/>
            <a:miter lim="800000"/>
            <a:headEnd/>
            <a:tailEnd/>
          </a:ln>
        </p:spPr>
      </p:pic>
      <p:sp>
        <p:nvSpPr>
          <p:cNvPr id="90115" name="TextBox 2"/>
          <p:cNvSpPr txBox="1">
            <a:spLocks noChangeArrowheads="1"/>
          </p:cNvSpPr>
          <p:nvPr/>
        </p:nvSpPr>
        <p:spPr bwMode="auto">
          <a:xfrm>
            <a:off x="214313" y="566738"/>
            <a:ext cx="4643437" cy="3232150"/>
          </a:xfrm>
          <a:prstGeom prst="rect">
            <a:avLst/>
          </a:prstGeom>
          <a:noFill/>
          <a:ln w="9525">
            <a:noFill/>
            <a:miter lim="800000"/>
            <a:headEnd/>
            <a:tailEnd/>
          </a:ln>
        </p:spPr>
        <p:txBody>
          <a:bodyPr lIns="91434" tIns="45718" rIns="91434" bIns="45718">
            <a:spAutoFit/>
          </a:bodyPr>
          <a:lstStyle/>
          <a:p>
            <a:r>
              <a:rPr lang="zh-CN" altLang="en-US" sz="4400" b="1">
                <a:latin typeface="黑体" pitchFamily="2" charset="-122"/>
                <a:ea typeface="黑体" pitchFamily="2" charset="-122"/>
              </a:rPr>
              <a:t>你们知道了</a:t>
            </a:r>
            <a:endParaRPr lang="en-US" sz="4400" b="1">
              <a:latin typeface="黑体" pitchFamily="2" charset="-122"/>
              <a:ea typeface="黑体" pitchFamily="2" charset="-122"/>
            </a:endParaRPr>
          </a:p>
          <a:p>
            <a:r>
              <a:rPr lang="zh-CN" altLang="en-US" sz="4400" b="1">
                <a:latin typeface="黑体" pitchFamily="2" charset="-122"/>
                <a:ea typeface="黑体" pitchFamily="2" charset="-122"/>
              </a:rPr>
              <a:t>但是我们</a:t>
            </a:r>
            <a:r>
              <a:rPr lang="zh-CN" altLang="en-US" sz="4800" b="1">
                <a:solidFill>
                  <a:srgbClr val="FF0000"/>
                </a:solidFill>
                <a:latin typeface="黑体" pitchFamily="2" charset="-122"/>
                <a:ea typeface="黑体" pitchFamily="2" charset="-122"/>
              </a:rPr>
              <a:t>做到</a:t>
            </a:r>
            <a:r>
              <a:rPr lang="zh-CN" altLang="en-US" sz="4400" b="1">
                <a:latin typeface="黑体" pitchFamily="2" charset="-122"/>
                <a:ea typeface="黑体" pitchFamily="2" charset="-122"/>
              </a:rPr>
              <a:t>了</a:t>
            </a:r>
            <a:endParaRPr lang="en-US" sz="4400" b="1">
              <a:latin typeface="黑体" pitchFamily="2" charset="-122"/>
              <a:ea typeface="黑体" pitchFamily="2" charset="-122"/>
            </a:endParaRPr>
          </a:p>
          <a:p>
            <a:endParaRPr lang="en-US" sz="1200" b="1">
              <a:latin typeface="黑体" pitchFamily="2" charset="-122"/>
              <a:ea typeface="黑体" pitchFamily="2" charset="-122"/>
            </a:endParaRPr>
          </a:p>
          <a:p>
            <a:r>
              <a:rPr lang="en-US" sz="2000" b="1">
                <a:latin typeface="黑体" pitchFamily="2" charset="-122"/>
                <a:ea typeface="黑体" pitchFamily="2" charset="-122"/>
              </a:rPr>
              <a:t>               </a:t>
            </a:r>
          </a:p>
          <a:p>
            <a:pPr algn="r"/>
            <a:r>
              <a:rPr lang="en-US" sz="2400" b="1">
                <a:latin typeface="黑体" pitchFamily="2" charset="-122"/>
                <a:ea typeface="黑体" pitchFamily="2" charset="-122"/>
              </a:rPr>
              <a:t>----</a:t>
            </a:r>
            <a:r>
              <a:rPr lang="en-US" sz="2400"/>
              <a:t> </a:t>
            </a:r>
            <a:r>
              <a:rPr lang="en-US" sz="3600" b="1">
                <a:solidFill>
                  <a:srgbClr val="262626"/>
                </a:solidFill>
                <a:latin typeface="Rage Italic" pitchFamily="66" charset="0"/>
              </a:rPr>
              <a:t>Jack Welch</a:t>
            </a:r>
            <a:endParaRPr lang="zh-CN" altLang="en-US" sz="2000" b="1">
              <a:solidFill>
                <a:srgbClr val="262626"/>
              </a:solidFill>
              <a:latin typeface="Rage Italic" pitchFamily="66" charset="0"/>
              <a:ea typeface="黑体" pitchFamily="2" charset="-122"/>
            </a:endParaRPr>
          </a:p>
          <a:p>
            <a:endParaRPr lang="zh-CN" altLang="en-US" sz="4400" b="1">
              <a:solidFill>
                <a:schemeClr val="bg1"/>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B7B0FE8C-C419-4528-9FF2-BEA7F461D716}" type="slidenum">
              <a:rPr lang="en-US" sz="1200">
                <a:solidFill>
                  <a:srgbClr val="898989"/>
                </a:solidFill>
                <a:latin typeface="Calibri" pitchFamily="34" charset="0"/>
              </a:rPr>
              <a:pPr algn="r"/>
              <a:t>56</a:t>
            </a:fld>
            <a:endParaRPr lang="en-US" sz="1200">
              <a:solidFill>
                <a:srgbClr val="898989"/>
              </a:solidFill>
              <a:latin typeface="Calibri" pitchFamily="34" charset="0"/>
            </a:endParaRPr>
          </a:p>
        </p:txBody>
      </p:sp>
      <p:sp>
        <p:nvSpPr>
          <p:cNvPr id="92163" name="Rectangle 2"/>
          <p:cNvSpPr>
            <a:spLocks noGrp="1" noChangeArrowheads="1"/>
          </p:cNvSpPr>
          <p:nvPr>
            <p:ph type="title" idx="4294967295"/>
          </p:nvPr>
        </p:nvSpPr>
        <p:spPr>
          <a:xfrm>
            <a:off x="457200" y="0"/>
            <a:ext cx="8229600" cy="1143000"/>
          </a:xfrm>
        </p:spPr>
        <p:txBody>
          <a:bodyPr/>
          <a:lstStyle/>
          <a:p>
            <a:pPr eaLnBrk="1" hangingPunct="1"/>
            <a:r>
              <a:rPr lang="zh-CN" sz="3600">
                <a:latin typeface="微软雅黑" pitchFamily="34" charset="-122"/>
                <a:ea typeface="微软雅黑" pitchFamily="34" charset="-122"/>
              </a:rPr>
              <a:t>小技巧：利用网格快速对齐大量图片</a:t>
            </a:r>
          </a:p>
        </p:txBody>
      </p:sp>
      <p:sp>
        <p:nvSpPr>
          <p:cNvPr id="92164" name="矩形 6"/>
          <p:cNvSpPr>
            <a:spLocks noChangeArrowheads="1"/>
          </p:cNvSpPr>
          <p:nvPr/>
        </p:nvSpPr>
        <p:spPr bwMode="auto">
          <a:xfrm>
            <a:off x="1000125" y="1285875"/>
            <a:ext cx="7143750" cy="461963"/>
          </a:xfrm>
          <a:prstGeom prst="rect">
            <a:avLst/>
          </a:prstGeom>
          <a:noFill/>
          <a:ln w="9525">
            <a:noFill/>
            <a:miter lim="800000"/>
            <a:headEnd/>
            <a:tailEnd/>
          </a:ln>
        </p:spPr>
        <p:txBody>
          <a:bodyPr>
            <a:spAutoFit/>
          </a:bodyPr>
          <a:lstStyle/>
          <a:p>
            <a:pPr defTabSz="1284288"/>
            <a:r>
              <a:rPr lang="zh-CN" altLang="en-US" sz="2400">
                <a:latin typeface="微软雅黑" pitchFamily="34" charset="-122"/>
                <a:ea typeface="微软雅黑" pitchFamily="34" charset="-122"/>
              </a:rPr>
              <a:t>有时候，</a:t>
            </a:r>
            <a:r>
              <a:rPr lang="en-US" sz="2400">
                <a:latin typeface="微软雅黑" pitchFamily="34" charset="-122"/>
                <a:ea typeface="微软雅黑" pitchFamily="34" charset="-122"/>
              </a:rPr>
              <a:t>PPT</a:t>
            </a:r>
            <a:r>
              <a:rPr lang="zh-CN" altLang="en-US" sz="2400">
                <a:latin typeface="微软雅黑" pitchFamily="34" charset="-122"/>
                <a:ea typeface="微软雅黑" pitchFamily="34" charset="-122"/>
              </a:rPr>
              <a:t>上要放置很多图片，有好的办法吗？</a:t>
            </a:r>
            <a:endParaRPr lang="zh-CN" altLang="en-US" sz="2400">
              <a:solidFill>
                <a:srgbClr val="262626"/>
              </a:solidFill>
              <a:latin typeface="微软雅黑" pitchFamily="34" charset="-122"/>
              <a:ea typeface="微软雅黑" pitchFamily="34" charset="-122"/>
            </a:endParaRPr>
          </a:p>
        </p:txBody>
      </p:sp>
      <p:pic>
        <p:nvPicPr>
          <p:cNvPr id="92165" name="Picture 3"/>
          <p:cNvPicPr>
            <a:picLocks noChangeAspect="1" noChangeArrowheads="1"/>
          </p:cNvPicPr>
          <p:nvPr/>
        </p:nvPicPr>
        <p:blipFill>
          <a:blip r:embed="rId2"/>
          <a:srcRect/>
          <a:stretch>
            <a:fillRect/>
          </a:stretch>
        </p:blipFill>
        <p:spPr bwMode="auto">
          <a:xfrm>
            <a:off x="142875" y="4132263"/>
            <a:ext cx="3444875" cy="2582862"/>
          </a:xfrm>
          <a:prstGeom prst="rect">
            <a:avLst/>
          </a:prstGeom>
          <a:noFill/>
          <a:ln w="9525">
            <a:noFill/>
            <a:miter lim="800000"/>
            <a:headEnd/>
            <a:tailEnd/>
          </a:ln>
          <a:effectLst>
            <a:outerShdw dist="63500" dir="2700000" algn="ctr" rotWithShape="0">
              <a:srgbClr val="333333">
                <a:alpha val="84000"/>
              </a:srgbClr>
            </a:outerShdw>
          </a:effectLst>
        </p:spPr>
      </p:pic>
      <p:pic>
        <p:nvPicPr>
          <p:cNvPr id="92166" name="Picture 2"/>
          <p:cNvPicPr>
            <a:picLocks noChangeAspect="1" noChangeArrowheads="1"/>
          </p:cNvPicPr>
          <p:nvPr/>
        </p:nvPicPr>
        <p:blipFill>
          <a:blip r:embed="rId3"/>
          <a:srcRect/>
          <a:stretch>
            <a:fillRect/>
          </a:stretch>
        </p:blipFill>
        <p:spPr bwMode="auto">
          <a:xfrm>
            <a:off x="4643438" y="1768475"/>
            <a:ext cx="4214812" cy="3160713"/>
          </a:xfrm>
          <a:prstGeom prst="rect">
            <a:avLst/>
          </a:prstGeom>
          <a:noFill/>
          <a:ln w="9525">
            <a:noFill/>
            <a:miter lim="800000"/>
            <a:headEnd/>
            <a:tailEnd/>
          </a:ln>
          <a:effectLst>
            <a:outerShdw dist="63500" dir="2700000" algn="ctr" rotWithShape="0">
              <a:srgbClr val="333333">
                <a:alpha val="84000"/>
              </a:srgbClr>
            </a:outerShdw>
          </a:effectLst>
        </p:spPr>
      </p:pic>
      <p:pic>
        <p:nvPicPr>
          <p:cNvPr id="92167" name="虚尾箭头 8"/>
          <p:cNvPicPr>
            <a:picLocks noChangeArrowheads="1"/>
          </p:cNvPicPr>
          <p:nvPr/>
        </p:nvPicPr>
        <p:blipFill>
          <a:blip r:embed="rId4"/>
          <a:srcRect/>
          <a:stretch>
            <a:fillRect/>
          </a:stretch>
        </p:blipFill>
        <p:spPr bwMode="auto">
          <a:xfrm>
            <a:off x="3554413" y="3840163"/>
            <a:ext cx="1206500"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txBox="1">
            <a:spLocks noChangeArrowheads="1"/>
          </p:cNvSpPr>
          <p:nvPr/>
        </p:nvSpPr>
        <p:spPr bwMode="auto">
          <a:xfrm>
            <a:off x="457200" y="0"/>
            <a:ext cx="8229600" cy="1143000"/>
          </a:xfrm>
          <a:prstGeom prst="rect">
            <a:avLst/>
          </a:prstGeom>
          <a:noFill/>
          <a:ln w="9525">
            <a:noFill/>
            <a:miter lim="800000"/>
            <a:headEnd/>
            <a:tailEnd/>
          </a:ln>
        </p:spPr>
        <p:txBody>
          <a:bodyPr anchor="ctr"/>
          <a:lstStyle/>
          <a:p>
            <a:pPr algn="ctr"/>
            <a:r>
              <a:rPr lang="zh-CN" altLang="en-US" sz="4000">
                <a:latin typeface="微软雅黑" pitchFamily="34" charset="-122"/>
                <a:ea typeface="微软雅黑" pitchFamily="34" charset="-122"/>
              </a:rPr>
              <a:t>案例欣赏：刘俊的作品</a:t>
            </a:r>
          </a:p>
        </p:txBody>
      </p:sp>
      <p:sp>
        <p:nvSpPr>
          <p:cNvPr id="93187" name="TextBox 14"/>
          <p:cNvSpPr txBox="1">
            <a:spLocks noChangeArrowheads="1"/>
          </p:cNvSpPr>
          <p:nvPr/>
        </p:nvSpPr>
        <p:spPr bwMode="auto">
          <a:xfrm>
            <a:off x="3692525" y="2903538"/>
            <a:ext cx="2190750" cy="923925"/>
          </a:xfrm>
          <a:prstGeom prst="rect">
            <a:avLst/>
          </a:prstGeom>
          <a:noFill/>
          <a:ln w="9525">
            <a:noFill/>
            <a:miter lim="800000"/>
            <a:headEnd/>
            <a:tailEnd/>
          </a:ln>
        </p:spPr>
        <p:txBody>
          <a:bodyPr>
            <a:spAutoFit/>
          </a:bodyPr>
          <a:lstStyle/>
          <a:p>
            <a:pPr>
              <a:lnSpc>
                <a:spcPct val="150000"/>
              </a:lnSpc>
              <a:spcAft>
                <a:spcPts val="600"/>
              </a:spcAft>
            </a:pPr>
            <a:r>
              <a:rPr lang="zh-CN" altLang="en-US">
                <a:latin typeface="微软雅黑" pitchFamily="34" charset="-122"/>
                <a:ea typeface="微软雅黑" pitchFamily="34" charset="-122"/>
              </a:rPr>
              <a:t>图片横放或竖放，增加紧迫感</a:t>
            </a:r>
            <a:endParaRPr lang="en-US">
              <a:latin typeface="微软雅黑" pitchFamily="34" charset="-122"/>
              <a:ea typeface="微软雅黑" pitchFamily="34" charset="-122"/>
            </a:endParaRPr>
          </a:p>
        </p:txBody>
      </p:sp>
      <p:sp>
        <p:nvSpPr>
          <p:cNvPr id="93188" name="TextBox 15"/>
          <p:cNvSpPr txBox="1">
            <a:spLocks noChangeArrowheads="1"/>
          </p:cNvSpPr>
          <p:nvPr/>
        </p:nvSpPr>
        <p:spPr bwMode="auto">
          <a:xfrm>
            <a:off x="928688" y="2903538"/>
            <a:ext cx="1898650" cy="923925"/>
          </a:xfrm>
          <a:prstGeom prst="rect">
            <a:avLst/>
          </a:prstGeom>
          <a:solidFill>
            <a:schemeClr val="bg1"/>
          </a:solidFill>
          <a:ln w="9525">
            <a:noFill/>
            <a:miter lim="800000"/>
            <a:headEnd/>
            <a:tailEnd/>
          </a:ln>
        </p:spPr>
        <p:txBody>
          <a:bodyPr>
            <a:spAutoFit/>
          </a:bodyPr>
          <a:lstStyle/>
          <a:p>
            <a:pPr>
              <a:lnSpc>
                <a:spcPct val="150000"/>
              </a:lnSpc>
              <a:spcAft>
                <a:spcPts val="600"/>
              </a:spcAft>
            </a:pPr>
            <a:r>
              <a:rPr lang="zh-CN" altLang="en-US">
                <a:latin typeface="微软雅黑" pitchFamily="34" charset="-122"/>
                <a:ea typeface="微软雅黑" pitchFamily="34" charset="-122"/>
              </a:rPr>
              <a:t>沿版心线调整，简单稳定版面</a:t>
            </a:r>
            <a:endParaRPr lang="en-US">
              <a:latin typeface="微软雅黑" pitchFamily="34" charset="-122"/>
              <a:ea typeface="微软雅黑" pitchFamily="34" charset="-122"/>
            </a:endParaRPr>
          </a:p>
        </p:txBody>
      </p:sp>
      <p:sp>
        <p:nvSpPr>
          <p:cNvPr id="93189" name="TextBox 17"/>
          <p:cNvSpPr txBox="1">
            <a:spLocks noChangeArrowheads="1"/>
          </p:cNvSpPr>
          <p:nvPr/>
        </p:nvSpPr>
        <p:spPr bwMode="auto">
          <a:xfrm>
            <a:off x="6199188" y="2903538"/>
            <a:ext cx="2008187" cy="923925"/>
          </a:xfrm>
          <a:prstGeom prst="rect">
            <a:avLst/>
          </a:prstGeom>
          <a:noFill/>
          <a:ln w="9525">
            <a:noFill/>
            <a:miter lim="800000"/>
            <a:headEnd/>
            <a:tailEnd/>
          </a:ln>
        </p:spPr>
        <p:txBody>
          <a:bodyPr>
            <a:spAutoFit/>
          </a:bodyPr>
          <a:lstStyle/>
          <a:p>
            <a:pPr algn="ctr">
              <a:lnSpc>
                <a:spcPct val="150000"/>
              </a:lnSpc>
              <a:spcAft>
                <a:spcPts val="600"/>
              </a:spcAft>
            </a:pPr>
            <a:r>
              <a:rPr lang="zh-CN" altLang="en-US">
                <a:latin typeface="微软雅黑" pitchFamily="34" charset="-122"/>
                <a:ea typeface="微软雅黑" pitchFamily="34" charset="-122"/>
              </a:rPr>
              <a:t>最为经典的构图法则</a:t>
            </a:r>
            <a:endParaRPr lang="en-US">
              <a:latin typeface="微软雅黑" pitchFamily="34" charset="-122"/>
              <a:ea typeface="微软雅黑" pitchFamily="34" charset="-122"/>
            </a:endParaRPr>
          </a:p>
        </p:txBody>
      </p:sp>
      <p:sp>
        <p:nvSpPr>
          <p:cNvPr id="93190" name="TextBox 19"/>
          <p:cNvSpPr txBox="1">
            <a:spLocks noChangeArrowheads="1"/>
          </p:cNvSpPr>
          <p:nvPr/>
        </p:nvSpPr>
        <p:spPr bwMode="auto">
          <a:xfrm>
            <a:off x="2122488" y="5359400"/>
            <a:ext cx="1898650" cy="923925"/>
          </a:xfrm>
          <a:prstGeom prst="rect">
            <a:avLst/>
          </a:prstGeom>
          <a:solidFill>
            <a:schemeClr val="bg1"/>
          </a:solidFill>
          <a:ln w="9525">
            <a:noFill/>
            <a:miter lim="800000"/>
            <a:headEnd/>
            <a:tailEnd/>
          </a:ln>
        </p:spPr>
        <p:txBody>
          <a:bodyPr>
            <a:spAutoFit/>
          </a:bodyPr>
          <a:lstStyle/>
          <a:p>
            <a:pPr>
              <a:lnSpc>
                <a:spcPct val="150000"/>
              </a:lnSpc>
              <a:spcAft>
                <a:spcPts val="600"/>
              </a:spcAft>
            </a:pPr>
            <a:r>
              <a:rPr lang="zh-CN" altLang="en-US">
                <a:latin typeface="微软雅黑" pitchFamily="34" charset="-122"/>
                <a:ea typeface="微软雅黑" pitchFamily="34" charset="-122"/>
              </a:rPr>
              <a:t>上下分离，将版面视觉区隔</a:t>
            </a:r>
            <a:endParaRPr lang="en-US">
              <a:latin typeface="微软雅黑" pitchFamily="34" charset="-122"/>
              <a:ea typeface="微软雅黑" pitchFamily="34" charset="-122"/>
            </a:endParaRPr>
          </a:p>
        </p:txBody>
      </p:sp>
      <p:sp>
        <p:nvSpPr>
          <p:cNvPr id="93191" name="TextBox 20"/>
          <p:cNvSpPr txBox="1">
            <a:spLocks noChangeArrowheads="1"/>
          </p:cNvSpPr>
          <p:nvPr/>
        </p:nvSpPr>
        <p:spPr bwMode="auto">
          <a:xfrm>
            <a:off x="4916488" y="5364163"/>
            <a:ext cx="2227262" cy="923925"/>
          </a:xfrm>
          <a:prstGeom prst="rect">
            <a:avLst/>
          </a:prstGeom>
          <a:solidFill>
            <a:schemeClr val="bg1"/>
          </a:solidFill>
          <a:ln w="9525">
            <a:noFill/>
            <a:miter lim="800000"/>
            <a:headEnd/>
            <a:tailEnd/>
          </a:ln>
        </p:spPr>
        <p:txBody>
          <a:bodyPr>
            <a:spAutoFit/>
          </a:bodyPr>
          <a:lstStyle/>
          <a:p>
            <a:pPr>
              <a:lnSpc>
                <a:spcPct val="150000"/>
              </a:lnSpc>
              <a:spcAft>
                <a:spcPts val="600"/>
              </a:spcAft>
            </a:pPr>
            <a:r>
              <a:rPr lang="zh-CN" altLang="en-US">
                <a:latin typeface="微软雅黑" pitchFamily="34" charset="-122"/>
                <a:ea typeface="微软雅黑" pitchFamily="34" charset="-122"/>
              </a:rPr>
              <a:t>辅助的文字和图片用框架收纳住视野</a:t>
            </a:r>
            <a:endParaRPr lang="en-US">
              <a:latin typeface="微软雅黑" pitchFamily="34" charset="-122"/>
              <a:ea typeface="微软雅黑" pitchFamily="34" charset="-122"/>
            </a:endParaRPr>
          </a:p>
        </p:txBody>
      </p:sp>
      <p:pic>
        <p:nvPicPr>
          <p:cNvPr id="93192" name="Picture 2"/>
          <p:cNvPicPr>
            <a:picLocks noChangeAspect="1" noChangeArrowheads="1"/>
          </p:cNvPicPr>
          <p:nvPr/>
        </p:nvPicPr>
        <p:blipFill>
          <a:blip r:embed="rId3"/>
          <a:srcRect/>
          <a:stretch>
            <a:fillRect/>
          </a:stretch>
        </p:blipFill>
        <p:spPr bwMode="auto">
          <a:xfrm>
            <a:off x="642938" y="1309688"/>
            <a:ext cx="2160587" cy="1619250"/>
          </a:xfrm>
          <a:prstGeom prst="rect">
            <a:avLst/>
          </a:prstGeom>
          <a:noFill/>
          <a:ln w="9525" cmpd="sng">
            <a:solidFill>
              <a:schemeClr val="tx1"/>
            </a:solidFill>
            <a:miter lim="800000"/>
            <a:headEnd/>
            <a:tailEnd/>
          </a:ln>
        </p:spPr>
      </p:pic>
      <p:pic>
        <p:nvPicPr>
          <p:cNvPr id="93193" name="Picture 3"/>
          <p:cNvPicPr>
            <a:picLocks noChangeAspect="1" noChangeArrowheads="1"/>
          </p:cNvPicPr>
          <p:nvPr/>
        </p:nvPicPr>
        <p:blipFill>
          <a:blip r:embed="rId4"/>
          <a:srcRect/>
          <a:stretch>
            <a:fillRect/>
          </a:stretch>
        </p:blipFill>
        <p:spPr bwMode="auto">
          <a:xfrm>
            <a:off x="3482975" y="1309688"/>
            <a:ext cx="2160588" cy="1619250"/>
          </a:xfrm>
          <a:prstGeom prst="rect">
            <a:avLst/>
          </a:prstGeom>
          <a:noFill/>
          <a:ln w="9525" cmpd="sng">
            <a:solidFill>
              <a:schemeClr val="tx1"/>
            </a:solidFill>
            <a:miter lim="800000"/>
            <a:headEnd/>
            <a:tailEnd/>
          </a:ln>
        </p:spPr>
      </p:pic>
      <p:pic>
        <p:nvPicPr>
          <p:cNvPr id="93194" name="Picture 4"/>
          <p:cNvPicPr>
            <a:picLocks noChangeAspect="1" noChangeArrowheads="1"/>
          </p:cNvPicPr>
          <p:nvPr/>
        </p:nvPicPr>
        <p:blipFill>
          <a:blip r:embed="rId5"/>
          <a:srcRect/>
          <a:stretch>
            <a:fillRect/>
          </a:stretch>
        </p:blipFill>
        <p:spPr bwMode="auto">
          <a:xfrm>
            <a:off x="6286500" y="1285875"/>
            <a:ext cx="2160588" cy="1619250"/>
          </a:xfrm>
          <a:prstGeom prst="rect">
            <a:avLst/>
          </a:prstGeom>
          <a:noFill/>
          <a:ln w="9525" cmpd="sng">
            <a:solidFill>
              <a:schemeClr val="tx1"/>
            </a:solidFill>
            <a:miter lim="800000"/>
            <a:headEnd/>
            <a:tailEnd/>
          </a:ln>
        </p:spPr>
      </p:pic>
      <p:pic>
        <p:nvPicPr>
          <p:cNvPr id="93195" name="Picture 5"/>
          <p:cNvPicPr>
            <a:picLocks noChangeAspect="1" noChangeArrowheads="1"/>
          </p:cNvPicPr>
          <p:nvPr/>
        </p:nvPicPr>
        <p:blipFill>
          <a:blip r:embed="rId6"/>
          <a:srcRect/>
          <a:stretch>
            <a:fillRect/>
          </a:stretch>
        </p:blipFill>
        <p:spPr bwMode="auto">
          <a:xfrm>
            <a:off x="1857375" y="3810000"/>
            <a:ext cx="2160588" cy="1619250"/>
          </a:xfrm>
          <a:prstGeom prst="rect">
            <a:avLst/>
          </a:prstGeom>
          <a:noFill/>
          <a:ln w="9525" cmpd="sng">
            <a:solidFill>
              <a:schemeClr val="tx1"/>
            </a:solidFill>
            <a:miter lim="800000"/>
            <a:headEnd/>
            <a:tailEnd/>
          </a:ln>
        </p:spPr>
      </p:pic>
      <p:pic>
        <p:nvPicPr>
          <p:cNvPr id="93196" name="Picture 6"/>
          <p:cNvPicPr>
            <a:picLocks noChangeAspect="1" noChangeArrowheads="1"/>
          </p:cNvPicPr>
          <p:nvPr/>
        </p:nvPicPr>
        <p:blipFill>
          <a:blip r:embed="rId7"/>
          <a:srcRect/>
          <a:stretch>
            <a:fillRect/>
          </a:stretch>
        </p:blipFill>
        <p:spPr bwMode="auto">
          <a:xfrm>
            <a:off x="4786313" y="3810000"/>
            <a:ext cx="2160587" cy="1619250"/>
          </a:xfrm>
          <a:prstGeom prst="rect">
            <a:avLst/>
          </a:prstGeom>
          <a:noFill/>
          <a:ln w="9525" cmpd="sng">
            <a:solidFill>
              <a:schemeClr val="tx1"/>
            </a:solid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a:spLocks noChangeArrowheads="1"/>
          </p:cNvSpPr>
          <p:nvPr/>
        </p:nvSpPr>
        <p:spPr bwMode="auto">
          <a:xfrm>
            <a:off x="228600" y="4130675"/>
            <a:ext cx="8636000" cy="2209800"/>
          </a:xfrm>
          <a:prstGeom prst="rect">
            <a:avLst/>
          </a:prstGeom>
          <a:gradFill rotWithShape="1">
            <a:gsLst>
              <a:gs pos="0">
                <a:srgbClr val="6E6D68"/>
              </a:gs>
              <a:gs pos="100000">
                <a:schemeClr val="bg2"/>
              </a:gs>
            </a:gsLst>
            <a:lin ang="0" scaled="1"/>
          </a:gradFill>
          <a:ln w="12700" cmpd="sng">
            <a:solidFill>
              <a:srgbClr val="3366FF"/>
            </a:solidFill>
            <a:miter lim="800000"/>
            <a:headEnd/>
            <a:tailEnd/>
          </a:ln>
        </p:spPr>
        <p:txBody>
          <a:bodyPr anchor="ctr"/>
          <a:lstStyle/>
          <a:p>
            <a:endParaRPr lang="zh-CN" altLang="en-US" sz="1600">
              <a:solidFill>
                <a:schemeClr val="bg1"/>
              </a:solidFill>
              <a:latin typeface="Arial Narrow" pitchFamily="34" charset="0"/>
              <a:cs typeface="Arial" pitchFamily="34" charset="0"/>
            </a:endParaRPr>
          </a:p>
        </p:txBody>
      </p:sp>
      <p:sp>
        <p:nvSpPr>
          <p:cNvPr id="95235" name="Rectangle 4"/>
          <p:cNvSpPr>
            <a:spLocks noGrp="1" noChangeArrowheads="1"/>
          </p:cNvSpPr>
          <p:nvPr>
            <p:ph type="title" idx="4294967295"/>
          </p:nvPr>
        </p:nvSpPr>
        <p:spPr>
          <a:xfrm>
            <a:off x="153988" y="260350"/>
            <a:ext cx="8990012" cy="804863"/>
          </a:xfrm>
        </p:spPr>
        <p:txBody>
          <a:bodyPr/>
          <a:lstStyle/>
          <a:p>
            <a:pPr eaLnBrk="1" hangingPunct="1"/>
            <a:r>
              <a:rPr lang="en-US">
                <a:latin typeface="微软雅黑" pitchFamily="34" charset="-122"/>
                <a:ea typeface="微软雅黑" pitchFamily="34" charset="-122"/>
              </a:rPr>
              <a:t>IBM </a:t>
            </a:r>
            <a:r>
              <a:rPr lang="zh-CN" altLang="en-US">
                <a:latin typeface="微软雅黑" pitchFamily="34" charset="-122"/>
                <a:ea typeface="微软雅黑" pitchFamily="34" charset="-122"/>
              </a:rPr>
              <a:t>软件开发工程师岗位要求</a:t>
            </a:r>
          </a:p>
        </p:txBody>
      </p:sp>
      <p:sp>
        <p:nvSpPr>
          <p:cNvPr id="95236" name="Rectangle 5"/>
          <p:cNvSpPr>
            <a:spLocks noChangeArrowheads="1"/>
          </p:cNvSpPr>
          <p:nvPr/>
        </p:nvSpPr>
        <p:spPr bwMode="auto">
          <a:xfrm>
            <a:off x="642938" y="5824538"/>
            <a:ext cx="8072437" cy="438150"/>
          </a:xfrm>
          <a:prstGeom prst="rect">
            <a:avLst/>
          </a:prstGeom>
          <a:solidFill>
            <a:srgbClr val="3366FF"/>
          </a:solidFill>
          <a:ln w="6350" cmpd="sng">
            <a:solidFill>
              <a:schemeClr val="tx2"/>
            </a:solidFill>
            <a:miter lim="800000"/>
            <a:headEnd/>
            <a:tailEnd/>
          </a:ln>
        </p:spPr>
        <p:txBody>
          <a:bodyPr tIns="91440" bIns="91440" anchor="ctr">
            <a:spAutoFit/>
          </a:bodyPr>
          <a:lstStyle/>
          <a:p>
            <a:pPr>
              <a:lnSpc>
                <a:spcPct val="90000"/>
              </a:lnSpc>
              <a:spcBef>
                <a:spcPct val="50000"/>
              </a:spcBef>
            </a:pPr>
            <a:r>
              <a:rPr lang="en-US">
                <a:solidFill>
                  <a:srgbClr val="FFFF99"/>
                </a:solidFill>
                <a:effectLst>
                  <a:outerShdw blurRad="38100" dist="38100" dir="2700000" algn="tl">
                    <a:srgbClr val="000000"/>
                  </a:outerShdw>
                </a:effectLst>
                <a:latin typeface="Arial Narrow" pitchFamily="34" charset="0"/>
                <a:cs typeface="Arial" pitchFamily="34" charset="0"/>
              </a:rPr>
              <a:t>Eclipse </a:t>
            </a:r>
            <a:r>
              <a:rPr lang="zh-CN" altLang="en-US">
                <a:solidFill>
                  <a:srgbClr val="FFFF99"/>
                </a:solidFill>
                <a:effectLst>
                  <a:outerShdw blurRad="38100" dist="38100" dir="2700000" algn="tl">
                    <a:srgbClr val="000000"/>
                  </a:outerShdw>
                </a:effectLst>
                <a:latin typeface="Arial Narrow" pitchFamily="34" charset="0"/>
                <a:cs typeface="Arial" pitchFamily="34" charset="0"/>
              </a:rPr>
              <a:t>核心</a:t>
            </a:r>
          </a:p>
        </p:txBody>
      </p:sp>
      <p:sp>
        <p:nvSpPr>
          <p:cNvPr id="95237" name="Rectangle 6"/>
          <p:cNvSpPr>
            <a:spLocks noChangeArrowheads="1"/>
          </p:cNvSpPr>
          <p:nvPr/>
        </p:nvSpPr>
        <p:spPr bwMode="auto">
          <a:xfrm>
            <a:off x="3594100" y="5291138"/>
            <a:ext cx="735013" cy="438150"/>
          </a:xfrm>
          <a:prstGeom prst="rect">
            <a:avLst/>
          </a:prstGeom>
          <a:solidFill>
            <a:srgbClr val="3366FF"/>
          </a:solidFill>
          <a:ln w="6350" cmpd="sng">
            <a:solidFill>
              <a:schemeClr val="tx2"/>
            </a:solidFill>
            <a:miter lim="800000"/>
            <a:headEnd/>
            <a:tailEnd/>
          </a:ln>
        </p:spPr>
        <p:txBody>
          <a:bodyPr tIns="91440" bIns="91440" anchor="ctr">
            <a:spAutoFit/>
          </a:bodyPr>
          <a:lstStyle/>
          <a:p>
            <a:pPr>
              <a:lnSpc>
                <a:spcPct val="90000"/>
              </a:lnSpc>
              <a:spcBef>
                <a:spcPct val="50000"/>
              </a:spcBef>
            </a:pPr>
            <a:r>
              <a:rPr lang="en-US">
                <a:solidFill>
                  <a:srgbClr val="FFFF99"/>
                </a:solidFill>
                <a:effectLst>
                  <a:outerShdw blurRad="38100" dist="38100" dir="2700000" algn="tl">
                    <a:srgbClr val="000000"/>
                  </a:outerShdw>
                </a:effectLst>
                <a:latin typeface="Arial Narrow" pitchFamily="34" charset="0"/>
                <a:cs typeface="Arial" pitchFamily="34" charset="0"/>
              </a:rPr>
              <a:t>GEF</a:t>
            </a:r>
            <a:endParaRPr lang="en-CA" altLang="en-US">
              <a:solidFill>
                <a:srgbClr val="FFFF99"/>
              </a:solidFill>
              <a:effectLst>
                <a:outerShdw blurRad="38100" dist="38100" dir="2700000" algn="tl">
                  <a:srgbClr val="000000"/>
                </a:outerShdw>
              </a:effectLst>
              <a:latin typeface="Arial Narrow" pitchFamily="34" charset="0"/>
              <a:cs typeface="Arial" pitchFamily="34" charset="0"/>
            </a:endParaRPr>
          </a:p>
        </p:txBody>
      </p:sp>
      <p:sp>
        <p:nvSpPr>
          <p:cNvPr id="95238" name="Rectangle 7"/>
          <p:cNvSpPr>
            <a:spLocks noChangeArrowheads="1"/>
          </p:cNvSpPr>
          <p:nvPr/>
        </p:nvSpPr>
        <p:spPr bwMode="auto">
          <a:xfrm>
            <a:off x="5470525" y="5292725"/>
            <a:ext cx="1352550" cy="438150"/>
          </a:xfrm>
          <a:prstGeom prst="rect">
            <a:avLst/>
          </a:prstGeom>
          <a:solidFill>
            <a:srgbClr val="3366FF"/>
          </a:solidFill>
          <a:ln w="6350" cmpd="sng">
            <a:solidFill>
              <a:schemeClr val="tx2"/>
            </a:solidFill>
            <a:miter lim="800000"/>
            <a:headEnd/>
            <a:tailEnd/>
          </a:ln>
        </p:spPr>
        <p:txBody>
          <a:bodyPr tIns="91440" bIns="91440" anchor="ctr">
            <a:spAutoFit/>
          </a:bodyPr>
          <a:lstStyle/>
          <a:p>
            <a:pPr>
              <a:lnSpc>
                <a:spcPct val="90000"/>
              </a:lnSpc>
              <a:spcBef>
                <a:spcPct val="50000"/>
              </a:spcBef>
            </a:pPr>
            <a:r>
              <a:rPr lang="en-US">
                <a:solidFill>
                  <a:srgbClr val="FFFF99"/>
                </a:solidFill>
                <a:effectLst>
                  <a:outerShdw blurRad="38100" dist="38100" dir="2700000" algn="tl">
                    <a:srgbClr val="000000"/>
                  </a:outerShdw>
                </a:effectLst>
                <a:latin typeface="Arial Narrow" pitchFamily="34" charset="0"/>
                <a:cs typeface="Arial" pitchFamily="34" charset="0"/>
              </a:rPr>
              <a:t>JDT/CDT</a:t>
            </a:r>
            <a:endParaRPr lang="en-CA" altLang="en-US">
              <a:solidFill>
                <a:srgbClr val="FFFF99"/>
              </a:solidFill>
              <a:effectLst>
                <a:outerShdw blurRad="38100" dist="38100" dir="2700000" algn="tl">
                  <a:srgbClr val="000000"/>
                </a:outerShdw>
              </a:effectLst>
              <a:latin typeface="Arial Narrow" pitchFamily="34" charset="0"/>
              <a:cs typeface="Arial" pitchFamily="34" charset="0"/>
            </a:endParaRPr>
          </a:p>
        </p:txBody>
      </p:sp>
      <p:sp>
        <p:nvSpPr>
          <p:cNvPr id="95239" name="Rectangle 8"/>
          <p:cNvSpPr>
            <a:spLocks noChangeArrowheads="1"/>
          </p:cNvSpPr>
          <p:nvPr/>
        </p:nvSpPr>
        <p:spPr bwMode="auto">
          <a:xfrm>
            <a:off x="6907213" y="5292725"/>
            <a:ext cx="1797050" cy="438150"/>
          </a:xfrm>
          <a:prstGeom prst="rect">
            <a:avLst/>
          </a:prstGeom>
          <a:solidFill>
            <a:srgbClr val="3366FF"/>
          </a:solidFill>
          <a:ln w="6350" cmpd="sng">
            <a:solidFill>
              <a:schemeClr val="tx2"/>
            </a:solidFill>
            <a:miter lim="800000"/>
            <a:headEnd/>
            <a:tailEnd/>
          </a:ln>
        </p:spPr>
        <p:txBody>
          <a:bodyPr tIns="91440" bIns="91440" anchor="ctr">
            <a:spAutoFit/>
          </a:bodyPr>
          <a:lstStyle/>
          <a:p>
            <a:pPr>
              <a:lnSpc>
                <a:spcPct val="90000"/>
              </a:lnSpc>
              <a:spcBef>
                <a:spcPct val="50000"/>
              </a:spcBef>
            </a:pPr>
            <a:r>
              <a:rPr lang="zh-CN" altLang="en-US">
                <a:solidFill>
                  <a:srgbClr val="FFFF99"/>
                </a:solidFill>
                <a:effectLst>
                  <a:outerShdw blurRad="38100" dist="38100" dir="2700000" algn="tl">
                    <a:srgbClr val="000000"/>
                  </a:outerShdw>
                </a:effectLst>
                <a:latin typeface="Arial Narrow" pitchFamily="34" charset="0"/>
                <a:cs typeface="Arial" pitchFamily="34" charset="0"/>
              </a:rPr>
              <a:t>组 </a:t>
            </a:r>
          </a:p>
        </p:txBody>
      </p:sp>
      <p:sp>
        <p:nvSpPr>
          <p:cNvPr id="95240" name="Rectangle 9"/>
          <p:cNvSpPr>
            <a:spLocks noChangeArrowheads="1"/>
          </p:cNvSpPr>
          <p:nvPr/>
        </p:nvSpPr>
        <p:spPr bwMode="auto">
          <a:xfrm>
            <a:off x="5153025" y="4776788"/>
            <a:ext cx="1724025" cy="438150"/>
          </a:xfrm>
          <a:prstGeom prst="rect">
            <a:avLst/>
          </a:prstGeom>
          <a:solidFill>
            <a:srgbClr val="3366FF"/>
          </a:solidFill>
          <a:ln w="6350" cmpd="sng">
            <a:solidFill>
              <a:schemeClr val="tx2"/>
            </a:solidFill>
            <a:miter lim="800000"/>
            <a:headEnd/>
            <a:tailEnd/>
          </a:ln>
        </p:spPr>
        <p:txBody>
          <a:bodyPr tIns="91440" bIns="91440" anchor="ctr">
            <a:spAutoFit/>
          </a:bodyPr>
          <a:lstStyle/>
          <a:p>
            <a:pPr>
              <a:lnSpc>
                <a:spcPct val="90000"/>
              </a:lnSpc>
              <a:spcBef>
                <a:spcPct val="50000"/>
              </a:spcBef>
            </a:pPr>
            <a:r>
              <a:rPr lang="en-US">
                <a:solidFill>
                  <a:srgbClr val="FFFF99"/>
                </a:solidFill>
                <a:effectLst>
                  <a:outerShdw blurRad="38100" dist="38100" dir="2700000" algn="tl">
                    <a:srgbClr val="000000"/>
                  </a:outerShdw>
                </a:effectLst>
                <a:latin typeface="Arial Narrow" pitchFamily="34" charset="0"/>
                <a:cs typeface="Arial" pitchFamily="34" charset="0"/>
              </a:rPr>
              <a:t>TPTP</a:t>
            </a:r>
            <a:endParaRPr lang="en-CA" altLang="en-US">
              <a:solidFill>
                <a:srgbClr val="FFFF99"/>
              </a:solidFill>
              <a:effectLst>
                <a:outerShdw blurRad="38100" dist="38100" dir="2700000" algn="tl">
                  <a:srgbClr val="000000"/>
                </a:outerShdw>
              </a:effectLst>
              <a:latin typeface="Arial Narrow" pitchFamily="34" charset="0"/>
              <a:cs typeface="Arial" pitchFamily="34" charset="0"/>
            </a:endParaRPr>
          </a:p>
        </p:txBody>
      </p:sp>
      <p:sp>
        <p:nvSpPr>
          <p:cNvPr id="95241" name="Text Box 10"/>
          <p:cNvSpPr txBox="1">
            <a:spLocks noChangeArrowheads="1"/>
          </p:cNvSpPr>
          <p:nvPr/>
        </p:nvSpPr>
        <p:spPr bwMode="auto">
          <a:xfrm>
            <a:off x="642938" y="5287963"/>
            <a:ext cx="2843212" cy="438150"/>
          </a:xfrm>
          <a:prstGeom prst="rect">
            <a:avLst/>
          </a:prstGeom>
          <a:solidFill>
            <a:srgbClr val="3366FF"/>
          </a:solidFill>
          <a:ln w="6350" cmpd="sng">
            <a:solidFill>
              <a:schemeClr val="tx2"/>
            </a:solidFill>
            <a:miter lim="800000"/>
            <a:headEnd/>
            <a:tailEnd/>
          </a:ln>
        </p:spPr>
        <p:txBody>
          <a:bodyPr tIns="91440" bIns="91440">
            <a:spAutoFit/>
          </a:bodyPr>
          <a:lstStyle/>
          <a:p>
            <a:pPr>
              <a:lnSpc>
                <a:spcPct val="90000"/>
              </a:lnSpc>
              <a:spcBef>
                <a:spcPct val="50000"/>
              </a:spcBef>
            </a:pPr>
            <a:r>
              <a:rPr lang="en-US">
                <a:solidFill>
                  <a:srgbClr val="FFFF99"/>
                </a:solidFill>
                <a:effectLst>
                  <a:outerShdw blurRad="38100" dist="38100" dir="2700000" algn="tl">
                    <a:srgbClr val="000000"/>
                  </a:outerShdw>
                </a:effectLst>
                <a:latin typeface="Arial Narrow" pitchFamily="34" charset="0"/>
                <a:cs typeface="Arial" pitchFamily="34" charset="0"/>
              </a:rPr>
              <a:t>CM, Merge, Traceability….</a:t>
            </a:r>
            <a:endParaRPr lang="en-CA" altLang="en-US">
              <a:solidFill>
                <a:srgbClr val="FFFF99"/>
              </a:solidFill>
              <a:effectLst>
                <a:outerShdw blurRad="38100" dist="38100" dir="2700000" algn="tl">
                  <a:srgbClr val="000000"/>
                </a:outerShdw>
              </a:effectLst>
              <a:latin typeface="Arial Narrow" pitchFamily="34" charset="0"/>
              <a:cs typeface="Arial" pitchFamily="34" charset="0"/>
            </a:endParaRPr>
          </a:p>
        </p:txBody>
      </p:sp>
      <p:sp>
        <p:nvSpPr>
          <p:cNvPr id="95242" name="Text Box 11"/>
          <p:cNvSpPr txBox="1">
            <a:spLocks noChangeArrowheads="1"/>
          </p:cNvSpPr>
          <p:nvPr/>
        </p:nvSpPr>
        <p:spPr bwMode="auto">
          <a:xfrm>
            <a:off x="642938" y="4238625"/>
            <a:ext cx="7999412" cy="438150"/>
          </a:xfrm>
          <a:prstGeom prst="rect">
            <a:avLst/>
          </a:prstGeom>
          <a:solidFill>
            <a:srgbClr val="3366FF"/>
          </a:solidFill>
          <a:ln w="6350" cmpd="sng">
            <a:solidFill>
              <a:schemeClr val="tx2"/>
            </a:solidFill>
            <a:miter lim="800000"/>
            <a:headEnd/>
            <a:tailEnd/>
          </a:ln>
        </p:spPr>
        <p:txBody>
          <a:bodyPr tIns="91440" bIns="91440">
            <a:spAutoFit/>
          </a:bodyPr>
          <a:lstStyle/>
          <a:p>
            <a:pPr>
              <a:lnSpc>
                <a:spcPct val="90000"/>
              </a:lnSpc>
              <a:spcBef>
                <a:spcPct val="50000"/>
              </a:spcBef>
            </a:pPr>
            <a:r>
              <a:rPr lang="zh-CN" altLang="en-US">
                <a:solidFill>
                  <a:srgbClr val="FFFF99"/>
                </a:solidFill>
                <a:effectLst>
                  <a:outerShdw blurRad="38100" dist="38100" dir="2700000" algn="tl">
                    <a:srgbClr val="000000"/>
                  </a:outerShdw>
                </a:effectLst>
                <a:latin typeface="Arial Narrow" pitchFamily="34" charset="0"/>
                <a:cs typeface="Arial" pitchFamily="34" charset="0"/>
              </a:rPr>
              <a:t>模块服务 </a:t>
            </a:r>
            <a:r>
              <a:rPr lang="en-US">
                <a:solidFill>
                  <a:srgbClr val="FFFF99"/>
                </a:solidFill>
                <a:effectLst>
                  <a:outerShdw blurRad="38100" dist="38100" dir="2700000" algn="tl">
                    <a:srgbClr val="000000"/>
                  </a:outerShdw>
                </a:effectLst>
                <a:latin typeface="Arial Narrow" pitchFamily="34" charset="0"/>
                <a:cs typeface="Arial" pitchFamily="34" charset="0"/>
              </a:rPr>
              <a:t>(UML2 ext, other Meta-Models, Code Gen APIs, …)</a:t>
            </a:r>
            <a:endParaRPr lang="en-CA" altLang="en-US">
              <a:solidFill>
                <a:srgbClr val="FFFF99"/>
              </a:solidFill>
              <a:effectLst>
                <a:outerShdw blurRad="38100" dist="38100" dir="2700000" algn="tl">
                  <a:srgbClr val="000000"/>
                </a:outerShdw>
              </a:effectLst>
              <a:latin typeface="Arial Narrow" pitchFamily="34" charset="0"/>
              <a:cs typeface="Arial" pitchFamily="34" charset="0"/>
            </a:endParaRPr>
          </a:p>
        </p:txBody>
      </p:sp>
      <p:sp>
        <p:nvSpPr>
          <p:cNvPr id="95243" name="Rectangle 12"/>
          <p:cNvSpPr>
            <a:spLocks noChangeArrowheads="1"/>
          </p:cNvSpPr>
          <p:nvPr/>
        </p:nvSpPr>
        <p:spPr bwMode="auto">
          <a:xfrm>
            <a:off x="4446588" y="5287963"/>
            <a:ext cx="914400" cy="438150"/>
          </a:xfrm>
          <a:prstGeom prst="rect">
            <a:avLst/>
          </a:prstGeom>
          <a:solidFill>
            <a:srgbClr val="3366FF"/>
          </a:solidFill>
          <a:ln w="6350" cmpd="sng">
            <a:solidFill>
              <a:schemeClr val="tx2"/>
            </a:solidFill>
            <a:miter lim="800000"/>
            <a:headEnd/>
            <a:tailEnd/>
          </a:ln>
        </p:spPr>
        <p:txBody>
          <a:bodyPr tIns="91440" bIns="91440" anchor="ctr">
            <a:spAutoFit/>
          </a:bodyPr>
          <a:lstStyle/>
          <a:p>
            <a:pPr>
              <a:lnSpc>
                <a:spcPct val="90000"/>
              </a:lnSpc>
              <a:spcBef>
                <a:spcPct val="50000"/>
              </a:spcBef>
            </a:pPr>
            <a:r>
              <a:rPr lang="en-US">
                <a:solidFill>
                  <a:srgbClr val="FFFF99"/>
                </a:solidFill>
                <a:effectLst>
                  <a:outerShdw blurRad="38100" dist="38100" dir="2700000" algn="tl">
                    <a:srgbClr val="000000"/>
                  </a:outerShdw>
                </a:effectLst>
                <a:latin typeface="Arial Narrow" pitchFamily="34" charset="0"/>
                <a:cs typeface="Arial" pitchFamily="34" charset="0"/>
              </a:rPr>
              <a:t>EMF</a:t>
            </a:r>
            <a:endParaRPr lang="en-CA" altLang="en-US">
              <a:solidFill>
                <a:srgbClr val="FFFF99"/>
              </a:solidFill>
              <a:effectLst>
                <a:outerShdw blurRad="38100" dist="38100" dir="2700000" algn="tl">
                  <a:srgbClr val="000000"/>
                </a:outerShdw>
              </a:effectLst>
              <a:latin typeface="Arial Narrow" pitchFamily="34" charset="0"/>
              <a:cs typeface="Arial" pitchFamily="34" charset="0"/>
            </a:endParaRPr>
          </a:p>
        </p:txBody>
      </p:sp>
      <p:sp>
        <p:nvSpPr>
          <p:cNvPr id="95244" name="Rectangle 13"/>
          <p:cNvSpPr>
            <a:spLocks noChangeArrowheads="1"/>
          </p:cNvSpPr>
          <p:nvPr/>
        </p:nvSpPr>
        <p:spPr bwMode="auto">
          <a:xfrm>
            <a:off x="642938" y="4775200"/>
            <a:ext cx="2263775" cy="438150"/>
          </a:xfrm>
          <a:prstGeom prst="rect">
            <a:avLst/>
          </a:prstGeom>
          <a:solidFill>
            <a:srgbClr val="3366FF"/>
          </a:solidFill>
          <a:ln w="6350" cmpd="sng">
            <a:solidFill>
              <a:schemeClr val="tx2"/>
            </a:solidFill>
            <a:miter lim="800000"/>
            <a:headEnd/>
            <a:tailEnd/>
          </a:ln>
        </p:spPr>
        <p:txBody>
          <a:bodyPr tIns="91440" bIns="91440" anchor="ctr">
            <a:spAutoFit/>
          </a:bodyPr>
          <a:lstStyle/>
          <a:p>
            <a:pPr>
              <a:lnSpc>
                <a:spcPct val="90000"/>
              </a:lnSpc>
              <a:spcBef>
                <a:spcPct val="50000"/>
              </a:spcBef>
            </a:pPr>
            <a:r>
              <a:rPr lang="en-CA" altLang="en-US">
                <a:solidFill>
                  <a:srgbClr val="FFFF99"/>
                </a:solidFill>
                <a:effectLst>
                  <a:outerShdw blurRad="38100" dist="38100" dir="2700000" algn="tl">
                    <a:srgbClr val="000000"/>
                  </a:outerShdw>
                </a:effectLst>
                <a:latin typeface="Arial Narrow" pitchFamily="34" charset="0"/>
                <a:cs typeface="Arial" pitchFamily="34" charset="0"/>
              </a:rPr>
              <a:t>UML2</a:t>
            </a:r>
          </a:p>
        </p:txBody>
      </p:sp>
      <p:sp>
        <p:nvSpPr>
          <p:cNvPr id="95245" name="Text Box 14"/>
          <p:cNvSpPr txBox="1">
            <a:spLocks noChangeArrowheads="1"/>
          </p:cNvSpPr>
          <p:nvPr/>
        </p:nvSpPr>
        <p:spPr bwMode="auto">
          <a:xfrm rot="16200000" flipH="1">
            <a:off x="-53181" y="5068094"/>
            <a:ext cx="984250" cy="366712"/>
          </a:xfrm>
          <a:prstGeom prst="rect">
            <a:avLst/>
          </a:prstGeom>
          <a:noFill/>
          <a:ln w="9525">
            <a:noFill/>
            <a:miter lim="800000"/>
            <a:headEnd/>
            <a:tailEnd/>
          </a:ln>
        </p:spPr>
        <p:txBody>
          <a:bodyPr wrap="none">
            <a:spAutoFit/>
          </a:bodyPr>
          <a:lstStyle/>
          <a:p>
            <a:r>
              <a:rPr lang="en-US">
                <a:solidFill>
                  <a:schemeClr val="bg2"/>
                </a:solidFill>
                <a:cs typeface="Arial" pitchFamily="34" charset="0"/>
              </a:rPr>
              <a:t>Eclipse</a:t>
            </a:r>
          </a:p>
        </p:txBody>
      </p:sp>
      <p:grpSp>
        <p:nvGrpSpPr>
          <p:cNvPr id="95246" name="Group 14"/>
          <p:cNvGrpSpPr>
            <a:grpSpLocks/>
          </p:cNvGrpSpPr>
          <p:nvPr/>
        </p:nvGrpSpPr>
        <p:grpSpPr bwMode="auto">
          <a:xfrm>
            <a:off x="0" y="1557338"/>
            <a:ext cx="1289050" cy="881062"/>
            <a:chOff x="0" y="0"/>
            <a:chExt cx="698" cy="473"/>
          </a:xfrm>
        </p:grpSpPr>
        <p:pic>
          <p:nvPicPr>
            <p:cNvPr id="95247" name="Picture 16" descr="Business-Analyst"/>
            <p:cNvPicPr>
              <a:picLocks noChangeAspect="1" noChangeArrowheads="1"/>
            </p:cNvPicPr>
            <p:nvPr/>
          </p:nvPicPr>
          <p:blipFill>
            <a:blip r:embed="rId2"/>
            <a:srcRect/>
            <a:stretch>
              <a:fillRect/>
            </a:stretch>
          </p:blipFill>
          <p:spPr bwMode="auto">
            <a:xfrm>
              <a:off x="63" y="0"/>
              <a:ext cx="635" cy="426"/>
            </a:xfrm>
            <a:prstGeom prst="rect">
              <a:avLst/>
            </a:prstGeom>
            <a:noFill/>
            <a:ln w="9525">
              <a:noFill/>
              <a:miter lim="800000"/>
              <a:headEnd/>
              <a:tailEnd/>
            </a:ln>
          </p:spPr>
        </p:pic>
        <p:sp>
          <p:nvSpPr>
            <p:cNvPr id="95248" name="Text Box 17"/>
            <p:cNvSpPr txBox="1">
              <a:spLocks noChangeArrowheads="1"/>
            </p:cNvSpPr>
            <p:nvPr/>
          </p:nvSpPr>
          <p:spPr bwMode="auto">
            <a:xfrm>
              <a:off x="0" y="298"/>
              <a:ext cx="666" cy="175"/>
            </a:xfrm>
            <a:prstGeom prst="rect">
              <a:avLst/>
            </a:prstGeom>
            <a:noFill/>
            <a:ln w="9525">
              <a:noFill/>
              <a:miter lim="800000"/>
              <a:headEnd/>
              <a:tailEnd/>
            </a:ln>
            <a:effectLst>
              <a:outerShdw dist="35921" dir="2700000" algn="ctr" rotWithShape="0">
                <a:srgbClr val="000000"/>
              </a:outerShdw>
            </a:effectLst>
          </p:spPr>
          <p:txBody>
            <a:bodyPr>
              <a:spAutoFit/>
            </a:bodyPr>
            <a:lstStyle/>
            <a:p>
              <a:pPr>
                <a:lnSpc>
                  <a:spcPct val="85000"/>
                </a:lnSpc>
                <a:spcBef>
                  <a:spcPct val="25000"/>
                </a:spcBef>
              </a:pPr>
              <a:r>
                <a:rPr lang="zh-CN" altLang="en-US">
                  <a:solidFill>
                    <a:srgbClr val="FF0000"/>
                  </a:solidFill>
                  <a:cs typeface="Arial" pitchFamily="34" charset="0"/>
                </a:rPr>
                <a:t>分析者</a:t>
              </a:r>
            </a:p>
          </p:txBody>
        </p:sp>
      </p:grpSp>
      <p:grpSp>
        <p:nvGrpSpPr>
          <p:cNvPr id="95249" name="Group 17"/>
          <p:cNvGrpSpPr>
            <a:grpSpLocks/>
          </p:cNvGrpSpPr>
          <p:nvPr/>
        </p:nvGrpSpPr>
        <p:grpSpPr bwMode="auto">
          <a:xfrm>
            <a:off x="1450975" y="1773238"/>
            <a:ext cx="1992313" cy="1054100"/>
            <a:chOff x="0" y="0"/>
            <a:chExt cx="892" cy="435"/>
          </a:xfrm>
        </p:grpSpPr>
        <p:pic>
          <p:nvPicPr>
            <p:cNvPr id="95250" name="Picture 19" descr="Architect"/>
            <p:cNvPicPr>
              <a:picLocks noChangeAspect="1" noChangeArrowheads="1"/>
            </p:cNvPicPr>
            <p:nvPr/>
          </p:nvPicPr>
          <p:blipFill>
            <a:blip r:embed="rId3"/>
            <a:srcRect/>
            <a:stretch>
              <a:fillRect/>
            </a:stretch>
          </p:blipFill>
          <p:spPr bwMode="auto">
            <a:xfrm>
              <a:off x="0" y="0"/>
              <a:ext cx="635" cy="426"/>
            </a:xfrm>
            <a:prstGeom prst="rect">
              <a:avLst/>
            </a:prstGeom>
            <a:noFill/>
            <a:ln w="9525">
              <a:noFill/>
              <a:miter lim="800000"/>
              <a:headEnd/>
              <a:tailEnd/>
            </a:ln>
          </p:spPr>
        </p:pic>
        <p:sp>
          <p:nvSpPr>
            <p:cNvPr id="95251" name="Text Box 20"/>
            <p:cNvSpPr txBox="1">
              <a:spLocks noChangeArrowheads="1"/>
            </p:cNvSpPr>
            <p:nvPr/>
          </p:nvSpPr>
          <p:spPr bwMode="auto">
            <a:xfrm>
              <a:off x="86" y="300"/>
              <a:ext cx="806" cy="135"/>
            </a:xfrm>
            <a:prstGeom prst="rect">
              <a:avLst/>
            </a:prstGeom>
            <a:noFill/>
            <a:ln w="9525">
              <a:noFill/>
              <a:miter lim="800000"/>
              <a:headEnd/>
              <a:tailEnd/>
            </a:ln>
            <a:effectLst>
              <a:outerShdw dist="35921" dir="2700000" algn="ctr" rotWithShape="0">
                <a:srgbClr val="000000"/>
              </a:outerShdw>
            </a:effectLst>
          </p:spPr>
          <p:txBody>
            <a:bodyPr>
              <a:spAutoFit/>
            </a:bodyPr>
            <a:lstStyle/>
            <a:p>
              <a:pPr>
                <a:lnSpc>
                  <a:spcPct val="85000"/>
                </a:lnSpc>
                <a:spcBef>
                  <a:spcPct val="25000"/>
                </a:spcBef>
              </a:pPr>
              <a:r>
                <a:rPr lang="zh-CN" altLang="en-US">
                  <a:solidFill>
                    <a:srgbClr val="FF0000"/>
                  </a:solidFill>
                  <a:cs typeface="Arial" pitchFamily="34" charset="0"/>
                </a:rPr>
                <a:t>建模者</a:t>
              </a:r>
            </a:p>
          </p:txBody>
        </p:sp>
      </p:grpSp>
      <p:grpSp>
        <p:nvGrpSpPr>
          <p:cNvPr id="95252" name="Group 20"/>
          <p:cNvGrpSpPr>
            <a:grpSpLocks/>
          </p:cNvGrpSpPr>
          <p:nvPr/>
        </p:nvGrpSpPr>
        <p:grpSpPr bwMode="auto">
          <a:xfrm>
            <a:off x="2857500" y="1484313"/>
            <a:ext cx="1871663" cy="911225"/>
            <a:chOff x="0" y="0"/>
            <a:chExt cx="906" cy="454"/>
          </a:xfrm>
        </p:grpSpPr>
        <p:pic>
          <p:nvPicPr>
            <p:cNvPr id="95253" name="Picture 22" descr="Developer"/>
            <p:cNvPicPr>
              <a:picLocks noChangeAspect="1" noChangeArrowheads="1"/>
            </p:cNvPicPr>
            <p:nvPr/>
          </p:nvPicPr>
          <p:blipFill>
            <a:blip r:embed="rId4"/>
            <a:srcRect/>
            <a:stretch>
              <a:fillRect/>
            </a:stretch>
          </p:blipFill>
          <p:spPr bwMode="auto">
            <a:xfrm>
              <a:off x="60" y="0"/>
              <a:ext cx="634" cy="426"/>
            </a:xfrm>
            <a:prstGeom prst="rect">
              <a:avLst/>
            </a:prstGeom>
            <a:noFill/>
            <a:ln w="9525">
              <a:noFill/>
              <a:miter lim="800000"/>
              <a:headEnd/>
              <a:tailEnd/>
            </a:ln>
          </p:spPr>
        </p:pic>
        <p:sp>
          <p:nvSpPr>
            <p:cNvPr id="95254" name="Text Box 23"/>
            <p:cNvSpPr txBox="1">
              <a:spLocks noChangeArrowheads="1"/>
            </p:cNvSpPr>
            <p:nvPr/>
          </p:nvSpPr>
          <p:spPr bwMode="auto">
            <a:xfrm>
              <a:off x="0" y="292"/>
              <a:ext cx="906" cy="162"/>
            </a:xfrm>
            <a:prstGeom prst="rect">
              <a:avLst/>
            </a:prstGeom>
            <a:noFill/>
            <a:ln w="9525">
              <a:noFill/>
              <a:miter lim="800000"/>
              <a:headEnd/>
              <a:tailEnd/>
            </a:ln>
            <a:effectLst>
              <a:outerShdw dist="35921" dir="2700000" algn="ctr" rotWithShape="0">
                <a:srgbClr val="000000"/>
              </a:outerShdw>
            </a:effectLst>
          </p:spPr>
          <p:txBody>
            <a:bodyPr>
              <a:spAutoFit/>
            </a:bodyPr>
            <a:lstStyle/>
            <a:p>
              <a:pPr>
                <a:lnSpc>
                  <a:spcPct val="85000"/>
                </a:lnSpc>
                <a:spcBef>
                  <a:spcPct val="25000"/>
                </a:spcBef>
              </a:pPr>
              <a:r>
                <a:rPr lang="zh-CN" altLang="en-US">
                  <a:solidFill>
                    <a:srgbClr val="FF0000"/>
                  </a:solidFill>
                  <a:cs typeface="Arial" pitchFamily="34" charset="0"/>
                </a:rPr>
                <a:t>开发者</a:t>
              </a:r>
            </a:p>
          </p:txBody>
        </p:sp>
      </p:grpSp>
      <p:grpSp>
        <p:nvGrpSpPr>
          <p:cNvPr id="95255" name="Group 23"/>
          <p:cNvGrpSpPr>
            <a:grpSpLocks/>
          </p:cNvGrpSpPr>
          <p:nvPr/>
        </p:nvGrpSpPr>
        <p:grpSpPr bwMode="auto">
          <a:xfrm>
            <a:off x="4572000" y="1773238"/>
            <a:ext cx="1944688" cy="981075"/>
            <a:chOff x="0" y="0"/>
            <a:chExt cx="947" cy="450"/>
          </a:xfrm>
        </p:grpSpPr>
        <p:pic>
          <p:nvPicPr>
            <p:cNvPr id="95256" name="Picture 25" descr="Tester"/>
            <p:cNvPicPr>
              <a:picLocks noChangeAspect="1" noChangeArrowheads="1"/>
            </p:cNvPicPr>
            <p:nvPr/>
          </p:nvPicPr>
          <p:blipFill>
            <a:blip r:embed="rId5"/>
            <a:srcRect/>
            <a:stretch>
              <a:fillRect/>
            </a:stretch>
          </p:blipFill>
          <p:spPr bwMode="auto">
            <a:xfrm>
              <a:off x="16" y="0"/>
              <a:ext cx="635" cy="426"/>
            </a:xfrm>
            <a:prstGeom prst="rect">
              <a:avLst/>
            </a:prstGeom>
            <a:noFill/>
            <a:ln w="9525">
              <a:noFill/>
              <a:miter lim="800000"/>
              <a:headEnd/>
              <a:tailEnd/>
            </a:ln>
          </p:spPr>
        </p:pic>
        <p:sp>
          <p:nvSpPr>
            <p:cNvPr id="95257" name="Text Box 26"/>
            <p:cNvSpPr txBox="1">
              <a:spLocks noChangeArrowheads="1"/>
            </p:cNvSpPr>
            <p:nvPr/>
          </p:nvSpPr>
          <p:spPr bwMode="auto">
            <a:xfrm>
              <a:off x="0" y="301"/>
              <a:ext cx="947" cy="149"/>
            </a:xfrm>
            <a:prstGeom prst="rect">
              <a:avLst/>
            </a:prstGeom>
            <a:noFill/>
            <a:ln w="9525">
              <a:noFill/>
              <a:miter lim="800000"/>
              <a:headEnd/>
              <a:tailEnd/>
            </a:ln>
            <a:effectLst>
              <a:outerShdw dist="35921" dir="2700000" algn="ctr" rotWithShape="0">
                <a:srgbClr val="000000"/>
              </a:outerShdw>
            </a:effectLst>
          </p:spPr>
          <p:txBody>
            <a:bodyPr>
              <a:spAutoFit/>
            </a:bodyPr>
            <a:lstStyle/>
            <a:p>
              <a:pPr>
                <a:lnSpc>
                  <a:spcPct val="85000"/>
                </a:lnSpc>
                <a:spcBef>
                  <a:spcPct val="25000"/>
                </a:spcBef>
              </a:pPr>
              <a:r>
                <a:rPr lang="zh-CN" altLang="en-US">
                  <a:solidFill>
                    <a:srgbClr val="FF0000"/>
                  </a:solidFill>
                  <a:cs typeface="Arial" pitchFamily="34" charset="0"/>
                </a:rPr>
                <a:t>测试者</a:t>
              </a:r>
            </a:p>
          </p:txBody>
        </p:sp>
      </p:grpSp>
      <p:pic>
        <p:nvPicPr>
          <p:cNvPr id="95258" name="Picture 27" descr="Stakeholder-2"/>
          <p:cNvPicPr>
            <a:picLocks noChangeAspect="1" noChangeArrowheads="1"/>
          </p:cNvPicPr>
          <p:nvPr/>
        </p:nvPicPr>
        <p:blipFill>
          <a:blip r:embed="rId6"/>
          <a:srcRect/>
          <a:stretch>
            <a:fillRect/>
          </a:stretch>
        </p:blipFill>
        <p:spPr bwMode="auto">
          <a:xfrm>
            <a:off x="7667625" y="1733550"/>
            <a:ext cx="1476375" cy="1092200"/>
          </a:xfrm>
          <a:prstGeom prst="rect">
            <a:avLst/>
          </a:prstGeom>
          <a:noFill/>
          <a:ln w="9525">
            <a:noFill/>
            <a:miter lim="800000"/>
            <a:headEnd/>
            <a:tailEnd/>
          </a:ln>
        </p:spPr>
      </p:pic>
      <p:sp>
        <p:nvSpPr>
          <p:cNvPr id="95259" name="Text Box 28"/>
          <p:cNvSpPr txBox="1">
            <a:spLocks noChangeArrowheads="1"/>
          </p:cNvSpPr>
          <p:nvPr/>
        </p:nvSpPr>
        <p:spPr bwMode="auto">
          <a:xfrm>
            <a:off x="7453313" y="2565400"/>
            <a:ext cx="1690687" cy="263525"/>
          </a:xfrm>
          <a:prstGeom prst="rect">
            <a:avLst/>
          </a:prstGeom>
          <a:noFill/>
          <a:ln w="9525">
            <a:noFill/>
            <a:miter lim="800000"/>
            <a:headEnd/>
            <a:tailEnd/>
          </a:ln>
          <a:effectLst>
            <a:outerShdw dist="35921" dir="2700000" algn="ctr" rotWithShape="0">
              <a:srgbClr val="000000"/>
            </a:outerShdw>
          </a:effectLst>
        </p:spPr>
        <p:txBody>
          <a:bodyPr>
            <a:spAutoFit/>
          </a:bodyPr>
          <a:lstStyle/>
          <a:p>
            <a:pPr>
              <a:lnSpc>
                <a:spcPct val="70000"/>
              </a:lnSpc>
              <a:spcBef>
                <a:spcPct val="25000"/>
              </a:spcBef>
            </a:pPr>
            <a:r>
              <a:rPr lang="zh-CN" altLang="en-US" sz="1600">
                <a:solidFill>
                  <a:srgbClr val="FF0000"/>
                </a:solidFill>
                <a:cs typeface="Arial" pitchFamily="34" charset="0"/>
              </a:rPr>
              <a:t>部署经理</a:t>
            </a:r>
          </a:p>
        </p:txBody>
      </p:sp>
      <p:pic>
        <p:nvPicPr>
          <p:cNvPr id="95260" name="Picture 29" descr="wbim-simulatemenu"/>
          <p:cNvPicPr>
            <a:picLocks noChangeAspect="1" noChangeArrowheads="1"/>
          </p:cNvPicPr>
          <p:nvPr/>
        </p:nvPicPr>
        <p:blipFill>
          <a:blip r:embed="rId7"/>
          <a:srcRect/>
          <a:stretch>
            <a:fillRect/>
          </a:stretch>
        </p:blipFill>
        <p:spPr bwMode="auto">
          <a:xfrm>
            <a:off x="73025" y="2438400"/>
            <a:ext cx="1298575" cy="990600"/>
          </a:xfrm>
          <a:prstGeom prst="rect">
            <a:avLst/>
          </a:prstGeom>
          <a:noFill/>
          <a:ln w="9525">
            <a:noFill/>
            <a:miter lim="800000"/>
            <a:headEnd/>
            <a:tailEnd/>
          </a:ln>
          <a:effectLst>
            <a:outerShdw dist="71842" dir="2700000" algn="ctr" rotWithShape="0">
              <a:schemeClr val="accent1">
                <a:alpha val="50000"/>
              </a:schemeClr>
            </a:outerShdw>
          </a:effectLst>
        </p:spPr>
      </p:pic>
      <p:pic>
        <p:nvPicPr>
          <p:cNvPr id="95261" name="Picture 30"/>
          <p:cNvPicPr>
            <a:picLocks noChangeAspect="1" noChangeArrowheads="1"/>
          </p:cNvPicPr>
          <p:nvPr/>
        </p:nvPicPr>
        <p:blipFill>
          <a:blip r:embed="rId8"/>
          <a:srcRect/>
          <a:stretch>
            <a:fillRect/>
          </a:stretch>
        </p:blipFill>
        <p:spPr bwMode="auto">
          <a:xfrm>
            <a:off x="1565275" y="2835275"/>
            <a:ext cx="1258888" cy="1006475"/>
          </a:xfrm>
          <a:prstGeom prst="rect">
            <a:avLst/>
          </a:prstGeom>
          <a:noFill/>
          <a:ln w="9525">
            <a:noFill/>
            <a:miter lim="800000"/>
            <a:headEnd/>
            <a:tailEnd/>
          </a:ln>
          <a:effectLst>
            <a:outerShdw dist="71842" dir="2700000" algn="ctr" rotWithShape="0">
              <a:schemeClr val="accent1">
                <a:alpha val="50000"/>
              </a:schemeClr>
            </a:outerShdw>
          </a:effectLst>
        </p:spPr>
      </p:pic>
      <p:pic>
        <p:nvPicPr>
          <p:cNvPr id="95262" name="Picture 31" descr="v511"/>
          <p:cNvPicPr>
            <a:picLocks noChangeAspect="1" noChangeArrowheads="1"/>
          </p:cNvPicPr>
          <p:nvPr/>
        </p:nvPicPr>
        <p:blipFill>
          <a:blip r:embed="rId9"/>
          <a:srcRect/>
          <a:stretch>
            <a:fillRect/>
          </a:stretch>
        </p:blipFill>
        <p:spPr bwMode="auto">
          <a:xfrm>
            <a:off x="3022600" y="2438400"/>
            <a:ext cx="1325563" cy="1003300"/>
          </a:xfrm>
          <a:prstGeom prst="rect">
            <a:avLst/>
          </a:prstGeom>
          <a:noFill/>
          <a:ln w="9525">
            <a:noFill/>
            <a:miter lim="800000"/>
            <a:headEnd/>
            <a:tailEnd/>
          </a:ln>
          <a:effectLst>
            <a:outerShdw dist="71842" dir="2700000" algn="ctr" rotWithShape="0">
              <a:schemeClr val="accent1">
                <a:alpha val="50000"/>
              </a:schemeClr>
            </a:outerShdw>
          </a:effectLst>
        </p:spPr>
      </p:pic>
      <p:pic>
        <p:nvPicPr>
          <p:cNvPr id="95263" name="Picture 32"/>
          <p:cNvPicPr>
            <a:picLocks noChangeAspect="1" noChangeArrowheads="1"/>
          </p:cNvPicPr>
          <p:nvPr/>
        </p:nvPicPr>
        <p:blipFill>
          <a:blip r:embed="rId10"/>
          <a:srcRect/>
          <a:stretch>
            <a:fillRect/>
          </a:stretch>
        </p:blipFill>
        <p:spPr bwMode="auto">
          <a:xfrm>
            <a:off x="4675188" y="2835275"/>
            <a:ext cx="1385887" cy="1008063"/>
          </a:xfrm>
          <a:prstGeom prst="rect">
            <a:avLst/>
          </a:prstGeom>
          <a:noFill/>
          <a:ln w="9525">
            <a:noFill/>
            <a:miter lim="800000"/>
            <a:headEnd/>
            <a:tailEnd/>
          </a:ln>
          <a:effectLst>
            <a:outerShdw dist="71842" dir="2700000" algn="ctr" rotWithShape="0">
              <a:schemeClr val="accent1">
                <a:alpha val="50000"/>
              </a:schemeClr>
            </a:outerShdw>
          </a:effectLst>
        </p:spPr>
      </p:pic>
      <p:pic>
        <p:nvPicPr>
          <p:cNvPr id="95264" name="Picture 33" descr="tmp_multichart"/>
          <p:cNvPicPr>
            <a:picLocks noChangeAspect="1" noChangeArrowheads="1"/>
          </p:cNvPicPr>
          <p:nvPr/>
        </p:nvPicPr>
        <p:blipFill>
          <a:blip r:embed="rId11"/>
          <a:srcRect/>
          <a:stretch>
            <a:fillRect/>
          </a:stretch>
        </p:blipFill>
        <p:spPr bwMode="auto">
          <a:xfrm>
            <a:off x="6178550" y="2438400"/>
            <a:ext cx="1316038" cy="1006475"/>
          </a:xfrm>
          <a:prstGeom prst="rect">
            <a:avLst/>
          </a:prstGeom>
          <a:noFill/>
          <a:ln w="9525">
            <a:noFill/>
            <a:miter lim="800000"/>
            <a:headEnd/>
            <a:tailEnd/>
          </a:ln>
          <a:effectLst>
            <a:outerShdw dist="71842" dir="2700000" algn="ctr" rotWithShape="0">
              <a:schemeClr val="accent1">
                <a:alpha val="50000"/>
              </a:schemeClr>
            </a:outerShdw>
          </a:effectLst>
        </p:spPr>
      </p:pic>
      <p:pic>
        <p:nvPicPr>
          <p:cNvPr id="95265" name="Picture 34" descr="rjwsad"/>
          <p:cNvPicPr>
            <a:picLocks noChangeAspect="1" noChangeArrowheads="1"/>
          </p:cNvPicPr>
          <p:nvPr/>
        </p:nvPicPr>
        <p:blipFill>
          <a:blip r:embed="rId12"/>
          <a:srcRect/>
          <a:stretch>
            <a:fillRect/>
          </a:stretch>
        </p:blipFill>
        <p:spPr bwMode="auto">
          <a:xfrm>
            <a:off x="7710488" y="2835275"/>
            <a:ext cx="1338262" cy="1003300"/>
          </a:xfrm>
          <a:prstGeom prst="rect">
            <a:avLst/>
          </a:prstGeom>
          <a:noFill/>
          <a:ln w="9525">
            <a:noFill/>
            <a:miter lim="800000"/>
            <a:headEnd/>
            <a:tailEnd/>
          </a:ln>
          <a:effectLst>
            <a:outerShdw dist="71842" dir="2700000" algn="ctr" rotWithShape="0">
              <a:schemeClr val="accent1">
                <a:alpha val="50000"/>
              </a:schemeClr>
            </a:outerShdw>
          </a:effectLst>
        </p:spPr>
      </p:pic>
      <p:grpSp>
        <p:nvGrpSpPr>
          <p:cNvPr id="95266" name="Group 34"/>
          <p:cNvGrpSpPr>
            <a:grpSpLocks/>
          </p:cNvGrpSpPr>
          <p:nvPr/>
        </p:nvGrpSpPr>
        <p:grpSpPr bwMode="auto">
          <a:xfrm>
            <a:off x="6065838" y="1484313"/>
            <a:ext cx="2147887" cy="896937"/>
            <a:chOff x="0" y="0"/>
            <a:chExt cx="1051" cy="438"/>
          </a:xfrm>
        </p:grpSpPr>
        <p:pic>
          <p:nvPicPr>
            <p:cNvPr id="95267" name="Picture 36" descr="Project-Manager"/>
            <p:cNvPicPr>
              <a:picLocks noChangeAspect="1" noChangeArrowheads="1"/>
            </p:cNvPicPr>
            <p:nvPr/>
          </p:nvPicPr>
          <p:blipFill>
            <a:blip r:embed="rId13"/>
            <a:srcRect l="-5354" t="5511" b="32913"/>
            <a:stretch>
              <a:fillRect/>
            </a:stretch>
          </p:blipFill>
          <p:spPr bwMode="auto">
            <a:xfrm>
              <a:off x="0" y="0"/>
              <a:ext cx="669" cy="391"/>
            </a:xfrm>
            <a:prstGeom prst="rect">
              <a:avLst/>
            </a:prstGeom>
            <a:noFill/>
            <a:ln w="9525">
              <a:noFill/>
              <a:miter lim="800000"/>
              <a:headEnd/>
              <a:tailEnd/>
            </a:ln>
          </p:spPr>
        </p:pic>
        <p:sp>
          <p:nvSpPr>
            <p:cNvPr id="95268" name="Text Box 37"/>
            <p:cNvSpPr txBox="1">
              <a:spLocks noChangeArrowheads="1"/>
            </p:cNvSpPr>
            <p:nvPr/>
          </p:nvSpPr>
          <p:spPr bwMode="auto">
            <a:xfrm>
              <a:off x="3" y="287"/>
              <a:ext cx="1048" cy="151"/>
            </a:xfrm>
            <a:prstGeom prst="rect">
              <a:avLst/>
            </a:prstGeom>
            <a:noFill/>
            <a:ln w="9525">
              <a:noFill/>
              <a:miter lim="800000"/>
              <a:headEnd/>
              <a:tailEnd/>
            </a:ln>
            <a:effectLst>
              <a:outerShdw dist="35921" dir="2700000" algn="ctr" rotWithShape="0">
                <a:srgbClr val="000000"/>
              </a:outerShdw>
            </a:effectLst>
          </p:spPr>
          <p:txBody>
            <a:bodyPr>
              <a:spAutoFit/>
            </a:bodyPr>
            <a:lstStyle/>
            <a:p>
              <a:pPr>
                <a:lnSpc>
                  <a:spcPct val="85000"/>
                </a:lnSpc>
                <a:spcBef>
                  <a:spcPct val="25000"/>
                </a:spcBef>
              </a:pPr>
              <a:r>
                <a:rPr lang="zh-CN" altLang="en-US" sz="1600">
                  <a:solidFill>
                    <a:srgbClr val="FF0000"/>
                  </a:solidFill>
                  <a:cs typeface="Arial" pitchFamily="34" charset="0"/>
                </a:rPr>
                <a:t>项目经理</a:t>
              </a:r>
            </a:p>
          </p:txBody>
        </p:sp>
      </p:grpSp>
      <p:sp>
        <p:nvSpPr>
          <p:cNvPr id="95269" name="Rectangle 38"/>
          <p:cNvSpPr>
            <a:spLocks noChangeArrowheads="1"/>
          </p:cNvSpPr>
          <p:nvPr/>
        </p:nvSpPr>
        <p:spPr bwMode="auto">
          <a:xfrm>
            <a:off x="2955925" y="4773613"/>
            <a:ext cx="2147888" cy="438150"/>
          </a:xfrm>
          <a:prstGeom prst="rect">
            <a:avLst/>
          </a:prstGeom>
          <a:solidFill>
            <a:srgbClr val="3366FF"/>
          </a:solidFill>
          <a:ln w="6350" cmpd="sng">
            <a:solidFill>
              <a:schemeClr val="tx2"/>
            </a:solidFill>
            <a:miter lim="800000"/>
            <a:headEnd/>
            <a:tailEnd/>
          </a:ln>
        </p:spPr>
        <p:txBody>
          <a:bodyPr tIns="91440" bIns="91440" anchor="ctr">
            <a:spAutoFit/>
          </a:bodyPr>
          <a:lstStyle/>
          <a:p>
            <a:pPr>
              <a:lnSpc>
                <a:spcPct val="90000"/>
              </a:lnSpc>
              <a:spcBef>
                <a:spcPct val="50000"/>
              </a:spcBef>
            </a:pPr>
            <a:r>
              <a:rPr lang="en-CA" altLang="en-US">
                <a:solidFill>
                  <a:srgbClr val="FFFF99"/>
                </a:solidFill>
                <a:effectLst>
                  <a:outerShdw blurRad="38100" dist="38100" dir="2700000" algn="tl">
                    <a:srgbClr val="000000"/>
                  </a:outerShdw>
                </a:effectLst>
                <a:latin typeface="Arial Narrow" pitchFamily="34" charset="0"/>
                <a:cs typeface="Arial" pitchFamily="34" charset="0"/>
              </a:rPr>
              <a:t>网页工具</a:t>
            </a:r>
          </a:p>
        </p:txBody>
      </p:sp>
      <p:sp>
        <p:nvSpPr>
          <p:cNvPr id="95270" name="Rectangle 39"/>
          <p:cNvSpPr>
            <a:spLocks noChangeArrowheads="1"/>
          </p:cNvSpPr>
          <p:nvPr/>
        </p:nvSpPr>
        <p:spPr bwMode="auto">
          <a:xfrm>
            <a:off x="6958013" y="4767263"/>
            <a:ext cx="1724025" cy="438150"/>
          </a:xfrm>
          <a:prstGeom prst="rect">
            <a:avLst/>
          </a:prstGeom>
          <a:solidFill>
            <a:srgbClr val="3366FF"/>
          </a:solidFill>
          <a:ln w="6350" cmpd="sng">
            <a:solidFill>
              <a:schemeClr val="tx2"/>
            </a:solidFill>
            <a:miter lim="800000"/>
            <a:headEnd/>
            <a:tailEnd/>
          </a:ln>
        </p:spPr>
        <p:txBody>
          <a:bodyPr tIns="91440" bIns="91440" anchor="ctr">
            <a:spAutoFit/>
          </a:bodyPr>
          <a:lstStyle/>
          <a:p>
            <a:pPr>
              <a:lnSpc>
                <a:spcPct val="90000"/>
              </a:lnSpc>
              <a:spcBef>
                <a:spcPct val="50000"/>
              </a:spcBef>
            </a:pPr>
            <a:r>
              <a:rPr lang="zh-CN" altLang="en-US">
                <a:solidFill>
                  <a:srgbClr val="FFFF99"/>
                </a:solidFill>
                <a:effectLst>
                  <a:outerShdw blurRad="38100" dist="38100" dir="2700000" algn="tl">
                    <a:srgbClr val="000000"/>
                  </a:outerShdw>
                </a:effectLst>
                <a:latin typeface="Arial Narrow" pitchFamily="34" charset="0"/>
                <a:cs typeface="Arial" pitchFamily="34" charset="0"/>
              </a:rPr>
              <a:t>其它</a:t>
            </a:r>
          </a:p>
        </p:txBody>
      </p:sp>
      <p:grpSp>
        <p:nvGrpSpPr>
          <p:cNvPr id="95271" name="Group 39"/>
          <p:cNvGrpSpPr>
            <a:grpSpLocks/>
          </p:cNvGrpSpPr>
          <p:nvPr/>
        </p:nvGrpSpPr>
        <p:grpSpPr bwMode="auto">
          <a:xfrm flipH="1">
            <a:off x="7702550" y="0"/>
            <a:ext cx="1441450" cy="1462088"/>
            <a:chOff x="0" y="0"/>
            <a:chExt cx="908" cy="921"/>
          </a:xfrm>
        </p:grpSpPr>
        <p:sp>
          <p:nvSpPr>
            <p:cNvPr id="95272" name="Freeform 45"/>
            <p:cNvSpPr>
              <a:spLocks noChangeArrowheads="1"/>
            </p:cNvSpPr>
            <p:nvPr/>
          </p:nvSpPr>
          <p:spPr bwMode="auto">
            <a:xfrm>
              <a:off x="0" y="14"/>
              <a:ext cx="908" cy="907"/>
            </a:xfrm>
            <a:custGeom>
              <a:avLst/>
              <a:gdLst>
                <a:gd name="T0" fmla="*/ 0 w 908"/>
                <a:gd name="T1" fmla="*/ 907 h 907"/>
                <a:gd name="T2" fmla="*/ 862 w 908"/>
                <a:gd name="T3" fmla="*/ 47 h 907"/>
                <a:gd name="T4" fmla="*/ 908 w 908"/>
                <a:gd name="T5" fmla="*/ 0 h 907"/>
                <a:gd name="T6" fmla="*/ 499 w 908"/>
                <a:gd name="T7" fmla="*/ 0 h 907"/>
                <a:gd name="T8" fmla="*/ 0 w 908"/>
                <a:gd name="T9" fmla="*/ 499 h 907"/>
                <a:gd name="T10" fmla="*/ 0 w 908"/>
                <a:gd name="T11" fmla="*/ 907 h 907"/>
                <a:gd name="T12" fmla="*/ 0 60000 65536"/>
                <a:gd name="T13" fmla="*/ 0 60000 65536"/>
                <a:gd name="T14" fmla="*/ 0 60000 65536"/>
                <a:gd name="T15" fmla="*/ 0 60000 65536"/>
                <a:gd name="T16" fmla="*/ 0 60000 65536"/>
                <a:gd name="T17" fmla="*/ 0 60000 65536"/>
                <a:gd name="T18" fmla="*/ 0 w 908"/>
                <a:gd name="T19" fmla="*/ 0 h 907"/>
                <a:gd name="T20" fmla="*/ 908 w 908"/>
                <a:gd name="T21" fmla="*/ 907 h 907"/>
              </a:gdLst>
              <a:ahLst/>
              <a:cxnLst>
                <a:cxn ang="T12">
                  <a:pos x="T0" y="T1"/>
                </a:cxn>
                <a:cxn ang="T13">
                  <a:pos x="T2" y="T3"/>
                </a:cxn>
                <a:cxn ang="T14">
                  <a:pos x="T4" y="T5"/>
                </a:cxn>
                <a:cxn ang="T15">
                  <a:pos x="T6" y="T7"/>
                </a:cxn>
                <a:cxn ang="T16">
                  <a:pos x="T8" y="T9"/>
                </a:cxn>
                <a:cxn ang="T17">
                  <a:pos x="T10" y="T11"/>
                </a:cxn>
              </a:cxnLst>
              <a:rect l="T18" t="T19" r="T20" b="T21"/>
              <a:pathLst>
                <a:path w="908" h="907">
                  <a:moveTo>
                    <a:pt x="0" y="907"/>
                  </a:moveTo>
                  <a:lnTo>
                    <a:pt x="862" y="47"/>
                  </a:lnTo>
                  <a:lnTo>
                    <a:pt x="908" y="0"/>
                  </a:lnTo>
                  <a:lnTo>
                    <a:pt x="499" y="0"/>
                  </a:lnTo>
                  <a:lnTo>
                    <a:pt x="0" y="499"/>
                  </a:lnTo>
                  <a:lnTo>
                    <a:pt x="0" y="907"/>
                  </a:lnTo>
                  <a:close/>
                </a:path>
              </a:pathLst>
            </a:custGeom>
            <a:solidFill>
              <a:srgbClr val="CC0000"/>
            </a:solidFill>
            <a:ln w="9525">
              <a:noFill/>
              <a:miter lim="800000"/>
              <a:headEnd/>
              <a:tailEnd/>
            </a:ln>
          </p:spPr>
          <p:txBody>
            <a:bodyPr/>
            <a:lstStyle/>
            <a:p>
              <a:endParaRPr lang="zh-CN" altLang="en-US"/>
            </a:p>
          </p:txBody>
        </p:sp>
        <p:sp>
          <p:nvSpPr>
            <p:cNvPr id="95273" name="Text Box 46"/>
            <p:cNvSpPr txBox="1">
              <a:spLocks noChangeArrowheads="1"/>
            </p:cNvSpPr>
            <p:nvPr/>
          </p:nvSpPr>
          <p:spPr bwMode="auto">
            <a:xfrm rot="18855817">
              <a:off x="-32" y="258"/>
              <a:ext cx="767" cy="252"/>
            </a:xfrm>
            <a:prstGeom prst="rect">
              <a:avLst/>
            </a:prstGeom>
            <a:noFill/>
            <a:ln w="9525">
              <a:noFill/>
              <a:miter lim="800000"/>
              <a:headEnd/>
              <a:tailEnd/>
            </a:ln>
          </p:spPr>
          <p:txBody>
            <a:bodyPr wrap="none">
              <a:spAutoFit/>
            </a:bodyPr>
            <a:lstStyle/>
            <a:p>
              <a:r>
                <a:rPr lang="zh-CN" altLang="en-US" sz="2000" b="1">
                  <a:solidFill>
                    <a:schemeClr val="bg1"/>
                  </a:solidFill>
                  <a:ea typeface="黑体" pitchFamily="2" charset="-122"/>
                </a:rPr>
                <a:t>字不如表</a:t>
              </a:r>
            </a:p>
          </p:txBody>
        </p:sp>
      </p:gr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p:cNvSpPr txBox="1">
            <a:spLocks noChangeArrowheads="1"/>
          </p:cNvSpPr>
          <p:nvPr/>
        </p:nvSpPr>
        <p:spPr bwMode="auto">
          <a:xfrm>
            <a:off x="571500" y="214313"/>
            <a:ext cx="8229600" cy="714375"/>
          </a:xfrm>
          <a:prstGeom prst="rect">
            <a:avLst/>
          </a:prstGeom>
          <a:noFill/>
          <a:ln w="9525">
            <a:noFill/>
            <a:miter lim="800000"/>
            <a:headEnd/>
            <a:tailEnd/>
          </a:ln>
        </p:spPr>
        <p:txBody>
          <a:bodyPr anchor="ctr"/>
          <a:lstStyle/>
          <a:p>
            <a:r>
              <a:rPr lang="zh-CN" altLang="en-US" sz="4000">
                <a:latin typeface="微软雅黑" pitchFamily="34" charset="-122"/>
                <a:ea typeface="微软雅黑" pitchFamily="34" charset="-122"/>
              </a:rPr>
              <a:t>让我们看看</a:t>
            </a:r>
            <a:r>
              <a:rPr lang="en-US" sz="4000">
                <a:latin typeface="微软雅黑" pitchFamily="34" charset="-122"/>
                <a:ea typeface="微软雅黑" pitchFamily="34" charset="-122"/>
              </a:rPr>
              <a:t>IBM</a:t>
            </a:r>
            <a:r>
              <a:rPr lang="zh-CN" altLang="en-US" sz="4000">
                <a:latin typeface="微软雅黑" pitchFamily="34" charset="-122"/>
                <a:ea typeface="微软雅黑" pitchFamily="34" charset="-122"/>
              </a:rPr>
              <a:t>网站是什么做的</a:t>
            </a:r>
          </a:p>
        </p:txBody>
      </p:sp>
      <p:grpSp>
        <p:nvGrpSpPr>
          <p:cNvPr id="96259" name="Group 3"/>
          <p:cNvGrpSpPr>
            <a:grpSpLocks/>
          </p:cNvGrpSpPr>
          <p:nvPr/>
        </p:nvGrpSpPr>
        <p:grpSpPr bwMode="auto">
          <a:xfrm flipH="1">
            <a:off x="7702550" y="0"/>
            <a:ext cx="1441450" cy="1462088"/>
            <a:chOff x="0" y="0"/>
            <a:chExt cx="908" cy="921"/>
          </a:xfrm>
        </p:grpSpPr>
        <p:sp>
          <p:nvSpPr>
            <p:cNvPr id="96260" name="Freeform 45"/>
            <p:cNvSpPr>
              <a:spLocks noChangeArrowheads="1"/>
            </p:cNvSpPr>
            <p:nvPr/>
          </p:nvSpPr>
          <p:spPr bwMode="auto">
            <a:xfrm>
              <a:off x="0" y="14"/>
              <a:ext cx="908" cy="907"/>
            </a:xfrm>
            <a:custGeom>
              <a:avLst/>
              <a:gdLst>
                <a:gd name="T0" fmla="*/ 0 w 908"/>
                <a:gd name="T1" fmla="*/ 907 h 907"/>
                <a:gd name="T2" fmla="*/ 862 w 908"/>
                <a:gd name="T3" fmla="*/ 47 h 907"/>
                <a:gd name="T4" fmla="*/ 908 w 908"/>
                <a:gd name="T5" fmla="*/ 0 h 907"/>
                <a:gd name="T6" fmla="*/ 499 w 908"/>
                <a:gd name="T7" fmla="*/ 0 h 907"/>
                <a:gd name="T8" fmla="*/ 0 w 908"/>
                <a:gd name="T9" fmla="*/ 499 h 907"/>
                <a:gd name="T10" fmla="*/ 0 w 908"/>
                <a:gd name="T11" fmla="*/ 907 h 907"/>
                <a:gd name="T12" fmla="*/ 0 60000 65536"/>
                <a:gd name="T13" fmla="*/ 0 60000 65536"/>
                <a:gd name="T14" fmla="*/ 0 60000 65536"/>
                <a:gd name="T15" fmla="*/ 0 60000 65536"/>
                <a:gd name="T16" fmla="*/ 0 60000 65536"/>
                <a:gd name="T17" fmla="*/ 0 60000 65536"/>
                <a:gd name="T18" fmla="*/ 0 w 908"/>
                <a:gd name="T19" fmla="*/ 0 h 907"/>
                <a:gd name="T20" fmla="*/ 908 w 908"/>
                <a:gd name="T21" fmla="*/ 907 h 907"/>
              </a:gdLst>
              <a:ahLst/>
              <a:cxnLst>
                <a:cxn ang="T12">
                  <a:pos x="T0" y="T1"/>
                </a:cxn>
                <a:cxn ang="T13">
                  <a:pos x="T2" y="T3"/>
                </a:cxn>
                <a:cxn ang="T14">
                  <a:pos x="T4" y="T5"/>
                </a:cxn>
                <a:cxn ang="T15">
                  <a:pos x="T6" y="T7"/>
                </a:cxn>
                <a:cxn ang="T16">
                  <a:pos x="T8" y="T9"/>
                </a:cxn>
                <a:cxn ang="T17">
                  <a:pos x="T10" y="T11"/>
                </a:cxn>
              </a:cxnLst>
              <a:rect l="T18" t="T19" r="T20" b="T21"/>
              <a:pathLst>
                <a:path w="908" h="907">
                  <a:moveTo>
                    <a:pt x="0" y="907"/>
                  </a:moveTo>
                  <a:lnTo>
                    <a:pt x="862" y="47"/>
                  </a:lnTo>
                  <a:lnTo>
                    <a:pt x="908" y="0"/>
                  </a:lnTo>
                  <a:lnTo>
                    <a:pt x="499" y="0"/>
                  </a:lnTo>
                  <a:lnTo>
                    <a:pt x="0" y="499"/>
                  </a:lnTo>
                  <a:lnTo>
                    <a:pt x="0" y="907"/>
                  </a:lnTo>
                  <a:close/>
                </a:path>
              </a:pathLst>
            </a:custGeom>
            <a:solidFill>
              <a:srgbClr val="CC0000"/>
            </a:solidFill>
            <a:ln w="9525">
              <a:noFill/>
              <a:miter lim="800000"/>
              <a:headEnd/>
              <a:tailEnd/>
            </a:ln>
          </p:spPr>
          <p:txBody>
            <a:bodyPr/>
            <a:lstStyle/>
            <a:p>
              <a:endParaRPr lang="zh-CN" altLang="en-US"/>
            </a:p>
          </p:txBody>
        </p:sp>
        <p:sp>
          <p:nvSpPr>
            <p:cNvPr id="96261" name="Text Box 46"/>
            <p:cNvSpPr txBox="1">
              <a:spLocks noChangeArrowheads="1"/>
            </p:cNvSpPr>
            <p:nvPr/>
          </p:nvSpPr>
          <p:spPr bwMode="auto">
            <a:xfrm rot="18855817">
              <a:off x="-32" y="258"/>
              <a:ext cx="767" cy="252"/>
            </a:xfrm>
            <a:prstGeom prst="rect">
              <a:avLst/>
            </a:prstGeom>
            <a:noFill/>
            <a:ln w="9525">
              <a:noFill/>
              <a:miter lim="800000"/>
              <a:headEnd/>
              <a:tailEnd/>
            </a:ln>
          </p:spPr>
          <p:txBody>
            <a:bodyPr wrap="none">
              <a:spAutoFit/>
            </a:bodyPr>
            <a:lstStyle/>
            <a:p>
              <a:r>
                <a:rPr lang="zh-CN" altLang="en-US" sz="2000" b="1">
                  <a:solidFill>
                    <a:schemeClr val="bg1"/>
                  </a:solidFill>
                  <a:ea typeface="黑体" pitchFamily="2" charset="-122"/>
                </a:rPr>
                <a:t>表不如图</a:t>
              </a:r>
            </a:p>
          </p:txBody>
        </p:sp>
      </p:grpSp>
      <p:pic>
        <p:nvPicPr>
          <p:cNvPr id="96262" name="Picture 2"/>
          <p:cNvPicPr>
            <a:picLocks noChangeAspect="1" noChangeArrowheads="1"/>
          </p:cNvPicPr>
          <p:nvPr/>
        </p:nvPicPr>
        <p:blipFill>
          <a:blip r:embed="rId2"/>
          <a:srcRect/>
          <a:stretch>
            <a:fillRect/>
          </a:stretch>
        </p:blipFill>
        <p:spPr bwMode="auto">
          <a:xfrm>
            <a:off x="315913" y="963613"/>
            <a:ext cx="8512175" cy="4930775"/>
          </a:xfrm>
          <a:prstGeom prst="rect">
            <a:avLst/>
          </a:prstGeom>
          <a:noFill/>
          <a:ln w="9525">
            <a:noFill/>
            <a:miter lim="800000"/>
            <a:headEnd/>
            <a:tailEnd/>
          </a:ln>
          <a:effectLst>
            <a:outerShdw dist="139700" dir="2700000" algn="ctr" rotWithShape="0">
              <a:srgbClr val="333333">
                <a:alpha val="64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19"/>
          <p:cNvSpPr txBox="1">
            <a:spLocks noChangeArrowheads="1"/>
          </p:cNvSpPr>
          <p:nvPr/>
        </p:nvSpPr>
        <p:spPr bwMode="auto">
          <a:xfrm>
            <a:off x="4648200" y="50292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12291" name="文本框 18"/>
          <p:cNvSpPr txBox="1">
            <a:spLocks noChangeArrowheads="1"/>
          </p:cNvSpPr>
          <p:nvPr/>
        </p:nvSpPr>
        <p:spPr bwMode="auto">
          <a:xfrm>
            <a:off x="2438400" y="3352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12292"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谋篇布局中的要点</a:t>
            </a:r>
          </a:p>
        </p:txBody>
      </p:sp>
      <p:grpSp>
        <p:nvGrpSpPr>
          <p:cNvPr id="12293" name="Group 5"/>
          <p:cNvGrpSpPr>
            <a:grpSpLocks/>
          </p:cNvGrpSpPr>
          <p:nvPr/>
        </p:nvGrpSpPr>
        <p:grpSpPr bwMode="auto">
          <a:xfrm>
            <a:off x="1116013" y="1628775"/>
            <a:ext cx="6480175" cy="863600"/>
            <a:chOff x="0" y="0"/>
            <a:chExt cx="4082" cy="544"/>
          </a:xfrm>
        </p:grpSpPr>
        <p:sp>
          <p:nvSpPr>
            <p:cNvPr id="12294" name="自选图形 4"/>
            <p:cNvSpPr>
              <a:spLocks noChangeArrowheads="1"/>
            </p:cNvSpPr>
            <p:nvPr/>
          </p:nvSpPr>
          <p:spPr bwMode="auto">
            <a:xfrm rot="16200000">
              <a:off x="1769" y="-1769"/>
              <a:ext cx="544" cy="4082"/>
            </a:xfrm>
            <a:prstGeom prst="can">
              <a:avLst>
                <a:gd name="adj" fmla="val 100396"/>
              </a:avLst>
            </a:prstGeom>
            <a:gradFill rotWithShape="1">
              <a:gsLst>
                <a:gs pos="0">
                  <a:schemeClr val="bg1"/>
                </a:gs>
                <a:gs pos="100000">
                  <a:schemeClr val="accent1"/>
                </a:gs>
              </a:gsLst>
              <a:lin ang="0" scaled="1"/>
            </a:gradFill>
            <a:ln w="9525" cmpd="sng">
              <a:solidFill>
                <a:srgbClr val="C0C0C0"/>
              </a:solidFill>
              <a:round/>
              <a:headEnd/>
              <a:tailEnd/>
            </a:ln>
            <a:effectLst>
              <a:outerShdw sy="50000" kx="-2453608" algn="br" rotWithShape="0">
                <a:schemeClr val="bg2">
                  <a:alpha val="50000"/>
                </a:schemeClr>
              </a:outerShdw>
            </a:effectLst>
          </p:spPr>
          <p:txBody>
            <a:bodyPr vert="eaVert" wrap="none" anchor="ctr"/>
            <a:lstStyle/>
            <a:p>
              <a:pPr algn="ctr"/>
              <a:endParaRPr lang="zh-CN" altLang="en-US"/>
            </a:p>
          </p:txBody>
        </p:sp>
        <p:sp>
          <p:nvSpPr>
            <p:cNvPr id="12295" name="文本框 5"/>
            <p:cNvSpPr txBox="1">
              <a:spLocks noChangeArrowheads="1"/>
            </p:cNvSpPr>
            <p:nvPr/>
          </p:nvSpPr>
          <p:spPr bwMode="auto">
            <a:xfrm>
              <a:off x="136" y="97"/>
              <a:ext cx="270" cy="365"/>
            </a:xfrm>
            <a:prstGeom prst="rect">
              <a:avLst/>
            </a:prstGeom>
            <a:noFill/>
            <a:ln w="9525">
              <a:noFill/>
              <a:miter lim="800000"/>
              <a:headEnd/>
              <a:tailEnd/>
            </a:ln>
          </p:spPr>
          <p:txBody>
            <a:bodyPr wrap="none">
              <a:spAutoFit/>
            </a:bodyPr>
            <a:lstStyle/>
            <a:p>
              <a:r>
                <a:rPr lang="en-US" sz="3200">
                  <a:solidFill>
                    <a:srgbClr val="FF0000"/>
                  </a:solidFill>
                  <a:effectLst>
                    <a:outerShdw blurRad="38100" dist="38100" dir="2700000" algn="tl">
                      <a:srgbClr val="C0C0C0"/>
                    </a:outerShdw>
                  </a:effectLst>
                  <a:latin typeface="Algerian" pitchFamily="82" charset="0"/>
                </a:rPr>
                <a:t>1</a:t>
              </a:r>
            </a:p>
          </p:txBody>
        </p:sp>
      </p:grpSp>
      <p:sp>
        <p:nvSpPr>
          <p:cNvPr id="12296" name="文本框 6"/>
          <p:cNvSpPr txBox="1">
            <a:spLocks noChangeArrowheads="1"/>
          </p:cNvSpPr>
          <p:nvPr/>
        </p:nvSpPr>
        <p:spPr bwMode="auto">
          <a:xfrm>
            <a:off x="2601913" y="1773238"/>
            <a:ext cx="4248150" cy="579437"/>
          </a:xfrm>
          <a:prstGeom prst="rect">
            <a:avLst/>
          </a:prstGeom>
          <a:noFill/>
          <a:ln w="9525">
            <a:noFill/>
            <a:miter lim="800000"/>
            <a:headEnd/>
            <a:tailEnd/>
          </a:ln>
        </p:spPr>
        <p:txBody>
          <a:bodyPr wrap="none">
            <a:spAutoFit/>
          </a:bodyPr>
          <a:lstStyle/>
          <a:p>
            <a:r>
              <a:rPr lang="zh-CN" altLang="en-US" sz="3200">
                <a:solidFill>
                  <a:srgbClr val="1C1C1C"/>
                </a:solidFill>
                <a:effectLst>
                  <a:outerShdw blurRad="38100" dist="38100" dir="2700000" algn="tl">
                    <a:srgbClr val="C0C0C0"/>
                  </a:outerShdw>
                </a:effectLst>
                <a:ea typeface="黑体" pitchFamily="2" charset="-122"/>
              </a:rPr>
              <a:t>内容不在多，贵在精当</a:t>
            </a:r>
          </a:p>
        </p:txBody>
      </p:sp>
      <p:grpSp>
        <p:nvGrpSpPr>
          <p:cNvPr id="12297" name="Group 9"/>
          <p:cNvGrpSpPr>
            <a:grpSpLocks/>
          </p:cNvGrpSpPr>
          <p:nvPr/>
        </p:nvGrpSpPr>
        <p:grpSpPr bwMode="auto">
          <a:xfrm>
            <a:off x="1116013" y="2924175"/>
            <a:ext cx="6480175" cy="863600"/>
            <a:chOff x="0" y="0"/>
            <a:chExt cx="4082" cy="544"/>
          </a:xfrm>
        </p:grpSpPr>
        <p:sp>
          <p:nvSpPr>
            <p:cNvPr id="12298" name="自选图形 8"/>
            <p:cNvSpPr>
              <a:spLocks noChangeArrowheads="1"/>
            </p:cNvSpPr>
            <p:nvPr/>
          </p:nvSpPr>
          <p:spPr bwMode="auto">
            <a:xfrm rot="16200000">
              <a:off x="1769" y="-1769"/>
              <a:ext cx="544" cy="4082"/>
            </a:xfrm>
            <a:prstGeom prst="can">
              <a:avLst>
                <a:gd name="adj" fmla="val 100396"/>
              </a:avLst>
            </a:prstGeom>
            <a:gradFill rotWithShape="1">
              <a:gsLst>
                <a:gs pos="0">
                  <a:schemeClr val="bg1"/>
                </a:gs>
                <a:gs pos="100000">
                  <a:schemeClr val="accent1"/>
                </a:gs>
              </a:gsLst>
              <a:lin ang="0" scaled="1"/>
            </a:gradFill>
            <a:ln w="9525" cmpd="sng">
              <a:solidFill>
                <a:srgbClr val="C0C0C0"/>
              </a:solidFill>
              <a:round/>
              <a:headEnd/>
              <a:tailEnd/>
            </a:ln>
            <a:effectLst>
              <a:outerShdw sy="50000" kx="-2453608" rotWithShape="0">
                <a:schemeClr val="bg2">
                  <a:alpha val="50000"/>
                </a:schemeClr>
              </a:outerShdw>
            </a:effectLst>
          </p:spPr>
          <p:txBody>
            <a:bodyPr vert="eaVert" wrap="none" anchor="ctr"/>
            <a:lstStyle/>
            <a:p>
              <a:pPr algn="ctr"/>
              <a:endParaRPr lang="zh-CN" altLang="en-US"/>
            </a:p>
          </p:txBody>
        </p:sp>
        <p:sp>
          <p:nvSpPr>
            <p:cNvPr id="12299" name="文本框 9"/>
            <p:cNvSpPr txBox="1">
              <a:spLocks noChangeArrowheads="1"/>
            </p:cNvSpPr>
            <p:nvPr/>
          </p:nvSpPr>
          <p:spPr bwMode="auto">
            <a:xfrm>
              <a:off x="136" y="97"/>
              <a:ext cx="270" cy="365"/>
            </a:xfrm>
            <a:prstGeom prst="rect">
              <a:avLst/>
            </a:prstGeom>
            <a:noFill/>
            <a:ln w="9525">
              <a:noFill/>
              <a:miter lim="800000"/>
              <a:headEnd/>
              <a:tailEnd/>
            </a:ln>
          </p:spPr>
          <p:txBody>
            <a:bodyPr wrap="none">
              <a:spAutoFit/>
            </a:bodyPr>
            <a:lstStyle/>
            <a:p>
              <a:r>
                <a:rPr lang="en-US" sz="3200">
                  <a:solidFill>
                    <a:srgbClr val="0000FF"/>
                  </a:solidFill>
                  <a:effectLst>
                    <a:outerShdw blurRad="38100" dist="38100" dir="2700000" algn="tl">
                      <a:srgbClr val="C0C0C0"/>
                    </a:outerShdw>
                  </a:effectLst>
                  <a:latin typeface="Algerian" pitchFamily="82" charset="0"/>
                </a:rPr>
                <a:t>2</a:t>
              </a:r>
            </a:p>
          </p:txBody>
        </p:sp>
      </p:grpSp>
      <p:sp>
        <p:nvSpPr>
          <p:cNvPr id="12300" name="文本框 10"/>
          <p:cNvSpPr txBox="1">
            <a:spLocks noChangeArrowheads="1"/>
          </p:cNvSpPr>
          <p:nvPr/>
        </p:nvSpPr>
        <p:spPr bwMode="auto">
          <a:xfrm>
            <a:off x="2601913" y="3068638"/>
            <a:ext cx="4248150" cy="579437"/>
          </a:xfrm>
          <a:prstGeom prst="rect">
            <a:avLst/>
          </a:prstGeom>
          <a:noFill/>
          <a:ln w="9525">
            <a:noFill/>
            <a:miter lim="800000"/>
            <a:headEnd/>
            <a:tailEnd/>
          </a:ln>
        </p:spPr>
        <p:txBody>
          <a:bodyPr wrap="none">
            <a:spAutoFit/>
          </a:bodyPr>
          <a:lstStyle/>
          <a:p>
            <a:r>
              <a:rPr lang="zh-CN" altLang="en-US" sz="3200">
                <a:solidFill>
                  <a:srgbClr val="1C1C1C"/>
                </a:solidFill>
                <a:effectLst>
                  <a:outerShdw blurRad="38100" dist="38100" dir="2700000" algn="tl">
                    <a:srgbClr val="C0C0C0"/>
                  </a:outerShdw>
                </a:effectLst>
                <a:ea typeface="黑体" pitchFamily="2" charset="-122"/>
              </a:rPr>
              <a:t>色彩不在多，贵在和谐</a:t>
            </a:r>
          </a:p>
        </p:txBody>
      </p:sp>
      <p:grpSp>
        <p:nvGrpSpPr>
          <p:cNvPr id="12301" name="Group 13"/>
          <p:cNvGrpSpPr>
            <a:grpSpLocks/>
          </p:cNvGrpSpPr>
          <p:nvPr/>
        </p:nvGrpSpPr>
        <p:grpSpPr bwMode="auto">
          <a:xfrm>
            <a:off x="1116013" y="4221163"/>
            <a:ext cx="6480175" cy="863600"/>
            <a:chOff x="0" y="0"/>
            <a:chExt cx="4082" cy="544"/>
          </a:xfrm>
        </p:grpSpPr>
        <p:sp>
          <p:nvSpPr>
            <p:cNvPr id="12302" name="自选图形 12"/>
            <p:cNvSpPr>
              <a:spLocks noChangeArrowheads="1"/>
            </p:cNvSpPr>
            <p:nvPr/>
          </p:nvSpPr>
          <p:spPr bwMode="auto">
            <a:xfrm rot="16200000">
              <a:off x="1769" y="-1769"/>
              <a:ext cx="544" cy="4082"/>
            </a:xfrm>
            <a:prstGeom prst="can">
              <a:avLst>
                <a:gd name="adj" fmla="val 100396"/>
              </a:avLst>
            </a:prstGeom>
            <a:gradFill rotWithShape="1">
              <a:gsLst>
                <a:gs pos="0">
                  <a:schemeClr val="bg1"/>
                </a:gs>
                <a:gs pos="100000">
                  <a:schemeClr val="accent1"/>
                </a:gs>
              </a:gsLst>
              <a:lin ang="0" scaled="1"/>
            </a:gradFill>
            <a:ln w="9525" cmpd="sng">
              <a:solidFill>
                <a:srgbClr val="C0C0C0"/>
              </a:solidFill>
              <a:round/>
              <a:headEnd/>
              <a:tailEnd/>
            </a:ln>
            <a:effectLst>
              <a:outerShdw sy="50000" kx="-2453608" rotWithShape="0">
                <a:schemeClr val="bg2">
                  <a:alpha val="50000"/>
                </a:schemeClr>
              </a:outerShdw>
            </a:effectLst>
          </p:spPr>
          <p:txBody>
            <a:bodyPr vert="eaVert" wrap="none" anchor="ctr"/>
            <a:lstStyle/>
            <a:p>
              <a:pPr algn="ctr"/>
              <a:endParaRPr lang="zh-CN" altLang="en-US"/>
            </a:p>
          </p:txBody>
        </p:sp>
        <p:sp>
          <p:nvSpPr>
            <p:cNvPr id="12303" name="文本框 13"/>
            <p:cNvSpPr txBox="1">
              <a:spLocks noChangeArrowheads="1"/>
            </p:cNvSpPr>
            <p:nvPr/>
          </p:nvSpPr>
          <p:spPr bwMode="auto">
            <a:xfrm>
              <a:off x="136" y="97"/>
              <a:ext cx="270" cy="365"/>
            </a:xfrm>
            <a:prstGeom prst="rect">
              <a:avLst/>
            </a:prstGeom>
            <a:noFill/>
            <a:ln w="9525">
              <a:noFill/>
              <a:miter lim="800000"/>
              <a:headEnd/>
              <a:tailEnd/>
            </a:ln>
          </p:spPr>
          <p:txBody>
            <a:bodyPr wrap="none">
              <a:spAutoFit/>
            </a:bodyPr>
            <a:lstStyle/>
            <a:p>
              <a:r>
                <a:rPr lang="en-US" sz="3200">
                  <a:solidFill>
                    <a:srgbClr val="009900"/>
                  </a:solidFill>
                  <a:effectLst>
                    <a:outerShdw blurRad="38100" dist="38100" dir="2700000" algn="tl">
                      <a:srgbClr val="C0C0C0"/>
                    </a:outerShdw>
                  </a:effectLst>
                  <a:latin typeface="Algerian" pitchFamily="82" charset="0"/>
                </a:rPr>
                <a:t>3</a:t>
              </a:r>
            </a:p>
          </p:txBody>
        </p:sp>
      </p:grpSp>
      <p:sp>
        <p:nvSpPr>
          <p:cNvPr id="12304" name="文本框 14"/>
          <p:cNvSpPr txBox="1">
            <a:spLocks noChangeArrowheads="1"/>
          </p:cNvSpPr>
          <p:nvPr/>
        </p:nvSpPr>
        <p:spPr bwMode="auto">
          <a:xfrm>
            <a:off x="2601913" y="4365625"/>
            <a:ext cx="4248150" cy="579438"/>
          </a:xfrm>
          <a:prstGeom prst="rect">
            <a:avLst/>
          </a:prstGeom>
          <a:noFill/>
          <a:ln w="9525">
            <a:noFill/>
            <a:miter lim="800000"/>
            <a:headEnd/>
            <a:tailEnd/>
          </a:ln>
        </p:spPr>
        <p:txBody>
          <a:bodyPr wrap="none">
            <a:spAutoFit/>
          </a:bodyPr>
          <a:lstStyle/>
          <a:p>
            <a:r>
              <a:rPr lang="zh-CN" altLang="en-US" sz="3200">
                <a:solidFill>
                  <a:srgbClr val="1C1C1C"/>
                </a:solidFill>
                <a:effectLst>
                  <a:outerShdw blurRad="38100" dist="38100" dir="2700000" algn="tl">
                    <a:srgbClr val="C0C0C0"/>
                  </a:outerShdw>
                </a:effectLst>
                <a:ea typeface="黑体" pitchFamily="2" charset="-122"/>
              </a:rPr>
              <a:t>动画不在多，贵在需要</a:t>
            </a:r>
          </a:p>
        </p:txBody>
      </p:sp>
      <p:sp>
        <p:nvSpPr>
          <p:cNvPr id="12305" name="自选图形 15"/>
          <p:cNvSpPr>
            <a:spLocks noChangeArrowheads="1"/>
          </p:cNvSpPr>
          <p:nvPr/>
        </p:nvSpPr>
        <p:spPr bwMode="auto">
          <a:xfrm>
            <a:off x="1187450" y="5516563"/>
            <a:ext cx="1873250" cy="649287"/>
          </a:xfrm>
          <a:prstGeom prst="roundRect">
            <a:avLst>
              <a:gd name="adj" fmla="val 16667"/>
            </a:avLst>
          </a:prstGeom>
          <a:gradFill rotWithShape="1">
            <a:gsLst>
              <a:gs pos="0">
                <a:srgbClr val="99FF33"/>
              </a:gs>
              <a:gs pos="50000">
                <a:schemeClr val="bg1"/>
              </a:gs>
              <a:gs pos="100000">
                <a:srgbClr val="99FF33"/>
              </a:gs>
            </a:gsLst>
            <a:lin ang="5400000" scaled="1"/>
          </a:gradFill>
          <a:ln w="9525">
            <a:noFill/>
            <a:round/>
            <a:headEnd/>
            <a:tailEnd/>
          </a:ln>
          <a:effectLst>
            <a:prstShdw prst="shdw17" dist="17961" dir="2700000">
              <a:srgbClr val="5C991F"/>
            </a:prstShdw>
          </a:effectLst>
        </p:spPr>
        <p:txBody>
          <a:bodyPr wrap="none" anchor="ctr"/>
          <a:lstStyle/>
          <a:p>
            <a:pPr algn="ctr"/>
            <a:r>
              <a:rPr lang="zh-CN" altLang="en-US" sz="2800">
                <a:solidFill>
                  <a:srgbClr val="000099"/>
                </a:solidFill>
                <a:ea typeface="黑体" pitchFamily="2" charset="-122"/>
              </a:rPr>
              <a:t>文字要少</a:t>
            </a:r>
          </a:p>
        </p:txBody>
      </p:sp>
      <p:sp>
        <p:nvSpPr>
          <p:cNvPr id="12306" name="自选图形 16"/>
          <p:cNvSpPr>
            <a:spLocks noChangeArrowheads="1"/>
          </p:cNvSpPr>
          <p:nvPr/>
        </p:nvSpPr>
        <p:spPr bwMode="auto">
          <a:xfrm>
            <a:off x="3419475" y="5516563"/>
            <a:ext cx="1873250" cy="649287"/>
          </a:xfrm>
          <a:prstGeom prst="roundRect">
            <a:avLst>
              <a:gd name="adj" fmla="val 16667"/>
            </a:avLst>
          </a:prstGeom>
          <a:gradFill rotWithShape="1">
            <a:gsLst>
              <a:gs pos="0">
                <a:srgbClr val="99FF33"/>
              </a:gs>
              <a:gs pos="50000">
                <a:schemeClr val="bg1"/>
              </a:gs>
              <a:gs pos="100000">
                <a:srgbClr val="99FF33"/>
              </a:gs>
            </a:gsLst>
            <a:lin ang="5400000" scaled="1"/>
          </a:gradFill>
          <a:ln w="9525">
            <a:noFill/>
            <a:round/>
            <a:headEnd/>
            <a:tailEnd/>
          </a:ln>
          <a:effectLst>
            <a:prstShdw prst="shdw17" dist="17961" dir="2700000">
              <a:srgbClr val="5C991F"/>
            </a:prstShdw>
          </a:effectLst>
        </p:spPr>
        <p:txBody>
          <a:bodyPr wrap="none" anchor="ctr"/>
          <a:lstStyle/>
          <a:p>
            <a:pPr algn="ctr"/>
            <a:r>
              <a:rPr lang="zh-CN" altLang="en-US" sz="2800">
                <a:solidFill>
                  <a:srgbClr val="000099"/>
                </a:solidFill>
                <a:ea typeface="黑体" pitchFamily="2" charset="-122"/>
              </a:rPr>
              <a:t>公式要少</a:t>
            </a:r>
          </a:p>
        </p:txBody>
      </p:sp>
      <p:sp>
        <p:nvSpPr>
          <p:cNvPr id="12307" name="自选图形 17"/>
          <p:cNvSpPr>
            <a:spLocks noChangeArrowheads="1"/>
          </p:cNvSpPr>
          <p:nvPr/>
        </p:nvSpPr>
        <p:spPr bwMode="auto">
          <a:xfrm>
            <a:off x="5651500" y="5516563"/>
            <a:ext cx="1873250" cy="649287"/>
          </a:xfrm>
          <a:prstGeom prst="roundRect">
            <a:avLst>
              <a:gd name="adj" fmla="val 16667"/>
            </a:avLst>
          </a:prstGeom>
          <a:gradFill rotWithShape="1">
            <a:gsLst>
              <a:gs pos="0">
                <a:srgbClr val="99FF33"/>
              </a:gs>
              <a:gs pos="50000">
                <a:schemeClr val="bg1"/>
              </a:gs>
              <a:gs pos="100000">
                <a:srgbClr val="99FF33"/>
              </a:gs>
            </a:gsLst>
            <a:lin ang="5400000" scaled="1"/>
          </a:gradFill>
          <a:ln w="9525">
            <a:noFill/>
            <a:round/>
            <a:headEnd/>
            <a:tailEnd/>
          </a:ln>
          <a:effectLst>
            <a:prstShdw prst="shdw17" dist="17961" dir="2700000">
              <a:srgbClr val="5C991F"/>
            </a:prstShdw>
          </a:effectLst>
        </p:spPr>
        <p:txBody>
          <a:bodyPr wrap="none" anchor="ctr"/>
          <a:lstStyle/>
          <a:p>
            <a:pPr algn="ctr"/>
            <a:r>
              <a:rPr lang="zh-CN" altLang="en-US" sz="2800">
                <a:solidFill>
                  <a:srgbClr val="000099"/>
                </a:solidFill>
                <a:ea typeface="黑体" pitchFamily="2" charset="-122"/>
              </a:rPr>
              <a:t>字体要大</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dissolve">
                                      <p:cBhvr>
                                        <p:cTn id="7" dur="500"/>
                                        <p:tgtEl>
                                          <p:spTgt spid="1229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296"/>
                                        </p:tgtEl>
                                        <p:attrNameLst>
                                          <p:attrName>style.visibility</p:attrName>
                                        </p:attrNameLst>
                                      </p:cBhvr>
                                      <p:to>
                                        <p:strVal val="visible"/>
                                      </p:to>
                                    </p:set>
                                    <p:animEffect transition="in" filter="wipe(left)">
                                      <p:cBhvr>
                                        <p:cTn id="11" dur="500"/>
                                        <p:tgtEl>
                                          <p:spTgt spid="12296"/>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12297"/>
                                        </p:tgtEl>
                                        <p:attrNameLst>
                                          <p:attrName>style.visibility</p:attrName>
                                        </p:attrNameLst>
                                      </p:cBhvr>
                                      <p:to>
                                        <p:strVal val="visible"/>
                                      </p:to>
                                    </p:set>
                                    <p:animEffect transition="in" filter="dissolve">
                                      <p:cBhvr>
                                        <p:cTn id="16" dur="500"/>
                                        <p:tgtEl>
                                          <p:spTgt spid="12297"/>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2300"/>
                                        </p:tgtEl>
                                        <p:attrNameLst>
                                          <p:attrName>style.visibility</p:attrName>
                                        </p:attrNameLst>
                                      </p:cBhvr>
                                      <p:to>
                                        <p:strVal val="visible"/>
                                      </p:to>
                                    </p:set>
                                    <p:animEffect transition="in" filter="wipe(left)">
                                      <p:cBhvr>
                                        <p:cTn id="20" dur="500"/>
                                        <p:tgtEl>
                                          <p:spTgt spid="1230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12301"/>
                                        </p:tgtEl>
                                        <p:attrNameLst>
                                          <p:attrName>style.visibility</p:attrName>
                                        </p:attrNameLst>
                                      </p:cBhvr>
                                      <p:to>
                                        <p:strVal val="visible"/>
                                      </p:to>
                                    </p:set>
                                    <p:animEffect transition="in" filter="dissolve">
                                      <p:cBhvr>
                                        <p:cTn id="25" dur="500"/>
                                        <p:tgtEl>
                                          <p:spTgt spid="12301"/>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2304"/>
                                        </p:tgtEl>
                                        <p:attrNameLst>
                                          <p:attrName>style.visibility</p:attrName>
                                        </p:attrNameLst>
                                      </p:cBhvr>
                                      <p:to>
                                        <p:strVal val="visible"/>
                                      </p:to>
                                    </p:set>
                                    <p:animEffect transition="in" filter="wipe(left)">
                                      <p:cBhvr>
                                        <p:cTn id="29" dur="500"/>
                                        <p:tgtEl>
                                          <p:spTgt spid="1230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305"/>
                                        </p:tgtEl>
                                        <p:attrNameLst>
                                          <p:attrName>style.visibility</p:attrName>
                                        </p:attrNameLst>
                                      </p:cBhvr>
                                      <p:to>
                                        <p:strVal val="visible"/>
                                      </p:to>
                                    </p:set>
                                    <p:animEffect transition="in" filter="wipe(down)">
                                      <p:cBhvr>
                                        <p:cTn id="34" dur="500"/>
                                        <p:tgtEl>
                                          <p:spTgt spid="12305"/>
                                        </p:tgtEl>
                                      </p:cBhvr>
                                    </p:animEffect>
                                  </p:childTnLst>
                                </p:cTn>
                              </p:par>
                            </p:childTnLst>
                          </p:cTn>
                        </p:par>
                        <p:par>
                          <p:cTn id="35" fill="hold">
                            <p:stCondLst>
                              <p:cond delay="500"/>
                            </p:stCondLst>
                            <p:childTnLst>
                              <p:par>
                                <p:cTn id="36" presetID="22" presetClass="entr" presetSubtype="4" fill="hold" grpId="0" nodeType="afterEffect">
                                  <p:stCondLst>
                                    <p:cond delay="0"/>
                                  </p:stCondLst>
                                  <p:childTnLst>
                                    <p:set>
                                      <p:cBhvr>
                                        <p:cTn id="37" dur="1" fill="hold">
                                          <p:stCondLst>
                                            <p:cond delay="0"/>
                                          </p:stCondLst>
                                        </p:cTn>
                                        <p:tgtEl>
                                          <p:spTgt spid="12306"/>
                                        </p:tgtEl>
                                        <p:attrNameLst>
                                          <p:attrName>style.visibility</p:attrName>
                                        </p:attrNameLst>
                                      </p:cBhvr>
                                      <p:to>
                                        <p:strVal val="visible"/>
                                      </p:to>
                                    </p:set>
                                    <p:animEffect transition="in" filter="wipe(down)">
                                      <p:cBhvr>
                                        <p:cTn id="38" dur="500"/>
                                        <p:tgtEl>
                                          <p:spTgt spid="12306"/>
                                        </p:tgtEl>
                                      </p:cBhvr>
                                    </p:animEffect>
                                  </p:childTnLst>
                                </p:cTn>
                              </p:par>
                            </p:childTnLst>
                          </p:cTn>
                        </p:par>
                        <p:par>
                          <p:cTn id="39" fill="hold">
                            <p:stCondLst>
                              <p:cond delay="1000"/>
                            </p:stCondLst>
                            <p:childTnLst>
                              <p:par>
                                <p:cTn id="40" presetID="22" presetClass="entr" presetSubtype="4" fill="hold" grpId="0" nodeType="afterEffect">
                                  <p:stCondLst>
                                    <p:cond delay="0"/>
                                  </p:stCondLst>
                                  <p:childTnLst>
                                    <p:set>
                                      <p:cBhvr>
                                        <p:cTn id="41" dur="1" fill="hold">
                                          <p:stCondLst>
                                            <p:cond delay="0"/>
                                          </p:stCondLst>
                                        </p:cTn>
                                        <p:tgtEl>
                                          <p:spTgt spid="12307"/>
                                        </p:tgtEl>
                                        <p:attrNameLst>
                                          <p:attrName>style.visibility</p:attrName>
                                        </p:attrNameLst>
                                      </p:cBhvr>
                                      <p:to>
                                        <p:strVal val="visible"/>
                                      </p:to>
                                    </p:set>
                                    <p:animEffect transition="in" filter="wipe(down)">
                                      <p:cBhvr>
                                        <p:cTn id="42" dur="500"/>
                                        <p:tgtEl>
                                          <p:spTgt spid="12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6" grpId="0" autoUpdateAnimBg="0"/>
      <p:bldP spid="12300" grpId="0" autoUpdateAnimBg="0"/>
      <p:bldP spid="12304" grpId="0" autoUpdateAnimBg="0"/>
      <p:bldP spid="12305" grpId="0" animBg="1" autoUpdateAnimBg="0"/>
      <p:bldP spid="12306" grpId="0" animBg="1" autoUpdateAnimBg="0"/>
      <p:bldP spid="12307" grpId="0" animBg="1"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txBox="1">
            <a:spLocks noChangeArrowheads="1"/>
          </p:cNvSpPr>
          <p:nvPr/>
        </p:nvSpPr>
        <p:spPr bwMode="auto">
          <a:xfrm>
            <a:off x="457200" y="115888"/>
            <a:ext cx="8229600" cy="1143000"/>
          </a:xfrm>
          <a:prstGeom prst="rect">
            <a:avLst/>
          </a:prstGeom>
          <a:noFill/>
          <a:ln w="9525">
            <a:noFill/>
            <a:miter lim="800000"/>
            <a:headEnd/>
            <a:tailEnd/>
          </a:ln>
        </p:spPr>
        <p:txBody>
          <a:bodyPr anchor="ctr"/>
          <a:lstStyle/>
          <a:p>
            <a:pPr algn="ctr"/>
            <a:r>
              <a:rPr lang="zh-CN" altLang="en-US" sz="4000">
                <a:latin typeface="微软雅黑" pitchFamily="34" charset="-122"/>
                <a:ea typeface="微软雅黑" pitchFamily="34" charset="-122"/>
              </a:rPr>
              <a:t>让图表美一点</a:t>
            </a:r>
          </a:p>
        </p:txBody>
      </p:sp>
      <p:graphicFrame>
        <p:nvGraphicFramePr>
          <p:cNvPr id="97283" name="Group 3"/>
          <p:cNvGraphicFramePr>
            <a:graphicFrameLocks noGrp="1"/>
          </p:cNvGraphicFramePr>
          <p:nvPr/>
        </p:nvGraphicFramePr>
        <p:xfrm>
          <a:off x="1357313" y="2714625"/>
          <a:ext cx="6130925" cy="2652713"/>
        </p:xfrm>
        <a:graphic>
          <a:graphicData uri="http://schemas.openxmlformats.org/drawingml/2006/table">
            <a:tbl>
              <a:tblPr/>
              <a:tblGrid>
                <a:gridCol w="1446212"/>
                <a:gridCol w="1446213"/>
                <a:gridCol w="1673225"/>
                <a:gridCol w="1565275"/>
              </a:tblGrid>
              <a:tr h="663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effectLst/>
                        <a:latin typeface="黑体" pitchFamily="2" charset="-122"/>
                        <a:ea typeface="黑体" pitchFamily="2" charset="-122"/>
                      </a:endParaRP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500" b="0" i="0" u="none" strike="noStrike" cap="none" normalizeH="0" baseline="0" smtClean="0">
                          <a:ln>
                            <a:noFill/>
                          </a:ln>
                          <a:solidFill>
                            <a:schemeClr val="tx1"/>
                          </a:solidFill>
                          <a:effectLst/>
                          <a:latin typeface="黑体" pitchFamily="2" charset="-122"/>
                          <a:ea typeface="黑体" pitchFamily="2" charset="-122"/>
                        </a:rPr>
                        <a:t>上半年</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500" b="0" i="0" u="none" strike="noStrike" cap="none" normalizeH="0" baseline="0" smtClean="0">
                          <a:ln>
                            <a:noFill/>
                          </a:ln>
                          <a:solidFill>
                            <a:schemeClr val="tx1"/>
                          </a:solidFill>
                          <a:effectLst/>
                          <a:latin typeface="黑体" pitchFamily="2" charset="-122"/>
                          <a:ea typeface="黑体" pitchFamily="2" charset="-122"/>
                        </a:rPr>
                        <a:t>下半年</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500" b="0" i="0" u="none" strike="noStrike" cap="none" normalizeH="0" baseline="0" smtClean="0">
                          <a:ln>
                            <a:noFill/>
                          </a:ln>
                          <a:solidFill>
                            <a:schemeClr val="tx1"/>
                          </a:solidFill>
                          <a:effectLst/>
                          <a:latin typeface="黑体" pitchFamily="2" charset="-122"/>
                          <a:ea typeface="黑体" pitchFamily="2" charset="-122"/>
                        </a:rPr>
                        <a:t>合计</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61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500" b="0" i="0" u="none" strike="noStrike" cap="none" normalizeH="0" baseline="0" smtClean="0">
                          <a:ln>
                            <a:noFill/>
                          </a:ln>
                          <a:solidFill>
                            <a:schemeClr val="tx1"/>
                          </a:solidFill>
                          <a:effectLst/>
                          <a:latin typeface="黑体" pitchFamily="2" charset="-122"/>
                          <a:ea typeface="黑体" pitchFamily="2" charset="-122"/>
                        </a:rPr>
                        <a:t>华北</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0" i="0" u="none" strike="noStrike" cap="none" normalizeH="0" baseline="0" smtClean="0">
                          <a:ln>
                            <a:noFill/>
                          </a:ln>
                          <a:solidFill>
                            <a:schemeClr val="tx1"/>
                          </a:solidFill>
                          <a:effectLst/>
                          <a:latin typeface="黑体" pitchFamily="2" charset="-122"/>
                          <a:ea typeface="黑体" pitchFamily="2" charset="-122"/>
                        </a:rPr>
                        <a:t>25%</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0" i="0" u="none" strike="noStrike" cap="none" normalizeH="0" baseline="0" smtClean="0">
                          <a:ln>
                            <a:noFill/>
                          </a:ln>
                          <a:solidFill>
                            <a:schemeClr val="tx1"/>
                          </a:solidFill>
                          <a:effectLst/>
                          <a:latin typeface="黑体" pitchFamily="2" charset="-122"/>
                          <a:ea typeface="黑体" pitchFamily="2" charset="-122"/>
                        </a:rPr>
                        <a:t>25%</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0" i="0" u="none" strike="noStrike" cap="none" normalizeH="0" baseline="0" smtClean="0">
                          <a:ln>
                            <a:noFill/>
                          </a:ln>
                          <a:solidFill>
                            <a:schemeClr val="tx1"/>
                          </a:solidFill>
                          <a:effectLst/>
                          <a:latin typeface="黑体" pitchFamily="2" charset="-122"/>
                          <a:ea typeface="黑体" pitchFamily="2" charset="-122"/>
                        </a:rPr>
                        <a:t>50%</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63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500" b="0" i="0" u="none" strike="noStrike" cap="none" normalizeH="0" baseline="0" smtClean="0">
                          <a:ln>
                            <a:noFill/>
                          </a:ln>
                          <a:solidFill>
                            <a:schemeClr val="tx1"/>
                          </a:solidFill>
                          <a:effectLst/>
                          <a:latin typeface="黑体" pitchFamily="2" charset="-122"/>
                          <a:ea typeface="黑体" pitchFamily="2" charset="-122"/>
                        </a:rPr>
                        <a:t>华中</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0" i="0" u="none" strike="noStrike" cap="none" normalizeH="0" baseline="0" smtClean="0">
                          <a:ln>
                            <a:noFill/>
                          </a:ln>
                          <a:solidFill>
                            <a:schemeClr val="tx1"/>
                          </a:solidFill>
                          <a:effectLst/>
                          <a:latin typeface="黑体" pitchFamily="2" charset="-122"/>
                          <a:ea typeface="黑体" pitchFamily="2" charset="-122"/>
                        </a:rPr>
                        <a:t>55%</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0" i="0" u="none" strike="noStrike" cap="none" normalizeH="0" baseline="0" smtClean="0">
                          <a:ln>
                            <a:noFill/>
                          </a:ln>
                          <a:solidFill>
                            <a:schemeClr val="tx1"/>
                          </a:solidFill>
                          <a:effectLst/>
                          <a:latin typeface="黑体" pitchFamily="2" charset="-122"/>
                          <a:ea typeface="黑体" pitchFamily="2" charset="-122"/>
                        </a:rPr>
                        <a:t>15%</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0" i="0" u="none" strike="noStrike" cap="none" normalizeH="0" baseline="0" smtClean="0">
                          <a:ln>
                            <a:noFill/>
                          </a:ln>
                          <a:solidFill>
                            <a:schemeClr val="tx1"/>
                          </a:solidFill>
                          <a:effectLst/>
                          <a:latin typeface="黑体" pitchFamily="2" charset="-122"/>
                          <a:ea typeface="黑体" pitchFamily="2" charset="-122"/>
                        </a:rPr>
                        <a:t>70%</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63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500" b="0" i="0" u="none" strike="noStrike" cap="none" normalizeH="0" baseline="0" smtClean="0">
                          <a:ln>
                            <a:noFill/>
                          </a:ln>
                          <a:solidFill>
                            <a:schemeClr val="tx1"/>
                          </a:solidFill>
                          <a:effectLst/>
                          <a:latin typeface="黑体" pitchFamily="2" charset="-122"/>
                          <a:ea typeface="黑体" pitchFamily="2" charset="-122"/>
                        </a:rPr>
                        <a:t>华南</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0" i="0" u="none" strike="noStrike" cap="none" normalizeH="0" baseline="0" smtClean="0">
                          <a:ln>
                            <a:noFill/>
                          </a:ln>
                          <a:solidFill>
                            <a:schemeClr val="tx1"/>
                          </a:solidFill>
                          <a:effectLst/>
                          <a:latin typeface="黑体" pitchFamily="2" charset="-122"/>
                          <a:ea typeface="黑体" pitchFamily="2" charset="-122"/>
                        </a:rPr>
                        <a:t>10%</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0" i="0" u="none" strike="noStrike" cap="none" normalizeH="0" baseline="0" smtClean="0">
                          <a:ln>
                            <a:noFill/>
                          </a:ln>
                          <a:solidFill>
                            <a:schemeClr val="tx1"/>
                          </a:solidFill>
                          <a:effectLst/>
                          <a:latin typeface="黑体" pitchFamily="2" charset="-122"/>
                          <a:ea typeface="黑体" pitchFamily="2" charset="-122"/>
                        </a:rPr>
                        <a:t>80%</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0" i="0" u="none" strike="noStrike" cap="none" normalizeH="0" baseline="0" smtClean="0">
                          <a:ln>
                            <a:noFill/>
                          </a:ln>
                          <a:solidFill>
                            <a:schemeClr val="tx1"/>
                          </a:solidFill>
                          <a:effectLst/>
                          <a:latin typeface="黑体" pitchFamily="2" charset="-122"/>
                          <a:ea typeface="黑体" pitchFamily="2" charset="-122"/>
                        </a:rPr>
                        <a:t>90%</a:t>
                      </a:r>
                    </a:p>
                  </a:txBody>
                  <a:tcPr marL="190577" marR="190577" marT="95293" marB="952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7310" name="矩形 3"/>
          <p:cNvSpPr>
            <a:spLocks noChangeArrowheads="1"/>
          </p:cNvSpPr>
          <p:nvPr/>
        </p:nvSpPr>
        <p:spPr bwMode="auto">
          <a:xfrm>
            <a:off x="1857375" y="1798638"/>
            <a:ext cx="5214938" cy="461962"/>
          </a:xfrm>
          <a:prstGeom prst="rect">
            <a:avLst/>
          </a:prstGeom>
          <a:noFill/>
          <a:ln w="9525">
            <a:noFill/>
            <a:miter lim="800000"/>
            <a:headEnd/>
            <a:tailEnd/>
          </a:ln>
        </p:spPr>
        <p:txBody>
          <a:bodyPr>
            <a:spAutoFit/>
          </a:bodyPr>
          <a:lstStyle/>
          <a:p>
            <a:r>
              <a:rPr lang="zh-CN" altLang="en-US" sz="2400">
                <a:latin typeface="微软雅黑" pitchFamily="34" charset="-122"/>
                <a:ea typeface="微软雅黑" pitchFamily="34" charset="-122"/>
              </a:rPr>
              <a:t>下半年华南地区销售业绩提升非常快</a:t>
            </a:r>
            <a:endParaRPr lang="en-US" sz="2400">
              <a:latin typeface="微软雅黑" pitchFamily="34" charset="-122"/>
              <a:ea typeface="微软雅黑" pitchFamily="34"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txBox="1">
            <a:spLocks noChangeArrowheads="1"/>
          </p:cNvSpPr>
          <p:nvPr/>
        </p:nvSpPr>
        <p:spPr bwMode="auto">
          <a:xfrm>
            <a:off x="457200" y="115888"/>
            <a:ext cx="8229600" cy="1143000"/>
          </a:xfrm>
          <a:prstGeom prst="rect">
            <a:avLst/>
          </a:prstGeom>
          <a:noFill/>
          <a:ln w="9525">
            <a:noFill/>
            <a:miter lim="800000"/>
            <a:headEnd/>
            <a:tailEnd/>
          </a:ln>
        </p:spPr>
        <p:txBody>
          <a:bodyPr anchor="ctr"/>
          <a:lstStyle/>
          <a:p>
            <a:pPr algn="ctr"/>
            <a:r>
              <a:rPr lang="zh-CN" altLang="en-US" sz="4400">
                <a:latin typeface="微软雅黑" pitchFamily="34" charset="-122"/>
                <a:ea typeface="微软雅黑" pitchFamily="34" charset="-122"/>
              </a:rPr>
              <a:t>让图表美一点</a:t>
            </a:r>
          </a:p>
        </p:txBody>
      </p:sp>
      <p:sp>
        <p:nvSpPr>
          <p:cNvPr id="98307" name="矩形 3"/>
          <p:cNvSpPr>
            <a:spLocks noChangeArrowheads="1"/>
          </p:cNvSpPr>
          <p:nvPr/>
        </p:nvSpPr>
        <p:spPr bwMode="auto">
          <a:xfrm>
            <a:off x="1928813" y="1798638"/>
            <a:ext cx="5214937" cy="461962"/>
          </a:xfrm>
          <a:prstGeom prst="rect">
            <a:avLst/>
          </a:prstGeom>
          <a:noFill/>
          <a:ln w="9525">
            <a:noFill/>
            <a:miter lim="800000"/>
            <a:headEnd/>
            <a:tailEnd/>
          </a:ln>
        </p:spPr>
        <p:txBody>
          <a:bodyPr>
            <a:spAutoFit/>
          </a:bodyPr>
          <a:lstStyle/>
          <a:p>
            <a:r>
              <a:rPr lang="zh-CN" altLang="en-US" sz="2400">
                <a:latin typeface="微软雅黑" pitchFamily="34" charset="-122"/>
                <a:ea typeface="微软雅黑" pitchFamily="34" charset="-122"/>
              </a:rPr>
              <a:t>下半年华南地区销售业绩提升非常快</a:t>
            </a:r>
            <a:endParaRPr lang="en-US" sz="2400">
              <a:latin typeface="微软雅黑" pitchFamily="34" charset="-122"/>
              <a:ea typeface="微软雅黑" pitchFamily="34" charset="-122"/>
            </a:endParaRPr>
          </a:p>
        </p:txBody>
      </p:sp>
      <p:graphicFrame>
        <p:nvGraphicFramePr>
          <p:cNvPr id="98308" name="Group 4"/>
          <p:cNvGraphicFramePr>
            <a:graphicFrameLocks noGrp="1"/>
          </p:cNvGraphicFramePr>
          <p:nvPr/>
        </p:nvGraphicFramePr>
        <p:xfrm>
          <a:off x="1357313" y="2714625"/>
          <a:ext cx="6354762" cy="2794002"/>
        </p:xfrm>
        <a:graphic>
          <a:graphicData uri="http://schemas.openxmlformats.org/drawingml/2006/table">
            <a:tbl>
              <a:tblPr/>
              <a:tblGrid>
                <a:gridCol w="1498600"/>
                <a:gridCol w="1498600"/>
                <a:gridCol w="1735137"/>
                <a:gridCol w="1622425"/>
              </a:tblGrid>
              <a:tr h="687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1" i="0" u="none" strike="noStrike" cap="none" normalizeH="0" baseline="0" smtClean="0">
                        <a:ln>
                          <a:noFill/>
                        </a:ln>
                        <a:effectLst/>
                        <a:latin typeface="Calibri" pitchFamily="34" charset="0"/>
                        <a:ea typeface="宋体" pitchFamily="2" charset="-122"/>
                      </a:endParaRPr>
                    </a:p>
                  </a:txBody>
                  <a:tcPr marL="197534" marR="197534" marT="98744" marB="98744" horzOverflow="overflow">
                    <a:lnL>
                      <a:noFill/>
                    </a:lnL>
                    <a:lnR>
                      <a:noFill/>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600" b="1" i="0" u="none" strike="noStrike" cap="none" normalizeH="0" baseline="0" smtClean="0">
                          <a:ln>
                            <a:noFill/>
                          </a:ln>
                          <a:solidFill>
                            <a:schemeClr val="tx1"/>
                          </a:solidFill>
                          <a:effectLst/>
                          <a:latin typeface="Calibri" pitchFamily="34" charset="0"/>
                          <a:ea typeface="宋体" pitchFamily="2" charset="-122"/>
                        </a:rPr>
                        <a:t>上半年</a:t>
                      </a:r>
                    </a:p>
                  </a:txBody>
                  <a:tcPr marL="197534" marR="197534" marT="98744" marB="98744" horzOverflow="overflow">
                    <a:lnL>
                      <a:noFill/>
                    </a:lnL>
                    <a:lnR>
                      <a:noFill/>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600" b="1" i="0" u="none" strike="noStrike" cap="none" normalizeH="0" baseline="0" smtClean="0">
                          <a:ln>
                            <a:noFill/>
                          </a:ln>
                          <a:solidFill>
                            <a:schemeClr val="tx1"/>
                          </a:solidFill>
                          <a:effectLst/>
                          <a:latin typeface="Calibri" pitchFamily="34" charset="0"/>
                          <a:ea typeface="宋体" pitchFamily="2" charset="-122"/>
                        </a:rPr>
                        <a:t>下半年</a:t>
                      </a:r>
                    </a:p>
                  </a:txBody>
                  <a:tcPr marL="197534" marR="197534" marT="98744" marB="98744" horzOverflow="overflow">
                    <a:lnL>
                      <a:noFill/>
                    </a:lnL>
                    <a:lnR>
                      <a:noFill/>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600" b="1" i="0" u="none" strike="noStrike" cap="none" normalizeH="0" baseline="0" smtClean="0">
                          <a:ln>
                            <a:noFill/>
                          </a:ln>
                          <a:solidFill>
                            <a:schemeClr val="tx1"/>
                          </a:solidFill>
                          <a:effectLst/>
                          <a:latin typeface="Calibri" pitchFamily="34" charset="0"/>
                          <a:ea typeface="宋体" pitchFamily="2" charset="-122"/>
                        </a:rPr>
                        <a:t>合计</a:t>
                      </a:r>
                    </a:p>
                  </a:txBody>
                  <a:tcPr marL="197534" marR="197534" marT="98744" marB="98744" horzOverflow="overflow">
                    <a:lnL>
                      <a:noFill/>
                    </a:lnL>
                    <a:lnR>
                      <a:noFill/>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lnTlToBr>
                      <a:noFill/>
                    </a:lnTlToBr>
                    <a:lnBlToTr>
                      <a:noFill/>
                    </a:lnBlToTr>
                    <a:noFill/>
                  </a:tcPr>
                </a:tc>
              </a:tr>
              <a:tr h="687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600" b="0" i="0" u="none" strike="noStrike" cap="none" normalizeH="0" baseline="0" smtClean="0">
                          <a:ln>
                            <a:noFill/>
                          </a:ln>
                          <a:solidFill>
                            <a:schemeClr val="tx1"/>
                          </a:solidFill>
                          <a:effectLst/>
                          <a:latin typeface="Calibri" pitchFamily="34" charset="0"/>
                          <a:ea typeface="宋体" pitchFamily="2" charset="-122"/>
                        </a:rPr>
                        <a:t>华北</a:t>
                      </a:r>
                    </a:p>
                  </a:txBody>
                  <a:tcPr marL="197534" marR="197534" marT="98744" marB="98744" horzOverflow="overflow">
                    <a:lnL>
                      <a:noFill/>
                    </a:lnL>
                    <a:lnR>
                      <a:noFill/>
                    </a:lnR>
                    <a:lnT w="12700" cap="flat" cmpd="sng" algn="ctr">
                      <a:solidFill>
                        <a:srgbClr val="4BACC6"/>
                      </a:solidFill>
                      <a:prstDash val="solid"/>
                      <a:round/>
                      <a:headEnd type="none" w="med" len="med"/>
                      <a:tailEnd type="none" w="med" len="med"/>
                    </a:lnT>
                    <a:lnB>
                      <a:noFill/>
                    </a:lnB>
                    <a:lnTlToBr>
                      <a:noFill/>
                    </a:lnTlToBr>
                    <a:lnBlToTr>
                      <a:noFill/>
                    </a:lnBlToTr>
                    <a:solidFill>
                      <a:srgbClr val="4BACC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chemeClr val="tx1"/>
                          </a:solidFill>
                          <a:effectLst/>
                          <a:latin typeface="Calibri" pitchFamily="34" charset="0"/>
                          <a:ea typeface="宋体" pitchFamily="2" charset="-122"/>
                        </a:rPr>
                        <a:t>25%</a:t>
                      </a:r>
                    </a:p>
                  </a:txBody>
                  <a:tcPr marL="197534" marR="197534" marT="98744" marB="98744" anchor="ctr" horzOverflow="overflow">
                    <a:lnL>
                      <a:noFill/>
                    </a:lnL>
                    <a:lnR>
                      <a:noFill/>
                    </a:lnR>
                    <a:lnT w="12700" cap="flat" cmpd="sng" algn="ctr">
                      <a:solidFill>
                        <a:srgbClr val="4BACC6"/>
                      </a:solidFill>
                      <a:prstDash val="solid"/>
                      <a:round/>
                      <a:headEnd type="none" w="med" len="med"/>
                      <a:tailEnd type="none" w="med" len="med"/>
                    </a:lnT>
                    <a:lnB>
                      <a:noFill/>
                    </a:lnB>
                    <a:lnTlToBr>
                      <a:noFill/>
                    </a:lnTlToBr>
                    <a:lnBlToTr>
                      <a:noFill/>
                    </a:lnBlToTr>
                    <a:solidFill>
                      <a:srgbClr val="4BACC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chemeClr val="tx1"/>
                          </a:solidFill>
                          <a:effectLst/>
                          <a:latin typeface="Calibri" pitchFamily="34" charset="0"/>
                          <a:ea typeface="宋体" pitchFamily="2" charset="-122"/>
                        </a:rPr>
                        <a:t>25%</a:t>
                      </a:r>
                    </a:p>
                  </a:txBody>
                  <a:tcPr marL="197534" marR="197534" marT="98744" marB="98744" horzOverflow="overflow">
                    <a:lnL>
                      <a:noFill/>
                    </a:lnL>
                    <a:lnR>
                      <a:noFill/>
                    </a:lnR>
                    <a:lnT w="12700" cap="flat" cmpd="sng" algn="ctr">
                      <a:solidFill>
                        <a:srgbClr val="4BACC6"/>
                      </a:solidFill>
                      <a:prstDash val="solid"/>
                      <a:round/>
                      <a:headEnd type="none" w="med" len="med"/>
                      <a:tailEnd type="none" w="med" len="med"/>
                    </a:lnT>
                    <a:lnB>
                      <a:noFill/>
                    </a:lnB>
                    <a:lnTlToBr>
                      <a:noFill/>
                    </a:lnTlToBr>
                    <a:lnBlToTr>
                      <a:noFill/>
                    </a:lnBlToTr>
                    <a:solidFill>
                      <a:srgbClr val="4BACC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chemeClr val="tx1"/>
                          </a:solidFill>
                          <a:effectLst/>
                          <a:latin typeface="Calibri" pitchFamily="34" charset="0"/>
                          <a:ea typeface="宋体" pitchFamily="2" charset="-122"/>
                        </a:rPr>
                        <a:t>50%</a:t>
                      </a:r>
                    </a:p>
                  </a:txBody>
                  <a:tcPr marL="197534" marR="197534" marT="98744" marB="98744" anchor="ctr" horzOverflow="overflow">
                    <a:lnL>
                      <a:noFill/>
                    </a:lnL>
                    <a:lnR>
                      <a:noFill/>
                    </a:lnR>
                    <a:lnT w="12700" cap="flat" cmpd="sng" algn="ctr">
                      <a:solidFill>
                        <a:srgbClr val="4BACC6"/>
                      </a:solidFill>
                      <a:prstDash val="solid"/>
                      <a:round/>
                      <a:headEnd type="none" w="med" len="med"/>
                      <a:tailEnd type="none" w="med" len="med"/>
                    </a:lnT>
                    <a:lnB>
                      <a:noFill/>
                    </a:lnB>
                    <a:lnTlToBr>
                      <a:noFill/>
                    </a:lnTlToBr>
                    <a:lnBlToTr>
                      <a:noFill/>
                    </a:lnBlToTr>
                    <a:solidFill>
                      <a:srgbClr val="4BACC6">
                        <a:alpha val="20000"/>
                      </a:srgbClr>
                    </a:solidFill>
                  </a:tcPr>
                </a:tc>
              </a:tr>
              <a:tr h="687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600" b="0" i="0" u="none" strike="noStrike" cap="none" normalizeH="0" baseline="0" smtClean="0">
                          <a:ln>
                            <a:noFill/>
                          </a:ln>
                          <a:solidFill>
                            <a:schemeClr val="tx1"/>
                          </a:solidFill>
                          <a:effectLst/>
                          <a:latin typeface="Calibri" pitchFamily="34" charset="0"/>
                          <a:ea typeface="宋体" pitchFamily="2" charset="-122"/>
                        </a:rPr>
                        <a:t>华中</a:t>
                      </a:r>
                    </a:p>
                  </a:txBody>
                  <a:tcPr marL="197534" marR="197534" marT="98744" marB="98744"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chemeClr val="tx1"/>
                          </a:solidFill>
                          <a:effectLst/>
                          <a:latin typeface="Calibri" pitchFamily="34" charset="0"/>
                          <a:ea typeface="宋体" pitchFamily="2" charset="-122"/>
                        </a:rPr>
                        <a:t>55%</a:t>
                      </a:r>
                    </a:p>
                  </a:txBody>
                  <a:tcPr marL="197534" marR="197534" marT="98744" marB="9874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chemeClr val="tx1"/>
                          </a:solidFill>
                          <a:effectLst/>
                          <a:latin typeface="Calibri" pitchFamily="34" charset="0"/>
                          <a:ea typeface="宋体" pitchFamily="2" charset="-122"/>
                        </a:rPr>
                        <a:t>15%</a:t>
                      </a:r>
                    </a:p>
                  </a:txBody>
                  <a:tcPr marL="197534" marR="197534" marT="98744" marB="98744"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chemeClr val="tx1"/>
                          </a:solidFill>
                          <a:effectLst/>
                          <a:latin typeface="Calibri" pitchFamily="34" charset="0"/>
                          <a:ea typeface="宋体" pitchFamily="2" charset="-122"/>
                        </a:rPr>
                        <a:t>70%</a:t>
                      </a:r>
                    </a:p>
                  </a:txBody>
                  <a:tcPr marL="197534" marR="197534" marT="98744" marB="98744" anchor="ctr" horzOverflow="overflow">
                    <a:lnL>
                      <a:noFill/>
                    </a:lnL>
                    <a:lnR>
                      <a:noFill/>
                    </a:lnR>
                    <a:lnT>
                      <a:noFill/>
                    </a:lnT>
                    <a:lnB>
                      <a:noFill/>
                    </a:lnB>
                    <a:lnTlToBr>
                      <a:noFill/>
                    </a:lnTlToBr>
                    <a:lnBlToTr>
                      <a:noFill/>
                    </a:lnBlToTr>
                    <a:noFill/>
                  </a:tcPr>
                </a:tc>
              </a:tr>
              <a:tr h="731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600" b="0" i="0" u="none" strike="noStrike" cap="none" normalizeH="0" baseline="0" smtClean="0">
                          <a:ln>
                            <a:noFill/>
                          </a:ln>
                          <a:solidFill>
                            <a:schemeClr val="tx1"/>
                          </a:solidFill>
                          <a:effectLst/>
                          <a:latin typeface="Calibri" pitchFamily="34" charset="0"/>
                          <a:ea typeface="宋体" pitchFamily="2" charset="-122"/>
                        </a:rPr>
                        <a:t>华南</a:t>
                      </a:r>
                    </a:p>
                  </a:txBody>
                  <a:tcPr marL="197534" marR="197534" marT="98744" marB="98744" horzOverflow="overflow">
                    <a:lnL>
                      <a:noFill/>
                    </a:lnL>
                    <a:lnR>
                      <a:noFill/>
                    </a:lnR>
                    <a:lnT>
                      <a:noFill/>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chemeClr val="tx1"/>
                          </a:solidFill>
                          <a:effectLst/>
                          <a:latin typeface="Calibri" pitchFamily="34" charset="0"/>
                          <a:ea typeface="宋体" pitchFamily="2" charset="-122"/>
                        </a:rPr>
                        <a:t>10%</a:t>
                      </a:r>
                    </a:p>
                  </a:txBody>
                  <a:tcPr marL="197534" marR="197534" marT="98744" marB="98744" anchor="ctr" horzOverflow="overflow">
                    <a:lnL>
                      <a:noFill/>
                    </a:lnL>
                    <a:lnR>
                      <a:noFill/>
                    </a:lnR>
                    <a:lnT>
                      <a:noFill/>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500" b="1" i="0" u="none" strike="noStrike" cap="none" normalizeH="0" baseline="0" smtClean="0">
                          <a:ln>
                            <a:noFill/>
                          </a:ln>
                          <a:solidFill>
                            <a:srgbClr val="FF0000"/>
                          </a:solidFill>
                          <a:effectLst/>
                          <a:latin typeface="Calibri" pitchFamily="34" charset="0"/>
                          <a:ea typeface="宋体" pitchFamily="2" charset="-122"/>
                        </a:rPr>
                        <a:t>80%</a:t>
                      </a:r>
                      <a:endParaRPr kumimoji="0" lang="en-US" sz="3500" b="1" i="0" u="none" strike="noStrike" cap="none" normalizeH="0" baseline="0" smtClean="0">
                        <a:ln>
                          <a:noFill/>
                        </a:ln>
                        <a:solidFill>
                          <a:srgbClr val="FF0000"/>
                        </a:solidFill>
                        <a:effectLst/>
                        <a:latin typeface="黑体" pitchFamily="2" charset="-122"/>
                        <a:ea typeface="黑体" pitchFamily="2" charset="-122"/>
                      </a:endParaRPr>
                    </a:p>
                  </a:txBody>
                  <a:tcPr marL="197534" marR="197534" marT="98744" marB="98744" horzOverflow="overflow">
                    <a:lnL>
                      <a:noFill/>
                    </a:lnL>
                    <a:lnR>
                      <a:noFill/>
                    </a:lnR>
                    <a:lnT>
                      <a:noFill/>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chemeClr val="tx1"/>
                          </a:solidFill>
                          <a:effectLst/>
                          <a:latin typeface="Calibri" pitchFamily="34" charset="0"/>
                          <a:ea typeface="宋体" pitchFamily="2" charset="-122"/>
                        </a:rPr>
                        <a:t>90%</a:t>
                      </a:r>
                    </a:p>
                  </a:txBody>
                  <a:tcPr marL="197534" marR="197534" marT="98744" marB="98744" anchor="ctr" horzOverflow="overflow">
                    <a:lnL>
                      <a:noFill/>
                    </a:lnL>
                    <a:lnR>
                      <a:noFill/>
                    </a:lnR>
                    <a:lnT>
                      <a:noFill/>
                    </a:lnT>
                    <a:lnB w="12700" cap="flat" cmpd="sng" algn="ctr">
                      <a:solidFill>
                        <a:srgbClr val="4BACC6"/>
                      </a:solidFill>
                      <a:prstDash val="solid"/>
                      <a:round/>
                      <a:headEnd type="none" w="med" len="med"/>
                      <a:tailEnd type="none" w="med" len="med"/>
                    </a:lnB>
                    <a:lnTlToBr>
                      <a:noFill/>
                    </a:lnTlToBr>
                    <a:lnBlToTr>
                      <a:noFill/>
                    </a:lnBlToTr>
                    <a:solidFill>
                      <a:srgbClr val="4BACC6">
                        <a:alpha val="20000"/>
                      </a:srgbClr>
                    </a:solidFill>
                  </a:tcPr>
                </a:tc>
              </a:tr>
            </a:tbl>
          </a:graphicData>
        </a:graphic>
      </p:graphicFrame>
      <p:sp>
        <p:nvSpPr>
          <p:cNvPr id="98328" name="椭圆 6"/>
          <p:cNvSpPr>
            <a:spLocks noChangeArrowheads="1"/>
          </p:cNvSpPr>
          <p:nvPr/>
        </p:nvSpPr>
        <p:spPr bwMode="auto">
          <a:xfrm>
            <a:off x="4500563" y="4910138"/>
            <a:ext cx="1428750" cy="519112"/>
          </a:xfrm>
          <a:prstGeom prst="ellipse">
            <a:avLst/>
          </a:prstGeom>
          <a:noFill/>
          <a:ln w="25400" cmpd="sng">
            <a:solidFill>
              <a:srgbClr val="FF0000"/>
            </a:solidFill>
            <a:round/>
            <a:headEnd/>
            <a:tailEnd/>
          </a:ln>
        </p:spPr>
        <p:txBody>
          <a:bodyPr anchor="ctr">
            <a:spAutoFit/>
          </a:bodyPr>
          <a:lstStyle/>
          <a:p>
            <a:pPr>
              <a:spcAft>
                <a:spcPts val="600"/>
              </a:spcAft>
            </a:pPr>
            <a:endParaRPr lang="zh-CN" altLang="en-US">
              <a:latin typeface="宋体"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txBox="1">
            <a:spLocks noChangeArrowheads="1"/>
          </p:cNvSpPr>
          <p:nvPr/>
        </p:nvSpPr>
        <p:spPr bwMode="auto">
          <a:xfrm>
            <a:off x="457200" y="115888"/>
            <a:ext cx="8229600" cy="1143000"/>
          </a:xfrm>
          <a:prstGeom prst="rect">
            <a:avLst/>
          </a:prstGeom>
          <a:noFill/>
          <a:ln w="9525">
            <a:noFill/>
            <a:miter lim="800000"/>
            <a:headEnd/>
            <a:tailEnd/>
          </a:ln>
        </p:spPr>
        <p:txBody>
          <a:bodyPr anchor="ctr"/>
          <a:lstStyle/>
          <a:p>
            <a:pPr algn="ctr"/>
            <a:r>
              <a:rPr lang="zh-CN" altLang="en-US" sz="4400">
                <a:latin typeface="微软雅黑" pitchFamily="34" charset="-122"/>
                <a:ea typeface="微软雅黑" pitchFamily="34" charset="-122"/>
              </a:rPr>
              <a:t>让图表美一点</a:t>
            </a:r>
          </a:p>
        </p:txBody>
      </p:sp>
      <p:sp>
        <p:nvSpPr>
          <p:cNvPr id="99331" name="矩形 3"/>
          <p:cNvSpPr>
            <a:spLocks noChangeArrowheads="1"/>
          </p:cNvSpPr>
          <p:nvPr/>
        </p:nvSpPr>
        <p:spPr bwMode="auto">
          <a:xfrm>
            <a:off x="1928813" y="1798638"/>
            <a:ext cx="5214937" cy="461962"/>
          </a:xfrm>
          <a:prstGeom prst="rect">
            <a:avLst/>
          </a:prstGeom>
          <a:noFill/>
          <a:ln w="9525">
            <a:noFill/>
            <a:miter lim="800000"/>
            <a:headEnd/>
            <a:tailEnd/>
          </a:ln>
        </p:spPr>
        <p:txBody>
          <a:bodyPr>
            <a:spAutoFit/>
          </a:bodyPr>
          <a:lstStyle/>
          <a:p>
            <a:r>
              <a:rPr lang="zh-CN" altLang="en-US" sz="2400">
                <a:latin typeface="微软雅黑" pitchFamily="34" charset="-122"/>
                <a:ea typeface="微软雅黑" pitchFamily="34" charset="-122"/>
              </a:rPr>
              <a:t>下半年华南地区销售业绩提升非常快</a:t>
            </a:r>
            <a:endParaRPr lang="en-US" sz="2400">
              <a:latin typeface="微软雅黑" pitchFamily="34" charset="-122"/>
              <a:ea typeface="微软雅黑" pitchFamily="34" charset="-122"/>
            </a:endParaRPr>
          </a:p>
        </p:txBody>
      </p:sp>
      <p:grpSp>
        <p:nvGrpSpPr>
          <p:cNvPr id="99332" name="Group 4"/>
          <p:cNvGrpSpPr>
            <a:grpSpLocks/>
          </p:cNvGrpSpPr>
          <p:nvPr/>
        </p:nvGrpSpPr>
        <p:grpSpPr bwMode="auto">
          <a:xfrm>
            <a:off x="1500188" y="2857500"/>
            <a:ext cx="6145212" cy="2928938"/>
            <a:chOff x="0" y="0"/>
            <a:chExt cx="3872744" cy="1847816"/>
          </a:xfrm>
        </p:grpSpPr>
        <p:grpSp>
          <p:nvGrpSpPr>
            <p:cNvPr id="99333" name="Group 5"/>
            <p:cNvGrpSpPr>
              <a:grpSpLocks/>
            </p:cNvGrpSpPr>
            <p:nvPr/>
          </p:nvGrpSpPr>
          <p:grpSpPr bwMode="auto">
            <a:xfrm>
              <a:off x="-19569" y="39420"/>
              <a:ext cx="1056476" cy="623029"/>
              <a:chOff x="0" y="0"/>
              <a:chExt cx="1676400" cy="987552"/>
            </a:xfrm>
          </p:grpSpPr>
          <p:pic>
            <p:nvPicPr>
              <p:cNvPr id="99334" name="五边形 9"/>
              <p:cNvPicPr>
                <a:picLocks noChangeArrowheads="1"/>
              </p:cNvPicPr>
              <p:nvPr/>
            </p:nvPicPr>
            <p:blipFill>
              <a:blip r:embed="rId2"/>
              <a:srcRect/>
              <a:stretch>
                <a:fillRect/>
              </a:stretch>
            </p:blipFill>
            <p:spPr bwMode="auto">
              <a:xfrm>
                <a:off x="0" y="0"/>
                <a:ext cx="1676400" cy="987552"/>
              </a:xfrm>
              <a:prstGeom prst="rect">
                <a:avLst/>
              </a:prstGeom>
              <a:noFill/>
              <a:ln w="9525">
                <a:noFill/>
                <a:miter lim="800000"/>
                <a:headEnd/>
                <a:tailEnd/>
              </a:ln>
            </p:spPr>
          </p:pic>
          <p:sp>
            <p:nvSpPr>
              <p:cNvPr id="99335" name="Text Box 6"/>
              <p:cNvSpPr txBox="1">
                <a:spLocks noChangeArrowheads="1"/>
              </p:cNvSpPr>
              <p:nvPr/>
            </p:nvSpPr>
            <p:spPr bwMode="auto">
              <a:xfrm rot="5400000">
                <a:off x="426872" y="-330645"/>
                <a:ext cx="750714" cy="1542355"/>
              </a:xfrm>
              <a:prstGeom prst="rect">
                <a:avLst/>
              </a:prstGeom>
              <a:noFill/>
              <a:ln w="9525">
                <a:noFill/>
                <a:miter lim="800000"/>
                <a:headEnd/>
                <a:tailEnd/>
              </a:ln>
            </p:spPr>
            <p:txBody>
              <a:bodyPr anchor="ctr">
                <a:spAutoFit/>
              </a:bodyPr>
              <a:lstStyle/>
              <a:p>
                <a:pPr>
                  <a:spcAft>
                    <a:spcPts val="600"/>
                  </a:spcAft>
                </a:pPr>
                <a:endParaRPr lang="zh-CN" altLang="en-US">
                  <a:latin typeface="宋体" pitchFamily="2" charset="-122"/>
                </a:endParaRPr>
              </a:p>
            </p:txBody>
          </p:sp>
        </p:grpSp>
        <p:sp>
          <p:nvSpPr>
            <p:cNvPr id="99336" name="矩形 5"/>
            <p:cNvSpPr>
              <a:spLocks noChangeArrowheads="1"/>
            </p:cNvSpPr>
            <p:nvPr/>
          </p:nvSpPr>
          <p:spPr bwMode="auto">
            <a:xfrm>
              <a:off x="219078" y="168218"/>
              <a:ext cx="620721" cy="252421"/>
            </a:xfrm>
            <a:prstGeom prst="rect">
              <a:avLst/>
            </a:prstGeom>
            <a:noFill/>
            <a:ln w="9525">
              <a:noFill/>
              <a:miter lim="800000"/>
              <a:headEnd/>
              <a:tailEnd/>
            </a:ln>
          </p:spPr>
          <p:txBody>
            <a:bodyPr>
              <a:spAutoFit/>
            </a:bodyPr>
            <a:lstStyle/>
            <a:p>
              <a:r>
                <a:rPr lang="zh-CN" altLang="en-US" sz="2000">
                  <a:latin typeface="微软雅黑" pitchFamily="34" charset="-122"/>
                  <a:ea typeface="微软雅黑" pitchFamily="34" charset="-122"/>
                </a:rPr>
                <a:t>华 北</a:t>
              </a:r>
              <a:endParaRPr lang="en-US" sz="2000">
                <a:latin typeface="微软雅黑" pitchFamily="34" charset="-122"/>
                <a:ea typeface="微软雅黑" pitchFamily="34" charset="-122"/>
              </a:endParaRPr>
            </a:p>
          </p:txBody>
        </p:sp>
        <p:grpSp>
          <p:nvGrpSpPr>
            <p:cNvPr id="99337" name="Group 9"/>
            <p:cNvGrpSpPr>
              <a:grpSpLocks/>
            </p:cNvGrpSpPr>
            <p:nvPr/>
          </p:nvGrpSpPr>
          <p:grpSpPr bwMode="auto">
            <a:xfrm>
              <a:off x="-19569" y="643220"/>
              <a:ext cx="1056476" cy="626875"/>
              <a:chOff x="0" y="0"/>
              <a:chExt cx="1676400" cy="993648"/>
            </a:xfrm>
          </p:grpSpPr>
          <p:pic>
            <p:nvPicPr>
              <p:cNvPr id="99338" name="五边形 11"/>
              <p:cNvPicPr>
                <a:picLocks noChangeArrowheads="1"/>
              </p:cNvPicPr>
              <p:nvPr/>
            </p:nvPicPr>
            <p:blipFill>
              <a:blip r:embed="rId3"/>
              <a:srcRect/>
              <a:stretch>
                <a:fillRect/>
              </a:stretch>
            </p:blipFill>
            <p:spPr bwMode="auto">
              <a:xfrm>
                <a:off x="0" y="0"/>
                <a:ext cx="1676400" cy="993648"/>
              </a:xfrm>
              <a:prstGeom prst="rect">
                <a:avLst/>
              </a:prstGeom>
              <a:noFill/>
              <a:ln w="9525">
                <a:noFill/>
                <a:miter lim="800000"/>
                <a:headEnd/>
                <a:tailEnd/>
              </a:ln>
            </p:spPr>
          </p:pic>
          <p:sp>
            <p:nvSpPr>
              <p:cNvPr id="99339" name="Text Box 10"/>
              <p:cNvSpPr txBox="1">
                <a:spLocks noChangeArrowheads="1"/>
              </p:cNvSpPr>
              <p:nvPr/>
            </p:nvSpPr>
            <p:spPr bwMode="auto">
              <a:xfrm rot="5400000">
                <a:off x="426872" y="-326275"/>
                <a:ext cx="750714" cy="1542355"/>
              </a:xfrm>
              <a:prstGeom prst="rect">
                <a:avLst/>
              </a:prstGeom>
              <a:noFill/>
              <a:ln w="9525">
                <a:noFill/>
                <a:miter lim="800000"/>
                <a:headEnd/>
                <a:tailEnd/>
              </a:ln>
            </p:spPr>
            <p:txBody>
              <a:bodyPr anchor="ctr">
                <a:spAutoFit/>
              </a:bodyPr>
              <a:lstStyle/>
              <a:p>
                <a:pPr>
                  <a:spcAft>
                    <a:spcPts val="600"/>
                  </a:spcAft>
                </a:pPr>
                <a:endParaRPr lang="zh-CN" altLang="en-US">
                  <a:latin typeface="宋体" pitchFamily="2" charset="-122"/>
                </a:endParaRPr>
              </a:p>
            </p:txBody>
          </p:sp>
        </p:grpSp>
        <p:sp>
          <p:nvSpPr>
            <p:cNvPr id="99340" name="矩形 7"/>
            <p:cNvSpPr>
              <a:spLocks noChangeArrowheads="1"/>
            </p:cNvSpPr>
            <p:nvPr/>
          </p:nvSpPr>
          <p:spPr bwMode="auto">
            <a:xfrm>
              <a:off x="219078" y="774775"/>
              <a:ext cx="620721" cy="252421"/>
            </a:xfrm>
            <a:prstGeom prst="rect">
              <a:avLst/>
            </a:prstGeom>
            <a:noFill/>
            <a:ln w="9525">
              <a:noFill/>
              <a:miter lim="800000"/>
              <a:headEnd/>
              <a:tailEnd/>
            </a:ln>
          </p:spPr>
          <p:txBody>
            <a:bodyPr>
              <a:spAutoFit/>
            </a:bodyPr>
            <a:lstStyle/>
            <a:p>
              <a:r>
                <a:rPr lang="zh-CN" altLang="en-US" sz="2000">
                  <a:latin typeface="微软雅黑" pitchFamily="34" charset="-122"/>
                  <a:ea typeface="微软雅黑" pitchFamily="34" charset="-122"/>
                </a:rPr>
                <a:t>华 中</a:t>
              </a:r>
              <a:endParaRPr lang="en-US" sz="2000">
                <a:latin typeface="微软雅黑" pitchFamily="34" charset="-122"/>
                <a:ea typeface="微软雅黑" pitchFamily="34" charset="-122"/>
              </a:endParaRPr>
            </a:p>
          </p:txBody>
        </p:sp>
        <p:grpSp>
          <p:nvGrpSpPr>
            <p:cNvPr id="99341" name="Group 13"/>
            <p:cNvGrpSpPr>
              <a:grpSpLocks/>
            </p:cNvGrpSpPr>
            <p:nvPr/>
          </p:nvGrpSpPr>
          <p:grpSpPr bwMode="auto">
            <a:xfrm>
              <a:off x="-19569" y="1266249"/>
              <a:ext cx="1056476" cy="623029"/>
              <a:chOff x="0" y="0"/>
              <a:chExt cx="1676400" cy="987552"/>
            </a:xfrm>
          </p:grpSpPr>
          <p:pic>
            <p:nvPicPr>
              <p:cNvPr id="99342" name="五边形 13"/>
              <p:cNvPicPr>
                <a:picLocks noChangeArrowheads="1"/>
              </p:cNvPicPr>
              <p:nvPr/>
            </p:nvPicPr>
            <p:blipFill>
              <a:blip r:embed="rId4"/>
              <a:srcRect/>
              <a:stretch>
                <a:fillRect/>
              </a:stretch>
            </p:blipFill>
            <p:spPr bwMode="auto">
              <a:xfrm>
                <a:off x="0" y="0"/>
                <a:ext cx="1676400" cy="987552"/>
              </a:xfrm>
              <a:prstGeom prst="rect">
                <a:avLst/>
              </a:prstGeom>
              <a:noFill/>
              <a:ln w="9525">
                <a:noFill/>
                <a:miter lim="800000"/>
                <a:headEnd/>
                <a:tailEnd/>
              </a:ln>
            </p:spPr>
          </p:pic>
          <p:sp>
            <p:nvSpPr>
              <p:cNvPr id="99343" name="Text Box 14"/>
              <p:cNvSpPr txBox="1">
                <a:spLocks noChangeArrowheads="1"/>
              </p:cNvSpPr>
              <p:nvPr/>
            </p:nvSpPr>
            <p:spPr bwMode="auto">
              <a:xfrm rot="5400000">
                <a:off x="426872" y="-329934"/>
                <a:ext cx="750714" cy="1542355"/>
              </a:xfrm>
              <a:prstGeom prst="rect">
                <a:avLst/>
              </a:prstGeom>
              <a:noFill/>
              <a:ln w="9525">
                <a:noFill/>
                <a:miter lim="800000"/>
                <a:headEnd/>
                <a:tailEnd/>
              </a:ln>
            </p:spPr>
            <p:txBody>
              <a:bodyPr anchor="ctr">
                <a:spAutoFit/>
              </a:bodyPr>
              <a:lstStyle/>
              <a:p>
                <a:pPr>
                  <a:spcAft>
                    <a:spcPts val="600"/>
                  </a:spcAft>
                </a:pPr>
                <a:endParaRPr lang="zh-CN" altLang="en-US">
                  <a:latin typeface="宋体" pitchFamily="2" charset="-122"/>
                </a:endParaRPr>
              </a:p>
            </p:txBody>
          </p:sp>
        </p:grpSp>
        <p:sp>
          <p:nvSpPr>
            <p:cNvPr id="99344" name="矩形 9"/>
            <p:cNvSpPr>
              <a:spLocks noChangeArrowheads="1"/>
            </p:cNvSpPr>
            <p:nvPr/>
          </p:nvSpPr>
          <p:spPr bwMode="auto">
            <a:xfrm>
              <a:off x="219078" y="1395496"/>
              <a:ext cx="620721" cy="252421"/>
            </a:xfrm>
            <a:prstGeom prst="rect">
              <a:avLst/>
            </a:prstGeom>
            <a:noFill/>
            <a:ln w="9525">
              <a:noFill/>
              <a:miter lim="800000"/>
              <a:headEnd/>
              <a:tailEnd/>
            </a:ln>
          </p:spPr>
          <p:txBody>
            <a:bodyPr>
              <a:spAutoFit/>
            </a:bodyPr>
            <a:lstStyle/>
            <a:p>
              <a:r>
                <a:rPr lang="zh-CN" altLang="en-US" sz="2000">
                  <a:latin typeface="微软雅黑" pitchFamily="34" charset="-122"/>
                  <a:ea typeface="微软雅黑" pitchFamily="34" charset="-122"/>
                </a:rPr>
                <a:t>华 南</a:t>
              </a:r>
              <a:endParaRPr lang="en-US" sz="2000">
                <a:latin typeface="微软雅黑" pitchFamily="34" charset="-122"/>
                <a:ea typeface="微软雅黑" pitchFamily="34" charset="-122"/>
              </a:endParaRPr>
            </a:p>
          </p:txBody>
        </p:sp>
        <p:sp>
          <p:nvSpPr>
            <p:cNvPr id="99345" name="椭圆 15"/>
            <p:cNvSpPr>
              <a:spLocks noChangeArrowheads="1"/>
            </p:cNvSpPr>
            <p:nvPr/>
          </p:nvSpPr>
          <p:spPr bwMode="auto">
            <a:xfrm>
              <a:off x="1256566" y="241368"/>
              <a:ext cx="73033" cy="73111"/>
            </a:xfrm>
            <a:prstGeom prst="ellipse">
              <a:avLst/>
            </a:prstGeom>
            <a:solidFill>
              <a:srgbClr val="93CDDD"/>
            </a:solidFill>
            <a:ln w="9525" cmpd="sng">
              <a:solidFill>
                <a:srgbClr val="93CDDD"/>
              </a:solidFill>
              <a:round/>
              <a:headEnd/>
              <a:tailEnd/>
            </a:ln>
          </p:spPr>
          <p:txBody>
            <a:bodyPr anchor="ctr">
              <a:spAutoFit/>
            </a:bodyPr>
            <a:lstStyle/>
            <a:p>
              <a:pPr>
                <a:spcAft>
                  <a:spcPts val="600"/>
                </a:spcAft>
              </a:pPr>
              <a:endParaRPr lang="zh-CN" altLang="en-US">
                <a:latin typeface="宋体" pitchFamily="2" charset="-122"/>
              </a:endParaRPr>
            </a:p>
          </p:txBody>
        </p:sp>
        <p:cxnSp>
          <p:nvCxnSpPr>
            <p:cNvPr id="99346" name="直接连接符 16"/>
            <p:cNvCxnSpPr>
              <a:cxnSpLocks noChangeShapeType="1"/>
              <a:stCxn id="99345" idx="6"/>
              <a:endCxn id="99347" idx="2"/>
            </p:cNvCxnSpPr>
            <p:nvPr/>
          </p:nvCxnSpPr>
          <p:spPr bwMode="auto">
            <a:xfrm>
              <a:off x="1329599" y="278424"/>
              <a:ext cx="1439649" cy="1002"/>
            </a:xfrm>
            <a:prstGeom prst="line">
              <a:avLst/>
            </a:prstGeom>
            <a:noFill/>
            <a:ln w="9525" cmpd="sng">
              <a:solidFill>
                <a:srgbClr val="4A7EBB"/>
              </a:solidFill>
              <a:round/>
              <a:headEnd/>
              <a:tailEnd/>
            </a:ln>
          </p:spPr>
        </p:cxnSp>
        <p:sp>
          <p:nvSpPr>
            <p:cNvPr id="99347" name="椭圆 17"/>
            <p:cNvSpPr>
              <a:spLocks noChangeArrowheads="1"/>
            </p:cNvSpPr>
            <p:nvPr/>
          </p:nvSpPr>
          <p:spPr bwMode="auto">
            <a:xfrm>
              <a:off x="2769247" y="241368"/>
              <a:ext cx="73033" cy="73111"/>
            </a:xfrm>
            <a:prstGeom prst="ellipse">
              <a:avLst/>
            </a:prstGeom>
            <a:solidFill>
              <a:srgbClr val="93CDDD"/>
            </a:solidFill>
            <a:ln w="9525" cmpd="sng">
              <a:solidFill>
                <a:srgbClr val="93CDDD"/>
              </a:solidFill>
              <a:round/>
              <a:headEnd/>
              <a:tailEnd/>
            </a:ln>
          </p:spPr>
          <p:txBody>
            <a:bodyPr anchor="ctr">
              <a:spAutoFit/>
            </a:bodyPr>
            <a:lstStyle/>
            <a:p>
              <a:pPr>
                <a:spcAft>
                  <a:spcPts val="600"/>
                </a:spcAft>
              </a:pPr>
              <a:endParaRPr lang="zh-CN" altLang="en-US">
                <a:latin typeface="宋体" pitchFamily="2" charset="-122"/>
              </a:endParaRPr>
            </a:p>
          </p:txBody>
        </p:sp>
        <p:sp>
          <p:nvSpPr>
            <p:cNvPr id="99348" name="矩形 17"/>
            <p:cNvSpPr>
              <a:spLocks noChangeArrowheads="1"/>
            </p:cNvSpPr>
            <p:nvPr/>
          </p:nvSpPr>
          <p:spPr bwMode="auto">
            <a:xfrm>
              <a:off x="1129537" y="0"/>
              <a:ext cx="477035" cy="276999"/>
            </a:xfrm>
            <a:prstGeom prst="rect">
              <a:avLst/>
            </a:prstGeom>
            <a:noFill/>
            <a:ln w="9525">
              <a:noFill/>
              <a:miter lim="800000"/>
              <a:headEnd/>
              <a:tailEnd/>
            </a:ln>
          </p:spPr>
          <p:txBody>
            <a:bodyPr>
              <a:spAutoFit/>
            </a:bodyPr>
            <a:lstStyle/>
            <a:p>
              <a:r>
                <a:rPr lang="en-US" b="1">
                  <a:latin typeface="黑体" pitchFamily="2" charset="-122"/>
                  <a:ea typeface="黑体" pitchFamily="2" charset="-122"/>
                </a:rPr>
                <a:t>25%</a:t>
              </a:r>
            </a:p>
          </p:txBody>
        </p:sp>
        <p:sp>
          <p:nvSpPr>
            <p:cNvPr id="99349" name="矩形 18"/>
            <p:cNvSpPr>
              <a:spLocks noChangeArrowheads="1"/>
            </p:cNvSpPr>
            <p:nvPr/>
          </p:nvSpPr>
          <p:spPr bwMode="auto">
            <a:xfrm>
              <a:off x="2590057" y="0"/>
              <a:ext cx="477035" cy="276999"/>
            </a:xfrm>
            <a:prstGeom prst="rect">
              <a:avLst/>
            </a:prstGeom>
            <a:noFill/>
            <a:ln w="9525">
              <a:noFill/>
              <a:miter lim="800000"/>
              <a:headEnd/>
              <a:tailEnd/>
            </a:ln>
          </p:spPr>
          <p:txBody>
            <a:bodyPr>
              <a:spAutoFit/>
            </a:bodyPr>
            <a:lstStyle/>
            <a:p>
              <a:r>
                <a:rPr lang="en-US" b="1">
                  <a:latin typeface="黑体" pitchFamily="2" charset="-122"/>
                  <a:ea typeface="黑体" pitchFamily="2" charset="-122"/>
                </a:rPr>
                <a:t>25%</a:t>
              </a:r>
            </a:p>
          </p:txBody>
        </p:sp>
        <p:sp>
          <p:nvSpPr>
            <p:cNvPr id="99350" name="矩形 19"/>
            <p:cNvSpPr>
              <a:spLocks noChangeArrowheads="1"/>
            </p:cNvSpPr>
            <p:nvPr/>
          </p:nvSpPr>
          <p:spPr bwMode="auto">
            <a:xfrm>
              <a:off x="2918674" y="110297"/>
              <a:ext cx="477035" cy="276999"/>
            </a:xfrm>
            <a:prstGeom prst="rect">
              <a:avLst/>
            </a:prstGeom>
            <a:noFill/>
            <a:ln w="9525">
              <a:noFill/>
              <a:miter lim="800000"/>
              <a:headEnd/>
              <a:tailEnd/>
            </a:ln>
          </p:spPr>
          <p:txBody>
            <a:bodyPr>
              <a:spAutoFit/>
            </a:bodyPr>
            <a:lstStyle/>
            <a:p>
              <a:r>
                <a:rPr lang="en-US" b="1">
                  <a:latin typeface="黑体" pitchFamily="2" charset="-122"/>
                  <a:ea typeface="黑体" pitchFamily="2" charset="-122"/>
                </a:rPr>
                <a:t>=</a:t>
              </a:r>
            </a:p>
          </p:txBody>
        </p:sp>
        <p:sp>
          <p:nvSpPr>
            <p:cNvPr id="99351" name="矩形 21"/>
            <p:cNvSpPr>
              <a:spLocks noChangeArrowheads="1"/>
            </p:cNvSpPr>
            <p:nvPr/>
          </p:nvSpPr>
          <p:spPr bwMode="auto">
            <a:xfrm>
              <a:off x="3252465" y="116177"/>
              <a:ext cx="618278" cy="232354"/>
            </a:xfrm>
            <a:prstGeom prst="rect">
              <a:avLst/>
            </a:prstGeom>
            <a:noFill/>
            <a:ln w="9525">
              <a:noFill/>
              <a:miter lim="800000"/>
              <a:headEnd/>
              <a:tailEnd/>
            </a:ln>
          </p:spPr>
          <p:txBody>
            <a:bodyPr>
              <a:spAutoFit/>
            </a:bodyPr>
            <a:lstStyle/>
            <a:p>
              <a:r>
                <a:rPr lang="en-US" b="1">
                  <a:latin typeface="宋体" pitchFamily="2" charset="-122"/>
                </a:rPr>
                <a:t>50%</a:t>
              </a:r>
            </a:p>
          </p:txBody>
        </p:sp>
        <p:grpSp>
          <p:nvGrpSpPr>
            <p:cNvPr id="99352" name="Group 24"/>
            <p:cNvGrpSpPr>
              <a:grpSpLocks/>
            </p:cNvGrpSpPr>
            <p:nvPr/>
          </p:nvGrpSpPr>
          <p:grpSpPr bwMode="auto">
            <a:xfrm>
              <a:off x="1280863" y="422630"/>
              <a:ext cx="1533226" cy="147763"/>
              <a:chOff x="0" y="0"/>
              <a:chExt cx="1533226" cy="147763"/>
            </a:xfrm>
          </p:grpSpPr>
          <p:cxnSp>
            <p:nvCxnSpPr>
              <p:cNvPr id="99353" name="直接连接符 45"/>
              <p:cNvCxnSpPr>
                <a:cxnSpLocks noChangeShapeType="1"/>
              </p:cNvCxnSpPr>
              <p:nvPr/>
            </p:nvCxnSpPr>
            <p:spPr bwMode="auto">
              <a:xfrm rot="5400000">
                <a:off x="-72397" y="72124"/>
                <a:ext cx="146223" cy="2001"/>
              </a:xfrm>
              <a:prstGeom prst="line">
                <a:avLst/>
              </a:prstGeom>
              <a:noFill/>
              <a:ln w="9525" cmpd="sng">
                <a:solidFill>
                  <a:srgbClr val="BFBFBF"/>
                </a:solidFill>
                <a:round/>
                <a:headEnd/>
                <a:tailEnd/>
              </a:ln>
            </p:spPr>
          </p:cxnSp>
          <p:cxnSp>
            <p:nvCxnSpPr>
              <p:cNvPr id="99354" name="直接连接符 46"/>
              <p:cNvCxnSpPr>
                <a:cxnSpLocks noChangeShapeType="1"/>
              </p:cNvCxnSpPr>
              <p:nvPr/>
            </p:nvCxnSpPr>
            <p:spPr bwMode="auto">
              <a:xfrm>
                <a:off x="-286" y="146237"/>
                <a:ext cx="1533690" cy="2003"/>
              </a:xfrm>
              <a:prstGeom prst="line">
                <a:avLst/>
              </a:prstGeom>
              <a:noFill/>
              <a:ln w="9525" cmpd="sng">
                <a:solidFill>
                  <a:srgbClr val="BFBFBF"/>
                </a:solidFill>
                <a:round/>
                <a:headEnd/>
                <a:tailEnd/>
              </a:ln>
            </p:spPr>
          </p:cxnSp>
          <p:cxnSp>
            <p:nvCxnSpPr>
              <p:cNvPr id="99355" name="直接连接符 47"/>
              <p:cNvCxnSpPr>
                <a:cxnSpLocks noChangeShapeType="1"/>
              </p:cNvCxnSpPr>
              <p:nvPr/>
            </p:nvCxnSpPr>
            <p:spPr bwMode="auto">
              <a:xfrm rot="5400000" flipH="1" flipV="1">
                <a:off x="1458290" y="73125"/>
                <a:ext cx="148226" cy="2001"/>
              </a:xfrm>
              <a:prstGeom prst="line">
                <a:avLst/>
              </a:prstGeom>
              <a:noFill/>
              <a:ln w="9525" cmpd="sng">
                <a:solidFill>
                  <a:srgbClr val="BFBFBF"/>
                </a:solidFill>
                <a:round/>
                <a:headEnd/>
                <a:tailEnd/>
              </a:ln>
            </p:spPr>
          </p:cxnSp>
        </p:grpSp>
        <p:sp>
          <p:nvSpPr>
            <p:cNvPr id="99356" name="椭圆 23"/>
            <p:cNvSpPr>
              <a:spLocks noChangeArrowheads="1"/>
            </p:cNvSpPr>
            <p:nvPr/>
          </p:nvSpPr>
          <p:spPr bwMode="auto">
            <a:xfrm>
              <a:off x="1260568" y="826259"/>
              <a:ext cx="73033" cy="71108"/>
            </a:xfrm>
            <a:prstGeom prst="ellipse">
              <a:avLst/>
            </a:prstGeom>
            <a:solidFill>
              <a:srgbClr val="93CDDD"/>
            </a:solidFill>
            <a:ln w="9525" cmpd="sng">
              <a:solidFill>
                <a:srgbClr val="93CDDD"/>
              </a:solidFill>
              <a:round/>
              <a:headEnd/>
              <a:tailEnd/>
            </a:ln>
          </p:spPr>
          <p:txBody>
            <a:bodyPr anchor="ctr">
              <a:spAutoFit/>
            </a:bodyPr>
            <a:lstStyle/>
            <a:p>
              <a:pPr>
                <a:spcAft>
                  <a:spcPts val="600"/>
                </a:spcAft>
              </a:pPr>
              <a:endParaRPr lang="zh-CN" altLang="en-US">
                <a:latin typeface="宋体" pitchFamily="2" charset="-122"/>
              </a:endParaRPr>
            </a:p>
          </p:txBody>
        </p:sp>
        <p:cxnSp>
          <p:nvCxnSpPr>
            <p:cNvPr id="99357" name="直接连接符 24"/>
            <p:cNvCxnSpPr>
              <a:cxnSpLocks noChangeShapeType="1"/>
              <a:stCxn id="99356" idx="6"/>
              <a:endCxn id="99358" idx="2"/>
            </p:cNvCxnSpPr>
            <p:nvPr/>
          </p:nvCxnSpPr>
          <p:spPr bwMode="auto">
            <a:xfrm>
              <a:off x="1333600" y="862314"/>
              <a:ext cx="1439649" cy="181276"/>
            </a:xfrm>
            <a:prstGeom prst="line">
              <a:avLst/>
            </a:prstGeom>
            <a:noFill/>
            <a:ln w="9525" cmpd="sng">
              <a:solidFill>
                <a:srgbClr val="4A7EBB"/>
              </a:solidFill>
              <a:round/>
              <a:headEnd/>
              <a:tailEnd/>
            </a:ln>
          </p:spPr>
        </p:cxnSp>
        <p:sp>
          <p:nvSpPr>
            <p:cNvPr id="99358" name="椭圆 25"/>
            <p:cNvSpPr>
              <a:spLocks noChangeArrowheads="1"/>
            </p:cNvSpPr>
            <p:nvPr/>
          </p:nvSpPr>
          <p:spPr bwMode="auto">
            <a:xfrm>
              <a:off x="2773249" y="1007535"/>
              <a:ext cx="73033" cy="73112"/>
            </a:xfrm>
            <a:prstGeom prst="ellipse">
              <a:avLst/>
            </a:prstGeom>
            <a:solidFill>
              <a:srgbClr val="93CDDD"/>
            </a:solidFill>
            <a:ln w="9525" cmpd="sng">
              <a:solidFill>
                <a:srgbClr val="93CDDD"/>
              </a:solidFill>
              <a:round/>
              <a:headEnd/>
              <a:tailEnd/>
            </a:ln>
          </p:spPr>
          <p:txBody>
            <a:bodyPr anchor="ctr">
              <a:spAutoFit/>
            </a:bodyPr>
            <a:lstStyle/>
            <a:p>
              <a:pPr>
                <a:spcAft>
                  <a:spcPts val="600"/>
                </a:spcAft>
              </a:pPr>
              <a:endParaRPr lang="zh-CN" altLang="en-US">
                <a:latin typeface="宋体" pitchFamily="2" charset="-122"/>
              </a:endParaRPr>
            </a:p>
          </p:txBody>
        </p:sp>
        <p:sp>
          <p:nvSpPr>
            <p:cNvPr id="99359" name="矩形 32"/>
            <p:cNvSpPr>
              <a:spLocks noChangeArrowheads="1"/>
            </p:cNvSpPr>
            <p:nvPr/>
          </p:nvSpPr>
          <p:spPr bwMode="auto">
            <a:xfrm>
              <a:off x="1131903" y="584208"/>
              <a:ext cx="477035" cy="276999"/>
            </a:xfrm>
            <a:prstGeom prst="rect">
              <a:avLst/>
            </a:prstGeom>
            <a:noFill/>
            <a:ln w="9525">
              <a:noFill/>
              <a:miter lim="800000"/>
              <a:headEnd/>
              <a:tailEnd/>
            </a:ln>
          </p:spPr>
          <p:txBody>
            <a:bodyPr>
              <a:spAutoFit/>
            </a:bodyPr>
            <a:lstStyle/>
            <a:p>
              <a:r>
                <a:rPr lang="en-US" b="1">
                  <a:latin typeface="黑体" pitchFamily="2" charset="-122"/>
                  <a:ea typeface="黑体" pitchFamily="2" charset="-122"/>
                </a:rPr>
                <a:t>55%</a:t>
              </a:r>
            </a:p>
          </p:txBody>
        </p:sp>
        <p:sp>
          <p:nvSpPr>
            <p:cNvPr id="99360" name="矩形 33"/>
            <p:cNvSpPr>
              <a:spLocks noChangeArrowheads="1"/>
            </p:cNvSpPr>
            <p:nvPr/>
          </p:nvSpPr>
          <p:spPr bwMode="auto">
            <a:xfrm>
              <a:off x="2592423" y="767531"/>
              <a:ext cx="477035" cy="276999"/>
            </a:xfrm>
            <a:prstGeom prst="rect">
              <a:avLst/>
            </a:prstGeom>
            <a:noFill/>
            <a:ln w="9525">
              <a:noFill/>
              <a:miter lim="800000"/>
              <a:headEnd/>
              <a:tailEnd/>
            </a:ln>
          </p:spPr>
          <p:txBody>
            <a:bodyPr>
              <a:spAutoFit/>
            </a:bodyPr>
            <a:lstStyle/>
            <a:p>
              <a:r>
                <a:rPr lang="en-US" b="1">
                  <a:latin typeface="黑体" pitchFamily="2" charset="-122"/>
                  <a:ea typeface="黑体" pitchFamily="2" charset="-122"/>
                </a:rPr>
                <a:t>15%</a:t>
              </a:r>
            </a:p>
          </p:txBody>
        </p:sp>
        <p:sp>
          <p:nvSpPr>
            <p:cNvPr id="99361" name="矩形 34"/>
            <p:cNvSpPr>
              <a:spLocks noChangeArrowheads="1"/>
            </p:cNvSpPr>
            <p:nvPr/>
          </p:nvSpPr>
          <p:spPr bwMode="auto">
            <a:xfrm>
              <a:off x="2921040" y="694505"/>
              <a:ext cx="477035" cy="276999"/>
            </a:xfrm>
            <a:prstGeom prst="rect">
              <a:avLst/>
            </a:prstGeom>
            <a:noFill/>
            <a:ln w="9525">
              <a:noFill/>
              <a:miter lim="800000"/>
              <a:headEnd/>
              <a:tailEnd/>
            </a:ln>
          </p:spPr>
          <p:txBody>
            <a:bodyPr>
              <a:spAutoFit/>
            </a:bodyPr>
            <a:lstStyle/>
            <a:p>
              <a:r>
                <a:rPr lang="en-US" b="1">
                  <a:latin typeface="黑体" pitchFamily="2" charset="-122"/>
                  <a:ea typeface="黑体" pitchFamily="2" charset="-122"/>
                </a:rPr>
                <a:t>=</a:t>
              </a:r>
            </a:p>
          </p:txBody>
        </p:sp>
        <p:sp>
          <p:nvSpPr>
            <p:cNvPr id="99362" name="矩形 29"/>
            <p:cNvSpPr>
              <a:spLocks noChangeArrowheads="1"/>
            </p:cNvSpPr>
            <p:nvPr/>
          </p:nvSpPr>
          <p:spPr bwMode="auto">
            <a:xfrm>
              <a:off x="3255466" y="701068"/>
              <a:ext cx="617278" cy="232354"/>
            </a:xfrm>
            <a:prstGeom prst="rect">
              <a:avLst/>
            </a:prstGeom>
            <a:noFill/>
            <a:ln w="9525">
              <a:noFill/>
              <a:miter lim="800000"/>
              <a:headEnd/>
              <a:tailEnd/>
            </a:ln>
          </p:spPr>
          <p:txBody>
            <a:bodyPr>
              <a:spAutoFit/>
            </a:bodyPr>
            <a:lstStyle/>
            <a:p>
              <a:r>
                <a:rPr lang="en-US" b="1">
                  <a:latin typeface="宋体" pitchFamily="2" charset="-122"/>
                </a:rPr>
                <a:t>70%</a:t>
              </a:r>
            </a:p>
          </p:txBody>
        </p:sp>
        <p:sp>
          <p:nvSpPr>
            <p:cNvPr id="99363" name="椭圆 30"/>
            <p:cNvSpPr>
              <a:spLocks noChangeArrowheads="1"/>
            </p:cNvSpPr>
            <p:nvPr/>
          </p:nvSpPr>
          <p:spPr bwMode="auto">
            <a:xfrm>
              <a:off x="1260568" y="1665538"/>
              <a:ext cx="73033" cy="73111"/>
            </a:xfrm>
            <a:prstGeom prst="ellipse">
              <a:avLst/>
            </a:prstGeom>
            <a:solidFill>
              <a:srgbClr val="F79646"/>
            </a:solidFill>
            <a:ln w="9525" cmpd="sng">
              <a:solidFill>
                <a:srgbClr val="F79646"/>
              </a:solidFill>
              <a:round/>
              <a:headEnd/>
              <a:tailEnd/>
            </a:ln>
          </p:spPr>
          <p:txBody>
            <a:bodyPr anchor="ctr">
              <a:spAutoFit/>
            </a:bodyPr>
            <a:lstStyle/>
            <a:p>
              <a:pPr>
                <a:spcAft>
                  <a:spcPts val="600"/>
                </a:spcAft>
              </a:pPr>
              <a:endParaRPr lang="zh-CN" altLang="en-US">
                <a:latin typeface="宋体" pitchFamily="2" charset="-122"/>
              </a:endParaRPr>
            </a:p>
          </p:txBody>
        </p:sp>
        <p:cxnSp>
          <p:nvCxnSpPr>
            <p:cNvPr id="99364" name="直接连接符 31"/>
            <p:cNvCxnSpPr>
              <a:cxnSpLocks noChangeShapeType="1"/>
              <a:stCxn id="99363" idx="6"/>
              <a:endCxn id="99365" idx="2"/>
            </p:cNvCxnSpPr>
            <p:nvPr/>
          </p:nvCxnSpPr>
          <p:spPr bwMode="auto">
            <a:xfrm flipV="1">
              <a:off x="1333600" y="1373093"/>
              <a:ext cx="1439649" cy="328501"/>
            </a:xfrm>
            <a:prstGeom prst="line">
              <a:avLst/>
            </a:prstGeom>
            <a:noFill/>
            <a:ln w="9525" cmpd="sng">
              <a:solidFill>
                <a:srgbClr val="FF0000"/>
              </a:solidFill>
              <a:round/>
              <a:headEnd/>
              <a:tailEnd/>
            </a:ln>
          </p:spPr>
        </p:cxnSp>
        <p:sp>
          <p:nvSpPr>
            <p:cNvPr id="99365" name="椭圆 32"/>
            <p:cNvSpPr>
              <a:spLocks noChangeArrowheads="1"/>
            </p:cNvSpPr>
            <p:nvPr/>
          </p:nvSpPr>
          <p:spPr bwMode="auto">
            <a:xfrm>
              <a:off x="2773249" y="1336036"/>
              <a:ext cx="73033" cy="73112"/>
            </a:xfrm>
            <a:prstGeom prst="ellipse">
              <a:avLst/>
            </a:prstGeom>
            <a:solidFill>
              <a:srgbClr val="F79646"/>
            </a:solidFill>
            <a:ln w="9525" cmpd="sng">
              <a:solidFill>
                <a:srgbClr val="F79646"/>
              </a:solidFill>
              <a:round/>
              <a:headEnd/>
              <a:tailEnd/>
            </a:ln>
          </p:spPr>
          <p:txBody>
            <a:bodyPr anchor="ctr">
              <a:spAutoFit/>
            </a:bodyPr>
            <a:lstStyle/>
            <a:p>
              <a:pPr>
                <a:spcAft>
                  <a:spcPts val="600"/>
                </a:spcAft>
              </a:pPr>
              <a:endParaRPr lang="zh-CN" altLang="en-US">
                <a:latin typeface="宋体" pitchFamily="2" charset="-122"/>
              </a:endParaRPr>
            </a:p>
          </p:txBody>
        </p:sp>
        <p:sp>
          <p:nvSpPr>
            <p:cNvPr id="99366" name="矩形 43"/>
            <p:cNvSpPr>
              <a:spLocks noChangeArrowheads="1"/>
            </p:cNvSpPr>
            <p:nvPr/>
          </p:nvSpPr>
          <p:spPr bwMode="auto">
            <a:xfrm>
              <a:off x="1131903" y="1424765"/>
              <a:ext cx="477035" cy="276999"/>
            </a:xfrm>
            <a:prstGeom prst="rect">
              <a:avLst/>
            </a:prstGeom>
            <a:noFill/>
            <a:ln w="9525">
              <a:noFill/>
              <a:miter lim="800000"/>
              <a:headEnd/>
              <a:tailEnd/>
            </a:ln>
          </p:spPr>
          <p:txBody>
            <a:bodyPr>
              <a:spAutoFit/>
            </a:bodyPr>
            <a:lstStyle/>
            <a:p>
              <a:r>
                <a:rPr lang="en-US" b="1">
                  <a:latin typeface="黑体" pitchFamily="2" charset="-122"/>
                  <a:ea typeface="黑体" pitchFamily="2" charset="-122"/>
                </a:rPr>
                <a:t>10%</a:t>
              </a:r>
            </a:p>
          </p:txBody>
        </p:sp>
        <p:sp>
          <p:nvSpPr>
            <p:cNvPr id="99367" name="矩形 44"/>
            <p:cNvSpPr>
              <a:spLocks noChangeArrowheads="1"/>
            </p:cNvSpPr>
            <p:nvPr/>
          </p:nvSpPr>
          <p:spPr bwMode="auto">
            <a:xfrm>
              <a:off x="2592423" y="1117556"/>
              <a:ext cx="477035" cy="276999"/>
            </a:xfrm>
            <a:prstGeom prst="rect">
              <a:avLst/>
            </a:prstGeom>
            <a:noFill/>
            <a:ln w="9525">
              <a:noFill/>
              <a:miter lim="800000"/>
              <a:headEnd/>
              <a:tailEnd/>
            </a:ln>
          </p:spPr>
          <p:txBody>
            <a:bodyPr>
              <a:spAutoFit/>
            </a:bodyPr>
            <a:lstStyle/>
            <a:p>
              <a:r>
                <a:rPr lang="en-US" b="1">
                  <a:latin typeface="黑体" pitchFamily="2" charset="-122"/>
                  <a:ea typeface="黑体" pitchFamily="2" charset="-122"/>
                </a:rPr>
                <a:t>80%</a:t>
              </a:r>
            </a:p>
          </p:txBody>
        </p:sp>
        <p:sp>
          <p:nvSpPr>
            <p:cNvPr id="99368" name="矩形 35"/>
            <p:cNvSpPr>
              <a:spLocks noChangeArrowheads="1"/>
            </p:cNvSpPr>
            <p:nvPr/>
          </p:nvSpPr>
          <p:spPr bwMode="auto">
            <a:xfrm>
              <a:off x="2920315" y="1300983"/>
              <a:ext cx="478215" cy="276421"/>
            </a:xfrm>
            <a:prstGeom prst="rect">
              <a:avLst/>
            </a:prstGeom>
            <a:noFill/>
            <a:ln w="9525" cmpd="sng">
              <a:solidFill>
                <a:srgbClr val="F2F2F2"/>
              </a:solidFill>
              <a:miter lim="800000"/>
              <a:headEnd/>
              <a:tailEnd/>
            </a:ln>
          </p:spPr>
          <p:txBody>
            <a:bodyPr>
              <a:spAutoFit/>
            </a:bodyPr>
            <a:lstStyle/>
            <a:p>
              <a:r>
                <a:rPr lang="en-US" b="1">
                  <a:latin typeface="黑体" pitchFamily="2" charset="-122"/>
                  <a:ea typeface="黑体" pitchFamily="2" charset="-122"/>
                </a:rPr>
                <a:t>=</a:t>
              </a:r>
            </a:p>
          </p:txBody>
        </p:sp>
        <p:sp>
          <p:nvSpPr>
            <p:cNvPr id="99369" name="矩形 36"/>
            <p:cNvSpPr>
              <a:spLocks noChangeArrowheads="1"/>
            </p:cNvSpPr>
            <p:nvPr/>
          </p:nvSpPr>
          <p:spPr bwMode="auto">
            <a:xfrm>
              <a:off x="3255466" y="1305990"/>
              <a:ext cx="617278" cy="291444"/>
            </a:xfrm>
            <a:prstGeom prst="rect">
              <a:avLst/>
            </a:prstGeom>
            <a:noFill/>
            <a:ln w="9525">
              <a:noFill/>
              <a:miter lim="800000"/>
              <a:headEnd/>
              <a:tailEnd/>
            </a:ln>
          </p:spPr>
          <p:txBody>
            <a:bodyPr>
              <a:spAutoFit/>
            </a:bodyPr>
            <a:lstStyle/>
            <a:p>
              <a:r>
                <a:rPr lang="en-US" sz="2400" b="1">
                  <a:solidFill>
                    <a:srgbClr val="FF0000"/>
                  </a:solidFill>
                  <a:latin typeface="宋体" pitchFamily="2" charset="-122"/>
                </a:rPr>
                <a:t>90%</a:t>
              </a:r>
            </a:p>
          </p:txBody>
        </p:sp>
        <p:grpSp>
          <p:nvGrpSpPr>
            <p:cNvPr id="99370" name="Group 42"/>
            <p:cNvGrpSpPr>
              <a:grpSpLocks/>
            </p:cNvGrpSpPr>
            <p:nvPr/>
          </p:nvGrpSpPr>
          <p:grpSpPr bwMode="auto">
            <a:xfrm>
              <a:off x="1280863" y="1007321"/>
              <a:ext cx="1533226" cy="147763"/>
              <a:chOff x="0" y="0"/>
              <a:chExt cx="1533226" cy="147763"/>
            </a:xfrm>
          </p:grpSpPr>
          <p:cxnSp>
            <p:nvCxnSpPr>
              <p:cNvPr id="99371" name="直接连接符 42"/>
              <p:cNvCxnSpPr>
                <a:cxnSpLocks noChangeShapeType="1"/>
              </p:cNvCxnSpPr>
              <p:nvPr/>
            </p:nvCxnSpPr>
            <p:spPr bwMode="auto">
              <a:xfrm rot="5400000">
                <a:off x="-71895" y="71824"/>
                <a:ext cx="145222" cy="2001"/>
              </a:xfrm>
              <a:prstGeom prst="line">
                <a:avLst/>
              </a:prstGeom>
              <a:noFill/>
              <a:ln w="9525" cmpd="sng">
                <a:solidFill>
                  <a:srgbClr val="BFBFBF"/>
                </a:solidFill>
                <a:round/>
                <a:headEnd/>
                <a:tailEnd/>
              </a:ln>
            </p:spPr>
          </p:cxnSp>
          <p:cxnSp>
            <p:nvCxnSpPr>
              <p:cNvPr id="99372" name="直接连接符 43"/>
              <p:cNvCxnSpPr>
                <a:cxnSpLocks noChangeShapeType="1"/>
              </p:cNvCxnSpPr>
              <p:nvPr/>
            </p:nvCxnSpPr>
            <p:spPr bwMode="auto">
              <a:xfrm>
                <a:off x="-286" y="145436"/>
                <a:ext cx="1533690" cy="2003"/>
              </a:xfrm>
              <a:prstGeom prst="line">
                <a:avLst/>
              </a:prstGeom>
              <a:noFill/>
              <a:ln w="9525" cmpd="sng">
                <a:solidFill>
                  <a:srgbClr val="BFBFBF"/>
                </a:solidFill>
                <a:round/>
                <a:headEnd/>
                <a:tailEnd/>
              </a:ln>
            </p:spPr>
          </p:cxnSp>
          <p:cxnSp>
            <p:nvCxnSpPr>
              <p:cNvPr id="99373" name="直接连接符 44"/>
              <p:cNvCxnSpPr>
                <a:cxnSpLocks noChangeShapeType="1"/>
              </p:cNvCxnSpPr>
              <p:nvPr/>
            </p:nvCxnSpPr>
            <p:spPr bwMode="auto">
              <a:xfrm rot="5400000" flipH="1" flipV="1">
                <a:off x="1458790" y="72825"/>
                <a:ext cx="147225" cy="2001"/>
              </a:xfrm>
              <a:prstGeom prst="line">
                <a:avLst/>
              </a:prstGeom>
              <a:noFill/>
              <a:ln w="9525" cmpd="sng">
                <a:solidFill>
                  <a:srgbClr val="BFBFBF"/>
                </a:solidFill>
                <a:round/>
                <a:headEnd/>
                <a:tailEnd/>
              </a:ln>
            </p:spPr>
          </p:cxnSp>
        </p:grpSp>
        <p:grpSp>
          <p:nvGrpSpPr>
            <p:cNvPr id="99374" name="Group 46"/>
            <p:cNvGrpSpPr>
              <a:grpSpLocks/>
            </p:cNvGrpSpPr>
            <p:nvPr/>
          </p:nvGrpSpPr>
          <p:grpSpPr bwMode="auto">
            <a:xfrm>
              <a:off x="1280863" y="1626967"/>
              <a:ext cx="1533226" cy="147763"/>
              <a:chOff x="0" y="0"/>
              <a:chExt cx="1533226" cy="147763"/>
            </a:xfrm>
          </p:grpSpPr>
          <p:cxnSp>
            <p:nvCxnSpPr>
              <p:cNvPr id="99375" name="直接连接符 39"/>
              <p:cNvCxnSpPr>
                <a:cxnSpLocks noChangeShapeType="1"/>
              </p:cNvCxnSpPr>
              <p:nvPr/>
            </p:nvCxnSpPr>
            <p:spPr bwMode="auto">
              <a:xfrm rot="5400000">
                <a:off x="-72397" y="71623"/>
                <a:ext cx="146223" cy="2001"/>
              </a:xfrm>
              <a:prstGeom prst="line">
                <a:avLst/>
              </a:prstGeom>
              <a:noFill/>
              <a:ln w="9525" cmpd="sng">
                <a:solidFill>
                  <a:srgbClr val="BFBFBF"/>
                </a:solidFill>
                <a:round/>
                <a:headEnd/>
                <a:tailEnd/>
              </a:ln>
            </p:spPr>
          </p:cxnSp>
          <p:cxnSp>
            <p:nvCxnSpPr>
              <p:cNvPr id="99376" name="直接连接符 40"/>
              <p:cNvCxnSpPr>
                <a:cxnSpLocks noChangeShapeType="1"/>
              </p:cNvCxnSpPr>
              <p:nvPr/>
            </p:nvCxnSpPr>
            <p:spPr bwMode="auto">
              <a:xfrm>
                <a:off x="-286" y="145735"/>
                <a:ext cx="1533690" cy="2003"/>
              </a:xfrm>
              <a:prstGeom prst="line">
                <a:avLst/>
              </a:prstGeom>
              <a:noFill/>
              <a:ln w="9525" cmpd="sng">
                <a:solidFill>
                  <a:srgbClr val="BFBFBF"/>
                </a:solidFill>
                <a:round/>
                <a:headEnd/>
                <a:tailEnd/>
              </a:ln>
            </p:spPr>
          </p:cxnSp>
          <p:cxnSp>
            <p:nvCxnSpPr>
              <p:cNvPr id="99377" name="直接连接符 41"/>
              <p:cNvCxnSpPr>
                <a:cxnSpLocks noChangeShapeType="1"/>
              </p:cNvCxnSpPr>
              <p:nvPr/>
            </p:nvCxnSpPr>
            <p:spPr bwMode="auto">
              <a:xfrm rot="5400000" flipH="1" flipV="1">
                <a:off x="1458290" y="72623"/>
                <a:ext cx="148226" cy="2001"/>
              </a:xfrm>
              <a:prstGeom prst="line">
                <a:avLst/>
              </a:prstGeom>
              <a:noFill/>
              <a:ln w="9525" cmpd="sng">
                <a:solidFill>
                  <a:srgbClr val="BFBFBF"/>
                </a:solidFill>
                <a:round/>
                <a:headEnd/>
                <a:tailEnd/>
              </a:ln>
            </p:spPr>
          </p:cxnSp>
        </p:gr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txBox="1">
            <a:spLocks noChangeArrowheads="1"/>
          </p:cNvSpPr>
          <p:nvPr/>
        </p:nvSpPr>
        <p:spPr bwMode="auto">
          <a:xfrm>
            <a:off x="457200" y="115888"/>
            <a:ext cx="8229600" cy="1143000"/>
          </a:xfrm>
          <a:prstGeom prst="rect">
            <a:avLst/>
          </a:prstGeom>
          <a:noFill/>
          <a:ln w="9525">
            <a:noFill/>
            <a:miter lim="800000"/>
            <a:headEnd/>
            <a:tailEnd/>
          </a:ln>
        </p:spPr>
        <p:txBody>
          <a:bodyPr anchor="ctr"/>
          <a:lstStyle/>
          <a:p>
            <a:pPr algn="ctr"/>
            <a:r>
              <a:rPr lang="zh-CN" altLang="en-US" sz="4400">
                <a:latin typeface="微软雅黑" pitchFamily="34" charset="-122"/>
                <a:ea typeface="微软雅黑" pitchFamily="34" charset="-122"/>
              </a:rPr>
              <a:t>让图表美一点</a:t>
            </a:r>
          </a:p>
        </p:txBody>
      </p:sp>
      <p:sp>
        <p:nvSpPr>
          <p:cNvPr id="100355" name="矩形 3"/>
          <p:cNvSpPr>
            <a:spLocks noChangeArrowheads="1"/>
          </p:cNvSpPr>
          <p:nvPr/>
        </p:nvSpPr>
        <p:spPr bwMode="auto">
          <a:xfrm>
            <a:off x="1928813" y="1798638"/>
            <a:ext cx="5214937" cy="461962"/>
          </a:xfrm>
          <a:prstGeom prst="rect">
            <a:avLst/>
          </a:prstGeom>
          <a:noFill/>
          <a:ln w="9525">
            <a:noFill/>
            <a:miter lim="800000"/>
            <a:headEnd/>
            <a:tailEnd/>
          </a:ln>
        </p:spPr>
        <p:txBody>
          <a:bodyPr>
            <a:spAutoFit/>
          </a:bodyPr>
          <a:lstStyle/>
          <a:p>
            <a:r>
              <a:rPr lang="zh-CN" altLang="en-US" sz="2400">
                <a:latin typeface="微软雅黑" pitchFamily="34" charset="-122"/>
                <a:ea typeface="微软雅黑" pitchFamily="34" charset="-122"/>
              </a:rPr>
              <a:t>下半年华南地区销售业绩提升非常快</a:t>
            </a:r>
            <a:endParaRPr lang="en-US" sz="2400">
              <a:latin typeface="微软雅黑" pitchFamily="34" charset="-122"/>
              <a:ea typeface="微软雅黑" pitchFamily="34" charset="-122"/>
            </a:endParaRPr>
          </a:p>
        </p:txBody>
      </p:sp>
      <p:pic>
        <p:nvPicPr>
          <p:cNvPr id="100356" name="图片 18" descr="中国地图(可拆分).jpg"/>
          <p:cNvPicPr>
            <a:picLocks noChangeAspect="1" noChangeArrowheads="1"/>
          </p:cNvPicPr>
          <p:nvPr/>
        </p:nvPicPr>
        <p:blipFill>
          <a:blip r:embed="rId2"/>
          <a:srcRect/>
          <a:stretch>
            <a:fillRect/>
          </a:stretch>
        </p:blipFill>
        <p:spPr bwMode="auto">
          <a:xfrm>
            <a:off x="2108200" y="2317750"/>
            <a:ext cx="4187825" cy="3367088"/>
          </a:xfrm>
          <a:prstGeom prst="rect">
            <a:avLst/>
          </a:prstGeom>
          <a:noFill/>
          <a:ln w="9525">
            <a:noFill/>
            <a:miter lim="800000"/>
            <a:headEnd/>
            <a:tailEnd/>
          </a:ln>
        </p:spPr>
      </p:pic>
      <p:pic>
        <p:nvPicPr>
          <p:cNvPr id="100357" name="组合 20"/>
          <p:cNvPicPr>
            <a:picLocks noChangeArrowheads="1"/>
          </p:cNvPicPr>
          <p:nvPr/>
        </p:nvPicPr>
        <p:blipFill>
          <a:blip r:embed="rId3"/>
          <a:srcRect/>
          <a:stretch>
            <a:fillRect/>
          </a:stretch>
        </p:blipFill>
        <p:spPr bwMode="auto">
          <a:xfrm>
            <a:off x="5772150" y="4065588"/>
            <a:ext cx="549275" cy="841375"/>
          </a:xfrm>
          <a:prstGeom prst="rect">
            <a:avLst/>
          </a:prstGeom>
          <a:noFill/>
          <a:ln w="9525" cmpd="sng">
            <a:noFill/>
            <a:miter lim="800000"/>
            <a:headEnd/>
            <a:tailEnd/>
          </a:ln>
        </p:spPr>
      </p:pic>
      <p:pic>
        <p:nvPicPr>
          <p:cNvPr id="100358" name="组合 21"/>
          <p:cNvPicPr>
            <a:picLocks noChangeArrowheads="1"/>
          </p:cNvPicPr>
          <p:nvPr/>
        </p:nvPicPr>
        <p:blipFill>
          <a:blip r:embed="rId4"/>
          <a:srcRect/>
          <a:stretch>
            <a:fillRect/>
          </a:stretch>
        </p:blipFill>
        <p:spPr bwMode="auto">
          <a:xfrm>
            <a:off x="5357813" y="5218113"/>
            <a:ext cx="658812" cy="858837"/>
          </a:xfrm>
          <a:prstGeom prst="rect">
            <a:avLst/>
          </a:prstGeom>
          <a:noFill/>
          <a:ln w="9525" cmpd="sng">
            <a:noFill/>
            <a:miter lim="800000"/>
            <a:headEnd/>
            <a:tailEnd/>
          </a:ln>
        </p:spPr>
      </p:pic>
      <p:sp>
        <p:nvSpPr>
          <p:cNvPr id="100359" name="线形标注 2(带强调线) 90"/>
          <p:cNvSpPr>
            <a:spLocks/>
          </p:cNvSpPr>
          <p:nvPr/>
        </p:nvSpPr>
        <p:spPr bwMode="auto">
          <a:xfrm>
            <a:off x="5829300" y="5241925"/>
            <a:ext cx="1168400" cy="814388"/>
          </a:xfrm>
          <a:prstGeom prst="accentCallout2">
            <a:avLst>
              <a:gd name="adj1" fmla="val 41139"/>
              <a:gd name="adj2" fmla="val -8333"/>
              <a:gd name="adj3" fmla="val 41139"/>
              <a:gd name="adj4" fmla="val -36579"/>
              <a:gd name="adj5" fmla="val -12986"/>
              <a:gd name="adj6" fmla="val -79745"/>
            </a:avLst>
          </a:prstGeom>
          <a:noFill/>
          <a:ln w="9525" cmpd="sng">
            <a:solidFill>
              <a:srgbClr val="A6A6A6"/>
            </a:solidFill>
            <a:miter lim="800000"/>
            <a:headEnd/>
            <a:tailEnd/>
          </a:ln>
        </p:spPr>
        <p:txBody>
          <a:bodyPr anchor="ctr">
            <a:spAutoFit/>
          </a:bodyPr>
          <a:lstStyle/>
          <a:p>
            <a:pPr>
              <a:spcAft>
                <a:spcPts val="600"/>
              </a:spcAft>
            </a:pPr>
            <a:r>
              <a:rPr lang="en-US">
                <a:latin typeface="宋体" pitchFamily="2" charset="-122"/>
              </a:rPr>
              <a:t>10%+80%</a:t>
            </a:r>
          </a:p>
          <a:p>
            <a:pPr>
              <a:spcAft>
                <a:spcPts val="600"/>
              </a:spcAft>
            </a:pPr>
            <a:r>
              <a:rPr lang="en-US" sz="2400" b="1">
                <a:solidFill>
                  <a:srgbClr val="FF0000"/>
                </a:solidFill>
                <a:latin typeface="微软雅黑" pitchFamily="34" charset="-122"/>
                <a:ea typeface="微软雅黑" pitchFamily="34" charset="-122"/>
              </a:rPr>
              <a:t>90%</a:t>
            </a:r>
            <a:endParaRPr lang="zh-CN" altLang="en-US" sz="2400" b="1">
              <a:solidFill>
                <a:srgbClr val="FF0000"/>
              </a:solidFill>
              <a:latin typeface="微软雅黑" pitchFamily="34" charset="-122"/>
              <a:ea typeface="微软雅黑" pitchFamily="34" charset="-122"/>
            </a:endParaRPr>
          </a:p>
        </p:txBody>
      </p:sp>
      <p:sp>
        <p:nvSpPr>
          <p:cNvPr id="100360" name="线形标注 2(带强调线) 91"/>
          <p:cNvSpPr>
            <a:spLocks/>
          </p:cNvSpPr>
          <p:nvPr/>
        </p:nvSpPr>
        <p:spPr bwMode="auto">
          <a:xfrm>
            <a:off x="6478588" y="3048000"/>
            <a:ext cx="1022350" cy="722313"/>
          </a:xfrm>
          <a:prstGeom prst="accentCallout2">
            <a:avLst>
              <a:gd name="adj1" fmla="val 41139"/>
              <a:gd name="adj2" fmla="val -8333"/>
              <a:gd name="adj3" fmla="val 41139"/>
              <a:gd name="adj4" fmla="val -58593"/>
              <a:gd name="adj5" fmla="val 106852"/>
              <a:gd name="adj6" fmla="val -145431"/>
            </a:avLst>
          </a:prstGeom>
          <a:noFill/>
          <a:ln w="9525" cmpd="sng">
            <a:solidFill>
              <a:srgbClr val="A6A6A6"/>
            </a:solidFill>
            <a:miter lim="800000"/>
            <a:headEnd/>
            <a:tailEnd/>
          </a:ln>
        </p:spPr>
        <p:txBody>
          <a:bodyPr anchor="ctr">
            <a:spAutoFit/>
          </a:bodyPr>
          <a:lstStyle/>
          <a:p>
            <a:pPr>
              <a:spcAft>
                <a:spcPts val="600"/>
              </a:spcAft>
            </a:pPr>
            <a:r>
              <a:rPr lang="en-US">
                <a:latin typeface="宋体" pitchFamily="2" charset="-122"/>
              </a:rPr>
              <a:t>25%+25%</a:t>
            </a:r>
          </a:p>
          <a:p>
            <a:pPr>
              <a:spcAft>
                <a:spcPts val="600"/>
              </a:spcAft>
            </a:pPr>
            <a:r>
              <a:rPr lang="en-US" sz="2400" b="1">
                <a:latin typeface="宋体" pitchFamily="2" charset="-122"/>
              </a:rPr>
              <a:t>50%</a:t>
            </a:r>
            <a:endParaRPr lang="zh-CN" altLang="en-US" sz="2400" b="1">
              <a:latin typeface="宋体" pitchFamily="2" charset="-122"/>
            </a:endParaRPr>
          </a:p>
        </p:txBody>
      </p:sp>
      <p:sp>
        <p:nvSpPr>
          <p:cNvPr id="100361" name="线形标注 2(带强调线) 92"/>
          <p:cNvSpPr>
            <a:spLocks/>
          </p:cNvSpPr>
          <p:nvPr/>
        </p:nvSpPr>
        <p:spPr bwMode="auto">
          <a:xfrm>
            <a:off x="6230938" y="4164013"/>
            <a:ext cx="1022350" cy="722312"/>
          </a:xfrm>
          <a:prstGeom prst="accentCallout2">
            <a:avLst>
              <a:gd name="adj1" fmla="val 41139"/>
              <a:gd name="adj2" fmla="val -8333"/>
              <a:gd name="adj3" fmla="val 41139"/>
              <a:gd name="adj4" fmla="val -58593"/>
              <a:gd name="adj5" fmla="val 55491"/>
              <a:gd name="adj6" fmla="val -137977"/>
            </a:avLst>
          </a:prstGeom>
          <a:noFill/>
          <a:ln w="9525" cmpd="sng">
            <a:solidFill>
              <a:srgbClr val="A6A6A6"/>
            </a:solidFill>
            <a:miter lim="800000"/>
            <a:headEnd/>
            <a:tailEnd/>
          </a:ln>
        </p:spPr>
        <p:txBody>
          <a:bodyPr anchor="ctr">
            <a:spAutoFit/>
          </a:bodyPr>
          <a:lstStyle/>
          <a:p>
            <a:pPr>
              <a:spcAft>
                <a:spcPts val="600"/>
              </a:spcAft>
            </a:pPr>
            <a:r>
              <a:rPr lang="en-US">
                <a:latin typeface="宋体" pitchFamily="2" charset="-122"/>
              </a:rPr>
              <a:t>55%+17%</a:t>
            </a:r>
          </a:p>
          <a:p>
            <a:pPr>
              <a:spcAft>
                <a:spcPts val="600"/>
              </a:spcAft>
            </a:pPr>
            <a:r>
              <a:rPr lang="en-US" sz="2400" b="1">
                <a:solidFill>
                  <a:srgbClr val="92D050"/>
                </a:solidFill>
                <a:latin typeface="宋体" pitchFamily="2" charset="-122"/>
              </a:rPr>
              <a:t>70%</a:t>
            </a:r>
            <a:endParaRPr lang="zh-CN" altLang="en-US" sz="2400" b="1">
              <a:solidFill>
                <a:srgbClr val="92D050"/>
              </a:solidFill>
              <a:latin typeface="宋体" pitchFamily="2" charset="-122"/>
            </a:endParaRPr>
          </a:p>
        </p:txBody>
      </p:sp>
      <p:sp>
        <p:nvSpPr>
          <p:cNvPr id="100362" name="椭圆 93"/>
          <p:cNvSpPr>
            <a:spLocks noChangeArrowheads="1"/>
          </p:cNvSpPr>
          <p:nvPr/>
        </p:nvSpPr>
        <p:spPr bwMode="auto">
          <a:xfrm>
            <a:off x="4879975" y="3778250"/>
            <a:ext cx="109538" cy="109538"/>
          </a:xfrm>
          <a:prstGeom prst="ellipse">
            <a:avLst/>
          </a:prstGeom>
          <a:solidFill>
            <a:srgbClr val="FF0000"/>
          </a:solidFill>
          <a:ln w="9525" cmpd="sng">
            <a:solidFill>
              <a:srgbClr val="FFFF00"/>
            </a:solidFill>
            <a:round/>
            <a:headEnd/>
            <a:tailEnd/>
          </a:ln>
        </p:spPr>
        <p:txBody>
          <a:bodyPr anchor="ctr">
            <a:spAutoFit/>
          </a:bodyPr>
          <a:lstStyle/>
          <a:p>
            <a:pPr>
              <a:spcAft>
                <a:spcPts val="600"/>
              </a:spcAft>
            </a:pPr>
            <a:endParaRPr lang="zh-CN" altLang="en-US">
              <a:latin typeface="宋体" pitchFamily="2" charset="-122"/>
            </a:endParaRPr>
          </a:p>
        </p:txBody>
      </p:sp>
      <p:sp>
        <p:nvSpPr>
          <p:cNvPr id="100363" name="椭圆 94"/>
          <p:cNvSpPr>
            <a:spLocks noChangeArrowheads="1"/>
          </p:cNvSpPr>
          <p:nvPr/>
        </p:nvSpPr>
        <p:spPr bwMode="auto">
          <a:xfrm>
            <a:off x="4806950" y="5019675"/>
            <a:ext cx="109538" cy="109538"/>
          </a:xfrm>
          <a:prstGeom prst="ellipse">
            <a:avLst/>
          </a:prstGeom>
          <a:solidFill>
            <a:srgbClr val="FF0000"/>
          </a:solidFill>
          <a:ln w="9525" cmpd="sng">
            <a:solidFill>
              <a:srgbClr val="FFFF00"/>
            </a:solidFill>
            <a:round/>
            <a:headEnd/>
            <a:tailEnd/>
          </a:ln>
        </p:spPr>
        <p:txBody>
          <a:bodyPr anchor="ctr">
            <a:spAutoFit/>
          </a:bodyPr>
          <a:lstStyle/>
          <a:p>
            <a:pPr>
              <a:spcAft>
                <a:spcPts val="600"/>
              </a:spcAft>
            </a:pPr>
            <a:endParaRPr lang="zh-CN" altLang="en-US">
              <a:latin typeface="宋体" pitchFamily="2" charset="-122"/>
            </a:endParaRPr>
          </a:p>
        </p:txBody>
      </p:sp>
      <p:sp>
        <p:nvSpPr>
          <p:cNvPr id="100364" name="椭圆 95"/>
          <p:cNvSpPr>
            <a:spLocks noChangeArrowheads="1"/>
          </p:cNvSpPr>
          <p:nvPr/>
        </p:nvSpPr>
        <p:spPr bwMode="auto">
          <a:xfrm>
            <a:off x="4806950" y="4508500"/>
            <a:ext cx="109538" cy="109538"/>
          </a:xfrm>
          <a:prstGeom prst="ellipse">
            <a:avLst/>
          </a:prstGeom>
          <a:solidFill>
            <a:srgbClr val="FF0000"/>
          </a:solidFill>
          <a:ln w="9525" cmpd="sng">
            <a:solidFill>
              <a:srgbClr val="FFFF00"/>
            </a:solidFill>
            <a:round/>
            <a:headEnd/>
            <a:tailEnd/>
          </a:ln>
        </p:spPr>
        <p:txBody>
          <a:bodyPr anchor="ctr">
            <a:spAutoFit/>
          </a:bodyPr>
          <a:lstStyle/>
          <a:p>
            <a:pPr>
              <a:spcAft>
                <a:spcPts val="600"/>
              </a:spcAft>
            </a:pPr>
            <a:endParaRPr lang="zh-CN" altLang="en-US">
              <a:latin typeface="宋体" pitchFamily="2" charset="-122"/>
            </a:endParaRPr>
          </a:p>
        </p:txBody>
      </p:sp>
      <p:pic>
        <p:nvPicPr>
          <p:cNvPr id="100365" name="Picture 2" descr="http://www.zjtg.cn/tgdlz/tupian/200542165826357272.gif"/>
          <p:cNvPicPr>
            <a:picLocks noChangeAspect="1" noChangeArrowheads="1"/>
          </p:cNvPicPr>
          <p:nvPr/>
        </p:nvPicPr>
        <p:blipFill>
          <a:blip r:embed="rId5"/>
          <a:srcRect/>
          <a:stretch>
            <a:fillRect/>
          </a:stretch>
        </p:blipFill>
        <p:spPr bwMode="auto">
          <a:xfrm>
            <a:off x="2692400" y="5049838"/>
            <a:ext cx="657225" cy="941387"/>
          </a:xfrm>
          <a:prstGeom prst="rect">
            <a:avLst/>
          </a:prstGeom>
          <a:noFill/>
          <a:ln w="9525" cmpd="sng">
            <a:solidFill>
              <a:srgbClr val="7F7F7F"/>
            </a:solid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p:cNvSpPr>
            <a:spLocks noGrp="1" noChangeArrowheads="1"/>
          </p:cNvSpPr>
          <p:nvPr>
            <p:ph type="title" idx="4294967295"/>
          </p:nvPr>
        </p:nvSpPr>
        <p:spPr>
          <a:xfrm>
            <a:off x="457200" y="0"/>
            <a:ext cx="8229600" cy="1143000"/>
          </a:xfrm>
        </p:spPr>
        <p:txBody>
          <a:bodyPr/>
          <a:lstStyle/>
          <a:p>
            <a:r>
              <a:rPr lang="zh-CN" altLang="en-US" sz="4000">
                <a:latin typeface="微软雅黑" pitchFamily="34" charset="-122"/>
                <a:ea typeface="微软雅黑" pitchFamily="34" charset="-122"/>
              </a:rPr>
              <a:t>条形图</a:t>
            </a:r>
            <a:r>
              <a:rPr lang="en-US" sz="4000">
                <a:latin typeface="微软雅黑" pitchFamily="34" charset="-122"/>
                <a:ea typeface="微软雅黑" pitchFamily="34" charset="-122"/>
              </a:rPr>
              <a:t>/</a:t>
            </a:r>
            <a:r>
              <a:rPr lang="zh-CN" altLang="en-US" sz="4000">
                <a:latin typeface="微软雅黑" pitchFamily="34" charset="-122"/>
                <a:ea typeface="微软雅黑" pitchFamily="34" charset="-122"/>
              </a:rPr>
              <a:t>柱形图</a:t>
            </a:r>
          </a:p>
        </p:txBody>
      </p:sp>
      <p:sp>
        <p:nvSpPr>
          <p:cNvPr id="101379" name="矩形 10"/>
          <p:cNvSpPr>
            <a:spLocks noChangeArrowheads="1"/>
          </p:cNvSpPr>
          <p:nvPr/>
        </p:nvSpPr>
        <p:spPr bwMode="auto">
          <a:xfrm>
            <a:off x="285750" y="1789113"/>
            <a:ext cx="8143875" cy="2138362"/>
          </a:xfrm>
          <a:prstGeom prst="rect">
            <a:avLst/>
          </a:prstGeom>
          <a:noFill/>
          <a:ln w="9525">
            <a:noFill/>
            <a:miter lim="800000"/>
            <a:headEnd/>
            <a:tailEnd/>
          </a:ln>
        </p:spPr>
        <p:txBody>
          <a:bodyPr>
            <a:spAutoFit/>
          </a:bodyPr>
          <a:lstStyle/>
          <a:p>
            <a:pPr>
              <a:spcBef>
                <a:spcPts val="300"/>
              </a:spcBef>
              <a:spcAft>
                <a:spcPts val="300"/>
              </a:spcAft>
            </a:pPr>
            <a:r>
              <a:rPr lang="en-US">
                <a:latin typeface="微软雅黑" pitchFamily="34" charset="-122"/>
                <a:ea typeface="微软雅黑" pitchFamily="34" charset="-122"/>
              </a:rPr>
              <a:t>1</a:t>
            </a:r>
            <a:r>
              <a:rPr lang="zh-CN" altLang="en-US">
                <a:latin typeface="微软雅黑" pitchFamily="34" charset="-122"/>
                <a:ea typeface="微软雅黑" pitchFamily="34" charset="-122"/>
              </a:rPr>
              <a:t>、分类标签文字过长时，使用条形图</a:t>
            </a:r>
            <a:endParaRPr lang="en-US">
              <a:latin typeface="微软雅黑" pitchFamily="34" charset="-122"/>
              <a:ea typeface="微软雅黑" pitchFamily="34" charset="-122"/>
            </a:endParaRPr>
          </a:p>
          <a:p>
            <a:pPr>
              <a:spcBef>
                <a:spcPts val="300"/>
              </a:spcBef>
              <a:spcAft>
                <a:spcPts val="300"/>
              </a:spcAft>
            </a:pPr>
            <a:r>
              <a:rPr lang="en-US">
                <a:latin typeface="微软雅黑" pitchFamily="34" charset="-122"/>
                <a:ea typeface="微软雅黑" pitchFamily="34" charset="-122"/>
              </a:rPr>
              <a:t>2</a:t>
            </a:r>
            <a:r>
              <a:rPr lang="zh-CN" altLang="en-US">
                <a:latin typeface="微软雅黑" pitchFamily="34" charset="-122"/>
                <a:ea typeface="微软雅黑" pitchFamily="34" charset="-122"/>
              </a:rPr>
              <a:t>、数据要从大到小排序，最大的在最上面</a:t>
            </a:r>
          </a:p>
          <a:p>
            <a:pPr>
              <a:spcBef>
                <a:spcPts val="300"/>
              </a:spcBef>
              <a:spcAft>
                <a:spcPts val="300"/>
              </a:spcAft>
            </a:pPr>
            <a:r>
              <a:rPr lang="en-US">
                <a:latin typeface="微软雅黑" pitchFamily="34" charset="-122"/>
                <a:ea typeface="微软雅黑" pitchFamily="34" charset="-122"/>
              </a:rPr>
              <a:t>3</a:t>
            </a:r>
            <a:r>
              <a:rPr lang="zh-CN" altLang="en-US">
                <a:latin typeface="微软雅黑" pitchFamily="34" charset="-122"/>
                <a:ea typeface="微软雅黑" pitchFamily="34" charset="-122"/>
              </a:rPr>
              <a:t>、条（柱）与条（柱）的间距要小于条（柱）的宽度</a:t>
            </a:r>
          </a:p>
          <a:p>
            <a:pPr>
              <a:spcBef>
                <a:spcPts val="300"/>
              </a:spcBef>
              <a:spcAft>
                <a:spcPts val="300"/>
              </a:spcAft>
            </a:pPr>
            <a:r>
              <a:rPr lang="en-US">
                <a:latin typeface="微软雅黑" pitchFamily="34" charset="-122"/>
                <a:ea typeface="微软雅黑" pitchFamily="34" charset="-122"/>
              </a:rPr>
              <a:t>4</a:t>
            </a:r>
            <a:r>
              <a:rPr lang="zh-CN" altLang="en-US">
                <a:latin typeface="微软雅黑" pitchFamily="34" charset="-122"/>
                <a:ea typeface="微软雅黑" pitchFamily="34" charset="-122"/>
              </a:rPr>
              <a:t>、有负数时坐标轴标签放右边或图外</a:t>
            </a:r>
          </a:p>
          <a:p>
            <a:pPr>
              <a:spcBef>
                <a:spcPts val="300"/>
              </a:spcBef>
              <a:spcAft>
                <a:spcPts val="300"/>
              </a:spcAft>
            </a:pPr>
            <a:r>
              <a:rPr lang="en-US">
                <a:latin typeface="微软雅黑" pitchFamily="34" charset="-122"/>
                <a:ea typeface="微软雅黑" pitchFamily="34" charset="-122"/>
              </a:rPr>
              <a:t>5</a:t>
            </a:r>
            <a:r>
              <a:rPr lang="zh-CN" altLang="en-US">
                <a:latin typeface="微软雅黑" pitchFamily="34" charset="-122"/>
                <a:ea typeface="微软雅黑" pitchFamily="34" charset="-122"/>
              </a:rPr>
              <a:t>、标签非常长时，可放在条（柱）的中间</a:t>
            </a:r>
            <a:endParaRPr lang="en-US">
              <a:latin typeface="微软雅黑" pitchFamily="34" charset="-122"/>
              <a:ea typeface="微软雅黑" pitchFamily="34" charset="-122"/>
            </a:endParaRPr>
          </a:p>
          <a:p>
            <a:pPr>
              <a:spcBef>
                <a:spcPts val="300"/>
              </a:spcBef>
              <a:spcAft>
                <a:spcPts val="300"/>
              </a:spcAft>
            </a:pPr>
            <a:r>
              <a:rPr lang="en-US">
                <a:latin typeface="微软雅黑" pitchFamily="34" charset="-122"/>
                <a:ea typeface="微软雅黑" pitchFamily="34" charset="-122"/>
              </a:rPr>
              <a:t>6</a:t>
            </a:r>
            <a:r>
              <a:rPr lang="zh-CN" altLang="en-US">
                <a:latin typeface="微软雅黑" pitchFamily="34" charset="-122"/>
                <a:ea typeface="微软雅黑" pitchFamily="34" charset="-122"/>
              </a:rPr>
              <a:t>、簇状条（柱）形图暗色和亮色要交替使用，以保证黑白打印时的可读性</a:t>
            </a:r>
          </a:p>
        </p:txBody>
      </p:sp>
      <p:sp>
        <p:nvSpPr>
          <p:cNvPr id="101380" name="Line 19"/>
          <p:cNvSpPr>
            <a:spLocks noChangeShapeType="1"/>
          </p:cNvSpPr>
          <p:nvPr/>
        </p:nvSpPr>
        <p:spPr bwMode="auto">
          <a:xfrm>
            <a:off x="1152525" y="1609725"/>
            <a:ext cx="7272338" cy="0"/>
          </a:xfrm>
          <a:prstGeom prst="line">
            <a:avLst/>
          </a:prstGeom>
          <a:noFill/>
          <a:ln w="9525" cmpd="sng">
            <a:solidFill>
              <a:schemeClr val="accent1"/>
            </a:solidFill>
            <a:round/>
            <a:headEnd/>
            <a:tailEnd/>
          </a:ln>
        </p:spPr>
        <p:txBody>
          <a:bodyPr wrap="none">
            <a:spAutoFit/>
          </a:bodyPr>
          <a:lstStyle/>
          <a:p>
            <a:endParaRPr lang="zh-CN" altLang="en-US"/>
          </a:p>
        </p:txBody>
      </p:sp>
      <p:sp>
        <p:nvSpPr>
          <p:cNvPr id="101381" name="Rectangle 20"/>
          <p:cNvSpPr>
            <a:spLocks noChangeArrowheads="1"/>
          </p:cNvSpPr>
          <p:nvPr/>
        </p:nvSpPr>
        <p:spPr bwMode="auto">
          <a:xfrm>
            <a:off x="285750" y="1428750"/>
            <a:ext cx="4714875" cy="369888"/>
          </a:xfrm>
          <a:prstGeom prst="rect">
            <a:avLst/>
          </a:prstGeom>
          <a:solidFill>
            <a:schemeClr val="bg1"/>
          </a:solidFill>
          <a:ln w="9525" cmpd="sng">
            <a:solidFill>
              <a:schemeClr val="accent1"/>
            </a:solidFill>
            <a:miter lim="800000"/>
            <a:headEnd/>
            <a:tailEnd/>
          </a:ln>
        </p:spPr>
        <p:txBody>
          <a:bodyPr anchor="ctr">
            <a:spAutoFit/>
          </a:bodyPr>
          <a:lstStyle/>
          <a:p>
            <a:endParaRPr lang="zh-CN" altLang="en-US">
              <a:latin typeface="微软雅黑" pitchFamily="34" charset="-122"/>
              <a:ea typeface="微软雅黑" pitchFamily="34" charset="-122"/>
            </a:endParaRPr>
          </a:p>
        </p:txBody>
      </p:sp>
      <p:sp>
        <p:nvSpPr>
          <p:cNvPr id="101382" name="Text Box 18"/>
          <p:cNvSpPr txBox="1">
            <a:spLocks noChangeArrowheads="1"/>
          </p:cNvSpPr>
          <p:nvPr/>
        </p:nvSpPr>
        <p:spPr bwMode="auto">
          <a:xfrm>
            <a:off x="642938" y="1285875"/>
            <a:ext cx="2714625" cy="400050"/>
          </a:xfrm>
          <a:prstGeom prst="rect">
            <a:avLst/>
          </a:prstGeom>
          <a:solidFill>
            <a:schemeClr val="bg1"/>
          </a:solidFill>
          <a:ln w="9525">
            <a:noFill/>
            <a:miter lim="800000"/>
            <a:headEnd/>
            <a:tailEnd/>
          </a:ln>
        </p:spPr>
        <p:txBody>
          <a:bodyPr>
            <a:spAutoFit/>
          </a:bodyPr>
          <a:lstStyle/>
          <a:p>
            <a:r>
              <a:rPr lang="zh-CN" altLang="en-US" sz="2000" b="1">
                <a:latin typeface="微软雅黑" pitchFamily="34" charset="-122"/>
                <a:ea typeface="微软雅黑" pitchFamily="34" charset="-122"/>
              </a:rPr>
              <a:t>条柱形图六大杀手锏</a:t>
            </a:r>
          </a:p>
        </p:txBody>
      </p:sp>
      <p:sp>
        <p:nvSpPr>
          <p:cNvPr id="101383" name="Rectangle 21"/>
          <p:cNvSpPr>
            <a:spLocks noChangeArrowheads="1"/>
          </p:cNvSpPr>
          <p:nvPr/>
        </p:nvSpPr>
        <p:spPr bwMode="auto">
          <a:xfrm flipH="1">
            <a:off x="7600950" y="1465263"/>
            <a:ext cx="900113" cy="369887"/>
          </a:xfrm>
          <a:prstGeom prst="rect">
            <a:avLst/>
          </a:prstGeom>
          <a:gradFill rotWithShape="1">
            <a:gsLst>
              <a:gs pos="0">
                <a:schemeClr val="bg1"/>
              </a:gs>
              <a:gs pos="100000">
                <a:schemeClr val="bg1">
                  <a:alpha val="0"/>
                </a:schemeClr>
              </a:gs>
            </a:gsLst>
            <a:lin ang="0" scaled="1"/>
          </a:gradFill>
          <a:ln w="9525">
            <a:noFill/>
            <a:miter lim="800000"/>
            <a:headEnd/>
            <a:tailEnd/>
          </a:ln>
        </p:spPr>
        <p:txBody>
          <a:bodyPr anchor="ctr">
            <a:spAutoFit/>
          </a:bodyPr>
          <a:lstStyle/>
          <a:p>
            <a:endParaRPr lang="zh-CN" altLang="en-US">
              <a:latin typeface="微软雅黑" pitchFamily="34" charset="-122"/>
              <a:ea typeface="微软雅黑" pitchFamily="34" charset="-122"/>
            </a:endParaRPr>
          </a:p>
        </p:txBody>
      </p:sp>
      <p:graphicFrame>
        <p:nvGraphicFramePr>
          <p:cNvPr id="101384" name="图表 11"/>
          <p:cNvGraphicFramePr>
            <a:graphicFrameLocks/>
          </p:cNvGraphicFramePr>
          <p:nvPr/>
        </p:nvGraphicFramePr>
        <p:xfrm>
          <a:off x="928688" y="4286250"/>
          <a:ext cx="2457450" cy="1833563"/>
        </p:xfrm>
        <a:graphic>
          <a:graphicData uri="http://schemas.openxmlformats.org/presentationml/2006/ole">
            <p:oleObj spid="_x0000_s101384" r:id="rId3" imgW="2456901" imgH="1835055" progId="Excel.Sheet.8">
              <p:embed/>
            </p:oleObj>
          </a:graphicData>
        </a:graphic>
      </p:graphicFrame>
      <p:sp>
        <p:nvSpPr>
          <p:cNvPr id="101385" name="矩形 26"/>
          <p:cNvSpPr>
            <a:spLocks noChangeArrowheads="1"/>
          </p:cNvSpPr>
          <p:nvPr/>
        </p:nvSpPr>
        <p:spPr bwMode="auto">
          <a:xfrm>
            <a:off x="1038225" y="6056313"/>
            <a:ext cx="1338263" cy="369887"/>
          </a:xfrm>
          <a:prstGeom prst="rect">
            <a:avLst/>
          </a:prstGeom>
          <a:noFill/>
          <a:ln w="9525">
            <a:noFill/>
            <a:miter lim="800000"/>
            <a:headEnd/>
            <a:tailEnd/>
          </a:ln>
        </p:spPr>
        <p:txBody>
          <a:bodyPr wrap="none">
            <a:spAutoFit/>
          </a:bodyPr>
          <a:lstStyle/>
          <a:p>
            <a:r>
              <a:rPr lang="zh-CN" altLang="en-US">
                <a:latin typeface="微软雅黑" pitchFamily="34" charset="-122"/>
                <a:ea typeface="微软雅黑" pitchFamily="34" charset="-122"/>
              </a:rPr>
              <a:t>簇状条形图</a:t>
            </a:r>
          </a:p>
        </p:txBody>
      </p:sp>
      <p:sp>
        <p:nvSpPr>
          <p:cNvPr id="101386" name="矩形 27"/>
          <p:cNvSpPr>
            <a:spLocks noChangeArrowheads="1"/>
          </p:cNvSpPr>
          <p:nvPr/>
        </p:nvSpPr>
        <p:spPr bwMode="auto">
          <a:xfrm>
            <a:off x="3271838" y="6056313"/>
            <a:ext cx="1800225" cy="369887"/>
          </a:xfrm>
          <a:prstGeom prst="rect">
            <a:avLst/>
          </a:prstGeom>
          <a:noFill/>
          <a:ln w="9525">
            <a:noFill/>
            <a:miter lim="800000"/>
            <a:headEnd/>
            <a:tailEnd/>
          </a:ln>
        </p:spPr>
        <p:txBody>
          <a:bodyPr wrap="none">
            <a:spAutoFit/>
          </a:bodyPr>
          <a:lstStyle/>
          <a:p>
            <a:r>
              <a:rPr lang="zh-CN" altLang="en-US">
                <a:latin typeface="微软雅黑" pitchFamily="34" charset="-122"/>
                <a:ea typeface="微软雅黑" pitchFamily="34" charset="-122"/>
              </a:rPr>
              <a:t>三维簇状柱形图</a:t>
            </a:r>
          </a:p>
        </p:txBody>
      </p:sp>
      <p:graphicFrame>
        <p:nvGraphicFramePr>
          <p:cNvPr id="101387" name="图表 15"/>
          <p:cNvGraphicFramePr>
            <a:graphicFrameLocks/>
          </p:cNvGraphicFramePr>
          <p:nvPr/>
        </p:nvGraphicFramePr>
        <p:xfrm>
          <a:off x="2874963" y="4486275"/>
          <a:ext cx="2355850" cy="1570038"/>
        </p:xfrm>
        <a:graphic>
          <a:graphicData uri="http://schemas.openxmlformats.org/presentationml/2006/ole">
            <p:oleObj spid="_x0000_s101387" r:id="rId4" imgW="2353260" imgH="1572904" progId="Excel.Sheet.8">
              <p:embed/>
            </p:oleObj>
          </a:graphicData>
        </a:graphic>
      </p:graphicFrame>
      <p:graphicFrame>
        <p:nvGraphicFramePr>
          <p:cNvPr id="101388" name="图表 16"/>
          <p:cNvGraphicFramePr>
            <a:graphicFrameLocks/>
          </p:cNvGraphicFramePr>
          <p:nvPr/>
        </p:nvGraphicFramePr>
        <p:xfrm>
          <a:off x="6092825" y="4668838"/>
          <a:ext cx="1695450" cy="1177925"/>
        </p:xfrm>
        <a:graphic>
          <a:graphicData uri="http://schemas.openxmlformats.org/presentationml/2006/ole">
            <p:oleObj spid="_x0000_s101388" r:id="rId5" imgW="1694835" imgH="1176630" progId="Excel.Sheet.8">
              <p:embed/>
            </p:oleObj>
          </a:graphicData>
        </a:graphic>
      </p:graphicFrame>
      <p:cxnSp>
        <p:nvCxnSpPr>
          <p:cNvPr id="101389" name="直接连接符 30"/>
          <p:cNvCxnSpPr>
            <a:cxnSpLocks noChangeShapeType="1"/>
          </p:cNvCxnSpPr>
          <p:nvPr/>
        </p:nvCxnSpPr>
        <p:spPr bwMode="auto">
          <a:xfrm>
            <a:off x="6218238" y="5691188"/>
            <a:ext cx="1423987" cy="1587"/>
          </a:xfrm>
          <a:prstGeom prst="line">
            <a:avLst/>
          </a:prstGeom>
          <a:noFill/>
          <a:ln w="9525" cmpd="sng">
            <a:solidFill>
              <a:schemeClr val="tx1"/>
            </a:solidFill>
            <a:round/>
            <a:headEnd/>
            <a:tailEnd/>
          </a:ln>
        </p:spPr>
      </p:cxnSp>
      <p:sp>
        <p:nvSpPr>
          <p:cNvPr id="101390" name="矩形 31"/>
          <p:cNvSpPr>
            <a:spLocks noChangeArrowheads="1"/>
          </p:cNvSpPr>
          <p:nvPr/>
        </p:nvSpPr>
        <p:spPr bwMode="auto">
          <a:xfrm>
            <a:off x="5929313" y="6056313"/>
            <a:ext cx="2032000" cy="369887"/>
          </a:xfrm>
          <a:prstGeom prst="rect">
            <a:avLst/>
          </a:prstGeom>
          <a:noFill/>
          <a:ln w="9525">
            <a:noFill/>
            <a:miter lim="800000"/>
            <a:headEnd/>
            <a:tailEnd/>
          </a:ln>
        </p:spPr>
        <p:txBody>
          <a:bodyPr wrap="none">
            <a:spAutoFit/>
          </a:bodyPr>
          <a:lstStyle/>
          <a:p>
            <a:r>
              <a:rPr lang="zh-CN" altLang="en-US">
                <a:latin typeface="微软雅黑" pitchFamily="34" charset="-122"/>
                <a:ea typeface="微软雅黑" pitchFamily="34" charset="-122"/>
              </a:rPr>
              <a:t>百分比堆积柱形图</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a:xfrm>
            <a:off x="2339975" y="115888"/>
            <a:ext cx="6804025" cy="1143000"/>
          </a:xfrm>
        </p:spPr>
        <p:txBody>
          <a:bodyPr/>
          <a:lstStyle/>
          <a:p>
            <a:r>
              <a:rPr lang="zh-CN" altLang="en-US" sz="3400"/>
              <a:t>中国</a:t>
            </a:r>
            <a:r>
              <a:rPr lang="en-US" sz="3400"/>
              <a:t>XX</a:t>
            </a:r>
            <a:r>
              <a:rPr lang="zh-CN" altLang="en-US" sz="3400"/>
              <a:t>业</a:t>
            </a:r>
            <a:br>
              <a:rPr lang="zh-CN" altLang="en-US" sz="3400"/>
            </a:br>
            <a:r>
              <a:rPr lang="zh-CN" altLang="en-US" sz="3400"/>
              <a:t>进入电子商务时代</a:t>
            </a:r>
          </a:p>
        </p:txBody>
      </p:sp>
      <p:sp>
        <p:nvSpPr>
          <p:cNvPr id="102403" name="Rectangle 3"/>
          <p:cNvSpPr>
            <a:spLocks noGrp="1" noChangeArrowheads="1"/>
          </p:cNvSpPr>
          <p:nvPr>
            <p:ph type="body" idx="4294967295"/>
          </p:nvPr>
        </p:nvSpPr>
        <p:spPr>
          <a:xfrm>
            <a:off x="4572000" y="1989138"/>
            <a:ext cx="4248150" cy="4525962"/>
          </a:xfrm>
        </p:spPr>
        <p:txBody>
          <a:bodyPr/>
          <a:lstStyle/>
          <a:p>
            <a:pPr marL="268288" indent="-268288">
              <a:lnSpc>
                <a:spcPct val="80000"/>
              </a:lnSpc>
              <a:buFont typeface="Wingdings 3" pitchFamily="18" charset="2"/>
              <a:buNone/>
            </a:pPr>
            <a:endParaRPr lang="en-US" sz="800">
              <a:latin typeface="Arial" pitchFamily="34" charset="0"/>
            </a:endParaRPr>
          </a:p>
          <a:p>
            <a:pPr marL="268288" indent="-268288">
              <a:lnSpc>
                <a:spcPct val="80000"/>
              </a:lnSpc>
            </a:pPr>
            <a:r>
              <a:rPr lang="zh-CN" altLang="en-US" sz="2000">
                <a:latin typeface="Arial" pitchFamily="34" charset="0"/>
              </a:rPr>
              <a:t>中国互联网用户的数量巨大，用户使用电子商务的习惯正在逐步地形成。中国互联网络信息中心（</a:t>
            </a:r>
            <a:r>
              <a:rPr lang="en-US" sz="2000">
                <a:latin typeface="Arial" pitchFamily="34" charset="0"/>
              </a:rPr>
              <a:t>CNNIC</a:t>
            </a:r>
            <a:r>
              <a:rPr lang="zh-CN" altLang="en-US" sz="2000">
                <a:latin typeface="Arial" pitchFamily="34" charset="0"/>
              </a:rPr>
              <a:t>）发布报告显示，截止</a:t>
            </a:r>
            <a:r>
              <a:rPr lang="en-US" sz="2000">
                <a:latin typeface="Arial" pitchFamily="34" charset="0"/>
              </a:rPr>
              <a:t>2008</a:t>
            </a:r>
            <a:r>
              <a:rPr lang="zh-CN" altLang="en-US" sz="2000">
                <a:latin typeface="Arial" pitchFamily="34" charset="0"/>
              </a:rPr>
              <a:t>年</a:t>
            </a:r>
            <a:r>
              <a:rPr lang="en-US" sz="2000">
                <a:latin typeface="Arial" pitchFamily="34" charset="0"/>
              </a:rPr>
              <a:t>12</a:t>
            </a:r>
            <a:r>
              <a:rPr lang="zh-CN" altLang="en-US" sz="2000">
                <a:latin typeface="Arial" pitchFamily="34" charset="0"/>
              </a:rPr>
              <a:t>月，中国网民数量达</a:t>
            </a:r>
            <a:r>
              <a:rPr lang="en-US" sz="2000">
                <a:latin typeface="Arial" pitchFamily="34" charset="0"/>
              </a:rPr>
              <a:t>2.98</a:t>
            </a:r>
            <a:r>
              <a:rPr lang="zh-CN" altLang="en-US" sz="2000">
                <a:latin typeface="Arial" pitchFamily="34" charset="0"/>
              </a:rPr>
              <a:t>亿，成为世界上网民数量最多的国家。</a:t>
            </a:r>
          </a:p>
          <a:p>
            <a:pPr marL="268288" indent="-268288">
              <a:lnSpc>
                <a:spcPct val="80000"/>
              </a:lnSpc>
            </a:pPr>
            <a:r>
              <a:rPr lang="zh-CN" altLang="en-US" sz="2000">
                <a:latin typeface="Arial" pitchFamily="34" charset="0"/>
              </a:rPr>
              <a:t>经过</a:t>
            </a:r>
            <a:r>
              <a:rPr lang="en-US" sz="2000">
                <a:latin typeface="Arial" pitchFamily="34" charset="0"/>
              </a:rPr>
              <a:t>XX</a:t>
            </a:r>
            <a:r>
              <a:rPr lang="zh-CN" altLang="en-US" sz="2000">
                <a:latin typeface="Arial" pitchFamily="34" charset="0"/>
              </a:rPr>
              <a:t>业界多年的宣传和市场培育，我国居民对于</a:t>
            </a:r>
            <a:r>
              <a:rPr lang="en-US" sz="2000">
                <a:latin typeface="Arial" pitchFamily="34" charset="0"/>
              </a:rPr>
              <a:t>XX</a:t>
            </a:r>
            <a:r>
              <a:rPr lang="zh-CN" altLang="en-US" sz="2000">
                <a:latin typeface="Arial" pitchFamily="34" charset="0"/>
              </a:rPr>
              <a:t>业的服务价值和认同感也在不断的加强。</a:t>
            </a:r>
          </a:p>
          <a:p>
            <a:pPr marL="268288" indent="-268288">
              <a:lnSpc>
                <a:spcPct val="80000"/>
              </a:lnSpc>
            </a:pPr>
            <a:r>
              <a:rPr lang="zh-CN" altLang="en-US" sz="2000">
                <a:latin typeface="Arial" pitchFamily="34" charset="0"/>
              </a:rPr>
              <a:t>国家相关政策对于发展</a:t>
            </a:r>
            <a:r>
              <a:rPr lang="en-US" sz="2000">
                <a:latin typeface="Arial" pitchFamily="34" charset="0"/>
              </a:rPr>
              <a:t>XX</a:t>
            </a:r>
            <a:r>
              <a:rPr lang="zh-CN" altLang="en-US" sz="2000">
                <a:latin typeface="Arial" pitchFamily="34" charset="0"/>
              </a:rPr>
              <a:t>业的电子商务有了进一步的支持。</a:t>
            </a:r>
          </a:p>
          <a:p>
            <a:pPr marL="268288" indent="-268288">
              <a:lnSpc>
                <a:spcPct val="80000"/>
              </a:lnSpc>
            </a:pPr>
            <a:r>
              <a:rPr lang="en-US" sz="2000">
                <a:latin typeface="Arial" pitchFamily="34" charset="0"/>
              </a:rPr>
              <a:t>XX</a:t>
            </a:r>
            <a:r>
              <a:rPr lang="zh-CN" altLang="en-US" sz="2000">
                <a:latin typeface="Arial" pitchFamily="34" charset="0"/>
              </a:rPr>
              <a:t>业电子商务发展的核心技术和问题正在逐步的得到解决和改善。</a:t>
            </a:r>
          </a:p>
        </p:txBody>
      </p:sp>
      <p:pic>
        <p:nvPicPr>
          <p:cNvPr id="102404" name="Picture 6"/>
          <p:cNvPicPr>
            <a:picLocks noChangeAspect="1" noChangeArrowheads="1"/>
          </p:cNvPicPr>
          <p:nvPr/>
        </p:nvPicPr>
        <p:blipFill>
          <a:blip r:embed="rId2"/>
          <a:srcRect/>
          <a:stretch>
            <a:fillRect/>
          </a:stretch>
        </p:blipFill>
        <p:spPr bwMode="auto">
          <a:xfrm>
            <a:off x="395288" y="2060575"/>
            <a:ext cx="3990975" cy="3384550"/>
          </a:xfrm>
          <a:prstGeom prst="rect">
            <a:avLst/>
          </a:prstGeom>
          <a:noFill/>
          <a:ln w="9525">
            <a:noFill/>
            <a:miter lim="800000"/>
            <a:headEnd/>
            <a:tailEnd/>
          </a:ln>
        </p:spPr>
      </p:pic>
      <p:sp>
        <p:nvSpPr>
          <p:cNvPr id="102405" name="Text Box 7"/>
          <p:cNvSpPr txBox="1">
            <a:spLocks noChangeArrowheads="1"/>
          </p:cNvSpPr>
          <p:nvPr/>
        </p:nvSpPr>
        <p:spPr bwMode="auto">
          <a:xfrm>
            <a:off x="1189038" y="5661025"/>
            <a:ext cx="2374900" cy="366713"/>
          </a:xfrm>
          <a:prstGeom prst="rect">
            <a:avLst/>
          </a:prstGeom>
          <a:noFill/>
          <a:ln w="9525">
            <a:noFill/>
            <a:miter lim="800000"/>
            <a:headEnd/>
            <a:tailEnd/>
          </a:ln>
        </p:spPr>
        <p:txBody>
          <a:bodyPr>
            <a:spAutoFit/>
          </a:bodyPr>
          <a:lstStyle/>
          <a:p>
            <a:pPr>
              <a:spcBef>
                <a:spcPct val="50000"/>
              </a:spcBef>
            </a:pPr>
            <a:r>
              <a:rPr lang="zh-CN" altLang="en-US"/>
              <a:t>数据来源：</a:t>
            </a:r>
            <a:r>
              <a:rPr lang="en-US"/>
              <a:t>CNNIC</a:t>
            </a:r>
          </a:p>
        </p:txBody>
      </p:sp>
      <p:grpSp>
        <p:nvGrpSpPr>
          <p:cNvPr id="102406" name="Group 6"/>
          <p:cNvGrpSpPr>
            <a:grpSpLocks/>
          </p:cNvGrpSpPr>
          <p:nvPr/>
        </p:nvGrpSpPr>
        <p:grpSpPr bwMode="auto">
          <a:xfrm flipH="1">
            <a:off x="7702550" y="-127000"/>
            <a:ext cx="1441450" cy="1589088"/>
            <a:chOff x="0" y="0"/>
            <a:chExt cx="908" cy="1002"/>
          </a:xfrm>
        </p:grpSpPr>
        <p:sp>
          <p:nvSpPr>
            <p:cNvPr id="102407" name="Freeform 45"/>
            <p:cNvSpPr>
              <a:spLocks noChangeArrowheads="1"/>
            </p:cNvSpPr>
            <p:nvPr/>
          </p:nvSpPr>
          <p:spPr bwMode="auto">
            <a:xfrm>
              <a:off x="0" y="95"/>
              <a:ext cx="908" cy="907"/>
            </a:xfrm>
            <a:custGeom>
              <a:avLst/>
              <a:gdLst>
                <a:gd name="T0" fmla="*/ 0 w 908"/>
                <a:gd name="T1" fmla="*/ 907 h 907"/>
                <a:gd name="T2" fmla="*/ 862 w 908"/>
                <a:gd name="T3" fmla="*/ 47 h 907"/>
                <a:gd name="T4" fmla="*/ 908 w 908"/>
                <a:gd name="T5" fmla="*/ 0 h 907"/>
                <a:gd name="T6" fmla="*/ 499 w 908"/>
                <a:gd name="T7" fmla="*/ 0 h 907"/>
                <a:gd name="T8" fmla="*/ 0 w 908"/>
                <a:gd name="T9" fmla="*/ 499 h 907"/>
                <a:gd name="T10" fmla="*/ 0 w 908"/>
                <a:gd name="T11" fmla="*/ 907 h 907"/>
                <a:gd name="T12" fmla="*/ 0 60000 65536"/>
                <a:gd name="T13" fmla="*/ 0 60000 65536"/>
                <a:gd name="T14" fmla="*/ 0 60000 65536"/>
                <a:gd name="T15" fmla="*/ 0 60000 65536"/>
                <a:gd name="T16" fmla="*/ 0 60000 65536"/>
                <a:gd name="T17" fmla="*/ 0 60000 65536"/>
                <a:gd name="T18" fmla="*/ 0 w 908"/>
                <a:gd name="T19" fmla="*/ 0 h 907"/>
                <a:gd name="T20" fmla="*/ 908 w 908"/>
                <a:gd name="T21" fmla="*/ 907 h 907"/>
              </a:gdLst>
              <a:ahLst/>
              <a:cxnLst>
                <a:cxn ang="T12">
                  <a:pos x="T0" y="T1"/>
                </a:cxn>
                <a:cxn ang="T13">
                  <a:pos x="T2" y="T3"/>
                </a:cxn>
                <a:cxn ang="T14">
                  <a:pos x="T4" y="T5"/>
                </a:cxn>
                <a:cxn ang="T15">
                  <a:pos x="T6" y="T7"/>
                </a:cxn>
                <a:cxn ang="T16">
                  <a:pos x="T8" y="T9"/>
                </a:cxn>
                <a:cxn ang="T17">
                  <a:pos x="T10" y="T11"/>
                </a:cxn>
              </a:cxnLst>
              <a:rect l="T18" t="T19" r="T20" b="T21"/>
              <a:pathLst>
                <a:path w="908" h="907">
                  <a:moveTo>
                    <a:pt x="0" y="907"/>
                  </a:moveTo>
                  <a:lnTo>
                    <a:pt x="862" y="47"/>
                  </a:lnTo>
                  <a:lnTo>
                    <a:pt x="908" y="0"/>
                  </a:lnTo>
                  <a:lnTo>
                    <a:pt x="499" y="0"/>
                  </a:lnTo>
                  <a:lnTo>
                    <a:pt x="0" y="499"/>
                  </a:lnTo>
                  <a:lnTo>
                    <a:pt x="0" y="907"/>
                  </a:lnTo>
                  <a:close/>
                </a:path>
              </a:pathLst>
            </a:custGeom>
            <a:solidFill>
              <a:srgbClr val="CC0000"/>
            </a:solidFill>
            <a:ln w="9525">
              <a:noFill/>
              <a:miter lim="800000"/>
              <a:headEnd/>
              <a:tailEnd/>
            </a:ln>
          </p:spPr>
          <p:txBody>
            <a:bodyPr/>
            <a:lstStyle/>
            <a:p>
              <a:endParaRPr lang="zh-CN" altLang="en-US"/>
            </a:p>
          </p:txBody>
        </p:sp>
        <p:sp>
          <p:nvSpPr>
            <p:cNvPr id="102408" name="Text Box 46"/>
            <p:cNvSpPr txBox="1">
              <a:spLocks noChangeArrowheads="1"/>
            </p:cNvSpPr>
            <p:nvPr/>
          </p:nvSpPr>
          <p:spPr bwMode="auto">
            <a:xfrm rot="18855817">
              <a:off x="-113" y="339"/>
              <a:ext cx="929" cy="252"/>
            </a:xfrm>
            <a:prstGeom prst="rect">
              <a:avLst/>
            </a:prstGeom>
            <a:noFill/>
            <a:ln w="9525">
              <a:noFill/>
              <a:miter lim="800000"/>
              <a:headEnd/>
              <a:tailEnd/>
            </a:ln>
          </p:spPr>
          <p:txBody>
            <a:bodyPr wrap="none">
              <a:spAutoFit/>
            </a:bodyPr>
            <a:lstStyle/>
            <a:p>
              <a:r>
                <a:rPr lang="zh-CN" altLang="en-US" sz="2000" b="1">
                  <a:solidFill>
                    <a:schemeClr val="bg1"/>
                  </a:solidFill>
                  <a:ea typeface="黑体" pitchFamily="2" charset="-122"/>
                </a:rPr>
                <a:t>图表案例三</a:t>
              </a:r>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3426" name="内容占位符 3"/>
          <p:cNvGraphicFramePr>
            <a:graphicFrameLocks noGrp="1"/>
          </p:cNvGraphicFramePr>
          <p:nvPr>
            <p:ph idx="4294967295"/>
          </p:nvPr>
        </p:nvGraphicFramePr>
        <p:xfrm>
          <a:off x="457200" y="1000125"/>
          <a:ext cx="8229600" cy="5626100"/>
        </p:xfrm>
        <a:graphic>
          <a:graphicData uri="http://schemas.openxmlformats.org/presentationml/2006/ole">
            <p:oleObj spid="_x0000_s103426" r:id="rId3" imgW="8230313" imgH="5627096" progId="Excel.Chart.8">
              <p:embed/>
            </p:oleObj>
          </a:graphicData>
        </a:graphic>
      </p:graphicFrame>
      <p:sp>
        <p:nvSpPr>
          <p:cNvPr id="103427" name="矩形 4"/>
          <p:cNvSpPr>
            <a:spLocks noChangeArrowheads="1"/>
          </p:cNvSpPr>
          <p:nvPr/>
        </p:nvSpPr>
        <p:spPr bwMode="auto">
          <a:xfrm>
            <a:off x="4572000" y="3929063"/>
            <a:ext cx="3929063" cy="2532062"/>
          </a:xfrm>
          <a:prstGeom prst="rect">
            <a:avLst/>
          </a:prstGeom>
          <a:noFill/>
          <a:ln w="9525">
            <a:noFill/>
            <a:miter lim="800000"/>
            <a:headEnd/>
            <a:tailEnd/>
          </a:ln>
        </p:spPr>
        <p:txBody>
          <a:bodyPr>
            <a:spAutoFit/>
          </a:bodyPr>
          <a:lstStyle/>
          <a:p>
            <a:pPr>
              <a:lnSpc>
                <a:spcPct val="150000"/>
              </a:lnSpc>
            </a:pPr>
            <a:r>
              <a:rPr lang="zh-CN" altLang="en-US">
                <a:latin typeface="微软雅黑" pitchFamily="34" charset="-122"/>
                <a:ea typeface="微软雅黑" pitchFamily="34" charset="-122"/>
              </a:rPr>
              <a:t>中国互联网用户的数量巨大，用户使用电子商务的习惯正在逐步地形成。中国互联网络信息中心（</a:t>
            </a:r>
            <a:r>
              <a:rPr lang="en-US">
                <a:latin typeface="微软雅黑" pitchFamily="34" charset="-122"/>
                <a:ea typeface="微软雅黑" pitchFamily="34" charset="-122"/>
              </a:rPr>
              <a:t>CNNIC</a:t>
            </a:r>
            <a:r>
              <a:rPr lang="zh-CN" altLang="en-US">
                <a:latin typeface="微软雅黑" pitchFamily="34" charset="-122"/>
                <a:ea typeface="微软雅黑" pitchFamily="34" charset="-122"/>
              </a:rPr>
              <a:t>）发布报告显示，截止</a:t>
            </a:r>
            <a:r>
              <a:rPr lang="en-US">
                <a:latin typeface="微软雅黑" pitchFamily="34" charset="-122"/>
                <a:ea typeface="微软雅黑" pitchFamily="34" charset="-122"/>
              </a:rPr>
              <a:t>2008</a:t>
            </a:r>
            <a:r>
              <a:rPr lang="zh-CN" altLang="en-US">
                <a:latin typeface="微软雅黑" pitchFamily="34" charset="-122"/>
                <a:ea typeface="微软雅黑" pitchFamily="34" charset="-122"/>
              </a:rPr>
              <a:t>年</a:t>
            </a:r>
            <a:r>
              <a:rPr lang="en-US">
                <a:latin typeface="微软雅黑" pitchFamily="34" charset="-122"/>
                <a:ea typeface="微软雅黑" pitchFamily="34" charset="-122"/>
              </a:rPr>
              <a:t>12</a:t>
            </a:r>
            <a:r>
              <a:rPr lang="zh-CN" altLang="en-US">
                <a:latin typeface="微软雅黑" pitchFamily="34" charset="-122"/>
                <a:ea typeface="微软雅黑" pitchFamily="34" charset="-122"/>
              </a:rPr>
              <a:t>月，中国网民数量达</a:t>
            </a:r>
            <a:r>
              <a:rPr lang="en-US">
                <a:latin typeface="微软雅黑" pitchFamily="34" charset="-122"/>
                <a:ea typeface="微软雅黑" pitchFamily="34" charset="-122"/>
              </a:rPr>
              <a:t>2.98</a:t>
            </a:r>
            <a:r>
              <a:rPr lang="zh-CN" altLang="en-US">
                <a:latin typeface="微软雅黑" pitchFamily="34" charset="-122"/>
                <a:ea typeface="微软雅黑" pitchFamily="34" charset="-122"/>
              </a:rPr>
              <a:t>亿，成为世界上网民数量最多的国家。</a:t>
            </a:r>
          </a:p>
        </p:txBody>
      </p:sp>
      <p:sp>
        <p:nvSpPr>
          <p:cNvPr id="103428" name="矩形 5"/>
          <p:cNvSpPr>
            <a:spLocks noChangeArrowheads="1"/>
          </p:cNvSpPr>
          <p:nvPr/>
        </p:nvSpPr>
        <p:spPr bwMode="auto">
          <a:xfrm>
            <a:off x="2286000" y="357188"/>
            <a:ext cx="4572000" cy="708025"/>
          </a:xfrm>
          <a:prstGeom prst="rect">
            <a:avLst/>
          </a:prstGeom>
          <a:noFill/>
          <a:ln w="9525">
            <a:noFill/>
            <a:miter lim="800000"/>
            <a:headEnd/>
            <a:tailEnd/>
          </a:ln>
        </p:spPr>
        <p:txBody>
          <a:bodyPr>
            <a:spAutoFit/>
          </a:bodyPr>
          <a:lstStyle/>
          <a:p>
            <a:pPr algn="ctr"/>
            <a:r>
              <a:rPr lang="zh-CN" altLang="en-US" sz="4000">
                <a:effectLst>
                  <a:outerShdw blurRad="38100" dist="38100" dir="2700000" algn="tl">
                    <a:srgbClr val="C0C0C0"/>
                  </a:outerShdw>
                </a:effectLst>
                <a:latin typeface="黑体" pitchFamily="2" charset="-122"/>
                <a:ea typeface="黑体" pitchFamily="2" charset="-122"/>
              </a:rPr>
              <a:t>中国网民数量最多</a:t>
            </a:r>
          </a:p>
        </p:txBody>
      </p:sp>
      <p:grpSp>
        <p:nvGrpSpPr>
          <p:cNvPr id="103429" name="Group 5"/>
          <p:cNvGrpSpPr>
            <a:grpSpLocks/>
          </p:cNvGrpSpPr>
          <p:nvPr/>
        </p:nvGrpSpPr>
        <p:grpSpPr bwMode="auto">
          <a:xfrm flipH="1">
            <a:off x="7702550" y="-127000"/>
            <a:ext cx="1441450" cy="1589088"/>
            <a:chOff x="0" y="0"/>
            <a:chExt cx="908" cy="1002"/>
          </a:xfrm>
        </p:grpSpPr>
        <p:sp>
          <p:nvSpPr>
            <p:cNvPr id="103430" name="Freeform 45"/>
            <p:cNvSpPr>
              <a:spLocks noChangeArrowheads="1"/>
            </p:cNvSpPr>
            <p:nvPr/>
          </p:nvSpPr>
          <p:spPr bwMode="auto">
            <a:xfrm>
              <a:off x="0" y="95"/>
              <a:ext cx="908" cy="907"/>
            </a:xfrm>
            <a:custGeom>
              <a:avLst/>
              <a:gdLst>
                <a:gd name="T0" fmla="*/ 0 w 908"/>
                <a:gd name="T1" fmla="*/ 907 h 907"/>
                <a:gd name="T2" fmla="*/ 862 w 908"/>
                <a:gd name="T3" fmla="*/ 47 h 907"/>
                <a:gd name="T4" fmla="*/ 908 w 908"/>
                <a:gd name="T5" fmla="*/ 0 h 907"/>
                <a:gd name="T6" fmla="*/ 499 w 908"/>
                <a:gd name="T7" fmla="*/ 0 h 907"/>
                <a:gd name="T8" fmla="*/ 0 w 908"/>
                <a:gd name="T9" fmla="*/ 499 h 907"/>
                <a:gd name="T10" fmla="*/ 0 w 908"/>
                <a:gd name="T11" fmla="*/ 907 h 907"/>
                <a:gd name="T12" fmla="*/ 0 60000 65536"/>
                <a:gd name="T13" fmla="*/ 0 60000 65536"/>
                <a:gd name="T14" fmla="*/ 0 60000 65536"/>
                <a:gd name="T15" fmla="*/ 0 60000 65536"/>
                <a:gd name="T16" fmla="*/ 0 60000 65536"/>
                <a:gd name="T17" fmla="*/ 0 60000 65536"/>
                <a:gd name="T18" fmla="*/ 0 w 908"/>
                <a:gd name="T19" fmla="*/ 0 h 907"/>
                <a:gd name="T20" fmla="*/ 908 w 908"/>
                <a:gd name="T21" fmla="*/ 907 h 907"/>
              </a:gdLst>
              <a:ahLst/>
              <a:cxnLst>
                <a:cxn ang="T12">
                  <a:pos x="T0" y="T1"/>
                </a:cxn>
                <a:cxn ang="T13">
                  <a:pos x="T2" y="T3"/>
                </a:cxn>
                <a:cxn ang="T14">
                  <a:pos x="T4" y="T5"/>
                </a:cxn>
                <a:cxn ang="T15">
                  <a:pos x="T6" y="T7"/>
                </a:cxn>
                <a:cxn ang="T16">
                  <a:pos x="T8" y="T9"/>
                </a:cxn>
                <a:cxn ang="T17">
                  <a:pos x="T10" y="T11"/>
                </a:cxn>
              </a:cxnLst>
              <a:rect l="T18" t="T19" r="T20" b="T21"/>
              <a:pathLst>
                <a:path w="908" h="907">
                  <a:moveTo>
                    <a:pt x="0" y="907"/>
                  </a:moveTo>
                  <a:lnTo>
                    <a:pt x="862" y="47"/>
                  </a:lnTo>
                  <a:lnTo>
                    <a:pt x="908" y="0"/>
                  </a:lnTo>
                  <a:lnTo>
                    <a:pt x="499" y="0"/>
                  </a:lnTo>
                  <a:lnTo>
                    <a:pt x="0" y="499"/>
                  </a:lnTo>
                  <a:lnTo>
                    <a:pt x="0" y="907"/>
                  </a:lnTo>
                  <a:close/>
                </a:path>
              </a:pathLst>
            </a:custGeom>
            <a:solidFill>
              <a:srgbClr val="CC0000"/>
            </a:solidFill>
            <a:ln w="9525">
              <a:noFill/>
              <a:miter lim="800000"/>
              <a:headEnd/>
              <a:tailEnd/>
            </a:ln>
          </p:spPr>
          <p:txBody>
            <a:bodyPr/>
            <a:lstStyle/>
            <a:p>
              <a:endParaRPr lang="zh-CN" altLang="en-US"/>
            </a:p>
          </p:txBody>
        </p:sp>
        <p:sp>
          <p:nvSpPr>
            <p:cNvPr id="103431" name="Text Box 46"/>
            <p:cNvSpPr txBox="1">
              <a:spLocks noChangeArrowheads="1"/>
            </p:cNvSpPr>
            <p:nvPr/>
          </p:nvSpPr>
          <p:spPr bwMode="auto">
            <a:xfrm rot="18855817">
              <a:off x="-113" y="339"/>
              <a:ext cx="929" cy="252"/>
            </a:xfrm>
            <a:prstGeom prst="rect">
              <a:avLst/>
            </a:prstGeom>
            <a:noFill/>
            <a:ln w="9525">
              <a:noFill/>
              <a:miter lim="800000"/>
              <a:headEnd/>
              <a:tailEnd/>
            </a:ln>
          </p:spPr>
          <p:txBody>
            <a:bodyPr wrap="none">
              <a:spAutoFit/>
            </a:bodyPr>
            <a:lstStyle/>
            <a:p>
              <a:r>
                <a:rPr lang="zh-CN" altLang="en-US" sz="2000" b="1">
                  <a:solidFill>
                    <a:schemeClr val="bg1"/>
                  </a:solidFill>
                  <a:ea typeface="黑体" pitchFamily="2" charset="-122"/>
                </a:rPr>
                <a:t>图表案例三</a:t>
              </a: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C:\Documents and Settings\Administrator\桌面\9.19\stws_3874822160副本.png"/>
          <p:cNvPicPr>
            <a:picLocks noChangeAspect="1" noChangeArrowheads="1"/>
          </p:cNvPicPr>
          <p:nvPr/>
        </p:nvPicPr>
        <p:blipFill>
          <a:blip r:embed="rId3"/>
          <a:srcRect/>
          <a:stretch>
            <a:fillRect/>
          </a:stretch>
        </p:blipFill>
        <p:spPr bwMode="auto">
          <a:xfrm>
            <a:off x="4533900" y="1071563"/>
            <a:ext cx="4610100" cy="4714875"/>
          </a:xfrm>
          <a:prstGeom prst="rect">
            <a:avLst/>
          </a:prstGeom>
          <a:noFill/>
          <a:ln w="9525">
            <a:noFill/>
            <a:miter lim="800000"/>
            <a:headEnd/>
            <a:tailEnd/>
          </a:ln>
        </p:spPr>
      </p:pic>
      <p:sp>
        <p:nvSpPr>
          <p:cNvPr id="104451" name="矩形 7"/>
          <p:cNvSpPr>
            <a:spLocks noChangeArrowheads="1"/>
          </p:cNvSpPr>
          <p:nvPr/>
        </p:nvSpPr>
        <p:spPr bwMode="auto">
          <a:xfrm>
            <a:off x="428625" y="2938463"/>
            <a:ext cx="5943600" cy="1643062"/>
          </a:xfrm>
          <a:prstGeom prst="rect">
            <a:avLst/>
          </a:prstGeom>
          <a:noFill/>
          <a:ln w="9525">
            <a:noFill/>
            <a:miter lim="800000"/>
            <a:headEnd/>
            <a:tailEnd/>
          </a:ln>
        </p:spPr>
        <p:txBody>
          <a:bodyPr/>
          <a:lstStyle/>
          <a:p>
            <a:r>
              <a:rPr lang="en-US" sz="4000" b="1">
                <a:effectLst>
                  <a:outerShdw blurRad="38100" dist="38100" dir="2700000" algn="tl">
                    <a:srgbClr val="C0C0C0"/>
                  </a:outerShdw>
                </a:effectLst>
                <a:latin typeface="微软雅黑" pitchFamily="34" charset="-122"/>
                <a:ea typeface="微软雅黑" pitchFamily="34" charset="-122"/>
              </a:rPr>
              <a:t>PPT</a:t>
            </a:r>
            <a:r>
              <a:rPr lang="zh-CN" altLang="en-US" sz="4000" b="1">
                <a:effectLst>
                  <a:outerShdw blurRad="38100" dist="38100" dir="2700000" algn="tl">
                    <a:srgbClr val="C0C0C0"/>
                  </a:outerShdw>
                </a:effectLst>
                <a:latin typeface="微软雅黑" pitchFamily="34" charset="-122"/>
                <a:ea typeface="微软雅黑" pitchFamily="34" charset="-122"/>
              </a:rPr>
              <a:t>的逻辑很重要</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3"/>
          <p:cNvSpPr txBox="1">
            <a:spLocks noChangeArrowheads="1"/>
          </p:cNvSpPr>
          <p:nvPr/>
        </p:nvSpPr>
        <p:spPr bwMode="auto">
          <a:xfrm>
            <a:off x="285750" y="285750"/>
            <a:ext cx="8501063" cy="928688"/>
          </a:xfrm>
          <a:prstGeom prst="rect">
            <a:avLst/>
          </a:prstGeom>
          <a:noFill/>
          <a:ln w="9525">
            <a:noFill/>
            <a:miter lim="800000"/>
            <a:headEnd/>
            <a:tailEnd/>
          </a:ln>
        </p:spPr>
        <p:txBody>
          <a:bodyPr/>
          <a:lstStyle/>
          <a:p>
            <a:pPr marL="342900" indent="-342900">
              <a:spcBef>
                <a:spcPct val="20000"/>
              </a:spcBef>
            </a:pPr>
            <a:r>
              <a:rPr lang="zh-CN" altLang="en-US" sz="4000" b="1">
                <a:latin typeface="微软雅黑" pitchFamily="34" charset="-122"/>
                <a:ea typeface="微软雅黑" pitchFamily="34" charset="-122"/>
              </a:rPr>
              <a:t>商业</a:t>
            </a:r>
            <a:r>
              <a:rPr lang="en-US" sz="4000" b="1">
                <a:latin typeface="微软雅黑" pitchFamily="34" charset="-122"/>
                <a:ea typeface="微软雅黑" pitchFamily="34" charset="-122"/>
              </a:rPr>
              <a:t>PPT</a:t>
            </a:r>
            <a:r>
              <a:rPr lang="zh-CN" altLang="en-US" sz="4000" b="1">
                <a:latin typeface="微软雅黑" pitchFamily="34" charset="-122"/>
                <a:ea typeface="微软雅黑" pitchFamily="34" charset="-122"/>
              </a:rPr>
              <a:t>的灵魂是逻辑！？</a:t>
            </a:r>
            <a:endParaRPr lang="en-US" sz="4000" b="1">
              <a:latin typeface="微软雅黑" pitchFamily="34" charset="-122"/>
              <a:ea typeface="微软雅黑" pitchFamily="34" charset="-122"/>
            </a:endParaRPr>
          </a:p>
        </p:txBody>
      </p:sp>
      <p:sp>
        <p:nvSpPr>
          <p:cNvPr id="106499" name="灯片编号占位符 3"/>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7787AC01-FA85-4BE6-BDF9-1F9452CDBDD8}" type="slidenum">
              <a:rPr lang="zh-CN" altLang="en-US" sz="1200">
                <a:solidFill>
                  <a:srgbClr val="898989"/>
                </a:solidFill>
                <a:latin typeface="Calibri" pitchFamily="34" charset="0"/>
              </a:rPr>
              <a:pPr algn="r"/>
              <a:t>68</a:t>
            </a:fld>
            <a:endParaRPr lang="en-US" sz="1200">
              <a:solidFill>
                <a:srgbClr val="898989"/>
              </a:solidFill>
              <a:latin typeface="Calibri" pitchFamily="34" charset="0"/>
            </a:endParaRPr>
          </a:p>
        </p:txBody>
      </p:sp>
      <p:pic>
        <p:nvPicPr>
          <p:cNvPr id="106500" name="内容占位符 4"/>
          <p:cNvPicPr>
            <a:picLocks noChangeArrowheads="1"/>
          </p:cNvPicPr>
          <p:nvPr/>
        </p:nvPicPr>
        <p:blipFill>
          <a:blip r:embed="rId2"/>
          <a:srcRect/>
          <a:stretch>
            <a:fillRect/>
          </a:stretch>
        </p:blipFill>
        <p:spPr bwMode="auto">
          <a:xfrm>
            <a:off x="731838" y="1420813"/>
            <a:ext cx="3724275" cy="3730625"/>
          </a:xfrm>
          <a:prstGeom prst="rect">
            <a:avLst/>
          </a:prstGeom>
          <a:noFill/>
          <a:ln w="9525">
            <a:noFill/>
            <a:miter lim="800000"/>
            <a:headEnd/>
            <a:tailEnd/>
          </a:ln>
        </p:spPr>
      </p:pic>
      <p:sp>
        <p:nvSpPr>
          <p:cNvPr id="106501" name="矩形 8"/>
          <p:cNvSpPr>
            <a:spLocks noChangeArrowheads="1"/>
          </p:cNvSpPr>
          <p:nvPr/>
        </p:nvSpPr>
        <p:spPr bwMode="auto">
          <a:xfrm>
            <a:off x="3143250" y="2181225"/>
            <a:ext cx="3433763" cy="461963"/>
          </a:xfrm>
          <a:prstGeom prst="rect">
            <a:avLst/>
          </a:prstGeom>
          <a:noFill/>
          <a:ln w="9525">
            <a:noFill/>
            <a:miter lim="800000"/>
            <a:headEnd/>
            <a:tailEnd/>
          </a:ln>
        </p:spPr>
        <p:txBody>
          <a:bodyPr>
            <a:spAutoFit/>
          </a:bodyPr>
          <a:lstStyle/>
          <a:p>
            <a:r>
              <a:rPr lang="zh-CN" altLang="en-US" sz="2400">
                <a:solidFill>
                  <a:srgbClr val="0D0A10"/>
                </a:solidFill>
                <a:latin typeface="微软雅黑" pitchFamily="34" charset="-122"/>
                <a:ea typeface="微软雅黑" pitchFamily="34" charset="-122"/>
              </a:rPr>
              <a:t>首先，从目的出发</a:t>
            </a:r>
            <a:endParaRPr lang="zh-CN" altLang="en-US" sz="2400">
              <a:latin typeface="微软雅黑" pitchFamily="34" charset="-122"/>
              <a:ea typeface="微软雅黑" pitchFamily="34" charset="-122"/>
            </a:endParaRPr>
          </a:p>
        </p:txBody>
      </p:sp>
      <p:sp>
        <p:nvSpPr>
          <p:cNvPr id="106502" name="矩形 9"/>
          <p:cNvSpPr>
            <a:spLocks noChangeArrowheads="1"/>
          </p:cNvSpPr>
          <p:nvPr/>
        </p:nvSpPr>
        <p:spPr bwMode="auto">
          <a:xfrm>
            <a:off x="3811588" y="3397250"/>
            <a:ext cx="3832225" cy="460375"/>
          </a:xfrm>
          <a:prstGeom prst="rect">
            <a:avLst/>
          </a:prstGeom>
          <a:noFill/>
          <a:ln w="9525">
            <a:noFill/>
            <a:miter lim="800000"/>
            <a:headEnd/>
            <a:tailEnd/>
          </a:ln>
        </p:spPr>
        <p:txBody>
          <a:bodyPr>
            <a:spAutoFit/>
          </a:bodyPr>
          <a:lstStyle/>
          <a:p>
            <a:r>
              <a:rPr lang="zh-CN" altLang="en-US" sz="2400">
                <a:solidFill>
                  <a:srgbClr val="0D0A10"/>
                </a:solidFill>
                <a:latin typeface="微软雅黑" pitchFamily="34" charset="-122"/>
                <a:ea typeface="微软雅黑" pitchFamily="34" charset="-122"/>
              </a:rPr>
              <a:t>然后，分角度去拆解</a:t>
            </a:r>
            <a:endParaRPr lang="en-US" sz="2400">
              <a:solidFill>
                <a:srgbClr val="0D0A10"/>
              </a:solidFill>
              <a:latin typeface="微软雅黑" pitchFamily="34" charset="-122"/>
              <a:ea typeface="微软雅黑" pitchFamily="34" charset="-122"/>
            </a:endParaRPr>
          </a:p>
        </p:txBody>
      </p:sp>
      <p:cxnSp>
        <p:nvCxnSpPr>
          <p:cNvPr id="106503" name="直接连接符 10"/>
          <p:cNvCxnSpPr>
            <a:cxnSpLocks noChangeShapeType="1"/>
          </p:cNvCxnSpPr>
          <p:nvPr/>
        </p:nvCxnSpPr>
        <p:spPr bwMode="auto">
          <a:xfrm>
            <a:off x="3143250" y="2643188"/>
            <a:ext cx="2857500" cy="1587"/>
          </a:xfrm>
          <a:prstGeom prst="line">
            <a:avLst/>
          </a:prstGeom>
          <a:noFill/>
          <a:ln w="9525" cmpd="sng">
            <a:solidFill>
              <a:schemeClr val="accent2"/>
            </a:solidFill>
            <a:round/>
            <a:headEnd/>
            <a:tailEnd/>
          </a:ln>
        </p:spPr>
      </p:cxnSp>
      <p:cxnSp>
        <p:nvCxnSpPr>
          <p:cNvPr id="106504" name="直接连接符 11"/>
          <p:cNvCxnSpPr>
            <a:cxnSpLocks noChangeShapeType="1"/>
          </p:cNvCxnSpPr>
          <p:nvPr/>
        </p:nvCxnSpPr>
        <p:spPr bwMode="auto">
          <a:xfrm>
            <a:off x="3671888" y="3857625"/>
            <a:ext cx="3114675" cy="4763"/>
          </a:xfrm>
          <a:prstGeom prst="line">
            <a:avLst/>
          </a:prstGeom>
          <a:noFill/>
          <a:ln w="9525" cmpd="sng">
            <a:solidFill>
              <a:schemeClr val="accent2"/>
            </a:solidFill>
            <a:round/>
            <a:headEnd/>
            <a:tailEnd/>
          </a:ln>
        </p:spPr>
      </p:cxnSp>
      <p:cxnSp>
        <p:nvCxnSpPr>
          <p:cNvPr id="106505" name="直接连接符 12"/>
          <p:cNvCxnSpPr>
            <a:cxnSpLocks noChangeShapeType="1"/>
          </p:cNvCxnSpPr>
          <p:nvPr/>
        </p:nvCxnSpPr>
        <p:spPr bwMode="auto">
          <a:xfrm>
            <a:off x="4383088" y="5072063"/>
            <a:ext cx="3117850" cy="4762"/>
          </a:xfrm>
          <a:prstGeom prst="line">
            <a:avLst/>
          </a:prstGeom>
          <a:noFill/>
          <a:ln w="9525" cmpd="sng">
            <a:solidFill>
              <a:schemeClr val="accent2"/>
            </a:solidFill>
            <a:round/>
            <a:headEnd/>
            <a:tailEnd/>
          </a:ln>
        </p:spPr>
      </p:cxnSp>
      <p:sp>
        <p:nvSpPr>
          <p:cNvPr id="106506" name="TextBox 13"/>
          <p:cNvSpPr txBox="1">
            <a:spLocks noChangeArrowheads="1"/>
          </p:cNvSpPr>
          <p:nvPr/>
        </p:nvSpPr>
        <p:spPr bwMode="auto">
          <a:xfrm>
            <a:off x="4357688" y="4610100"/>
            <a:ext cx="3617912" cy="461963"/>
          </a:xfrm>
          <a:prstGeom prst="rect">
            <a:avLst/>
          </a:prstGeom>
          <a:noFill/>
          <a:ln w="9525">
            <a:noFill/>
            <a:miter lim="800000"/>
            <a:headEnd/>
            <a:tailEnd/>
          </a:ln>
        </p:spPr>
        <p:txBody>
          <a:bodyPr>
            <a:spAutoFit/>
          </a:bodyPr>
          <a:lstStyle/>
          <a:p>
            <a:r>
              <a:rPr lang="zh-CN" altLang="en-US" sz="2400">
                <a:solidFill>
                  <a:srgbClr val="0D0A10"/>
                </a:solidFill>
                <a:latin typeface="微软雅黑" pitchFamily="34" charset="-122"/>
                <a:ea typeface="微软雅黑" pitchFamily="34" charset="-122"/>
              </a:rPr>
              <a:t>最后，从各角度去思考</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3"/>
          <p:cNvSpPr txBox="1">
            <a:spLocks noChangeArrowheads="1"/>
          </p:cNvSpPr>
          <p:nvPr/>
        </p:nvSpPr>
        <p:spPr bwMode="auto">
          <a:xfrm>
            <a:off x="285750" y="285750"/>
            <a:ext cx="8501063" cy="928688"/>
          </a:xfrm>
          <a:prstGeom prst="rect">
            <a:avLst/>
          </a:prstGeom>
          <a:noFill/>
          <a:ln w="9525">
            <a:noFill/>
            <a:miter lim="800000"/>
            <a:headEnd/>
            <a:tailEnd/>
          </a:ln>
        </p:spPr>
        <p:txBody>
          <a:bodyPr/>
          <a:lstStyle/>
          <a:p>
            <a:pPr marL="342900" indent="-342900">
              <a:spcBef>
                <a:spcPct val="20000"/>
              </a:spcBef>
              <a:buFont typeface="Wingdings" pitchFamily="2" charset="2"/>
              <a:buNone/>
            </a:pPr>
            <a:r>
              <a:rPr lang="en-US" sz="4000" b="1">
                <a:latin typeface="微软雅黑" pitchFamily="34" charset="-122"/>
                <a:ea typeface="微软雅黑" pitchFamily="34" charset="-122"/>
              </a:rPr>
              <a:t>PPT</a:t>
            </a:r>
            <a:r>
              <a:rPr lang="zh-CN" altLang="en-US" sz="4000" b="1">
                <a:latin typeface="微软雅黑" pitchFamily="34" charset="-122"/>
                <a:ea typeface="微软雅黑" pitchFamily="34" charset="-122"/>
              </a:rPr>
              <a:t>中展示逻辑的不同？</a:t>
            </a:r>
            <a:endParaRPr lang="en-US" sz="4000" b="1">
              <a:latin typeface="微软雅黑" pitchFamily="34" charset="-122"/>
              <a:ea typeface="微软雅黑" pitchFamily="34" charset="-122"/>
            </a:endParaRPr>
          </a:p>
        </p:txBody>
      </p:sp>
      <p:sp>
        <p:nvSpPr>
          <p:cNvPr id="107523" name="灯片编号占位符 3"/>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CA50AD2C-245C-4C42-90B3-D611916EC5F9}" type="slidenum">
              <a:rPr lang="zh-CN" altLang="en-US" sz="1200">
                <a:solidFill>
                  <a:srgbClr val="898989"/>
                </a:solidFill>
                <a:latin typeface="Calibri" pitchFamily="34" charset="0"/>
              </a:rPr>
              <a:pPr algn="r"/>
              <a:t>69</a:t>
            </a:fld>
            <a:endParaRPr lang="en-US" sz="1200">
              <a:solidFill>
                <a:srgbClr val="898989"/>
              </a:solidFill>
              <a:latin typeface="Calibri" pitchFamily="34" charset="0"/>
            </a:endParaRPr>
          </a:p>
        </p:txBody>
      </p:sp>
      <p:sp>
        <p:nvSpPr>
          <p:cNvPr id="107524" name="矩形 14"/>
          <p:cNvSpPr>
            <a:spLocks noChangeArrowheads="1"/>
          </p:cNvSpPr>
          <p:nvPr/>
        </p:nvSpPr>
        <p:spPr bwMode="auto">
          <a:xfrm>
            <a:off x="2632075" y="3494088"/>
            <a:ext cx="2154238" cy="1200150"/>
          </a:xfrm>
          <a:prstGeom prst="rect">
            <a:avLst/>
          </a:prstGeom>
          <a:noFill/>
          <a:ln w="9525">
            <a:noFill/>
            <a:miter lim="800000"/>
            <a:headEnd/>
            <a:tailEnd/>
          </a:ln>
        </p:spPr>
        <p:txBody>
          <a:bodyPr>
            <a:spAutoFit/>
          </a:bodyPr>
          <a:lstStyle/>
          <a:p>
            <a:r>
              <a:rPr lang="en-US" sz="2400" b="1">
                <a:latin typeface="微软雅黑" pitchFamily="34" charset="-122"/>
                <a:ea typeface="微软雅黑" pitchFamily="34" charset="-122"/>
              </a:rPr>
              <a:t>Word</a:t>
            </a:r>
            <a:endParaRPr lang="en-US" sz="1200">
              <a:latin typeface="微软雅黑" pitchFamily="34" charset="-122"/>
              <a:ea typeface="微软雅黑" pitchFamily="34" charset="-122"/>
            </a:endParaRPr>
          </a:p>
          <a:p>
            <a:r>
              <a:rPr lang="zh-CN" altLang="en-US" sz="2400" b="1">
                <a:solidFill>
                  <a:srgbClr val="FF0000"/>
                </a:solidFill>
                <a:latin typeface="微软雅黑" pitchFamily="34" charset="-122"/>
                <a:ea typeface="微软雅黑" pitchFamily="34" charset="-122"/>
              </a:rPr>
              <a:t>垂直思考法</a:t>
            </a:r>
            <a:r>
              <a:rPr lang="zh-CN" altLang="en-US" sz="2400">
                <a:latin typeface="微软雅黑" pitchFamily="34" charset="-122"/>
                <a:ea typeface="微软雅黑" pitchFamily="34" charset="-122"/>
              </a:rPr>
              <a:t>（左脑）</a:t>
            </a:r>
            <a:endParaRPr lang="en-US" sz="1200">
              <a:latin typeface="微软雅黑" pitchFamily="34" charset="-122"/>
              <a:ea typeface="微软雅黑" pitchFamily="34" charset="-122"/>
            </a:endParaRPr>
          </a:p>
        </p:txBody>
      </p:sp>
      <p:pic>
        <p:nvPicPr>
          <p:cNvPr id="107525" name="Picture 2" descr="http://blog.lib.umn.edu/isss/isss/question-mark1a.jpg"/>
          <p:cNvPicPr>
            <a:picLocks noChangeAspect="1" noChangeArrowheads="1"/>
          </p:cNvPicPr>
          <p:nvPr/>
        </p:nvPicPr>
        <p:blipFill>
          <a:blip r:embed="rId2"/>
          <a:srcRect/>
          <a:stretch>
            <a:fillRect/>
          </a:stretch>
        </p:blipFill>
        <p:spPr bwMode="auto">
          <a:xfrm>
            <a:off x="428625" y="1835150"/>
            <a:ext cx="2149475" cy="2197100"/>
          </a:xfrm>
          <a:prstGeom prst="rect">
            <a:avLst/>
          </a:prstGeom>
          <a:noFill/>
          <a:ln w="9525">
            <a:noFill/>
            <a:miter lim="800000"/>
            <a:headEnd/>
            <a:tailEnd/>
          </a:ln>
        </p:spPr>
      </p:pic>
      <p:pic>
        <p:nvPicPr>
          <p:cNvPr id="107526" name="Picture 4" descr="http://www.servitokss.com/wp-content/uploads/2009/07/exclamation-point.gif"/>
          <p:cNvPicPr>
            <a:picLocks noChangeAspect="1" noChangeArrowheads="1"/>
          </p:cNvPicPr>
          <p:nvPr/>
        </p:nvPicPr>
        <p:blipFill>
          <a:blip r:embed="rId3"/>
          <a:srcRect/>
          <a:stretch>
            <a:fillRect/>
          </a:stretch>
        </p:blipFill>
        <p:spPr bwMode="auto">
          <a:xfrm>
            <a:off x="4389438" y="1836738"/>
            <a:ext cx="2197100" cy="2195512"/>
          </a:xfrm>
          <a:prstGeom prst="rect">
            <a:avLst/>
          </a:prstGeom>
          <a:noFill/>
          <a:ln w="9525">
            <a:noFill/>
            <a:miter lim="800000"/>
            <a:headEnd/>
            <a:tailEnd/>
          </a:ln>
        </p:spPr>
      </p:pic>
      <p:sp>
        <p:nvSpPr>
          <p:cNvPr id="107527" name="矩形 17"/>
          <p:cNvSpPr>
            <a:spLocks noChangeArrowheads="1"/>
          </p:cNvSpPr>
          <p:nvPr/>
        </p:nvSpPr>
        <p:spPr bwMode="auto">
          <a:xfrm>
            <a:off x="6718300" y="3514725"/>
            <a:ext cx="2282825" cy="1200150"/>
          </a:xfrm>
          <a:prstGeom prst="rect">
            <a:avLst/>
          </a:prstGeom>
          <a:noFill/>
          <a:ln w="9525">
            <a:noFill/>
            <a:miter lim="800000"/>
            <a:headEnd/>
            <a:tailEnd/>
          </a:ln>
        </p:spPr>
        <p:txBody>
          <a:bodyPr>
            <a:spAutoFit/>
          </a:bodyPr>
          <a:lstStyle/>
          <a:p>
            <a:r>
              <a:rPr lang="en-US" sz="2400" b="1">
                <a:latin typeface="微软雅黑" pitchFamily="34" charset="-122"/>
                <a:ea typeface="微软雅黑" pitchFamily="34" charset="-122"/>
              </a:rPr>
              <a:t>PPT</a:t>
            </a:r>
            <a:endParaRPr lang="en-US" sz="1200">
              <a:latin typeface="微软雅黑" pitchFamily="34" charset="-122"/>
              <a:ea typeface="微软雅黑" pitchFamily="34" charset="-122"/>
            </a:endParaRPr>
          </a:p>
          <a:p>
            <a:r>
              <a:rPr lang="zh-CN" altLang="en-US" sz="2400" b="1">
                <a:solidFill>
                  <a:srgbClr val="FF0000"/>
                </a:solidFill>
                <a:latin typeface="微软雅黑" pitchFamily="34" charset="-122"/>
                <a:ea typeface="微软雅黑" pitchFamily="34" charset="-122"/>
              </a:rPr>
              <a:t>水平思考法</a:t>
            </a:r>
            <a:r>
              <a:rPr lang="zh-CN" altLang="en-US" sz="2400">
                <a:latin typeface="微软雅黑" pitchFamily="34" charset="-122"/>
                <a:ea typeface="微软雅黑" pitchFamily="34" charset="-122"/>
              </a:rPr>
              <a:t>（右脑）</a:t>
            </a:r>
            <a:endParaRPr lang="en-US" sz="2400">
              <a:latin typeface="微软雅黑" pitchFamily="34" charset="-122"/>
              <a:ea typeface="微软雅黑" pitchFamily="34" charset="-122"/>
            </a:endParaRPr>
          </a:p>
        </p:txBody>
      </p:sp>
      <p:sp>
        <p:nvSpPr>
          <p:cNvPr id="107528" name="矩形 18"/>
          <p:cNvSpPr>
            <a:spLocks noChangeArrowheads="1"/>
          </p:cNvSpPr>
          <p:nvPr/>
        </p:nvSpPr>
        <p:spPr bwMode="auto">
          <a:xfrm>
            <a:off x="1143000" y="5214938"/>
            <a:ext cx="2338388" cy="523875"/>
          </a:xfrm>
          <a:prstGeom prst="rect">
            <a:avLst/>
          </a:prstGeom>
          <a:noFill/>
          <a:ln w="9525">
            <a:noFill/>
            <a:miter lim="800000"/>
            <a:headEnd/>
            <a:tailEnd/>
          </a:ln>
        </p:spPr>
        <p:txBody>
          <a:bodyPr wrap="none">
            <a:spAutoFit/>
          </a:bodyPr>
          <a:lstStyle/>
          <a:p>
            <a:r>
              <a:rPr lang="zh-CN" altLang="en-US" sz="2800" b="1">
                <a:latin typeface="微软雅黑" pitchFamily="34" charset="-122"/>
                <a:ea typeface="微软雅黑" pitchFamily="34" charset="-122"/>
              </a:rPr>
              <a:t>什么是对的？</a:t>
            </a:r>
            <a:endParaRPr lang="zh-CN" altLang="en-US" sz="2800"/>
          </a:p>
        </p:txBody>
      </p:sp>
      <p:sp>
        <p:nvSpPr>
          <p:cNvPr id="107529" name="矩形 19"/>
          <p:cNvSpPr>
            <a:spLocks noChangeArrowheads="1"/>
          </p:cNvSpPr>
          <p:nvPr/>
        </p:nvSpPr>
        <p:spPr bwMode="auto">
          <a:xfrm>
            <a:off x="5214938" y="5214938"/>
            <a:ext cx="3416300" cy="523875"/>
          </a:xfrm>
          <a:prstGeom prst="rect">
            <a:avLst/>
          </a:prstGeom>
          <a:noFill/>
          <a:ln w="9525">
            <a:noFill/>
            <a:miter lim="800000"/>
            <a:headEnd/>
            <a:tailEnd/>
          </a:ln>
        </p:spPr>
        <p:txBody>
          <a:bodyPr wrap="none">
            <a:spAutoFit/>
          </a:bodyPr>
          <a:lstStyle/>
          <a:p>
            <a:r>
              <a:rPr lang="zh-CN" altLang="en-US" sz="2800" b="1">
                <a:latin typeface="微软雅黑" pitchFamily="34" charset="-122"/>
                <a:ea typeface="微软雅黑" pitchFamily="34" charset="-122"/>
              </a:rPr>
              <a:t>啊，原来是这样的！</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9"/>
          <p:cNvSpPr txBox="1">
            <a:spLocks noChangeArrowheads="1"/>
          </p:cNvSpPr>
          <p:nvPr/>
        </p:nvSpPr>
        <p:spPr bwMode="auto">
          <a:xfrm>
            <a:off x="5029200" y="4876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14339" name="文本框 8"/>
          <p:cNvSpPr txBox="1">
            <a:spLocks noChangeArrowheads="1"/>
          </p:cNvSpPr>
          <p:nvPr/>
        </p:nvSpPr>
        <p:spPr bwMode="auto">
          <a:xfrm>
            <a:off x="2438400" y="3352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14340"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幻灯片设计</a:t>
            </a:r>
          </a:p>
        </p:txBody>
      </p:sp>
      <p:pic>
        <p:nvPicPr>
          <p:cNvPr id="14341" name="图片 3"/>
          <p:cNvPicPr>
            <a:picLocks noChangeAspect="1" noChangeArrowheads="1"/>
          </p:cNvPicPr>
          <p:nvPr/>
        </p:nvPicPr>
        <p:blipFill>
          <a:blip r:embed="rId3"/>
          <a:srcRect/>
          <a:stretch>
            <a:fillRect/>
          </a:stretch>
        </p:blipFill>
        <p:spPr bwMode="auto">
          <a:xfrm>
            <a:off x="755650" y="1557338"/>
            <a:ext cx="7335838" cy="384175"/>
          </a:xfrm>
          <a:prstGeom prst="rect">
            <a:avLst/>
          </a:prstGeom>
          <a:noFill/>
          <a:ln w="9525">
            <a:noFill/>
            <a:miter lim="800000"/>
            <a:headEnd/>
            <a:tailEnd/>
          </a:ln>
        </p:spPr>
      </p:pic>
      <p:pic>
        <p:nvPicPr>
          <p:cNvPr id="14342" name="图片 4"/>
          <p:cNvPicPr>
            <a:picLocks noChangeAspect="1" noChangeArrowheads="1"/>
          </p:cNvPicPr>
          <p:nvPr/>
        </p:nvPicPr>
        <p:blipFill>
          <a:blip r:embed="rId4"/>
          <a:srcRect/>
          <a:stretch>
            <a:fillRect/>
          </a:stretch>
        </p:blipFill>
        <p:spPr bwMode="auto">
          <a:xfrm>
            <a:off x="755650" y="2420938"/>
            <a:ext cx="2051050" cy="3887787"/>
          </a:xfrm>
          <a:prstGeom prst="rect">
            <a:avLst/>
          </a:prstGeom>
          <a:noFill/>
          <a:ln w="9525">
            <a:noFill/>
            <a:miter lim="800000"/>
            <a:headEnd/>
            <a:tailEnd/>
          </a:ln>
        </p:spPr>
      </p:pic>
      <p:sp>
        <p:nvSpPr>
          <p:cNvPr id="14343" name="椭圆 5"/>
          <p:cNvSpPr>
            <a:spLocks noChangeArrowheads="1"/>
          </p:cNvSpPr>
          <p:nvPr/>
        </p:nvSpPr>
        <p:spPr bwMode="auto">
          <a:xfrm>
            <a:off x="5435600" y="1412875"/>
            <a:ext cx="1152525" cy="647700"/>
          </a:xfrm>
          <a:prstGeom prst="ellipse">
            <a:avLst/>
          </a:prstGeom>
          <a:noFill/>
          <a:ln w="38100" cmpd="sng">
            <a:solidFill>
              <a:srgbClr val="FF0000"/>
            </a:solidFill>
            <a:round/>
            <a:headEnd/>
            <a:tailEnd/>
          </a:ln>
        </p:spPr>
        <p:txBody>
          <a:bodyPr wrap="none" anchor="ctr"/>
          <a:lstStyle/>
          <a:p>
            <a:endParaRPr lang="zh-CN" altLang="en-US"/>
          </a:p>
        </p:txBody>
      </p:sp>
      <p:pic>
        <p:nvPicPr>
          <p:cNvPr id="14344" name="图片 6"/>
          <p:cNvPicPr>
            <a:picLocks noChangeAspect="1" noChangeArrowheads="1"/>
          </p:cNvPicPr>
          <p:nvPr/>
        </p:nvPicPr>
        <p:blipFill>
          <a:blip r:embed="rId5"/>
          <a:srcRect/>
          <a:stretch>
            <a:fillRect/>
          </a:stretch>
        </p:blipFill>
        <p:spPr bwMode="auto">
          <a:xfrm>
            <a:off x="3405188" y="2420938"/>
            <a:ext cx="2030412" cy="3887787"/>
          </a:xfrm>
          <a:prstGeom prst="rect">
            <a:avLst/>
          </a:prstGeom>
          <a:noFill/>
          <a:ln w="9525">
            <a:noFill/>
            <a:miter lim="800000"/>
            <a:headEnd/>
            <a:tailEnd/>
          </a:ln>
        </p:spPr>
      </p:pic>
      <p:pic>
        <p:nvPicPr>
          <p:cNvPr id="14345" name="图片 7"/>
          <p:cNvPicPr>
            <a:picLocks noChangeAspect="1" noChangeArrowheads="1"/>
          </p:cNvPicPr>
          <p:nvPr/>
        </p:nvPicPr>
        <p:blipFill>
          <a:blip r:embed="rId6"/>
          <a:srcRect b="15242"/>
          <a:stretch>
            <a:fillRect/>
          </a:stretch>
        </p:blipFill>
        <p:spPr bwMode="auto">
          <a:xfrm>
            <a:off x="6011863" y="2420938"/>
            <a:ext cx="2033587" cy="388778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wipe(down)">
                                      <p:cBhvr>
                                        <p:cTn id="7" dur="500"/>
                                        <p:tgtEl>
                                          <p:spTgt spid="1434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43"/>
                                        </p:tgtEl>
                                        <p:attrNameLst>
                                          <p:attrName>style.visibility</p:attrName>
                                        </p:attrNameLst>
                                      </p:cBhvr>
                                      <p:to>
                                        <p:strVal val="visible"/>
                                      </p:to>
                                    </p:set>
                                    <p:animEffect transition="in" filter="dissolve">
                                      <p:cBhvr>
                                        <p:cTn id="12" dur="500"/>
                                        <p:tgtEl>
                                          <p:spTgt spid="1434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4342"/>
                                        </p:tgtEl>
                                        <p:attrNameLst>
                                          <p:attrName>style.visibility</p:attrName>
                                        </p:attrNameLst>
                                      </p:cBhvr>
                                      <p:to>
                                        <p:strVal val="visible"/>
                                      </p:to>
                                    </p:set>
                                    <p:animEffect transition="in" filter="dissolve">
                                      <p:cBhvr>
                                        <p:cTn id="17" dur="500"/>
                                        <p:tgtEl>
                                          <p:spTgt spid="1434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4344"/>
                                        </p:tgtEl>
                                        <p:attrNameLst>
                                          <p:attrName>style.visibility</p:attrName>
                                        </p:attrNameLst>
                                      </p:cBhvr>
                                      <p:to>
                                        <p:strVal val="visible"/>
                                      </p:to>
                                    </p:set>
                                    <p:animEffect transition="in" filter="dissolve">
                                      <p:cBhvr>
                                        <p:cTn id="22" dur="500"/>
                                        <p:tgtEl>
                                          <p:spTgt spid="1434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4345"/>
                                        </p:tgtEl>
                                        <p:attrNameLst>
                                          <p:attrName>style.visibility</p:attrName>
                                        </p:attrNameLst>
                                      </p:cBhvr>
                                      <p:to>
                                        <p:strVal val="visible"/>
                                      </p:to>
                                    </p:set>
                                    <p:animEffect transition="in" filter="dissolve">
                                      <p:cBhvr>
                                        <p:cTn id="27" dur="500"/>
                                        <p:tgtEl>
                                          <p:spTgt spid="14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animBg="1"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3"/>
          <p:cNvSpPr txBox="1">
            <a:spLocks noChangeArrowheads="1"/>
          </p:cNvSpPr>
          <p:nvPr/>
        </p:nvSpPr>
        <p:spPr bwMode="auto">
          <a:xfrm>
            <a:off x="285750" y="285750"/>
            <a:ext cx="8501063" cy="928688"/>
          </a:xfrm>
          <a:prstGeom prst="rect">
            <a:avLst/>
          </a:prstGeom>
          <a:noFill/>
          <a:ln w="9525">
            <a:noFill/>
            <a:miter lim="800000"/>
            <a:headEnd/>
            <a:tailEnd/>
          </a:ln>
        </p:spPr>
        <p:txBody>
          <a:bodyPr/>
          <a:lstStyle/>
          <a:p>
            <a:pPr marL="342900" indent="-342900">
              <a:spcBef>
                <a:spcPct val="20000"/>
              </a:spcBef>
              <a:buFont typeface="Wingdings" pitchFamily="2" charset="2"/>
              <a:buNone/>
            </a:pPr>
            <a:r>
              <a:rPr lang="zh-CN" altLang="en-US" sz="4000" b="1">
                <a:latin typeface="微软雅黑" pitchFamily="34" charset="-122"/>
                <a:ea typeface="微软雅黑" pitchFamily="34" charset="-122"/>
              </a:rPr>
              <a:t>逻辑视觉化的工具</a:t>
            </a:r>
            <a:r>
              <a:rPr lang="en-US" sz="4000" b="1">
                <a:latin typeface="微软雅黑" pitchFamily="34" charset="-122"/>
                <a:ea typeface="微软雅黑" pitchFamily="34" charset="-122"/>
              </a:rPr>
              <a:t>—</a:t>
            </a:r>
            <a:r>
              <a:rPr lang="zh-CN" altLang="en-US" sz="4000" b="1">
                <a:latin typeface="微软雅黑" pitchFamily="34" charset="-122"/>
                <a:ea typeface="微软雅黑" pitchFamily="34" charset="-122"/>
              </a:rPr>
              <a:t>金字塔原理</a:t>
            </a:r>
            <a:endParaRPr lang="en-US" sz="4000" b="1">
              <a:latin typeface="微软雅黑" pitchFamily="34" charset="-122"/>
              <a:ea typeface="微软雅黑" pitchFamily="34" charset="-122"/>
            </a:endParaRPr>
          </a:p>
        </p:txBody>
      </p:sp>
      <p:pic>
        <p:nvPicPr>
          <p:cNvPr id="108547" name="Picture 2"/>
          <p:cNvPicPr>
            <a:picLocks noChangeAspect="1" noChangeArrowheads="1"/>
          </p:cNvPicPr>
          <p:nvPr/>
        </p:nvPicPr>
        <p:blipFill>
          <a:blip r:embed="rId2"/>
          <a:srcRect/>
          <a:stretch>
            <a:fillRect/>
          </a:stretch>
        </p:blipFill>
        <p:spPr bwMode="auto">
          <a:xfrm>
            <a:off x="638175" y="2000250"/>
            <a:ext cx="2306638" cy="3151188"/>
          </a:xfrm>
          <a:prstGeom prst="rect">
            <a:avLst/>
          </a:prstGeom>
          <a:noFill/>
          <a:ln w="9525">
            <a:noFill/>
            <a:miter lim="800000"/>
            <a:headEnd/>
            <a:tailEnd/>
          </a:ln>
        </p:spPr>
      </p:pic>
      <p:sp>
        <p:nvSpPr>
          <p:cNvPr id="108548" name="矩形 14"/>
          <p:cNvSpPr>
            <a:spLocks noChangeArrowheads="1"/>
          </p:cNvSpPr>
          <p:nvPr/>
        </p:nvSpPr>
        <p:spPr bwMode="auto">
          <a:xfrm>
            <a:off x="3143250" y="2046288"/>
            <a:ext cx="3578225" cy="460375"/>
          </a:xfrm>
          <a:prstGeom prst="rect">
            <a:avLst/>
          </a:prstGeom>
          <a:noFill/>
          <a:ln w="9525">
            <a:noFill/>
            <a:miter lim="800000"/>
            <a:headEnd/>
            <a:tailEnd/>
          </a:ln>
        </p:spPr>
        <p:txBody>
          <a:bodyPr>
            <a:spAutoFit/>
          </a:bodyPr>
          <a:lstStyle/>
          <a:p>
            <a:r>
              <a:rPr lang="zh-CN" altLang="en-US" sz="2400" b="1">
                <a:latin typeface="微软雅黑" pitchFamily="34" charset="-122"/>
                <a:ea typeface="微软雅黑" pitchFamily="34" charset="-122"/>
              </a:rPr>
              <a:t>应用金字塔原理后：</a:t>
            </a:r>
          </a:p>
        </p:txBody>
      </p:sp>
      <p:sp>
        <p:nvSpPr>
          <p:cNvPr id="108549" name="AutoShape 11"/>
          <p:cNvSpPr>
            <a:spLocks noChangeArrowheads="1"/>
          </p:cNvSpPr>
          <p:nvPr/>
        </p:nvSpPr>
        <p:spPr bwMode="auto">
          <a:xfrm flipV="1">
            <a:off x="3473450" y="3017838"/>
            <a:ext cx="1062038" cy="1803400"/>
          </a:xfrm>
          <a:prstGeom prst="upArrow">
            <a:avLst>
              <a:gd name="adj1" fmla="val 50000"/>
              <a:gd name="adj2" fmla="val 42451"/>
            </a:avLst>
          </a:prstGeom>
          <a:solidFill>
            <a:srgbClr val="339966"/>
          </a:solidFill>
          <a:ln w="76200" cmpd="sng">
            <a:solidFill>
              <a:srgbClr val="003300"/>
            </a:solidFill>
            <a:miter lim="800000"/>
            <a:headEnd/>
            <a:tailEnd/>
          </a:ln>
        </p:spPr>
        <p:txBody>
          <a:bodyPr vert="eaVert" wrap="none" anchor="ctr"/>
          <a:lstStyle/>
          <a:p>
            <a:endParaRPr lang="zh-TW" altLang="en-US" sz="1200" b="1">
              <a:latin typeface="微软雅黑" pitchFamily="34" charset="-122"/>
              <a:ea typeface="微软雅黑" pitchFamily="34" charset="-122"/>
            </a:endParaRPr>
          </a:p>
        </p:txBody>
      </p:sp>
      <p:sp>
        <p:nvSpPr>
          <p:cNvPr id="108550" name="AutoShape 15"/>
          <p:cNvSpPr>
            <a:spLocks noChangeArrowheads="1"/>
          </p:cNvSpPr>
          <p:nvPr/>
        </p:nvSpPr>
        <p:spPr bwMode="auto">
          <a:xfrm>
            <a:off x="7107238" y="2981325"/>
            <a:ext cx="1062037" cy="1803400"/>
          </a:xfrm>
          <a:prstGeom prst="upArrow">
            <a:avLst>
              <a:gd name="adj1" fmla="val 50000"/>
              <a:gd name="adj2" fmla="val 38450"/>
            </a:avLst>
          </a:prstGeom>
          <a:solidFill>
            <a:srgbClr val="FF9900"/>
          </a:solidFill>
          <a:ln w="76200" cmpd="sng">
            <a:solidFill>
              <a:srgbClr val="993300"/>
            </a:solidFill>
            <a:miter lim="800000"/>
            <a:headEnd/>
            <a:tailEnd/>
          </a:ln>
        </p:spPr>
        <p:txBody>
          <a:bodyPr vert="eaVert" wrap="none" anchor="ctr"/>
          <a:lstStyle/>
          <a:p>
            <a:pPr algn="ctr"/>
            <a:endParaRPr lang="en-US" b="1">
              <a:solidFill>
                <a:schemeClr val="bg1"/>
              </a:solidFill>
              <a:latin typeface="微软雅黑" pitchFamily="34" charset="-122"/>
              <a:ea typeface="微软雅黑" pitchFamily="34" charset="-122"/>
            </a:endParaRPr>
          </a:p>
        </p:txBody>
      </p:sp>
      <p:sp>
        <p:nvSpPr>
          <p:cNvPr id="108551" name="矩形 17"/>
          <p:cNvSpPr>
            <a:spLocks noChangeArrowheads="1"/>
          </p:cNvSpPr>
          <p:nvPr/>
        </p:nvSpPr>
        <p:spPr bwMode="auto">
          <a:xfrm>
            <a:off x="3405188" y="4953000"/>
            <a:ext cx="1211262" cy="400050"/>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制作时间</a:t>
            </a:r>
          </a:p>
        </p:txBody>
      </p:sp>
      <p:sp>
        <p:nvSpPr>
          <p:cNvPr id="108552" name="AutoShape 11"/>
          <p:cNvSpPr>
            <a:spLocks noChangeArrowheads="1"/>
          </p:cNvSpPr>
          <p:nvPr/>
        </p:nvSpPr>
        <p:spPr bwMode="auto">
          <a:xfrm flipV="1">
            <a:off x="5360988" y="3017838"/>
            <a:ext cx="1062037" cy="1803400"/>
          </a:xfrm>
          <a:prstGeom prst="upArrow">
            <a:avLst>
              <a:gd name="adj1" fmla="val 50000"/>
              <a:gd name="adj2" fmla="val 42451"/>
            </a:avLst>
          </a:prstGeom>
          <a:solidFill>
            <a:srgbClr val="339966"/>
          </a:solidFill>
          <a:ln w="76200" cmpd="sng">
            <a:solidFill>
              <a:srgbClr val="003300"/>
            </a:solidFill>
            <a:miter lim="800000"/>
            <a:headEnd/>
            <a:tailEnd/>
          </a:ln>
        </p:spPr>
        <p:txBody>
          <a:bodyPr vert="eaVert" wrap="none" anchor="ctr"/>
          <a:lstStyle/>
          <a:p>
            <a:endParaRPr lang="zh-TW" altLang="en-US" sz="1200" b="1">
              <a:latin typeface="微软雅黑" pitchFamily="34" charset="-122"/>
              <a:ea typeface="微软雅黑" pitchFamily="34" charset="-122"/>
            </a:endParaRPr>
          </a:p>
        </p:txBody>
      </p:sp>
      <p:sp>
        <p:nvSpPr>
          <p:cNvPr id="108553" name="矩形 19"/>
          <p:cNvSpPr>
            <a:spLocks noChangeArrowheads="1"/>
          </p:cNvSpPr>
          <p:nvPr/>
        </p:nvSpPr>
        <p:spPr bwMode="auto">
          <a:xfrm>
            <a:off x="5292725" y="4953000"/>
            <a:ext cx="1211263" cy="400050"/>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文字密度</a:t>
            </a:r>
          </a:p>
        </p:txBody>
      </p:sp>
      <p:sp>
        <p:nvSpPr>
          <p:cNvPr id="108554" name="矩形 20"/>
          <p:cNvSpPr>
            <a:spLocks noChangeArrowheads="1"/>
          </p:cNvSpPr>
          <p:nvPr/>
        </p:nvSpPr>
        <p:spPr bwMode="auto">
          <a:xfrm>
            <a:off x="7075488" y="4949825"/>
            <a:ext cx="1211262" cy="400050"/>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内容条理</a:t>
            </a:r>
          </a:p>
        </p:txBody>
      </p:sp>
      <p:sp>
        <p:nvSpPr>
          <p:cNvPr id="108555" name="矩形 21"/>
          <p:cNvSpPr>
            <a:spLocks noChangeArrowheads="1"/>
          </p:cNvSpPr>
          <p:nvPr/>
        </p:nvSpPr>
        <p:spPr bwMode="auto">
          <a:xfrm>
            <a:off x="919163" y="5208588"/>
            <a:ext cx="1800225" cy="647700"/>
          </a:xfrm>
          <a:prstGeom prst="rect">
            <a:avLst/>
          </a:prstGeom>
          <a:noFill/>
          <a:ln w="9525">
            <a:noFill/>
            <a:miter lim="800000"/>
            <a:headEnd/>
            <a:tailEnd/>
          </a:ln>
        </p:spPr>
        <p:txBody>
          <a:bodyPr wrap="none">
            <a:spAutoFit/>
          </a:bodyPr>
          <a:lstStyle/>
          <a:p>
            <a:pPr algn="ctr"/>
            <a:r>
              <a:rPr lang="en-US" b="1">
                <a:latin typeface="微软雅黑" pitchFamily="34" charset="-122"/>
                <a:ea typeface="微软雅黑" pitchFamily="34" charset="-122"/>
              </a:rPr>
              <a:t>30</a:t>
            </a:r>
            <a:r>
              <a:rPr lang="zh-CN" altLang="en-US" b="1">
                <a:latin typeface="微软雅黑" pitchFamily="34" charset="-122"/>
                <a:ea typeface="微软雅黑" pitchFamily="34" charset="-122"/>
              </a:rPr>
              <a:t>年经典著作</a:t>
            </a:r>
            <a:endParaRPr lang="en-US" b="1">
              <a:latin typeface="微软雅黑" pitchFamily="34" charset="-122"/>
              <a:ea typeface="微软雅黑" pitchFamily="34" charset="-122"/>
            </a:endParaRPr>
          </a:p>
          <a:p>
            <a:pPr algn="ctr"/>
            <a:r>
              <a:rPr lang="zh-CN" altLang="en-US" b="1">
                <a:latin typeface="微软雅黑" pitchFamily="34" charset="-122"/>
                <a:ea typeface="微软雅黑" pitchFamily="34" charset="-122"/>
              </a:rPr>
              <a:t>咨询顾问必读书</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idx="4294967295"/>
          </p:nvPr>
        </p:nvSpPr>
        <p:spPr>
          <a:xfrm>
            <a:off x="571500" y="428625"/>
            <a:ext cx="8072438" cy="714375"/>
          </a:xfrm>
        </p:spPr>
        <p:txBody>
          <a:bodyPr/>
          <a:lstStyle/>
          <a:p>
            <a:pPr eaLnBrk="1" hangingPunct="1"/>
            <a:r>
              <a:rPr lang="zh-CN" sz="4000" b="1">
                <a:latin typeface="微软雅黑" pitchFamily="34" charset="-122"/>
                <a:ea typeface="微软雅黑" pitchFamily="34" charset="-122"/>
              </a:rPr>
              <a:t>学会从结论说起</a:t>
            </a:r>
          </a:p>
        </p:txBody>
      </p:sp>
      <p:sp>
        <p:nvSpPr>
          <p:cNvPr id="109571" name="灯片编号占位符 3"/>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03AB32E0-8E93-4190-950E-CD7FF4CAE781}" type="slidenum">
              <a:rPr lang="zh-CN" altLang="en-US" sz="1200">
                <a:solidFill>
                  <a:srgbClr val="898989"/>
                </a:solidFill>
                <a:latin typeface="Calibri" pitchFamily="34" charset="0"/>
              </a:rPr>
              <a:pPr algn="r"/>
              <a:t>71</a:t>
            </a:fld>
            <a:endParaRPr lang="en-US" sz="1200">
              <a:solidFill>
                <a:srgbClr val="898989"/>
              </a:solidFill>
              <a:latin typeface="Calibri" pitchFamily="34" charset="0"/>
            </a:endParaRPr>
          </a:p>
        </p:txBody>
      </p:sp>
      <p:sp>
        <p:nvSpPr>
          <p:cNvPr id="109572" name="标题 5"/>
          <p:cNvSpPr txBox="1">
            <a:spLocks noChangeArrowheads="1"/>
          </p:cNvSpPr>
          <p:nvPr/>
        </p:nvSpPr>
        <p:spPr bwMode="auto">
          <a:xfrm>
            <a:off x="904875" y="1428750"/>
            <a:ext cx="2738438" cy="506413"/>
          </a:xfrm>
          <a:prstGeom prst="rect">
            <a:avLst/>
          </a:prstGeom>
          <a:noFill/>
          <a:ln w="9525">
            <a:noFill/>
            <a:miter lim="800000"/>
            <a:headEnd/>
            <a:tailEnd/>
          </a:ln>
        </p:spPr>
        <p:txBody>
          <a:bodyPr/>
          <a:lstStyle/>
          <a:p>
            <a:r>
              <a:rPr lang="zh-CN" altLang="en-US" sz="2400">
                <a:latin typeface="微软雅黑" pitchFamily="34" charset="-122"/>
                <a:ea typeface="微软雅黑" pitchFamily="34" charset="-122"/>
              </a:rPr>
              <a:t>一个糟糕的汇报者</a:t>
            </a:r>
          </a:p>
        </p:txBody>
      </p:sp>
      <p:sp>
        <p:nvSpPr>
          <p:cNvPr id="109573" name="标题 5"/>
          <p:cNvSpPr txBox="1">
            <a:spLocks noChangeArrowheads="1"/>
          </p:cNvSpPr>
          <p:nvPr/>
        </p:nvSpPr>
        <p:spPr bwMode="auto">
          <a:xfrm>
            <a:off x="4572000" y="1500188"/>
            <a:ext cx="3284538" cy="363537"/>
          </a:xfrm>
          <a:prstGeom prst="rect">
            <a:avLst/>
          </a:prstGeom>
          <a:noFill/>
          <a:ln w="9525">
            <a:noFill/>
            <a:miter lim="800000"/>
            <a:headEnd/>
            <a:tailEnd/>
          </a:ln>
        </p:spPr>
        <p:txBody>
          <a:bodyPr/>
          <a:lstStyle/>
          <a:p>
            <a:r>
              <a:rPr lang="zh-CN" altLang="en-US" sz="2400">
                <a:latin typeface="微软雅黑" pitchFamily="34" charset="-122"/>
                <a:ea typeface="微软雅黑" pitchFamily="34" charset="-122"/>
              </a:rPr>
              <a:t>假如他学习了金字塔</a:t>
            </a:r>
          </a:p>
        </p:txBody>
      </p:sp>
      <p:grpSp>
        <p:nvGrpSpPr>
          <p:cNvPr id="109574" name="Group 6"/>
          <p:cNvGrpSpPr>
            <a:grpSpLocks/>
          </p:cNvGrpSpPr>
          <p:nvPr/>
        </p:nvGrpSpPr>
        <p:grpSpPr bwMode="auto">
          <a:xfrm>
            <a:off x="238125" y="2378075"/>
            <a:ext cx="3810000" cy="3138488"/>
            <a:chOff x="0" y="0"/>
            <a:chExt cx="2400" cy="1977"/>
          </a:xfrm>
        </p:grpSpPr>
        <p:pic>
          <p:nvPicPr>
            <p:cNvPr id="109575" name="圆角矩形标注 19"/>
            <p:cNvPicPr>
              <a:picLocks noChangeArrowheads="1"/>
            </p:cNvPicPr>
            <p:nvPr/>
          </p:nvPicPr>
          <p:blipFill>
            <a:blip r:embed="rId2"/>
            <a:srcRect/>
            <a:stretch>
              <a:fillRect/>
            </a:stretch>
          </p:blipFill>
          <p:spPr bwMode="auto">
            <a:xfrm>
              <a:off x="0" y="0"/>
              <a:ext cx="2400" cy="1977"/>
            </a:xfrm>
            <a:prstGeom prst="rect">
              <a:avLst/>
            </a:prstGeom>
            <a:noFill/>
            <a:ln w="9525">
              <a:noFill/>
              <a:miter lim="800000"/>
              <a:headEnd/>
              <a:tailEnd/>
            </a:ln>
          </p:spPr>
        </p:pic>
        <p:sp>
          <p:nvSpPr>
            <p:cNvPr id="109576" name="Text Box 7"/>
            <p:cNvSpPr txBox="1">
              <a:spLocks noChangeArrowheads="1"/>
            </p:cNvSpPr>
            <p:nvPr/>
          </p:nvSpPr>
          <p:spPr bwMode="auto">
            <a:xfrm>
              <a:off x="643" y="195"/>
              <a:ext cx="1654" cy="1353"/>
            </a:xfrm>
            <a:prstGeom prst="rect">
              <a:avLst/>
            </a:prstGeom>
            <a:noFill/>
            <a:ln w="9525">
              <a:noFill/>
              <a:miter lim="800000"/>
              <a:headEnd/>
              <a:tailEnd/>
            </a:ln>
          </p:spPr>
          <p:txBody>
            <a:bodyPr anchor="ctr"/>
            <a:lstStyle/>
            <a:p>
              <a:pPr>
                <a:spcBef>
                  <a:spcPts val="300"/>
                </a:spcBef>
                <a:spcAft>
                  <a:spcPts val="300"/>
                </a:spcAft>
              </a:pPr>
              <a:endParaRPr lang="en-US" sz="1600">
                <a:latin typeface="微软雅黑" pitchFamily="34" charset="-122"/>
                <a:ea typeface="微软雅黑" pitchFamily="34" charset="-122"/>
              </a:endParaRPr>
            </a:p>
            <a:p>
              <a:pPr>
                <a:spcBef>
                  <a:spcPts val="300"/>
                </a:spcBef>
                <a:spcAft>
                  <a:spcPts val="300"/>
                </a:spcAft>
              </a:pPr>
              <a:r>
                <a:rPr lang="zh-CN" altLang="en-US" sz="1200">
                  <a:latin typeface="微软雅黑" pitchFamily="34" charset="-122"/>
                  <a:ea typeface="微软雅黑" pitchFamily="34" charset="-122"/>
                </a:rPr>
                <a:t>老板，我最近在留意原材料的价格，发现很多钢材都涨价了；</a:t>
              </a:r>
              <a:endParaRPr lang="en-US" sz="1200">
                <a:latin typeface="微软雅黑" pitchFamily="34" charset="-122"/>
                <a:ea typeface="微软雅黑" pitchFamily="34" charset="-122"/>
              </a:endParaRPr>
            </a:p>
            <a:p>
              <a:pPr>
                <a:spcBef>
                  <a:spcPts val="300"/>
                </a:spcBef>
                <a:spcAft>
                  <a:spcPts val="300"/>
                </a:spcAft>
              </a:pPr>
              <a:r>
                <a:rPr lang="zh-CN" altLang="en-US" sz="1200">
                  <a:latin typeface="微软雅黑" pitchFamily="34" charset="-122"/>
                  <a:ea typeface="微软雅黑" pitchFamily="34" charset="-122"/>
                </a:rPr>
                <a:t>还有刚才物流公司也打电话来说提价；</a:t>
              </a:r>
              <a:endParaRPr lang="en-US" sz="1200">
                <a:latin typeface="微软雅黑" pitchFamily="34" charset="-122"/>
                <a:ea typeface="微软雅黑" pitchFamily="34" charset="-122"/>
              </a:endParaRPr>
            </a:p>
            <a:p>
              <a:pPr>
                <a:spcBef>
                  <a:spcPts val="300"/>
                </a:spcBef>
                <a:spcAft>
                  <a:spcPts val="300"/>
                </a:spcAft>
              </a:pPr>
              <a:r>
                <a:rPr lang="zh-CN" altLang="en-US" sz="1200">
                  <a:latin typeface="微软雅黑" pitchFamily="34" charset="-122"/>
                  <a:ea typeface="微软雅黑" pitchFamily="34" charset="-122"/>
                </a:rPr>
                <a:t>我又比较了几家的价格，但是还是没有办法说服他不涨价；</a:t>
              </a:r>
              <a:endParaRPr lang="en-US" sz="1200">
                <a:latin typeface="微软雅黑" pitchFamily="34" charset="-122"/>
                <a:ea typeface="微软雅黑" pitchFamily="34" charset="-122"/>
              </a:endParaRPr>
            </a:p>
            <a:p>
              <a:pPr>
                <a:spcBef>
                  <a:spcPts val="300"/>
                </a:spcBef>
                <a:spcAft>
                  <a:spcPts val="300"/>
                </a:spcAft>
              </a:pPr>
              <a:r>
                <a:rPr lang="zh-CN" altLang="en-US" sz="1200">
                  <a:latin typeface="微软雅黑" pitchFamily="34" charset="-122"/>
                  <a:ea typeface="微软雅黑" pitchFamily="34" charset="-122"/>
                </a:rPr>
                <a:t>还有，竞争品牌***最近也涨价了，我看到</a:t>
              </a:r>
              <a:r>
                <a:rPr lang="en-US" sz="1200">
                  <a:latin typeface="微软雅黑" pitchFamily="34" charset="-122"/>
                  <a:ea typeface="微软雅黑" pitchFamily="34" charset="-122"/>
                </a:rPr>
                <a:t>……</a:t>
              </a:r>
              <a:r>
                <a:rPr lang="zh-CN" altLang="en-US" sz="1200">
                  <a:latin typeface="微软雅黑" pitchFamily="34" charset="-122"/>
                  <a:ea typeface="微软雅黑" pitchFamily="34" charset="-122"/>
                </a:rPr>
                <a:t>；</a:t>
              </a:r>
              <a:endParaRPr lang="en-US" sz="1200">
                <a:latin typeface="微软雅黑" pitchFamily="34" charset="-122"/>
                <a:ea typeface="微软雅黑" pitchFamily="34" charset="-122"/>
              </a:endParaRPr>
            </a:p>
            <a:p>
              <a:pPr>
                <a:spcBef>
                  <a:spcPts val="300"/>
                </a:spcBef>
                <a:spcAft>
                  <a:spcPts val="300"/>
                </a:spcAft>
              </a:pPr>
              <a:r>
                <a:rPr lang="zh-CN" altLang="en-US" sz="1200">
                  <a:latin typeface="微软雅黑" pitchFamily="34" charset="-122"/>
                  <a:ea typeface="微软雅黑" pitchFamily="34" charset="-122"/>
                </a:rPr>
                <a:t>对了，广告费最近花销也比较快，</a:t>
              </a:r>
              <a:endParaRPr lang="en-US" sz="1200">
                <a:latin typeface="微软雅黑" pitchFamily="34" charset="-122"/>
                <a:ea typeface="微软雅黑" pitchFamily="34" charset="-122"/>
              </a:endParaRPr>
            </a:p>
            <a:p>
              <a:pPr>
                <a:spcBef>
                  <a:spcPts val="300"/>
                </a:spcBef>
                <a:spcAft>
                  <a:spcPts val="300"/>
                </a:spcAft>
              </a:pPr>
              <a:r>
                <a:rPr lang="zh-CN" altLang="en-US" sz="1200">
                  <a:latin typeface="微软雅黑" pitchFamily="34" charset="-122"/>
                  <a:ea typeface="微软雅黑" pitchFamily="34" charset="-122"/>
                </a:rPr>
                <a:t>如果</a:t>
              </a:r>
              <a:r>
                <a:rPr lang="en-US" sz="1200">
                  <a:latin typeface="微软雅黑" pitchFamily="34" charset="-122"/>
                  <a:ea typeface="微软雅黑" pitchFamily="34" charset="-122"/>
                </a:rPr>
                <a:t>……</a:t>
              </a:r>
              <a:r>
                <a:rPr lang="zh-CN" altLang="en-US" sz="1200">
                  <a:latin typeface="微软雅黑" pitchFamily="34" charset="-122"/>
                  <a:ea typeface="微软雅黑" pitchFamily="34" charset="-122"/>
                </a:rPr>
                <a:t>可能</a:t>
              </a:r>
              <a:r>
                <a:rPr lang="en-US" sz="1200">
                  <a:latin typeface="微软雅黑" pitchFamily="34" charset="-122"/>
                  <a:ea typeface="微软雅黑" pitchFamily="34" charset="-122"/>
                </a:rPr>
                <a:t>……”</a:t>
              </a:r>
              <a:r>
                <a:rPr lang="zh-CN" altLang="en-US" sz="1200">
                  <a:latin typeface="微软雅黑" pitchFamily="34" charset="-122"/>
                  <a:ea typeface="微软雅黑" pitchFamily="34" charset="-122"/>
                </a:rPr>
                <a:t>。</a:t>
              </a:r>
            </a:p>
            <a:p>
              <a:pPr algn="ctr"/>
              <a:endParaRPr lang="zh-CN" altLang="en-US" sz="1600">
                <a:latin typeface="Calibri" pitchFamily="34" charset="0"/>
              </a:endParaRPr>
            </a:p>
          </p:txBody>
        </p:sp>
      </p:grpSp>
      <p:grpSp>
        <p:nvGrpSpPr>
          <p:cNvPr id="109577" name="Group 9"/>
          <p:cNvGrpSpPr>
            <a:grpSpLocks/>
          </p:cNvGrpSpPr>
          <p:nvPr/>
        </p:nvGrpSpPr>
        <p:grpSpPr bwMode="auto">
          <a:xfrm>
            <a:off x="4211638" y="1944688"/>
            <a:ext cx="4402137" cy="3522662"/>
            <a:chOff x="0" y="0"/>
            <a:chExt cx="2773" cy="2219"/>
          </a:xfrm>
        </p:grpSpPr>
        <p:pic>
          <p:nvPicPr>
            <p:cNvPr id="109578" name="圆角矩形标注 76"/>
            <p:cNvPicPr>
              <a:picLocks noChangeArrowheads="1"/>
            </p:cNvPicPr>
            <p:nvPr/>
          </p:nvPicPr>
          <p:blipFill>
            <a:blip r:embed="rId3"/>
            <a:srcRect/>
            <a:stretch>
              <a:fillRect/>
            </a:stretch>
          </p:blipFill>
          <p:spPr bwMode="auto">
            <a:xfrm>
              <a:off x="0" y="0"/>
              <a:ext cx="2773" cy="2219"/>
            </a:xfrm>
            <a:prstGeom prst="rect">
              <a:avLst/>
            </a:prstGeom>
            <a:noFill/>
            <a:ln w="9525">
              <a:noFill/>
              <a:miter lim="800000"/>
              <a:headEnd/>
              <a:tailEnd/>
            </a:ln>
          </p:spPr>
        </p:pic>
        <p:sp>
          <p:nvSpPr>
            <p:cNvPr id="109579" name="Text Box 10"/>
            <p:cNvSpPr txBox="1">
              <a:spLocks noChangeArrowheads="1"/>
            </p:cNvSpPr>
            <p:nvPr/>
          </p:nvSpPr>
          <p:spPr bwMode="auto">
            <a:xfrm>
              <a:off x="325" y="107"/>
              <a:ext cx="2054" cy="1810"/>
            </a:xfrm>
            <a:prstGeom prst="rect">
              <a:avLst/>
            </a:prstGeom>
            <a:noFill/>
            <a:ln w="9525">
              <a:noFill/>
              <a:miter lim="800000"/>
              <a:headEnd/>
              <a:tailEnd/>
            </a:ln>
          </p:spPr>
          <p:txBody>
            <a:bodyPr anchor="ctr"/>
            <a:lstStyle/>
            <a:p>
              <a:pPr>
                <a:spcBef>
                  <a:spcPts val="300"/>
                </a:spcBef>
                <a:spcAft>
                  <a:spcPts val="300"/>
                </a:spcAft>
              </a:pPr>
              <a:r>
                <a:rPr lang="zh-CN" altLang="en-US" sz="1400">
                  <a:latin typeface="微软雅黑" pitchFamily="34" charset="-122"/>
                  <a:ea typeface="微软雅黑" pitchFamily="34" charset="-122"/>
                </a:rPr>
                <a:t>老板，我认为我们的牌子应该涨价</a:t>
              </a:r>
              <a:r>
                <a:rPr lang="en-US" sz="1400">
                  <a:latin typeface="微软雅黑" pitchFamily="34" charset="-122"/>
                  <a:ea typeface="微软雅黑" pitchFamily="34" charset="-122"/>
                </a:rPr>
                <a:t>20%</a:t>
              </a:r>
              <a:r>
                <a:rPr lang="zh-CN" altLang="en-US" sz="1400">
                  <a:latin typeface="微软雅黑" pitchFamily="34" charset="-122"/>
                  <a:ea typeface="微软雅黑" pitchFamily="34" charset="-122"/>
                </a:rPr>
                <a:t>。而且要超过竞争品牌，</a:t>
              </a:r>
            </a:p>
            <a:p>
              <a:pPr>
                <a:spcBef>
                  <a:spcPts val="300"/>
                </a:spcBef>
                <a:spcAft>
                  <a:spcPts val="300"/>
                </a:spcAft>
              </a:pPr>
              <a:r>
                <a:rPr lang="zh-CN" altLang="en-US" sz="1400">
                  <a:latin typeface="微软雅黑" pitchFamily="34" charset="-122"/>
                  <a:ea typeface="微软雅黑" pitchFamily="34" charset="-122"/>
                </a:rPr>
                <a:t>因为</a:t>
              </a:r>
              <a:endParaRPr lang="en-US" sz="1400">
                <a:latin typeface="微软雅黑" pitchFamily="34" charset="-122"/>
                <a:ea typeface="微软雅黑" pitchFamily="34" charset="-122"/>
              </a:endParaRPr>
            </a:p>
            <a:p>
              <a:pPr>
                <a:spcBef>
                  <a:spcPts val="300"/>
                </a:spcBef>
                <a:spcAft>
                  <a:spcPts val="300"/>
                </a:spcAft>
              </a:pPr>
              <a:r>
                <a:rPr lang="zh-CN" altLang="en-US" sz="1400">
                  <a:latin typeface="微软雅黑" pitchFamily="34" charset="-122"/>
                  <a:ea typeface="微软雅黑" pitchFamily="34" charset="-122"/>
                </a:rPr>
                <a:t>第一，原材料最近都涨价了</a:t>
              </a:r>
              <a:r>
                <a:rPr lang="en-US" sz="1400">
                  <a:latin typeface="微软雅黑" pitchFamily="34" charset="-122"/>
                  <a:ea typeface="微软雅黑" pitchFamily="34" charset="-122"/>
                </a:rPr>
                <a:t>30%</a:t>
              </a:r>
              <a:r>
                <a:rPr lang="zh-CN" altLang="en-US" sz="1400">
                  <a:latin typeface="微软雅黑" pitchFamily="34" charset="-122"/>
                  <a:ea typeface="微软雅黑" pitchFamily="34" charset="-122"/>
                </a:rPr>
                <a:t>，物流成本也上涨了；</a:t>
              </a:r>
            </a:p>
            <a:p>
              <a:pPr>
                <a:spcBef>
                  <a:spcPts val="300"/>
                </a:spcBef>
                <a:spcAft>
                  <a:spcPts val="300"/>
                </a:spcAft>
              </a:pPr>
              <a:r>
                <a:rPr lang="zh-CN" altLang="en-US" sz="1400">
                  <a:latin typeface="微软雅黑" pitchFamily="34" charset="-122"/>
                  <a:ea typeface="微软雅黑" pitchFamily="34" charset="-122"/>
                </a:rPr>
                <a:t>第二，竞争品牌全部都调价</a:t>
              </a:r>
              <a:r>
                <a:rPr lang="en-US" sz="1400">
                  <a:latin typeface="微软雅黑" pitchFamily="34" charset="-122"/>
                  <a:ea typeface="微软雅黑" pitchFamily="34" charset="-122"/>
                </a:rPr>
                <a:t>10-20%</a:t>
              </a:r>
              <a:r>
                <a:rPr lang="zh-CN" altLang="en-US" sz="1400">
                  <a:latin typeface="微软雅黑" pitchFamily="34" charset="-122"/>
                  <a:ea typeface="微软雅黑" pitchFamily="34" charset="-122"/>
                </a:rPr>
                <a:t>，我们应该跟进；</a:t>
              </a:r>
            </a:p>
            <a:p>
              <a:pPr>
                <a:spcBef>
                  <a:spcPts val="300"/>
                </a:spcBef>
                <a:spcAft>
                  <a:spcPts val="300"/>
                </a:spcAft>
              </a:pPr>
              <a:r>
                <a:rPr lang="zh-CN" altLang="en-US" sz="1400">
                  <a:latin typeface="微软雅黑" pitchFamily="34" charset="-122"/>
                  <a:ea typeface="微软雅黑" pitchFamily="34" charset="-122"/>
                </a:rPr>
                <a:t>第三，广告费超标，我们还应该拉出空间，可以做广告</a:t>
              </a:r>
              <a:r>
                <a:rPr lang="en-US" sz="1400">
                  <a:latin typeface="微软雅黑" pitchFamily="34" charset="-122"/>
                  <a:ea typeface="微软雅黑" pitchFamily="34" charset="-122"/>
                </a:rPr>
                <a:t>……</a:t>
              </a:r>
              <a:r>
                <a:rPr lang="zh-CN" altLang="en-US" sz="1400">
                  <a:latin typeface="微软雅黑" pitchFamily="34" charset="-122"/>
                  <a:ea typeface="微软雅黑" pitchFamily="34" charset="-122"/>
                </a:rPr>
                <a:t>，</a:t>
              </a:r>
            </a:p>
            <a:p>
              <a:pPr>
                <a:spcBef>
                  <a:spcPts val="300"/>
                </a:spcBef>
                <a:spcAft>
                  <a:spcPts val="300"/>
                </a:spcAft>
              </a:pPr>
              <a:r>
                <a:rPr lang="zh-CN" altLang="en-US" sz="1400">
                  <a:latin typeface="微软雅黑" pitchFamily="34" charset="-122"/>
                  <a:ea typeface="微软雅黑" pitchFamily="34" charset="-122"/>
                </a:rPr>
                <a:t>老板，你觉得这个建议是否可行？</a:t>
              </a:r>
            </a:p>
          </p:txBody>
        </p:sp>
      </p:grpSp>
      <p:sp>
        <p:nvSpPr>
          <p:cNvPr id="109580" name="AutoShape 4"/>
          <p:cNvSpPr>
            <a:spLocks noChangeAspect="1" noChangeArrowheads="1" noTextEdit="1"/>
          </p:cNvSpPr>
          <p:nvPr/>
        </p:nvSpPr>
        <p:spPr bwMode="auto">
          <a:xfrm>
            <a:off x="9358313" y="2928938"/>
            <a:ext cx="3660775" cy="2870200"/>
          </a:xfrm>
          <a:prstGeom prst="rect">
            <a:avLst/>
          </a:prstGeom>
          <a:noFill/>
          <a:ln w="9525">
            <a:noFill/>
            <a:miter lim="800000"/>
            <a:headEnd/>
            <a:tailEnd/>
          </a:ln>
        </p:spPr>
        <p:txBody>
          <a:bodyPr/>
          <a:lstStyle/>
          <a:p>
            <a:endParaRPr lang="zh-CN" altLang="en-US"/>
          </a:p>
        </p:txBody>
      </p:sp>
      <p:sp>
        <p:nvSpPr>
          <p:cNvPr id="109581" name="Freeform 75"/>
          <p:cNvSpPr>
            <a:spLocks noChangeArrowheads="1"/>
          </p:cNvSpPr>
          <p:nvPr/>
        </p:nvSpPr>
        <p:spPr bwMode="auto">
          <a:xfrm>
            <a:off x="0" y="3987800"/>
            <a:ext cx="1203325" cy="2870200"/>
          </a:xfrm>
          <a:custGeom>
            <a:avLst/>
            <a:gdLst>
              <a:gd name="T0" fmla="*/ 714 w 758"/>
              <a:gd name="T1" fmla="*/ 848 h 1808"/>
              <a:gd name="T2" fmla="*/ 636 w 758"/>
              <a:gd name="T3" fmla="*/ 780 h 1808"/>
              <a:gd name="T4" fmla="*/ 596 w 758"/>
              <a:gd name="T5" fmla="*/ 722 h 1808"/>
              <a:gd name="T6" fmla="*/ 536 w 758"/>
              <a:gd name="T7" fmla="*/ 606 h 1808"/>
              <a:gd name="T8" fmla="*/ 482 w 758"/>
              <a:gd name="T9" fmla="*/ 570 h 1808"/>
              <a:gd name="T10" fmla="*/ 420 w 758"/>
              <a:gd name="T11" fmla="*/ 542 h 1808"/>
              <a:gd name="T12" fmla="*/ 452 w 758"/>
              <a:gd name="T13" fmla="*/ 540 h 1808"/>
              <a:gd name="T14" fmla="*/ 492 w 758"/>
              <a:gd name="T15" fmla="*/ 514 h 1808"/>
              <a:gd name="T16" fmla="*/ 498 w 758"/>
              <a:gd name="T17" fmla="*/ 478 h 1808"/>
              <a:gd name="T18" fmla="*/ 472 w 758"/>
              <a:gd name="T19" fmla="*/ 488 h 1808"/>
              <a:gd name="T20" fmla="*/ 448 w 758"/>
              <a:gd name="T21" fmla="*/ 478 h 1808"/>
              <a:gd name="T22" fmla="*/ 446 w 758"/>
              <a:gd name="T23" fmla="*/ 428 h 1808"/>
              <a:gd name="T24" fmla="*/ 470 w 758"/>
              <a:gd name="T25" fmla="*/ 366 h 1808"/>
              <a:gd name="T26" fmla="*/ 482 w 758"/>
              <a:gd name="T27" fmla="*/ 332 h 1808"/>
              <a:gd name="T28" fmla="*/ 480 w 758"/>
              <a:gd name="T29" fmla="*/ 238 h 1808"/>
              <a:gd name="T30" fmla="*/ 452 w 758"/>
              <a:gd name="T31" fmla="*/ 154 h 1808"/>
              <a:gd name="T32" fmla="*/ 402 w 758"/>
              <a:gd name="T33" fmla="*/ 36 h 1808"/>
              <a:gd name="T34" fmla="*/ 366 w 758"/>
              <a:gd name="T35" fmla="*/ 6 h 1808"/>
              <a:gd name="T36" fmla="*/ 330 w 758"/>
              <a:gd name="T37" fmla="*/ 0 h 1808"/>
              <a:gd name="T38" fmla="*/ 284 w 758"/>
              <a:gd name="T39" fmla="*/ 24 h 1808"/>
              <a:gd name="T40" fmla="*/ 276 w 758"/>
              <a:gd name="T41" fmla="*/ 12 h 1808"/>
              <a:gd name="T42" fmla="*/ 224 w 758"/>
              <a:gd name="T43" fmla="*/ 4 h 1808"/>
              <a:gd name="T44" fmla="*/ 174 w 758"/>
              <a:gd name="T45" fmla="*/ 20 h 1808"/>
              <a:gd name="T46" fmla="*/ 152 w 758"/>
              <a:gd name="T47" fmla="*/ 48 h 1808"/>
              <a:gd name="T48" fmla="*/ 144 w 758"/>
              <a:gd name="T49" fmla="*/ 100 h 1808"/>
              <a:gd name="T50" fmla="*/ 108 w 758"/>
              <a:gd name="T51" fmla="*/ 190 h 1808"/>
              <a:gd name="T52" fmla="*/ 88 w 758"/>
              <a:gd name="T53" fmla="*/ 274 h 1808"/>
              <a:gd name="T54" fmla="*/ 92 w 758"/>
              <a:gd name="T55" fmla="*/ 364 h 1808"/>
              <a:gd name="T56" fmla="*/ 96 w 758"/>
              <a:gd name="T57" fmla="*/ 408 h 1808"/>
              <a:gd name="T58" fmla="*/ 78 w 758"/>
              <a:gd name="T59" fmla="*/ 438 h 1808"/>
              <a:gd name="T60" fmla="*/ 52 w 758"/>
              <a:gd name="T61" fmla="*/ 426 h 1808"/>
              <a:gd name="T62" fmla="*/ 44 w 758"/>
              <a:gd name="T63" fmla="*/ 436 h 1808"/>
              <a:gd name="T64" fmla="*/ 52 w 758"/>
              <a:gd name="T65" fmla="*/ 458 h 1808"/>
              <a:gd name="T66" fmla="*/ 36 w 758"/>
              <a:gd name="T67" fmla="*/ 476 h 1808"/>
              <a:gd name="T68" fmla="*/ 8 w 758"/>
              <a:gd name="T69" fmla="*/ 528 h 1808"/>
              <a:gd name="T70" fmla="*/ 0 w 758"/>
              <a:gd name="T71" fmla="*/ 588 h 1808"/>
              <a:gd name="T72" fmla="*/ 28 w 758"/>
              <a:gd name="T73" fmla="*/ 820 h 1808"/>
              <a:gd name="T74" fmla="*/ 80 w 758"/>
              <a:gd name="T75" fmla="*/ 980 h 1808"/>
              <a:gd name="T76" fmla="*/ 118 w 758"/>
              <a:gd name="T77" fmla="*/ 1094 h 1808"/>
              <a:gd name="T78" fmla="*/ 96 w 758"/>
              <a:gd name="T79" fmla="*/ 1274 h 1808"/>
              <a:gd name="T80" fmla="*/ 36 w 758"/>
              <a:gd name="T81" fmla="*/ 1536 h 1808"/>
              <a:gd name="T82" fmla="*/ 588 w 758"/>
              <a:gd name="T83" fmla="*/ 1530 h 1808"/>
              <a:gd name="T84" fmla="*/ 594 w 758"/>
              <a:gd name="T85" fmla="*/ 1132 h 1808"/>
              <a:gd name="T86" fmla="*/ 628 w 758"/>
              <a:gd name="T87" fmla="*/ 1128 h 1808"/>
              <a:gd name="T88" fmla="*/ 656 w 758"/>
              <a:gd name="T89" fmla="*/ 1060 h 1808"/>
              <a:gd name="T90" fmla="*/ 706 w 758"/>
              <a:gd name="T91" fmla="*/ 1048 h 1808"/>
              <a:gd name="T92" fmla="*/ 736 w 758"/>
              <a:gd name="T93" fmla="*/ 1026 h 1808"/>
              <a:gd name="T94" fmla="*/ 754 w 758"/>
              <a:gd name="T95" fmla="*/ 988 h 1808"/>
              <a:gd name="T96" fmla="*/ 756 w 758"/>
              <a:gd name="T97" fmla="*/ 938 h 1808"/>
              <a:gd name="T98" fmla="*/ 734 w 758"/>
              <a:gd name="T99" fmla="*/ 868 h 180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58"/>
              <a:gd name="T151" fmla="*/ 0 h 1808"/>
              <a:gd name="T152" fmla="*/ 758 w 758"/>
              <a:gd name="T153" fmla="*/ 1808 h 180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58" h="1808">
                <a:moveTo>
                  <a:pt x="734" y="868"/>
                </a:moveTo>
                <a:lnTo>
                  <a:pt x="734" y="868"/>
                </a:lnTo>
                <a:lnTo>
                  <a:pt x="724" y="858"/>
                </a:lnTo>
                <a:lnTo>
                  <a:pt x="714" y="848"/>
                </a:lnTo>
                <a:lnTo>
                  <a:pt x="700" y="840"/>
                </a:lnTo>
                <a:lnTo>
                  <a:pt x="664" y="808"/>
                </a:lnTo>
                <a:lnTo>
                  <a:pt x="636" y="780"/>
                </a:lnTo>
                <a:lnTo>
                  <a:pt x="624" y="768"/>
                </a:lnTo>
                <a:lnTo>
                  <a:pt x="616" y="756"/>
                </a:lnTo>
                <a:lnTo>
                  <a:pt x="596" y="722"/>
                </a:lnTo>
                <a:lnTo>
                  <a:pt x="572" y="674"/>
                </a:lnTo>
                <a:lnTo>
                  <a:pt x="542" y="614"/>
                </a:lnTo>
                <a:lnTo>
                  <a:pt x="536" y="606"/>
                </a:lnTo>
                <a:lnTo>
                  <a:pt x="528" y="598"/>
                </a:lnTo>
                <a:lnTo>
                  <a:pt x="516" y="590"/>
                </a:lnTo>
                <a:lnTo>
                  <a:pt x="500" y="580"/>
                </a:lnTo>
                <a:lnTo>
                  <a:pt x="482" y="570"/>
                </a:lnTo>
                <a:lnTo>
                  <a:pt x="462" y="562"/>
                </a:lnTo>
                <a:lnTo>
                  <a:pt x="436" y="558"/>
                </a:lnTo>
                <a:lnTo>
                  <a:pt x="420" y="542"/>
                </a:lnTo>
                <a:lnTo>
                  <a:pt x="430" y="542"/>
                </a:lnTo>
                <a:lnTo>
                  <a:pt x="442" y="542"/>
                </a:lnTo>
                <a:lnTo>
                  <a:pt x="452" y="540"/>
                </a:lnTo>
                <a:lnTo>
                  <a:pt x="464" y="538"/>
                </a:lnTo>
                <a:lnTo>
                  <a:pt x="474" y="532"/>
                </a:lnTo>
                <a:lnTo>
                  <a:pt x="484" y="524"/>
                </a:lnTo>
                <a:lnTo>
                  <a:pt x="492" y="514"/>
                </a:lnTo>
                <a:lnTo>
                  <a:pt x="502" y="500"/>
                </a:lnTo>
                <a:lnTo>
                  <a:pt x="488" y="502"/>
                </a:lnTo>
                <a:lnTo>
                  <a:pt x="498" y="478"/>
                </a:lnTo>
                <a:lnTo>
                  <a:pt x="494" y="480"/>
                </a:lnTo>
                <a:lnTo>
                  <a:pt x="486" y="486"/>
                </a:lnTo>
                <a:lnTo>
                  <a:pt x="480" y="488"/>
                </a:lnTo>
                <a:lnTo>
                  <a:pt x="472" y="488"/>
                </a:lnTo>
                <a:lnTo>
                  <a:pt x="464" y="488"/>
                </a:lnTo>
                <a:lnTo>
                  <a:pt x="456" y="484"/>
                </a:lnTo>
                <a:lnTo>
                  <a:pt x="448" y="478"/>
                </a:lnTo>
                <a:lnTo>
                  <a:pt x="444" y="470"/>
                </a:lnTo>
                <a:lnTo>
                  <a:pt x="442" y="462"/>
                </a:lnTo>
                <a:lnTo>
                  <a:pt x="442" y="450"/>
                </a:lnTo>
                <a:lnTo>
                  <a:pt x="446" y="428"/>
                </a:lnTo>
                <a:lnTo>
                  <a:pt x="452" y="406"/>
                </a:lnTo>
                <a:lnTo>
                  <a:pt x="462" y="384"/>
                </a:lnTo>
                <a:lnTo>
                  <a:pt x="470" y="366"/>
                </a:lnTo>
                <a:lnTo>
                  <a:pt x="478" y="348"/>
                </a:lnTo>
                <a:lnTo>
                  <a:pt x="482" y="340"/>
                </a:lnTo>
                <a:lnTo>
                  <a:pt x="482" y="332"/>
                </a:lnTo>
                <a:lnTo>
                  <a:pt x="484" y="306"/>
                </a:lnTo>
                <a:lnTo>
                  <a:pt x="484" y="288"/>
                </a:lnTo>
                <a:lnTo>
                  <a:pt x="484" y="264"/>
                </a:lnTo>
                <a:lnTo>
                  <a:pt x="480" y="238"/>
                </a:lnTo>
                <a:lnTo>
                  <a:pt x="476" y="212"/>
                </a:lnTo>
                <a:lnTo>
                  <a:pt x="466" y="182"/>
                </a:lnTo>
                <a:lnTo>
                  <a:pt x="452" y="154"/>
                </a:lnTo>
                <a:lnTo>
                  <a:pt x="440" y="126"/>
                </a:lnTo>
                <a:lnTo>
                  <a:pt x="428" y="100"/>
                </a:lnTo>
                <a:lnTo>
                  <a:pt x="412" y="54"/>
                </a:lnTo>
                <a:lnTo>
                  <a:pt x="402" y="36"/>
                </a:lnTo>
                <a:lnTo>
                  <a:pt x="392" y="22"/>
                </a:lnTo>
                <a:lnTo>
                  <a:pt x="384" y="16"/>
                </a:lnTo>
                <a:lnTo>
                  <a:pt x="376" y="10"/>
                </a:lnTo>
                <a:lnTo>
                  <a:pt x="366" y="6"/>
                </a:lnTo>
                <a:lnTo>
                  <a:pt x="356" y="2"/>
                </a:lnTo>
                <a:lnTo>
                  <a:pt x="342" y="0"/>
                </a:lnTo>
                <a:lnTo>
                  <a:pt x="330" y="0"/>
                </a:lnTo>
                <a:lnTo>
                  <a:pt x="320" y="2"/>
                </a:lnTo>
                <a:lnTo>
                  <a:pt x="312" y="6"/>
                </a:lnTo>
                <a:lnTo>
                  <a:pt x="296" y="14"/>
                </a:lnTo>
                <a:lnTo>
                  <a:pt x="284" y="24"/>
                </a:lnTo>
                <a:lnTo>
                  <a:pt x="284" y="20"/>
                </a:lnTo>
                <a:lnTo>
                  <a:pt x="282" y="16"/>
                </a:lnTo>
                <a:lnTo>
                  <a:pt x="276" y="12"/>
                </a:lnTo>
                <a:lnTo>
                  <a:pt x="270" y="6"/>
                </a:lnTo>
                <a:lnTo>
                  <a:pt x="258" y="4"/>
                </a:lnTo>
                <a:lnTo>
                  <a:pt x="244" y="2"/>
                </a:lnTo>
                <a:lnTo>
                  <a:pt x="224" y="4"/>
                </a:lnTo>
                <a:lnTo>
                  <a:pt x="202" y="10"/>
                </a:lnTo>
                <a:lnTo>
                  <a:pt x="186" y="14"/>
                </a:lnTo>
                <a:lnTo>
                  <a:pt x="174" y="20"/>
                </a:lnTo>
                <a:lnTo>
                  <a:pt x="164" y="26"/>
                </a:lnTo>
                <a:lnTo>
                  <a:pt x="158" y="32"/>
                </a:lnTo>
                <a:lnTo>
                  <a:pt x="154" y="40"/>
                </a:lnTo>
                <a:lnTo>
                  <a:pt x="152" y="48"/>
                </a:lnTo>
                <a:lnTo>
                  <a:pt x="152" y="56"/>
                </a:lnTo>
                <a:lnTo>
                  <a:pt x="150" y="76"/>
                </a:lnTo>
                <a:lnTo>
                  <a:pt x="144" y="100"/>
                </a:lnTo>
                <a:lnTo>
                  <a:pt x="132" y="140"/>
                </a:lnTo>
                <a:lnTo>
                  <a:pt x="122" y="160"/>
                </a:lnTo>
                <a:lnTo>
                  <a:pt x="108" y="190"/>
                </a:lnTo>
                <a:lnTo>
                  <a:pt x="100" y="208"/>
                </a:lnTo>
                <a:lnTo>
                  <a:pt x="94" y="228"/>
                </a:lnTo>
                <a:lnTo>
                  <a:pt x="88" y="250"/>
                </a:lnTo>
                <a:lnTo>
                  <a:pt x="88" y="274"/>
                </a:lnTo>
                <a:lnTo>
                  <a:pt x="88" y="316"/>
                </a:lnTo>
                <a:lnTo>
                  <a:pt x="90" y="344"/>
                </a:lnTo>
                <a:lnTo>
                  <a:pt x="92" y="364"/>
                </a:lnTo>
                <a:lnTo>
                  <a:pt x="94" y="376"/>
                </a:lnTo>
                <a:lnTo>
                  <a:pt x="96" y="390"/>
                </a:lnTo>
                <a:lnTo>
                  <a:pt x="96" y="408"/>
                </a:lnTo>
                <a:lnTo>
                  <a:pt x="98" y="428"/>
                </a:lnTo>
                <a:lnTo>
                  <a:pt x="92" y="432"/>
                </a:lnTo>
                <a:lnTo>
                  <a:pt x="78" y="438"/>
                </a:lnTo>
                <a:lnTo>
                  <a:pt x="70" y="440"/>
                </a:lnTo>
                <a:lnTo>
                  <a:pt x="62" y="438"/>
                </a:lnTo>
                <a:lnTo>
                  <a:pt x="56" y="434"/>
                </a:lnTo>
                <a:lnTo>
                  <a:pt x="52" y="426"/>
                </a:lnTo>
                <a:lnTo>
                  <a:pt x="50" y="426"/>
                </a:lnTo>
                <a:lnTo>
                  <a:pt x="46" y="432"/>
                </a:lnTo>
                <a:lnTo>
                  <a:pt x="44" y="436"/>
                </a:lnTo>
                <a:lnTo>
                  <a:pt x="44" y="442"/>
                </a:lnTo>
                <a:lnTo>
                  <a:pt x="48" y="448"/>
                </a:lnTo>
                <a:lnTo>
                  <a:pt x="52" y="458"/>
                </a:lnTo>
                <a:lnTo>
                  <a:pt x="56" y="464"/>
                </a:lnTo>
                <a:lnTo>
                  <a:pt x="44" y="470"/>
                </a:lnTo>
                <a:lnTo>
                  <a:pt x="36" y="476"/>
                </a:lnTo>
                <a:lnTo>
                  <a:pt x="28" y="484"/>
                </a:lnTo>
                <a:lnTo>
                  <a:pt x="20" y="496"/>
                </a:lnTo>
                <a:lnTo>
                  <a:pt x="14" y="510"/>
                </a:lnTo>
                <a:lnTo>
                  <a:pt x="8" y="528"/>
                </a:lnTo>
                <a:lnTo>
                  <a:pt x="2" y="552"/>
                </a:lnTo>
                <a:lnTo>
                  <a:pt x="0" y="570"/>
                </a:lnTo>
                <a:lnTo>
                  <a:pt x="0" y="588"/>
                </a:lnTo>
                <a:lnTo>
                  <a:pt x="2" y="634"/>
                </a:lnTo>
                <a:lnTo>
                  <a:pt x="6" y="682"/>
                </a:lnTo>
                <a:lnTo>
                  <a:pt x="12" y="732"/>
                </a:lnTo>
                <a:lnTo>
                  <a:pt x="28" y="820"/>
                </a:lnTo>
                <a:lnTo>
                  <a:pt x="40" y="870"/>
                </a:lnTo>
                <a:lnTo>
                  <a:pt x="60" y="928"/>
                </a:lnTo>
                <a:lnTo>
                  <a:pt x="80" y="980"/>
                </a:lnTo>
                <a:lnTo>
                  <a:pt x="102" y="1042"/>
                </a:lnTo>
                <a:lnTo>
                  <a:pt x="112" y="1074"/>
                </a:lnTo>
                <a:lnTo>
                  <a:pt x="118" y="1094"/>
                </a:lnTo>
                <a:lnTo>
                  <a:pt x="106" y="1184"/>
                </a:lnTo>
                <a:lnTo>
                  <a:pt x="96" y="1274"/>
                </a:lnTo>
                <a:lnTo>
                  <a:pt x="88" y="1316"/>
                </a:lnTo>
                <a:lnTo>
                  <a:pt x="70" y="1400"/>
                </a:lnTo>
                <a:lnTo>
                  <a:pt x="42" y="1522"/>
                </a:lnTo>
                <a:lnTo>
                  <a:pt x="36" y="1536"/>
                </a:lnTo>
                <a:lnTo>
                  <a:pt x="58" y="1540"/>
                </a:lnTo>
                <a:lnTo>
                  <a:pt x="84" y="1808"/>
                </a:lnTo>
                <a:lnTo>
                  <a:pt x="574" y="1808"/>
                </a:lnTo>
                <a:lnTo>
                  <a:pt x="588" y="1530"/>
                </a:lnTo>
                <a:lnTo>
                  <a:pt x="620" y="1516"/>
                </a:lnTo>
                <a:lnTo>
                  <a:pt x="562" y="1128"/>
                </a:lnTo>
                <a:lnTo>
                  <a:pt x="594" y="1132"/>
                </a:lnTo>
                <a:lnTo>
                  <a:pt x="616" y="1132"/>
                </a:lnTo>
                <a:lnTo>
                  <a:pt x="624" y="1132"/>
                </a:lnTo>
                <a:lnTo>
                  <a:pt x="628" y="1130"/>
                </a:lnTo>
                <a:lnTo>
                  <a:pt x="628" y="1128"/>
                </a:lnTo>
                <a:lnTo>
                  <a:pt x="634" y="1112"/>
                </a:lnTo>
                <a:lnTo>
                  <a:pt x="644" y="1090"/>
                </a:lnTo>
                <a:lnTo>
                  <a:pt x="656" y="1060"/>
                </a:lnTo>
                <a:lnTo>
                  <a:pt x="668" y="1058"/>
                </a:lnTo>
                <a:lnTo>
                  <a:pt x="692" y="1054"/>
                </a:lnTo>
                <a:lnTo>
                  <a:pt x="706" y="1048"/>
                </a:lnTo>
                <a:lnTo>
                  <a:pt x="720" y="1042"/>
                </a:lnTo>
                <a:lnTo>
                  <a:pt x="730" y="1034"/>
                </a:lnTo>
                <a:lnTo>
                  <a:pt x="734" y="1030"/>
                </a:lnTo>
                <a:lnTo>
                  <a:pt x="736" y="1026"/>
                </a:lnTo>
                <a:lnTo>
                  <a:pt x="750" y="998"/>
                </a:lnTo>
                <a:lnTo>
                  <a:pt x="754" y="988"/>
                </a:lnTo>
                <a:lnTo>
                  <a:pt x="758" y="976"/>
                </a:lnTo>
                <a:lnTo>
                  <a:pt x="758" y="960"/>
                </a:lnTo>
                <a:lnTo>
                  <a:pt x="756" y="938"/>
                </a:lnTo>
                <a:lnTo>
                  <a:pt x="750" y="910"/>
                </a:lnTo>
                <a:lnTo>
                  <a:pt x="742" y="884"/>
                </a:lnTo>
                <a:lnTo>
                  <a:pt x="734" y="868"/>
                </a:lnTo>
                <a:close/>
              </a:path>
            </a:pathLst>
          </a:custGeom>
          <a:solidFill>
            <a:srgbClr val="404040"/>
          </a:solidFill>
          <a:ln w="9525">
            <a:noFill/>
            <a:miter lim="800000"/>
            <a:headEnd/>
            <a:tailEnd/>
          </a:ln>
        </p:spPr>
        <p:txBody>
          <a:bodyPr/>
          <a:lstStyle/>
          <a:p>
            <a:endParaRPr lang="zh-CN" altLang="en-US"/>
          </a:p>
        </p:txBody>
      </p:sp>
      <p:sp>
        <p:nvSpPr>
          <p:cNvPr id="109582" name="Freeform 75"/>
          <p:cNvSpPr>
            <a:spLocks noChangeArrowheads="1"/>
          </p:cNvSpPr>
          <p:nvPr/>
        </p:nvSpPr>
        <p:spPr bwMode="auto">
          <a:xfrm flipH="1">
            <a:off x="7940675" y="3987800"/>
            <a:ext cx="1203325" cy="2870200"/>
          </a:xfrm>
          <a:custGeom>
            <a:avLst/>
            <a:gdLst>
              <a:gd name="T0" fmla="*/ 1799391777 w 758"/>
              <a:gd name="T1" fmla="*/ 2137092717 h 1808"/>
              <a:gd name="T2" fmla="*/ 1602819256 w 758"/>
              <a:gd name="T3" fmla="*/ 1965722138 h 1808"/>
              <a:gd name="T4" fmla="*/ 1502013038 w 758"/>
              <a:gd name="T5" fmla="*/ 1819553115 h 1808"/>
              <a:gd name="T6" fmla="*/ 1350803712 w 758"/>
              <a:gd name="T7" fmla="*/ 1527214672 h 1808"/>
              <a:gd name="T8" fmla="*/ 1214715318 w 758"/>
              <a:gd name="T9" fmla="*/ 1436489071 h 1808"/>
              <a:gd name="T10" fmla="*/ 1058465681 w 758"/>
              <a:gd name="T11" fmla="*/ 1365924715 h 1808"/>
              <a:gd name="T12" fmla="*/ 1139110655 w 758"/>
              <a:gd name="T13" fmla="*/ 1360884404 h 1808"/>
              <a:gd name="T14" fmla="*/ 1239916873 w 758"/>
              <a:gd name="T15" fmla="*/ 1295360360 h 1808"/>
              <a:gd name="T16" fmla="*/ 1255037805 w 758"/>
              <a:gd name="T17" fmla="*/ 1204634759 h 1808"/>
              <a:gd name="T18" fmla="*/ 1189513764 w 758"/>
              <a:gd name="T19" fmla="*/ 1229836315 h 1808"/>
              <a:gd name="T20" fmla="*/ 1129030033 w 758"/>
              <a:gd name="T21" fmla="*/ 1204634759 h 1808"/>
              <a:gd name="T22" fmla="*/ 1123989722 w 758"/>
              <a:gd name="T23" fmla="*/ 1078626981 h 1808"/>
              <a:gd name="T24" fmla="*/ 1184473453 w 758"/>
              <a:gd name="T25" fmla="*/ 922377335 h 1808"/>
              <a:gd name="T26" fmla="*/ 1214715318 w 758"/>
              <a:gd name="T27" fmla="*/ 836692046 h 1808"/>
              <a:gd name="T28" fmla="*/ 1209675007 w 758"/>
              <a:gd name="T29" fmla="*/ 599797224 h 1808"/>
              <a:gd name="T30" fmla="*/ 1139110655 w 758"/>
              <a:gd name="T31" fmla="*/ 388104057 h 1808"/>
              <a:gd name="T32" fmla="*/ 1013102883 w 758"/>
              <a:gd name="T33" fmla="*/ 90725625 h 1808"/>
              <a:gd name="T34" fmla="*/ 922377287 w 758"/>
              <a:gd name="T35" fmla="*/ 15120940 h 1808"/>
              <a:gd name="T36" fmla="*/ 831651493 w 758"/>
              <a:gd name="T37" fmla="*/ 0 h 1808"/>
              <a:gd name="T38" fmla="*/ 715724343 w 758"/>
              <a:gd name="T39" fmla="*/ 60483758 h 1808"/>
              <a:gd name="T40" fmla="*/ 695563099 w 758"/>
              <a:gd name="T41" fmla="*/ 30241879 h 1808"/>
              <a:gd name="T42" fmla="*/ 564515017 w 758"/>
              <a:gd name="T43" fmla="*/ 10080625 h 1808"/>
              <a:gd name="T44" fmla="*/ 438507245 w 758"/>
              <a:gd name="T45" fmla="*/ 50403124 h 1808"/>
              <a:gd name="T46" fmla="*/ 383063726 w 758"/>
              <a:gd name="T47" fmla="*/ 120967517 h 1808"/>
              <a:gd name="T48" fmla="*/ 362902482 w 758"/>
              <a:gd name="T49" fmla="*/ 252015656 h 1808"/>
              <a:gd name="T50" fmla="*/ 272176887 w 758"/>
              <a:gd name="T51" fmla="*/ 478829757 h 1808"/>
              <a:gd name="T52" fmla="*/ 221773778 w 758"/>
              <a:gd name="T53" fmla="*/ 690522824 h 1808"/>
              <a:gd name="T54" fmla="*/ 231854400 w 758"/>
              <a:gd name="T55" fmla="*/ 917337024 h 1808"/>
              <a:gd name="T56" fmla="*/ 241935021 w 758"/>
              <a:gd name="T57" fmla="*/ 1028223869 h 1808"/>
              <a:gd name="T58" fmla="*/ 196572174 w 758"/>
              <a:gd name="T59" fmla="*/ 1103828536 h 1808"/>
              <a:gd name="T60" fmla="*/ 131048132 w 758"/>
              <a:gd name="T61" fmla="*/ 1073586669 h 1808"/>
              <a:gd name="T62" fmla="*/ 110886889 w 758"/>
              <a:gd name="T63" fmla="*/ 1098788225 h 1808"/>
              <a:gd name="T64" fmla="*/ 131048132 w 758"/>
              <a:gd name="T65" fmla="*/ 1154231648 h 1808"/>
              <a:gd name="T66" fmla="*/ 90725621 w 758"/>
              <a:gd name="T67" fmla="*/ 1199594448 h 1808"/>
              <a:gd name="T68" fmla="*/ 20161250 w 758"/>
              <a:gd name="T69" fmla="*/ 1330642538 h 1808"/>
              <a:gd name="T70" fmla="*/ 0 w 758"/>
              <a:gd name="T71" fmla="*/ 1481851872 h 1808"/>
              <a:gd name="T72" fmla="*/ 70564377 w 758"/>
              <a:gd name="T73" fmla="*/ 2066528361 h 1808"/>
              <a:gd name="T74" fmla="*/ 201612485 w 758"/>
              <a:gd name="T75" fmla="*/ 2147483647 h 1808"/>
              <a:gd name="T76" fmla="*/ 297378441 w 758"/>
              <a:gd name="T77" fmla="*/ 2147483647 h 1808"/>
              <a:gd name="T78" fmla="*/ 241935021 w 758"/>
              <a:gd name="T79" fmla="*/ 2147483647 h 1808"/>
              <a:gd name="T80" fmla="*/ 90725621 w 758"/>
              <a:gd name="T81" fmla="*/ 2147483647 h 1808"/>
              <a:gd name="T82" fmla="*/ 1481851795 w 758"/>
              <a:gd name="T83" fmla="*/ 2147483647 h 1808"/>
              <a:gd name="T84" fmla="*/ 1496972727 w 758"/>
              <a:gd name="T85" fmla="*/ 2147483647 h 1808"/>
              <a:gd name="T86" fmla="*/ 1582658012 w 758"/>
              <a:gd name="T87" fmla="*/ 2147483647 h 1808"/>
              <a:gd name="T88" fmla="*/ 1653222364 w 758"/>
              <a:gd name="T89" fmla="*/ 2147483647 h 1808"/>
              <a:gd name="T90" fmla="*/ 1779230533 w 758"/>
              <a:gd name="T91" fmla="*/ 2147483647 h 1808"/>
              <a:gd name="T92" fmla="*/ 1854835196 w 758"/>
              <a:gd name="T93" fmla="*/ 2147483647 h 1808"/>
              <a:gd name="T94" fmla="*/ 1900197994 w 758"/>
              <a:gd name="T95" fmla="*/ 2147483647 h 1808"/>
              <a:gd name="T96" fmla="*/ 1905238305 w 758"/>
              <a:gd name="T97" fmla="*/ 2147483647 h 1808"/>
              <a:gd name="T98" fmla="*/ 1849794885 w 758"/>
              <a:gd name="T99" fmla="*/ 2147483647 h 180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58"/>
              <a:gd name="T151" fmla="*/ 0 h 1808"/>
              <a:gd name="T152" fmla="*/ 758 w 758"/>
              <a:gd name="T153" fmla="*/ 1808 h 180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58" h="1808">
                <a:moveTo>
                  <a:pt x="734" y="868"/>
                </a:moveTo>
                <a:lnTo>
                  <a:pt x="734" y="868"/>
                </a:lnTo>
                <a:lnTo>
                  <a:pt x="724" y="858"/>
                </a:lnTo>
                <a:lnTo>
                  <a:pt x="714" y="848"/>
                </a:lnTo>
                <a:lnTo>
                  <a:pt x="700" y="840"/>
                </a:lnTo>
                <a:lnTo>
                  <a:pt x="664" y="808"/>
                </a:lnTo>
                <a:lnTo>
                  <a:pt x="636" y="780"/>
                </a:lnTo>
                <a:lnTo>
                  <a:pt x="624" y="768"/>
                </a:lnTo>
                <a:lnTo>
                  <a:pt x="616" y="756"/>
                </a:lnTo>
                <a:lnTo>
                  <a:pt x="596" y="722"/>
                </a:lnTo>
                <a:lnTo>
                  <a:pt x="572" y="674"/>
                </a:lnTo>
                <a:lnTo>
                  <a:pt x="542" y="614"/>
                </a:lnTo>
                <a:lnTo>
                  <a:pt x="536" y="606"/>
                </a:lnTo>
                <a:lnTo>
                  <a:pt x="528" y="598"/>
                </a:lnTo>
                <a:lnTo>
                  <a:pt x="516" y="590"/>
                </a:lnTo>
                <a:lnTo>
                  <a:pt x="500" y="580"/>
                </a:lnTo>
                <a:lnTo>
                  <a:pt x="482" y="570"/>
                </a:lnTo>
                <a:lnTo>
                  <a:pt x="462" y="562"/>
                </a:lnTo>
                <a:lnTo>
                  <a:pt x="436" y="558"/>
                </a:lnTo>
                <a:lnTo>
                  <a:pt x="420" y="542"/>
                </a:lnTo>
                <a:lnTo>
                  <a:pt x="430" y="542"/>
                </a:lnTo>
                <a:lnTo>
                  <a:pt x="442" y="542"/>
                </a:lnTo>
                <a:lnTo>
                  <a:pt x="452" y="540"/>
                </a:lnTo>
                <a:lnTo>
                  <a:pt x="464" y="538"/>
                </a:lnTo>
                <a:lnTo>
                  <a:pt x="474" y="532"/>
                </a:lnTo>
                <a:lnTo>
                  <a:pt x="484" y="524"/>
                </a:lnTo>
                <a:lnTo>
                  <a:pt x="492" y="514"/>
                </a:lnTo>
                <a:lnTo>
                  <a:pt x="502" y="500"/>
                </a:lnTo>
                <a:lnTo>
                  <a:pt x="488" y="502"/>
                </a:lnTo>
                <a:lnTo>
                  <a:pt x="498" y="478"/>
                </a:lnTo>
                <a:lnTo>
                  <a:pt x="494" y="480"/>
                </a:lnTo>
                <a:lnTo>
                  <a:pt x="486" y="486"/>
                </a:lnTo>
                <a:lnTo>
                  <a:pt x="480" y="488"/>
                </a:lnTo>
                <a:lnTo>
                  <a:pt x="472" y="488"/>
                </a:lnTo>
                <a:lnTo>
                  <a:pt x="464" y="488"/>
                </a:lnTo>
                <a:lnTo>
                  <a:pt x="456" y="484"/>
                </a:lnTo>
                <a:lnTo>
                  <a:pt x="448" y="478"/>
                </a:lnTo>
                <a:lnTo>
                  <a:pt x="444" y="470"/>
                </a:lnTo>
                <a:lnTo>
                  <a:pt x="442" y="462"/>
                </a:lnTo>
                <a:lnTo>
                  <a:pt x="442" y="450"/>
                </a:lnTo>
                <a:lnTo>
                  <a:pt x="446" y="428"/>
                </a:lnTo>
                <a:lnTo>
                  <a:pt x="452" y="406"/>
                </a:lnTo>
                <a:lnTo>
                  <a:pt x="462" y="384"/>
                </a:lnTo>
                <a:lnTo>
                  <a:pt x="470" y="366"/>
                </a:lnTo>
                <a:lnTo>
                  <a:pt x="478" y="348"/>
                </a:lnTo>
                <a:lnTo>
                  <a:pt x="482" y="340"/>
                </a:lnTo>
                <a:lnTo>
                  <a:pt x="482" y="332"/>
                </a:lnTo>
                <a:lnTo>
                  <a:pt x="484" y="306"/>
                </a:lnTo>
                <a:lnTo>
                  <a:pt x="484" y="288"/>
                </a:lnTo>
                <a:lnTo>
                  <a:pt x="484" y="264"/>
                </a:lnTo>
                <a:lnTo>
                  <a:pt x="480" y="238"/>
                </a:lnTo>
                <a:lnTo>
                  <a:pt x="476" y="212"/>
                </a:lnTo>
                <a:lnTo>
                  <a:pt x="466" y="182"/>
                </a:lnTo>
                <a:lnTo>
                  <a:pt x="452" y="154"/>
                </a:lnTo>
                <a:lnTo>
                  <a:pt x="440" y="126"/>
                </a:lnTo>
                <a:lnTo>
                  <a:pt x="428" y="100"/>
                </a:lnTo>
                <a:lnTo>
                  <a:pt x="412" y="54"/>
                </a:lnTo>
                <a:lnTo>
                  <a:pt x="402" y="36"/>
                </a:lnTo>
                <a:lnTo>
                  <a:pt x="392" y="22"/>
                </a:lnTo>
                <a:lnTo>
                  <a:pt x="384" y="16"/>
                </a:lnTo>
                <a:lnTo>
                  <a:pt x="376" y="10"/>
                </a:lnTo>
                <a:lnTo>
                  <a:pt x="366" y="6"/>
                </a:lnTo>
                <a:lnTo>
                  <a:pt x="356" y="2"/>
                </a:lnTo>
                <a:lnTo>
                  <a:pt x="342" y="0"/>
                </a:lnTo>
                <a:lnTo>
                  <a:pt x="330" y="0"/>
                </a:lnTo>
                <a:lnTo>
                  <a:pt x="320" y="2"/>
                </a:lnTo>
                <a:lnTo>
                  <a:pt x="312" y="6"/>
                </a:lnTo>
                <a:lnTo>
                  <a:pt x="296" y="14"/>
                </a:lnTo>
                <a:lnTo>
                  <a:pt x="284" y="24"/>
                </a:lnTo>
                <a:lnTo>
                  <a:pt x="284" y="20"/>
                </a:lnTo>
                <a:lnTo>
                  <a:pt x="282" y="16"/>
                </a:lnTo>
                <a:lnTo>
                  <a:pt x="276" y="12"/>
                </a:lnTo>
                <a:lnTo>
                  <a:pt x="270" y="6"/>
                </a:lnTo>
                <a:lnTo>
                  <a:pt x="258" y="4"/>
                </a:lnTo>
                <a:lnTo>
                  <a:pt x="244" y="2"/>
                </a:lnTo>
                <a:lnTo>
                  <a:pt x="224" y="4"/>
                </a:lnTo>
                <a:lnTo>
                  <a:pt x="202" y="10"/>
                </a:lnTo>
                <a:lnTo>
                  <a:pt x="186" y="14"/>
                </a:lnTo>
                <a:lnTo>
                  <a:pt x="174" y="20"/>
                </a:lnTo>
                <a:lnTo>
                  <a:pt x="164" y="26"/>
                </a:lnTo>
                <a:lnTo>
                  <a:pt x="158" y="32"/>
                </a:lnTo>
                <a:lnTo>
                  <a:pt x="154" y="40"/>
                </a:lnTo>
                <a:lnTo>
                  <a:pt x="152" y="48"/>
                </a:lnTo>
                <a:lnTo>
                  <a:pt x="152" y="56"/>
                </a:lnTo>
                <a:lnTo>
                  <a:pt x="150" y="76"/>
                </a:lnTo>
                <a:lnTo>
                  <a:pt x="144" y="100"/>
                </a:lnTo>
                <a:lnTo>
                  <a:pt x="132" y="140"/>
                </a:lnTo>
                <a:lnTo>
                  <a:pt x="122" y="160"/>
                </a:lnTo>
                <a:lnTo>
                  <a:pt x="108" y="190"/>
                </a:lnTo>
                <a:lnTo>
                  <a:pt x="100" y="208"/>
                </a:lnTo>
                <a:lnTo>
                  <a:pt x="94" y="228"/>
                </a:lnTo>
                <a:lnTo>
                  <a:pt x="88" y="250"/>
                </a:lnTo>
                <a:lnTo>
                  <a:pt x="88" y="274"/>
                </a:lnTo>
                <a:lnTo>
                  <a:pt x="88" y="316"/>
                </a:lnTo>
                <a:lnTo>
                  <a:pt x="90" y="344"/>
                </a:lnTo>
                <a:lnTo>
                  <a:pt x="92" y="364"/>
                </a:lnTo>
                <a:lnTo>
                  <a:pt x="94" y="376"/>
                </a:lnTo>
                <a:lnTo>
                  <a:pt x="96" y="390"/>
                </a:lnTo>
                <a:lnTo>
                  <a:pt x="96" y="408"/>
                </a:lnTo>
                <a:lnTo>
                  <a:pt x="98" y="428"/>
                </a:lnTo>
                <a:lnTo>
                  <a:pt x="92" y="432"/>
                </a:lnTo>
                <a:lnTo>
                  <a:pt x="78" y="438"/>
                </a:lnTo>
                <a:lnTo>
                  <a:pt x="70" y="440"/>
                </a:lnTo>
                <a:lnTo>
                  <a:pt x="62" y="438"/>
                </a:lnTo>
                <a:lnTo>
                  <a:pt x="56" y="434"/>
                </a:lnTo>
                <a:lnTo>
                  <a:pt x="52" y="426"/>
                </a:lnTo>
                <a:lnTo>
                  <a:pt x="50" y="426"/>
                </a:lnTo>
                <a:lnTo>
                  <a:pt x="46" y="432"/>
                </a:lnTo>
                <a:lnTo>
                  <a:pt x="44" y="436"/>
                </a:lnTo>
                <a:lnTo>
                  <a:pt x="44" y="442"/>
                </a:lnTo>
                <a:lnTo>
                  <a:pt x="48" y="448"/>
                </a:lnTo>
                <a:lnTo>
                  <a:pt x="52" y="458"/>
                </a:lnTo>
                <a:lnTo>
                  <a:pt x="56" y="464"/>
                </a:lnTo>
                <a:lnTo>
                  <a:pt x="44" y="470"/>
                </a:lnTo>
                <a:lnTo>
                  <a:pt x="36" y="476"/>
                </a:lnTo>
                <a:lnTo>
                  <a:pt x="28" y="484"/>
                </a:lnTo>
                <a:lnTo>
                  <a:pt x="20" y="496"/>
                </a:lnTo>
                <a:lnTo>
                  <a:pt x="14" y="510"/>
                </a:lnTo>
                <a:lnTo>
                  <a:pt x="8" y="528"/>
                </a:lnTo>
                <a:lnTo>
                  <a:pt x="2" y="552"/>
                </a:lnTo>
                <a:lnTo>
                  <a:pt x="0" y="570"/>
                </a:lnTo>
                <a:lnTo>
                  <a:pt x="0" y="588"/>
                </a:lnTo>
                <a:lnTo>
                  <a:pt x="2" y="634"/>
                </a:lnTo>
                <a:lnTo>
                  <a:pt x="6" y="682"/>
                </a:lnTo>
                <a:lnTo>
                  <a:pt x="12" y="732"/>
                </a:lnTo>
                <a:lnTo>
                  <a:pt x="28" y="820"/>
                </a:lnTo>
                <a:lnTo>
                  <a:pt x="40" y="870"/>
                </a:lnTo>
                <a:lnTo>
                  <a:pt x="60" y="928"/>
                </a:lnTo>
                <a:lnTo>
                  <a:pt x="80" y="980"/>
                </a:lnTo>
                <a:lnTo>
                  <a:pt x="102" y="1042"/>
                </a:lnTo>
                <a:lnTo>
                  <a:pt x="112" y="1074"/>
                </a:lnTo>
                <a:lnTo>
                  <a:pt x="118" y="1094"/>
                </a:lnTo>
                <a:lnTo>
                  <a:pt x="106" y="1184"/>
                </a:lnTo>
                <a:lnTo>
                  <a:pt x="96" y="1274"/>
                </a:lnTo>
                <a:lnTo>
                  <a:pt x="88" y="1316"/>
                </a:lnTo>
                <a:lnTo>
                  <a:pt x="70" y="1400"/>
                </a:lnTo>
                <a:lnTo>
                  <a:pt x="42" y="1522"/>
                </a:lnTo>
                <a:lnTo>
                  <a:pt x="36" y="1536"/>
                </a:lnTo>
                <a:lnTo>
                  <a:pt x="58" y="1540"/>
                </a:lnTo>
                <a:lnTo>
                  <a:pt x="84" y="1808"/>
                </a:lnTo>
                <a:lnTo>
                  <a:pt x="574" y="1808"/>
                </a:lnTo>
                <a:lnTo>
                  <a:pt x="588" y="1530"/>
                </a:lnTo>
                <a:lnTo>
                  <a:pt x="620" y="1516"/>
                </a:lnTo>
                <a:lnTo>
                  <a:pt x="562" y="1128"/>
                </a:lnTo>
                <a:lnTo>
                  <a:pt x="594" y="1132"/>
                </a:lnTo>
                <a:lnTo>
                  <a:pt x="616" y="1132"/>
                </a:lnTo>
                <a:lnTo>
                  <a:pt x="624" y="1132"/>
                </a:lnTo>
                <a:lnTo>
                  <a:pt x="628" y="1130"/>
                </a:lnTo>
                <a:lnTo>
                  <a:pt x="628" y="1128"/>
                </a:lnTo>
                <a:lnTo>
                  <a:pt x="634" y="1112"/>
                </a:lnTo>
                <a:lnTo>
                  <a:pt x="644" y="1090"/>
                </a:lnTo>
                <a:lnTo>
                  <a:pt x="656" y="1060"/>
                </a:lnTo>
                <a:lnTo>
                  <a:pt x="668" y="1058"/>
                </a:lnTo>
                <a:lnTo>
                  <a:pt x="692" y="1054"/>
                </a:lnTo>
                <a:lnTo>
                  <a:pt x="706" y="1048"/>
                </a:lnTo>
                <a:lnTo>
                  <a:pt x="720" y="1042"/>
                </a:lnTo>
                <a:lnTo>
                  <a:pt x="730" y="1034"/>
                </a:lnTo>
                <a:lnTo>
                  <a:pt x="734" y="1030"/>
                </a:lnTo>
                <a:lnTo>
                  <a:pt x="736" y="1026"/>
                </a:lnTo>
                <a:lnTo>
                  <a:pt x="750" y="998"/>
                </a:lnTo>
                <a:lnTo>
                  <a:pt x="754" y="988"/>
                </a:lnTo>
                <a:lnTo>
                  <a:pt x="758" y="976"/>
                </a:lnTo>
                <a:lnTo>
                  <a:pt x="758" y="960"/>
                </a:lnTo>
                <a:lnTo>
                  <a:pt x="756" y="938"/>
                </a:lnTo>
                <a:lnTo>
                  <a:pt x="750" y="910"/>
                </a:lnTo>
                <a:lnTo>
                  <a:pt x="742" y="884"/>
                </a:lnTo>
                <a:lnTo>
                  <a:pt x="734" y="868"/>
                </a:lnTo>
                <a:close/>
              </a:path>
            </a:pathLst>
          </a:custGeom>
          <a:solidFill>
            <a:srgbClr val="FF0000"/>
          </a:solidFill>
          <a:ln w="9525">
            <a:noFill/>
            <a:miter lim="800000"/>
            <a:headEnd/>
            <a:tailEn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5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95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3"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idx="4294967295"/>
          </p:nvPr>
        </p:nvSpPr>
        <p:spPr>
          <a:xfrm>
            <a:off x="785813" y="71438"/>
            <a:ext cx="7858125" cy="714375"/>
          </a:xfrm>
        </p:spPr>
        <p:txBody>
          <a:bodyPr/>
          <a:lstStyle/>
          <a:p>
            <a:pPr eaLnBrk="1" hangingPunct="1"/>
            <a:r>
              <a:rPr lang="zh-CN" altLang="en-US" sz="3900" b="1">
                <a:latin typeface="微软雅黑" pitchFamily="34" charset="-122"/>
                <a:ea typeface="微软雅黑" pitchFamily="34" charset="-122"/>
              </a:rPr>
              <a:t>金字塔原理</a:t>
            </a:r>
            <a:r>
              <a:rPr lang="en-US" sz="3900" b="1">
                <a:latin typeface="微软雅黑" pitchFamily="34" charset="-122"/>
                <a:ea typeface="微软雅黑" pitchFamily="34" charset="-122"/>
              </a:rPr>
              <a:t>—</a:t>
            </a:r>
            <a:r>
              <a:rPr lang="zh-CN" altLang="en-US" sz="3900" b="1">
                <a:latin typeface="微软雅黑" pitchFamily="34" charset="-122"/>
                <a:ea typeface="微软雅黑" pitchFamily="34" charset="-122"/>
              </a:rPr>
              <a:t>要有中心思想</a:t>
            </a:r>
          </a:p>
        </p:txBody>
      </p:sp>
      <p:sp>
        <p:nvSpPr>
          <p:cNvPr id="110595" name="灯片编号占位符 38"/>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3CCFB187-8C2E-4E66-A8C1-05051ED3935D}" type="slidenum">
              <a:rPr lang="zh-CN" altLang="en-US" sz="1200">
                <a:solidFill>
                  <a:srgbClr val="898989"/>
                </a:solidFill>
                <a:latin typeface="Calibri" pitchFamily="34" charset="0"/>
              </a:rPr>
              <a:pPr algn="r"/>
              <a:t>72</a:t>
            </a:fld>
            <a:endParaRPr lang="en-US" sz="1200">
              <a:solidFill>
                <a:srgbClr val="898989"/>
              </a:solidFill>
              <a:latin typeface="Calibri" pitchFamily="34" charset="0"/>
            </a:endParaRPr>
          </a:p>
        </p:txBody>
      </p:sp>
      <p:sp>
        <p:nvSpPr>
          <p:cNvPr id="110596" name="副标题 3"/>
          <p:cNvSpPr txBox="1">
            <a:spLocks noChangeArrowheads="1"/>
          </p:cNvSpPr>
          <p:nvPr/>
        </p:nvSpPr>
        <p:spPr bwMode="auto">
          <a:xfrm>
            <a:off x="0" y="6172200"/>
            <a:ext cx="6829425" cy="400050"/>
          </a:xfrm>
          <a:prstGeom prst="rect">
            <a:avLst/>
          </a:prstGeom>
          <a:noFill/>
          <a:ln w="9525">
            <a:noFill/>
            <a:miter lim="800000"/>
            <a:headEnd/>
            <a:tailEnd/>
          </a:ln>
        </p:spPr>
        <p:txBody>
          <a:bodyPr/>
          <a:lstStyle/>
          <a:p>
            <a:pPr marL="342900" indent="-342900">
              <a:lnSpc>
                <a:spcPct val="80000"/>
              </a:lnSpc>
              <a:spcBef>
                <a:spcPct val="20000"/>
              </a:spcBef>
            </a:pPr>
            <a:r>
              <a:rPr lang="zh-CN" altLang="en-US" sz="2500" b="1">
                <a:latin typeface="微软雅黑" pitchFamily="34" charset="-122"/>
                <a:ea typeface="微软雅黑" pitchFamily="34" charset="-122"/>
              </a:rPr>
              <a:t>秋叶感悟：一页幻灯片要突出一个中心思想</a:t>
            </a:r>
            <a:endParaRPr lang="zh-CN" altLang="en-US" sz="2500">
              <a:latin typeface="Calibri" pitchFamily="34" charset="0"/>
            </a:endParaRPr>
          </a:p>
        </p:txBody>
      </p:sp>
      <p:pic>
        <p:nvPicPr>
          <p:cNvPr id="110597" name="Picture 6" descr="http://www.open2europe.cn/images/img_training.jpg"/>
          <p:cNvPicPr>
            <a:picLocks noChangeAspect="1" noChangeArrowheads="1"/>
          </p:cNvPicPr>
          <p:nvPr/>
        </p:nvPicPr>
        <p:blipFill>
          <a:blip r:embed="rId3"/>
          <a:srcRect/>
          <a:stretch>
            <a:fillRect/>
          </a:stretch>
        </p:blipFill>
        <p:spPr bwMode="auto">
          <a:xfrm>
            <a:off x="0" y="1414463"/>
            <a:ext cx="5357813" cy="4029075"/>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txBox="1">
            <a:spLocks noChangeArrowheads="1"/>
          </p:cNvSpPr>
          <p:nvPr/>
        </p:nvSpPr>
        <p:spPr bwMode="auto">
          <a:xfrm>
            <a:off x="928688" y="285750"/>
            <a:ext cx="7500937" cy="714375"/>
          </a:xfrm>
          <a:prstGeom prst="rect">
            <a:avLst/>
          </a:prstGeom>
          <a:noFill/>
          <a:ln w="9525">
            <a:noFill/>
            <a:miter lim="800000"/>
            <a:headEnd/>
            <a:tailEnd/>
          </a:ln>
        </p:spPr>
        <p:txBody>
          <a:bodyPr anchor="ctr"/>
          <a:lstStyle/>
          <a:p>
            <a:pPr algn="ctr"/>
            <a:r>
              <a:rPr lang="zh-CN" altLang="en-US" sz="5400" b="1">
                <a:latin typeface="微软雅黑" pitchFamily="34" charset="-122"/>
                <a:ea typeface="微软雅黑" pitchFamily="34" charset="-122"/>
              </a:rPr>
              <a:t>金字塔原理构建实例</a:t>
            </a:r>
          </a:p>
        </p:txBody>
      </p:sp>
      <p:grpSp>
        <p:nvGrpSpPr>
          <p:cNvPr id="112643" name="Group 3"/>
          <p:cNvGrpSpPr>
            <a:grpSpLocks/>
          </p:cNvGrpSpPr>
          <p:nvPr/>
        </p:nvGrpSpPr>
        <p:grpSpPr bwMode="auto">
          <a:xfrm>
            <a:off x="3054350" y="1414463"/>
            <a:ext cx="3535363" cy="1371600"/>
            <a:chOff x="0" y="0"/>
            <a:chExt cx="2227" cy="864"/>
          </a:xfrm>
        </p:grpSpPr>
        <p:pic>
          <p:nvPicPr>
            <p:cNvPr id="112644" name="流程图: 文档 26"/>
            <p:cNvPicPr>
              <a:picLocks noChangeArrowheads="1"/>
            </p:cNvPicPr>
            <p:nvPr/>
          </p:nvPicPr>
          <p:blipFill>
            <a:blip r:embed="rId2"/>
            <a:srcRect/>
            <a:stretch>
              <a:fillRect/>
            </a:stretch>
          </p:blipFill>
          <p:spPr bwMode="auto">
            <a:xfrm>
              <a:off x="0" y="0"/>
              <a:ext cx="2227" cy="864"/>
            </a:xfrm>
            <a:prstGeom prst="rect">
              <a:avLst/>
            </a:prstGeom>
            <a:noFill/>
            <a:ln w="9525">
              <a:noFill/>
              <a:miter lim="800000"/>
              <a:headEnd/>
              <a:tailEnd/>
            </a:ln>
          </p:spPr>
        </p:pic>
        <p:sp>
          <p:nvSpPr>
            <p:cNvPr id="112645" name="Text Box 4"/>
            <p:cNvSpPr txBox="1">
              <a:spLocks noChangeArrowheads="1"/>
            </p:cNvSpPr>
            <p:nvPr/>
          </p:nvSpPr>
          <p:spPr bwMode="auto">
            <a:xfrm>
              <a:off x="11" y="9"/>
              <a:ext cx="2205" cy="686"/>
            </a:xfrm>
            <a:prstGeom prst="rect">
              <a:avLst/>
            </a:prstGeom>
            <a:noFill/>
            <a:ln w="9525">
              <a:noFill/>
              <a:miter lim="800000"/>
              <a:headEnd/>
              <a:tailEnd/>
            </a:ln>
          </p:spPr>
          <p:txBody>
            <a:bodyPr anchor="ctr" anchorCtr="1"/>
            <a:lstStyle/>
            <a:p>
              <a:r>
                <a:rPr lang="zh-CN" altLang="en-US" sz="2000" b="1">
                  <a:latin typeface="微软雅黑" pitchFamily="34" charset="-122"/>
                  <a:ea typeface="微软雅黑" pitchFamily="34" charset="-122"/>
                </a:rPr>
                <a:t>葡萄、桔子、酸奶油</a:t>
              </a:r>
              <a:endParaRPr lang="en-US" sz="2000" b="1">
                <a:latin typeface="微软雅黑" pitchFamily="34" charset="-122"/>
                <a:ea typeface="微软雅黑" pitchFamily="34" charset="-122"/>
              </a:endParaRPr>
            </a:p>
            <a:p>
              <a:r>
                <a:rPr lang="zh-CN" altLang="en-US" sz="2000" b="1">
                  <a:latin typeface="微软雅黑" pitchFamily="34" charset="-122"/>
                  <a:ea typeface="微软雅黑" pitchFamily="34" charset="-122"/>
                </a:rPr>
                <a:t>土豆、苹果、牛奶、</a:t>
              </a:r>
              <a:endParaRPr lang="en-US" sz="2000" b="1">
                <a:latin typeface="微软雅黑" pitchFamily="34" charset="-122"/>
                <a:ea typeface="微软雅黑" pitchFamily="34" charset="-122"/>
              </a:endParaRPr>
            </a:p>
            <a:p>
              <a:r>
                <a:rPr lang="zh-CN" altLang="en-US" sz="2000" b="1">
                  <a:latin typeface="微软雅黑" pitchFamily="34" charset="-122"/>
                  <a:ea typeface="微软雅黑" pitchFamily="34" charset="-122"/>
                </a:rPr>
                <a:t>鸡蛋、胡萝卜、黄油</a:t>
              </a:r>
            </a:p>
          </p:txBody>
        </p:sp>
      </p:grpSp>
      <p:grpSp>
        <p:nvGrpSpPr>
          <p:cNvPr id="112646" name="Group 6"/>
          <p:cNvGrpSpPr>
            <a:grpSpLocks/>
          </p:cNvGrpSpPr>
          <p:nvPr/>
        </p:nvGrpSpPr>
        <p:grpSpPr bwMode="auto">
          <a:xfrm>
            <a:off x="4511675" y="2828925"/>
            <a:ext cx="620713" cy="615950"/>
            <a:chOff x="0" y="0"/>
            <a:chExt cx="391" cy="388"/>
          </a:xfrm>
        </p:grpSpPr>
        <p:pic>
          <p:nvPicPr>
            <p:cNvPr id="112647" name="下箭头 27"/>
            <p:cNvPicPr>
              <a:picLocks noChangeArrowheads="1"/>
            </p:cNvPicPr>
            <p:nvPr/>
          </p:nvPicPr>
          <p:blipFill>
            <a:blip r:embed="rId3"/>
            <a:srcRect/>
            <a:stretch>
              <a:fillRect/>
            </a:stretch>
          </p:blipFill>
          <p:spPr bwMode="auto">
            <a:xfrm>
              <a:off x="0" y="0"/>
              <a:ext cx="391" cy="388"/>
            </a:xfrm>
            <a:prstGeom prst="rect">
              <a:avLst/>
            </a:prstGeom>
            <a:noFill/>
            <a:ln w="9525">
              <a:noFill/>
              <a:miter lim="800000"/>
              <a:headEnd/>
              <a:tailEnd/>
            </a:ln>
          </p:spPr>
        </p:pic>
        <p:sp>
          <p:nvSpPr>
            <p:cNvPr id="112648" name="Text Box 7"/>
            <p:cNvSpPr txBox="1">
              <a:spLocks noChangeArrowheads="1"/>
            </p:cNvSpPr>
            <p:nvPr/>
          </p:nvSpPr>
          <p:spPr bwMode="auto">
            <a:xfrm>
              <a:off x="117" y="18"/>
              <a:ext cx="157" cy="236"/>
            </a:xfrm>
            <a:prstGeom prst="rect">
              <a:avLst/>
            </a:prstGeom>
            <a:noFill/>
            <a:ln w="9525">
              <a:noFill/>
              <a:miter lim="800000"/>
              <a:headEnd/>
              <a:tailEnd/>
            </a:ln>
          </p:spPr>
          <p:txBody>
            <a:bodyPr anchor="ctr" anchorCtr="1"/>
            <a:lstStyle/>
            <a:p>
              <a:endParaRPr lang="zh-CN" altLang="en-US" b="1">
                <a:latin typeface="微软雅黑" pitchFamily="34" charset="-122"/>
                <a:ea typeface="微软雅黑" pitchFamily="34" charset="-122"/>
              </a:endParaRPr>
            </a:p>
          </p:txBody>
        </p:sp>
      </p:grpSp>
      <p:pic>
        <p:nvPicPr>
          <p:cNvPr id="112649" name="直接连接符 38"/>
          <p:cNvPicPr>
            <a:picLocks noChangeArrowheads="1"/>
          </p:cNvPicPr>
          <p:nvPr/>
        </p:nvPicPr>
        <p:blipFill>
          <a:blip r:embed="rId4"/>
          <a:srcRect/>
          <a:stretch>
            <a:fillRect/>
          </a:stretch>
        </p:blipFill>
        <p:spPr bwMode="auto">
          <a:xfrm>
            <a:off x="7388225" y="4645025"/>
            <a:ext cx="298450" cy="609600"/>
          </a:xfrm>
          <a:prstGeom prst="rect">
            <a:avLst/>
          </a:prstGeom>
          <a:noFill/>
          <a:ln w="9525">
            <a:noFill/>
            <a:miter lim="800000"/>
            <a:headEnd/>
            <a:tailEnd/>
          </a:ln>
        </p:spPr>
      </p:pic>
      <p:pic>
        <p:nvPicPr>
          <p:cNvPr id="112650" name="直接连接符 39"/>
          <p:cNvPicPr>
            <a:picLocks noChangeArrowheads="1"/>
          </p:cNvPicPr>
          <p:nvPr/>
        </p:nvPicPr>
        <p:blipFill>
          <a:blip r:embed="rId5"/>
          <a:srcRect/>
          <a:stretch>
            <a:fillRect/>
          </a:stretch>
        </p:blipFill>
        <p:spPr bwMode="auto">
          <a:xfrm>
            <a:off x="6827838" y="4926013"/>
            <a:ext cx="1365250" cy="298450"/>
          </a:xfrm>
          <a:prstGeom prst="rect">
            <a:avLst/>
          </a:prstGeom>
          <a:noFill/>
          <a:ln w="9525">
            <a:noFill/>
            <a:miter lim="800000"/>
            <a:headEnd/>
            <a:tailEnd/>
          </a:ln>
        </p:spPr>
      </p:pic>
      <p:pic>
        <p:nvPicPr>
          <p:cNvPr id="112651" name="直接连接符 40"/>
          <p:cNvPicPr>
            <a:picLocks noChangeArrowheads="1"/>
          </p:cNvPicPr>
          <p:nvPr/>
        </p:nvPicPr>
        <p:blipFill>
          <a:blip r:embed="rId6"/>
          <a:srcRect/>
          <a:stretch>
            <a:fillRect/>
          </a:stretch>
        </p:blipFill>
        <p:spPr bwMode="auto">
          <a:xfrm>
            <a:off x="6802438" y="4919663"/>
            <a:ext cx="323850" cy="590550"/>
          </a:xfrm>
          <a:prstGeom prst="rect">
            <a:avLst/>
          </a:prstGeom>
          <a:noFill/>
          <a:ln w="9525" cmpd="sng">
            <a:noFill/>
            <a:miter lim="800000"/>
            <a:headEnd/>
            <a:tailEnd/>
          </a:ln>
        </p:spPr>
      </p:pic>
      <p:pic>
        <p:nvPicPr>
          <p:cNvPr id="112652" name="直接连接符 41"/>
          <p:cNvPicPr>
            <a:picLocks noChangeArrowheads="1"/>
          </p:cNvPicPr>
          <p:nvPr/>
        </p:nvPicPr>
        <p:blipFill>
          <a:blip r:embed="rId6"/>
          <a:srcRect/>
          <a:stretch>
            <a:fillRect/>
          </a:stretch>
        </p:blipFill>
        <p:spPr bwMode="auto">
          <a:xfrm>
            <a:off x="7875588" y="4919663"/>
            <a:ext cx="323850" cy="590550"/>
          </a:xfrm>
          <a:prstGeom prst="rect">
            <a:avLst/>
          </a:prstGeom>
          <a:noFill/>
          <a:ln w="9525" cmpd="sng">
            <a:noFill/>
            <a:miter lim="800000"/>
            <a:headEnd/>
            <a:tailEnd/>
          </a:ln>
        </p:spPr>
      </p:pic>
      <p:pic>
        <p:nvPicPr>
          <p:cNvPr id="112653" name="TextBox 42"/>
          <p:cNvPicPr>
            <a:picLocks noChangeArrowheads="1"/>
          </p:cNvPicPr>
          <p:nvPr/>
        </p:nvPicPr>
        <p:blipFill>
          <a:blip r:embed="rId7"/>
          <a:srcRect/>
          <a:stretch>
            <a:fillRect/>
          </a:stretch>
        </p:blipFill>
        <p:spPr bwMode="auto">
          <a:xfrm>
            <a:off x="6003925" y="5168900"/>
            <a:ext cx="1944688" cy="1042988"/>
          </a:xfrm>
          <a:prstGeom prst="rect">
            <a:avLst/>
          </a:prstGeom>
          <a:noFill/>
          <a:ln w="9525">
            <a:noFill/>
            <a:miter lim="800000"/>
            <a:headEnd/>
            <a:tailEnd/>
          </a:ln>
        </p:spPr>
      </p:pic>
      <p:pic>
        <p:nvPicPr>
          <p:cNvPr id="112654" name="TextBox 44"/>
          <p:cNvPicPr>
            <a:picLocks noChangeArrowheads="1"/>
          </p:cNvPicPr>
          <p:nvPr/>
        </p:nvPicPr>
        <p:blipFill>
          <a:blip r:embed="rId8"/>
          <a:srcRect/>
          <a:stretch>
            <a:fillRect/>
          </a:stretch>
        </p:blipFill>
        <p:spPr bwMode="auto">
          <a:xfrm>
            <a:off x="6761163" y="5132388"/>
            <a:ext cx="2144712" cy="1122362"/>
          </a:xfrm>
          <a:prstGeom prst="rect">
            <a:avLst/>
          </a:prstGeom>
          <a:noFill/>
          <a:ln w="9525">
            <a:noFill/>
            <a:miter lim="800000"/>
            <a:headEnd/>
            <a:tailEnd/>
          </a:ln>
        </p:spPr>
      </p:pic>
      <p:pic>
        <p:nvPicPr>
          <p:cNvPr id="112655" name="TextBox 45"/>
          <p:cNvPicPr>
            <a:picLocks noChangeArrowheads="1"/>
          </p:cNvPicPr>
          <p:nvPr/>
        </p:nvPicPr>
        <p:blipFill>
          <a:blip r:embed="rId9"/>
          <a:srcRect/>
          <a:stretch>
            <a:fillRect/>
          </a:stretch>
        </p:blipFill>
        <p:spPr bwMode="auto">
          <a:xfrm>
            <a:off x="6553200" y="4206875"/>
            <a:ext cx="2005013" cy="1071563"/>
          </a:xfrm>
          <a:prstGeom prst="rect">
            <a:avLst/>
          </a:prstGeom>
          <a:noFill/>
          <a:ln w="9525">
            <a:noFill/>
            <a:miter lim="800000"/>
            <a:headEnd/>
            <a:tailEnd/>
          </a:ln>
        </p:spPr>
      </p:pic>
      <p:pic>
        <p:nvPicPr>
          <p:cNvPr id="112656" name="直接连接符 71"/>
          <p:cNvPicPr>
            <a:picLocks noChangeArrowheads="1"/>
          </p:cNvPicPr>
          <p:nvPr/>
        </p:nvPicPr>
        <p:blipFill>
          <a:blip r:embed="rId6"/>
          <a:srcRect/>
          <a:stretch>
            <a:fillRect/>
          </a:stretch>
        </p:blipFill>
        <p:spPr bwMode="auto">
          <a:xfrm>
            <a:off x="4310063" y="4949825"/>
            <a:ext cx="322262" cy="592138"/>
          </a:xfrm>
          <a:prstGeom prst="rect">
            <a:avLst/>
          </a:prstGeom>
          <a:noFill/>
          <a:ln w="9525" cmpd="sng">
            <a:noFill/>
            <a:miter lim="800000"/>
            <a:headEnd/>
            <a:tailEnd/>
          </a:ln>
        </p:spPr>
      </p:pic>
      <p:pic>
        <p:nvPicPr>
          <p:cNvPr id="112657" name="TextBox 49"/>
          <p:cNvPicPr>
            <a:picLocks noChangeArrowheads="1"/>
          </p:cNvPicPr>
          <p:nvPr/>
        </p:nvPicPr>
        <p:blipFill>
          <a:blip r:embed="rId10"/>
          <a:srcRect/>
          <a:stretch>
            <a:fillRect/>
          </a:stretch>
        </p:blipFill>
        <p:spPr bwMode="auto">
          <a:xfrm>
            <a:off x="3694113" y="4206875"/>
            <a:ext cx="2005012" cy="1071563"/>
          </a:xfrm>
          <a:prstGeom prst="rect">
            <a:avLst/>
          </a:prstGeom>
          <a:noFill/>
          <a:ln w="9525">
            <a:noFill/>
            <a:miter lim="800000"/>
            <a:headEnd/>
            <a:tailEnd/>
          </a:ln>
        </p:spPr>
      </p:pic>
      <p:pic>
        <p:nvPicPr>
          <p:cNvPr id="112658" name="直接连接符 50"/>
          <p:cNvPicPr>
            <a:picLocks noChangeArrowheads="1"/>
          </p:cNvPicPr>
          <p:nvPr/>
        </p:nvPicPr>
        <p:blipFill>
          <a:blip r:embed="rId11"/>
          <a:srcRect/>
          <a:stretch>
            <a:fillRect/>
          </a:stretch>
        </p:blipFill>
        <p:spPr bwMode="auto">
          <a:xfrm>
            <a:off x="4675188" y="4638675"/>
            <a:ext cx="298450" cy="609600"/>
          </a:xfrm>
          <a:prstGeom prst="rect">
            <a:avLst/>
          </a:prstGeom>
          <a:noFill/>
          <a:ln w="9525">
            <a:noFill/>
            <a:miter lim="800000"/>
            <a:headEnd/>
            <a:tailEnd/>
          </a:ln>
        </p:spPr>
      </p:pic>
      <p:pic>
        <p:nvPicPr>
          <p:cNvPr id="112659" name="直接连接符 51"/>
          <p:cNvPicPr>
            <a:picLocks noChangeArrowheads="1"/>
          </p:cNvPicPr>
          <p:nvPr/>
        </p:nvPicPr>
        <p:blipFill>
          <a:blip r:embed="rId12"/>
          <a:srcRect/>
          <a:stretch>
            <a:fillRect/>
          </a:stretch>
        </p:blipFill>
        <p:spPr bwMode="auto">
          <a:xfrm>
            <a:off x="3541713" y="4919663"/>
            <a:ext cx="2803525" cy="298450"/>
          </a:xfrm>
          <a:prstGeom prst="rect">
            <a:avLst/>
          </a:prstGeom>
          <a:noFill/>
          <a:ln w="9525">
            <a:noFill/>
            <a:miter lim="800000"/>
            <a:headEnd/>
            <a:tailEnd/>
          </a:ln>
        </p:spPr>
      </p:pic>
      <p:pic>
        <p:nvPicPr>
          <p:cNvPr id="112660" name="直接连接符 52"/>
          <p:cNvPicPr>
            <a:picLocks noChangeArrowheads="1"/>
          </p:cNvPicPr>
          <p:nvPr/>
        </p:nvPicPr>
        <p:blipFill>
          <a:blip r:embed="rId6"/>
          <a:srcRect/>
          <a:stretch>
            <a:fillRect/>
          </a:stretch>
        </p:blipFill>
        <p:spPr bwMode="auto">
          <a:xfrm>
            <a:off x="3524250" y="4913313"/>
            <a:ext cx="322263" cy="592137"/>
          </a:xfrm>
          <a:prstGeom prst="rect">
            <a:avLst/>
          </a:prstGeom>
          <a:noFill/>
          <a:ln w="9525" cmpd="sng">
            <a:noFill/>
            <a:miter lim="800000"/>
            <a:headEnd/>
            <a:tailEnd/>
          </a:ln>
        </p:spPr>
      </p:pic>
      <p:pic>
        <p:nvPicPr>
          <p:cNvPr id="112661" name="直接连接符 53"/>
          <p:cNvPicPr>
            <a:picLocks noChangeArrowheads="1"/>
          </p:cNvPicPr>
          <p:nvPr/>
        </p:nvPicPr>
        <p:blipFill>
          <a:blip r:embed="rId6"/>
          <a:srcRect/>
          <a:stretch>
            <a:fillRect/>
          </a:stretch>
        </p:blipFill>
        <p:spPr bwMode="auto">
          <a:xfrm>
            <a:off x="5089525" y="4913313"/>
            <a:ext cx="323850" cy="592137"/>
          </a:xfrm>
          <a:prstGeom prst="rect">
            <a:avLst/>
          </a:prstGeom>
          <a:noFill/>
          <a:ln w="9525" cmpd="sng">
            <a:noFill/>
            <a:miter lim="800000"/>
            <a:headEnd/>
            <a:tailEnd/>
          </a:ln>
        </p:spPr>
      </p:pic>
      <p:pic>
        <p:nvPicPr>
          <p:cNvPr id="112662" name="TextBox 54"/>
          <p:cNvPicPr>
            <a:picLocks noChangeArrowheads="1"/>
          </p:cNvPicPr>
          <p:nvPr/>
        </p:nvPicPr>
        <p:blipFill>
          <a:blip r:embed="rId13"/>
          <a:srcRect/>
          <a:stretch>
            <a:fillRect/>
          </a:stretch>
        </p:blipFill>
        <p:spPr bwMode="auto">
          <a:xfrm>
            <a:off x="2719388" y="5162550"/>
            <a:ext cx="1944687" cy="1042988"/>
          </a:xfrm>
          <a:prstGeom prst="rect">
            <a:avLst/>
          </a:prstGeom>
          <a:noFill/>
          <a:ln w="9525">
            <a:noFill/>
            <a:miter lim="800000"/>
            <a:headEnd/>
            <a:tailEnd/>
          </a:ln>
        </p:spPr>
      </p:pic>
      <p:pic>
        <p:nvPicPr>
          <p:cNvPr id="112663" name="TextBox 55"/>
          <p:cNvPicPr>
            <a:picLocks noChangeArrowheads="1"/>
          </p:cNvPicPr>
          <p:nvPr/>
        </p:nvPicPr>
        <p:blipFill>
          <a:blip r:embed="rId14"/>
          <a:srcRect/>
          <a:stretch>
            <a:fillRect/>
          </a:stretch>
        </p:blipFill>
        <p:spPr bwMode="auto">
          <a:xfrm>
            <a:off x="3432175" y="5162550"/>
            <a:ext cx="1944688" cy="1042988"/>
          </a:xfrm>
          <a:prstGeom prst="rect">
            <a:avLst/>
          </a:prstGeom>
          <a:noFill/>
          <a:ln w="9525">
            <a:noFill/>
            <a:miter lim="800000"/>
            <a:headEnd/>
            <a:tailEnd/>
          </a:ln>
        </p:spPr>
      </p:pic>
      <p:pic>
        <p:nvPicPr>
          <p:cNvPr id="112664" name="TextBox 56"/>
          <p:cNvPicPr>
            <a:picLocks noChangeArrowheads="1"/>
          </p:cNvPicPr>
          <p:nvPr/>
        </p:nvPicPr>
        <p:blipFill>
          <a:blip r:embed="rId15"/>
          <a:srcRect/>
          <a:stretch>
            <a:fillRect/>
          </a:stretch>
        </p:blipFill>
        <p:spPr bwMode="auto">
          <a:xfrm>
            <a:off x="4151313" y="5162550"/>
            <a:ext cx="1938337" cy="1042988"/>
          </a:xfrm>
          <a:prstGeom prst="rect">
            <a:avLst/>
          </a:prstGeom>
          <a:noFill/>
          <a:ln w="9525">
            <a:noFill/>
            <a:miter lim="800000"/>
            <a:headEnd/>
            <a:tailEnd/>
          </a:ln>
        </p:spPr>
      </p:pic>
      <p:pic>
        <p:nvPicPr>
          <p:cNvPr id="112665" name="直接连接符 58"/>
          <p:cNvPicPr>
            <a:picLocks noChangeArrowheads="1"/>
          </p:cNvPicPr>
          <p:nvPr/>
        </p:nvPicPr>
        <p:blipFill>
          <a:blip r:embed="rId6"/>
          <a:srcRect/>
          <a:stretch>
            <a:fillRect/>
          </a:stretch>
        </p:blipFill>
        <p:spPr bwMode="auto">
          <a:xfrm>
            <a:off x="6022975" y="4913313"/>
            <a:ext cx="322263" cy="592137"/>
          </a:xfrm>
          <a:prstGeom prst="rect">
            <a:avLst/>
          </a:prstGeom>
          <a:noFill/>
          <a:ln w="9525" cmpd="sng">
            <a:noFill/>
            <a:miter lim="800000"/>
            <a:headEnd/>
            <a:tailEnd/>
          </a:ln>
        </p:spPr>
      </p:pic>
      <p:pic>
        <p:nvPicPr>
          <p:cNvPr id="112666" name="TextBox 59"/>
          <p:cNvPicPr>
            <a:picLocks noChangeArrowheads="1"/>
          </p:cNvPicPr>
          <p:nvPr/>
        </p:nvPicPr>
        <p:blipFill>
          <a:blip r:embed="rId16"/>
          <a:srcRect/>
          <a:stretch>
            <a:fillRect/>
          </a:stretch>
        </p:blipFill>
        <p:spPr bwMode="auto">
          <a:xfrm>
            <a:off x="4900613" y="5126038"/>
            <a:ext cx="2146300" cy="1128712"/>
          </a:xfrm>
          <a:prstGeom prst="rect">
            <a:avLst/>
          </a:prstGeom>
          <a:noFill/>
          <a:ln w="9525">
            <a:noFill/>
            <a:miter lim="800000"/>
            <a:headEnd/>
            <a:tailEnd/>
          </a:ln>
        </p:spPr>
      </p:pic>
      <p:pic>
        <p:nvPicPr>
          <p:cNvPr id="112667" name="TextBox 29"/>
          <p:cNvPicPr>
            <a:picLocks noChangeArrowheads="1"/>
          </p:cNvPicPr>
          <p:nvPr/>
        </p:nvPicPr>
        <p:blipFill>
          <a:blip r:embed="rId17"/>
          <a:srcRect/>
          <a:stretch>
            <a:fillRect/>
          </a:stretch>
        </p:blipFill>
        <p:spPr bwMode="auto">
          <a:xfrm>
            <a:off x="981075" y="4206875"/>
            <a:ext cx="2006600" cy="1071563"/>
          </a:xfrm>
          <a:prstGeom prst="rect">
            <a:avLst/>
          </a:prstGeom>
          <a:noFill/>
          <a:ln w="9525">
            <a:noFill/>
            <a:miter lim="800000"/>
            <a:headEnd/>
            <a:tailEnd/>
          </a:ln>
        </p:spPr>
      </p:pic>
      <p:pic>
        <p:nvPicPr>
          <p:cNvPr id="112668" name="直接连接符 30"/>
          <p:cNvPicPr>
            <a:picLocks noChangeArrowheads="1"/>
          </p:cNvPicPr>
          <p:nvPr/>
        </p:nvPicPr>
        <p:blipFill>
          <a:blip r:embed="rId18"/>
          <a:srcRect/>
          <a:stretch>
            <a:fillRect/>
          </a:stretch>
        </p:blipFill>
        <p:spPr bwMode="auto">
          <a:xfrm>
            <a:off x="1816100" y="4638675"/>
            <a:ext cx="298450" cy="854075"/>
          </a:xfrm>
          <a:prstGeom prst="rect">
            <a:avLst/>
          </a:prstGeom>
          <a:noFill/>
          <a:ln w="9525">
            <a:noFill/>
            <a:miter lim="800000"/>
            <a:headEnd/>
            <a:tailEnd/>
          </a:ln>
        </p:spPr>
      </p:pic>
      <p:pic>
        <p:nvPicPr>
          <p:cNvPr id="112669" name="直接连接符 31"/>
          <p:cNvPicPr>
            <a:picLocks noChangeArrowheads="1"/>
          </p:cNvPicPr>
          <p:nvPr/>
        </p:nvPicPr>
        <p:blipFill>
          <a:blip r:embed="rId19"/>
          <a:srcRect/>
          <a:stretch>
            <a:fillRect/>
          </a:stretch>
        </p:blipFill>
        <p:spPr bwMode="auto">
          <a:xfrm>
            <a:off x="1079500" y="4956175"/>
            <a:ext cx="1779588" cy="225425"/>
          </a:xfrm>
          <a:prstGeom prst="rect">
            <a:avLst/>
          </a:prstGeom>
          <a:noFill/>
          <a:ln w="9525">
            <a:noFill/>
            <a:miter lim="800000"/>
            <a:headEnd/>
            <a:tailEnd/>
          </a:ln>
        </p:spPr>
      </p:pic>
      <p:pic>
        <p:nvPicPr>
          <p:cNvPr id="112670" name="直接连接符 32"/>
          <p:cNvPicPr>
            <a:picLocks noChangeArrowheads="1"/>
          </p:cNvPicPr>
          <p:nvPr/>
        </p:nvPicPr>
        <p:blipFill>
          <a:blip r:embed="rId20"/>
          <a:srcRect/>
          <a:stretch>
            <a:fillRect/>
          </a:stretch>
        </p:blipFill>
        <p:spPr bwMode="auto">
          <a:xfrm>
            <a:off x="1060450" y="4949825"/>
            <a:ext cx="250825" cy="517525"/>
          </a:xfrm>
          <a:prstGeom prst="rect">
            <a:avLst/>
          </a:prstGeom>
          <a:noFill/>
          <a:ln w="9525" cmpd="sng">
            <a:noFill/>
            <a:miter lim="800000"/>
            <a:headEnd/>
            <a:tailEnd/>
          </a:ln>
        </p:spPr>
      </p:pic>
      <p:pic>
        <p:nvPicPr>
          <p:cNvPr id="112671" name="直接连接符 33"/>
          <p:cNvPicPr>
            <a:picLocks noChangeArrowheads="1"/>
          </p:cNvPicPr>
          <p:nvPr/>
        </p:nvPicPr>
        <p:blipFill>
          <a:blip r:embed="rId20"/>
          <a:srcRect/>
          <a:stretch>
            <a:fillRect/>
          </a:stretch>
        </p:blipFill>
        <p:spPr bwMode="auto">
          <a:xfrm>
            <a:off x="2627313" y="4949825"/>
            <a:ext cx="249237" cy="517525"/>
          </a:xfrm>
          <a:prstGeom prst="rect">
            <a:avLst/>
          </a:prstGeom>
          <a:noFill/>
          <a:ln w="9525" cmpd="sng">
            <a:noFill/>
            <a:miter lim="800000"/>
            <a:headEnd/>
            <a:tailEnd/>
          </a:ln>
        </p:spPr>
      </p:pic>
      <p:pic>
        <p:nvPicPr>
          <p:cNvPr id="112672" name="TextBox 34"/>
          <p:cNvPicPr>
            <a:picLocks noChangeArrowheads="1"/>
          </p:cNvPicPr>
          <p:nvPr/>
        </p:nvPicPr>
        <p:blipFill>
          <a:blip r:embed="rId21"/>
          <a:srcRect/>
          <a:stretch>
            <a:fillRect/>
          </a:stretch>
        </p:blipFill>
        <p:spPr bwMode="auto">
          <a:xfrm>
            <a:off x="292100" y="5162550"/>
            <a:ext cx="1938338" cy="1049338"/>
          </a:xfrm>
          <a:prstGeom prst="rect">
            <a:avLst/>
          </a:prstGeom>
          <a:noFill/>
          <a:ln w="9525">
            <a:noFill/>
            <a:miter lim="800000"/>
            <a:headEnd/>
            <a:tailEnd/>
          </a:ln>
        </p:spPr>
      </p:pic>
      <p:pic>
        <p:nvPicPr>
          <p:cNvPr id="112673" name="TextBox 35"/>
          <p:cNvPicPr>
            <a:picLocks noChangeArrowheads="1"/>
          </p:cNvPicPr>
          <p:nvPr/>
        </p:nvPicPr>
        <p:blipFill>
          <a:blip r:embed="rId22"/>
          <a:srcRect/>
          <a:stretch>
            <a:fillRect/>
          </a:stretch>
        </p:blipFill>
        <p:spPr bwMode="auto">
          <a:xfrm>
            <a:off x="1006475" y="5162550"/>
            <a:ext cx="1938338" cy="1049338"/>
          </a:xfrm>
          <a:prstGeom prst="rect">
            <a:avLst/>
          </a:prstGeom>
          <a:noFill/>
          <a:ln w="9525">
            <a:noFill/>
            <a:miter lim="800000"/>
            <a:headEnd/>
            <a:tailEnd/>
          </a:ln>
        </p:spPr>
      </p:pic>
      <p:pic>
        <p:nvPicPr>
          <p:cNvPr id="112674" name="TextBox 36"/>
          <p:cNvPicPr>
            <a:picLocks noChangeArrowheads="1"/>
          </p:cNvPicPr>
          <p:nvPr/>
        </p:nvPicPr>
        <p:blipFill>
          <a:blip r:embed="rId23"/>
          <a:srcRect/>
          <a:stretch>
            <a:fillRect/>
          </a:stretch>
        </p:blipFill>
        <p:spPr bwMode="auto">
          <a:xfrm>
            <a:off x="1719263" y="5162550"/>
            <a:ext cx="1944687" cy="1049338"/>
          </a:xfrm>
          <a:prstGeom prst="rect">
            <a:avLst/>
          </a:prstGeom>
          <a:noFill/>
          <a:ln w="9525">
            <a:noFill/>
            <a:miter lim="800000"/>
            <a:headEnd/>
            <a:tailEnd/>
          </a:ln>
        </p:spPr>
      </p:pic>
      <p:pic>
        <p:nvPicPr>
          <p:cNvPr id="112675" name="TextBox 61"/>
          <p:cNvPicPr>
            <a:picLocks noChangeArrowheads="1"/>
          </p:cNvPicPr>
          <p:nvPr/>
        </p:nvPicPr>
        <p:blipFill>
          <a:blip r:embed="rId24"/>
          <a:srcRect/>
          <a:stretch>
            <a:fillRect/>
          </a:stretch>
        </p:blipFill>
        <p:spPr bwMode="auto">
          <a:xfrm>
            <a:off x="3840163" y="3249613"/>
            <a:ext cx="2000250" cy="1073150"/>
          </a:xfrm>
          <a:prstGeom prst="rect">
            <a:avLst/>
          </a:prstGeom>
          <a:noFill/>
          <a:ln w="9525">
            <a:noFill/>
            <a:miter lim="800000"/>
            <a:headEnd/>
            <a:tailEnd/>
          </a:ln>
        </p:spPr>
      </p:pic>
      <p:pic>
        <p:nvPicPr>
          <p:cNvPr id="112676" name="直接连接符 62"/>
          <p:cNvPicPr>
            <a:picLocks noChangeArrowheads="1"/>
          </p:cNvPicPr>
          <p:nvPr/>
        </p:nvPicPr>
        <p:blipFill>
          <a:blip r:embed="rId25"/>
          <a:srcRect/>
          <a:stretch>
            <a:fillRect/>
          </a:stretch>
        </p:blipFill>
        <p:spPr bwMode="auto">
          <a:xfrm>
            <a:off x="4711700" y="3352800"/>
            <a:ext cx="220663" cy="781050"/>
          </a:xfrm>
          <a:prstGeom prst="rect">
            <a:avLst/>
          </a:prstGeom>
          <a:noFill/>
          <a:ln w="9525">
            <a:noFill/>
            <a:miter lim="800000"/>
            <a:headEnd/>
            <a:tailEnd/>
          </a:ln>
        </p:spPr>
      </p:pic>
      <p:pic>
        <p:nvPicPr>
          <p:cNvPr id="112677" name="直接连接符 63"/>
          <p:cNvPicPr>
            <a:picLocks noChangeArrowheads="1"/>
          </p:cNvPicPr>
          <p:nvPr/>
        </p:nvPicPr>
        <p:blipFill>
          <a:blip r:embed="rId26"/>
          <a:srcRect/>
          <a:stretch>
            <a:fillRect/>
          </a:stretch>
        </p:blipFill>
        <p:spPr bwMode="auto">
          <a:xfrm>
            <a:off x="1858963" y="3998913"/>
            <a:ext cx="5780087" cy="225425"/>
          </a:xfrm>
          <a:prstGeom prst="rect">
            <a:avLst/>
          </a:prstGeom>
          <a:noFill/>
          <a:ln w="9525">
            <a:noFill/>
            <a:miter lim="800000"/>
            <a:headEnd/>
            <a:tailEnd/>
          </a:ln>
        </p:spPr>
      </p:pic>
      <p:pic>
        <p:nvPicPr>
          <p:cNvPr id="112678" name="直接连接符 64"/>
          <p:cNvPicPr>
            <a:picLocks noChangeArrowheads="1"/>
          </p:cNvPicPr>
          <p:nvPr/>
        </p:nvPicPr>
        <p:blipFill>
          <a:blip r:embed="rId20"/>
          <a:srcRect/>
          <a:stretch>
            <a:fillRect/>
          </a:stretch>
        </p:blipFill>
        <p:spPr bwMode="auto">
          <a:xfrm>
            <a:off x="1841500" y="3992563"/>
            <a:ext cx="249238" cy="519112"/>
          </a:xfrm>
          <a:prstGeom prst="rect">
            <a:avLst/>
          </a:prstGeom>
          <a:noFill/>
          <a:ln w="9525" cmpd="sng">
            <a:noFill/>
            <a:miter lim="800000"/>
            <a:headEnd/>
            <a:tailEnd/>
          </a:ln>
        </p:spPr>
      </p:pic>
      <p:pic>
        <p:nvPicPr>
          <p:cNvPr id="112679" name="直接连接符 65"/>
          <p:cNvPicPr>
            <a:picLocks noChangeArrowheads="1"/>
          </p:cNvPicPr>
          <p:nvPr/>
        </p:nvPicPr>
        <p:blipFill>
          <a:blip r:embed="rId6"/>
          <a:srcRect/>
          <a:stretch>
            <a:fillRect/>
          </a:stretch>
        </p:blipFill>
        <p:spPr bwMode="auto">
          <a:xfrm>
            <a:off x="7375525" y="3956050"/>
            <a:ext cx="323850" cy="592138"/>
          </a:xfrm>
          <a:prstGeom prst="rect">
            <a:avLst/>
          </a:prstGeom>
          <a:noFill/>
          <a:ln w="9525" cmpd="sng">
            <a:noFill/>
            <a:miter lim="800000"/>
            <a:headEnd/>
            <a:tailEnd/>
          </a:ln>
        </p:spPr>
      </p:pic>
      <p:sp>
        <p:nvSpPr>
          <p:cNvPr id="112680" name="灯片编号占位符 4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D0AA6BEA-8194-46D9-ADF1-6A0063AFA6B3}" type="slidenum">
              <a:rPr lang="zh-CN" altLang="en-US" sz="1200">
                <a:solidFill>
                  <a:srgbClr val="898989"/>
                </a:solidFill>
                <a:latin typeface="宋体" pitchFamily="2" charset="-122"/>
              </a:rPr>
              <a:pPr algn="r"/>
              <a:t>73</a:t>
            </a:fld>
            <a:endParaRPr lang="en-US" sz="1200">
              <a:solidFill>
                <a:srgbClr val="898989"/>
              </a:solidFill>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标题 1"/>
          <p:cNvSpPr>
            <a:spLocks noGrp="1"/>
          </p:cNvSpPr>
          <p:nvPr>
            <p:ph type="title" idx="4294967295"/>
          </p:nvPr>
        </p:nvSpPr>
        <p:spPr>
          <a:xfrm>
            <a:off x="457200" y="0"/>
            <a:ext cx="8229600" cy="1143000"/>
          </a:xfrm>
        </p:spPr>
        <p:txBody>
          <a:bodyPr/>
          <a:lstStyle/>
          <a:p>
            <a:r>
              <a:rPr lang="zh-CN" sz="3600" b="1">
                <a:latin typeface="微软雅黑" pitchFamily="34" charset="-122"/>
                <a:ea typeface="微软雅黑" pitchFamily="34" charset="-122"/>
              </a:rPr>
              <a:t>不是建立了金字塔你就成功</a:t>
            </a:r>
            <a:endParaRPr lang="zh-CN" sz="3600" b="1">
              <a:latin typeface="黑体" pitchFamily="2" charset="-122"/>
              <a:ea typeface="黑体" pitchFamily="2" charset="-122"/>
            </a:endParaRPr>
          </a:p>
        </p:txBody>
      </p:sp>
      <p:sp>
        <p:nvSpPr>
          <p:cNvPr id="113667" name="TextBox 4"/>
          <p:cNvSpPr txBox="1">
            <a:spLocks noChangeArrowheads="1"/>
          </p:cNvSpPr>
          <p:nvPr/>
        </p:nvSpPr>
        <p:spPr bwMode="auto">
          <a:xfrm>
            <a:off x="3151188" y="1149350"/>
            <a:ext cx="2600325" cy="708025"/>
          </a:xfrm>
          <a:prstGeom prst="rect">
            <a:avLst/>
          </a:prstGeom>
          <a:gradFill rotWithShape="1">
            <a:gsLst>
              <a:gs pos="0">
                <a:srgbClr val="DAFDA7"/>
              </a:gs>
              <a:gs pos="35001">
                <a:srgbClr val="E4FDC2"/>
              </a:gs>
              <a:gs pos="100000">
                <a:srgbClr val="F5FFE6"/>
              </a:gs>
            </a:gsLst>
            <a:lin ang="5400000" scaled="1"/>
          </a:gradFill>
          <a:ln w="9525" cmpd="sng">
            <a:solidFill>
              <a:srgbClr val="98B954"/>
            </a:solidFill>
            <a:miter lim="800000"/>
            <a:headEnd/>
            <a:tailEnd/>
          </a:ln>
          <a:effectLst>
            <a:outerShdw dist="20000" dir="5400000" algn="ctr" rotWithShape="0">
              <a:srgbClr val="000000">
                <a:alpha val="37000"/>
              </a:srgbClr>
            </a:outerShdw>
          </a:effectLst>
        </p:spPr>
        <p:txBody>
          <a:bodyPr anchor="ctr">
            <a:spAutoFit/>
          </a:bodyPr>
          <a:lstStyle/>
          <a:p>
            <a:pPr algn="ctr"/>
            <a:r>
              <a:rPr lang="zh-CN" altLang="en-US" sz="2000" b="1">
                <a:latin typeface="微软雅黑" pitchFamily="34" charset="-122"/>
                <a:ea typeface="微软雅黑" pitchFamily="34" charset="-122"/>
              </a:rPr>
              <a:t>市场份额为什么不能快速放大？</a:t>
            </a:r>
          </a:p>
        </p:txBody>
      </p:sp>
      <p:cxnSp>
        <p:nvCxnSpPr>
          <p:cNvPr id="113668" name="直接连接符 5"/>
          <p:cNvCxnSpPr>
            <a:cxnSpLocks noChangeShapeType="1"/>
            <a:stCxn id="113667" idx="2"/>
          </p:cNvCxnSpPr>
          <p:nvPr/>
        </p:nvCxnSpPr>
        <p:spPr bwMode="auto">
          <a:xfrm rot="5400000">
            <a:off x="4090194" y="2216944"/>
            <a:ext cx="720725" cy="1587"/>
          </a:xfrm>
          <a:prstGeom prst="line">
            <a:avLst/>
          </a:prstGeom>
          <a:noFill/>
          <a:ln w="19050" cmpd="sng">
            <a:solidFill>
              <a:schemeClr val="tx1"/>
            </a:solidFill>
            <a:round/>
            <a:headEnd/>
            <a:tailEnd/>
          </a:ln>
        </p:spPr>
      </p:cxnSp>
      <p:cxnSp>
        <p:nvCxnSpPr>
          <p:cNvPr id="113669" name="直接连接符 6"/>
          <p:cNvCxnSpPr>
            <a:cxnSpLocks noChangeShapeType="1"/>
          </p:cNvCxnSpPr>
          <p:nvPr/>
        </p:nvCxnSpPr>
        <p:spPr bwMode="auto">
          <a:xfrm rot="10800000">
            <a:off x="1122363" y="2598738"/>
            <a:ext cx="6865937" cy="3175"/>
          </a:xfrm>
          <a:prstGeom prst="line">
            <a:avLst/>
          </a:prstGeom>
          <a:noFill/>
          <a:ln w="19050" cmpd="sng">
            <a:solidFill>
              <a:schemeClr val="tx1"/>
            </a:solidFill>
            <a:round/>
            <a:headEnd/>
            <a:tailEnd/>
          </a:ln>
        </p:spPr>
      </p:cxnSp>
      <p:cxnSp>
        <p:nvCxnSpPr>
          <p:cNvPr id="113670" name="直接连接符 7"/>
          <p:cNvCxnSpPr>
            <a:cxnSpLocks noChangeShapeType="1"/>
          </p:cNvCxnSpPr>
          <p:nvPr/>
        </p:nvCxnSpPr>
        <p:spPr bwMode="auto">
          <a:xfrm rot="5400000">
            <a:off x="965994" y="2755107"/>
            <a:ext cx="314325" cy="1587"/>
          </a:xfrm>
          <a:prstGeom prst="line">
            <a:avLst/>
          </a:prstGeom>
          <a:noFill/>
          <a:ln w="19050" cmpd="sng">
            <a:solidFill>
              <a:schemeClr val="tx1"/>
            </a:solidFill>
            <a:round/>
            <a:headEnd/>
            <a:tailEnd/>
          </a:ln>
        </p:spPr>
      </p:cxnSp>
      <p:cxnSp>
        <p:nvCxnSpPr>
          <p:cNvPr id="113671" name="直接连接符 8"/>
          <p:cNvCxnSpPr>
            <a:cxnSpLocks noChangeShapeType="1"/>
          </p:cNvCxnSpPr>
          <p:nvPr/>
        </p:nvCxnSpPr>
        <p:spPr bwMode="auto">
          <a:xfrm rot="5400000">
            <a:off x="3255169" y="2755107"/>
            <a:ext cx="314325" cy="1587"/>
          </a:xfrm>
          <a:prstGeom prst="line">
            <a:avLst/>
          </a:prstGeom>
          <a:noFill/>
          <a:ln w="19050" cmpd="sng">
            <a:solidFill>
              <a:schemeClr val="tx1"/>
            </a:solidFill>
            <a:round/>
            <a:headEnd/>
            <a:tailEnd/>
          </a:ln>
        </p:spPr>
      </p:cxnSp>
      <p:cxnSp>
        <p:nvCxnSpPr>
          <p:cNvPr id="113672" name="直接连接符 9"/>
          <p:cNvCxnSpPr>
            <a:cxnSpLocks noChangeShapeType="1"/>
          </p:cNvCxnSpPr>
          <p:nvPr/>
        </p:nvCxnSpPr>
        <p:spPr bwMode="auto">
          <a:xfrm rot="5400000">
            <a:off x="5543550" y="2754313"/>
            <a:ext cx="314325" cy="3175"/>
          </a:xfrm>
          <a:prstGeom prst="line">
            <a:avLst/>
          </a:prstGeom>
          <a:noFill/>
          <a:ln w="19050" cmpd="sng">
            <a:solidFill>
              <a:schemeClr val="tx1"/>
            </a:solidFill>
            <a:round/>
            <a:headEnd/>
            <a:tailEnd/>
          </a:ln>
        </p:spPr>
      </p:cxnSp>
      <p:cxnSp>
        <p:nvCxnSpPr>
          <p:cNvPr id="113673" name="直接连接符 10"/>
          <p:cNvCxnSpPr>
            <a:cxnSpLocks noChangeShapeType="1"/>
          </p:cNvCxnSpPr>
          <p:nvPr/>
        </p:nvCxnSpPr>
        <p:spPr bwMode="auto">
          <a:xfrm rot="5400000">
            <a:off x="7831931" y="2755107"/>
            <a:ext cx="314325" cy="1588"/>
          </a:xfrm>
          <a:prstGeom prst="line">
            <a:avLst/>
          </a:prstGeom>
          <a:noFill/>
          <a:ln w="19050" cmpd="sng">
            <a:solidFill>
              <a:schemeClr val="tx1"/>
            </a:solidFill>
            <a:round/>
            <a:headEnd/>
            <a:tailEnd/>
          </a:ln>
        </p:spPr>
      </p:cxnSp>
      <p:sp>
        <p:nvSpPr>
          <p:cNvPr id="113674" name="矩形 11"/>
          <p:cNvSpPr>
            <a:spLocks noChangeArrowheads="1"/>
          </p:cNvSpPr>
          <p:nvPr/>
        </p:nvSpPr>
        <p:spPr bwMode="auto">
          <a:xfrm>
            <a:off x="706438" y="2933700"/>
            <a:ext cx="831850" cy="369888"/>
          </a:xfrm>
          <a:prstGeom prst="rect">
            <a:avLst/>
          </a:prstGeom>
          <a:solidFill>
            <a:srgbClr val="D9D9D9"/>
          </a:solidFill>
          <a:ln w="9525" cmpd="sng">
            <a:solidFill>
              <a:srgbClr val="D9D9D9"/>
            </a:solidFill>
            <a:miter lim="800000"/>
            <a:headEnd/>
            <a:tailEnd/>
          </a:ln>
          <a:effectLst>
            <a:outerShdw dist="38100" dir="2700000" algn="ctr" rotWithShape="0">
              <a:srgbClr val="000000">
                <a:alpha val="39000"/>
              </a:srgbClr>
            </a:outerShdw>
          </a:effectLst>
        </p:spPr>
        <p:txBody>
          <a:bodyPr anchor="ctr">
            <a:spAutoFit/>
          </a:bodyPr>
          <a:lstStyle/>
          <a:p>
            <a:pPr algn="ctr">
              <a:spcAft>
                <a:spcPts val="600"/>
              </a:spcAft>
            </a:pPr>
            <a:r>
              <a:rPr lang="zh-CN" altLang="en-US" b="1">
                <a:latin typeface="微软雅黑" pitchFamily="34" charset="-122"/>
                <a:ea typeface="微软雅黑" pitchFamily="34" charset="-122"/>
              </a:rPr>
              <a:t>产品</a:t>
            </a:r>
          </a:p>
        </p:txBody>
      </p:sp>
      <p:sp>
        <p:nvSpPr>
          <p:cNvPr id="113675" name="矩形 12"/>
          <p:cNvSpPr>
            <a:spLocks noChangeArrowheads="1"/>
          </p:cNvSpPr>
          <p:nvPr/>
        </p:nvSpPr>
        <p:spPr bwMode="auto">
          <a:xfrm>
            <a:off x="2995613" y="2933700"/>
            <a:ext cx="831850" cy="369888"/>
          </a:xfrm>
          <a:prstGeom prst="rect">
            <a:avLst/>
          </a:prstGeom>
          <a:solidFill>
            <a:srgbClr val="D9D9D9"/>
          </a:solidFill>
          <a:ln w="9525" cmpd="sng">
            <a:solidFill>
              <a:srgbClr val="D9D9D9"/>
            </a:solidFill>
            <a:miter lim="800000"/>
            <a:headEnd/>
            <a:tailEnd/>
          </a:ln>
          <a:effectLst>
            <a:outerShdw dist="38100" dir="2700000" algn="ctr" rotWithShape="0">
              <a:srgbClr val="000000">
                <a:alpha val="39000"/>
              </a:srgbClr>
            </a:outerShdw>
          </a:effectLst>
        </p:spPr>
        <p:txBody>
          <a:bodyPr anchor="ctr">
            <a:spAutoFit/>
          </a:bodyPr>
          <a:lstStyle/>
          <a:p>
            <a:pPr algn="ctr">
              <a:spcAft>
                <a:spcPts val="600"/>
              </a:spcAft>
            </a:pPr>
            <a:r>
              <a:rPr lang="zh-CN" altLang="en-US" b="1">
                <a:latin typeface="微软雅黑" pitchFamily="34" charset="-122"/>
                <a:ea typeface="微软雅黑" pitchFamily="34" charset="-122"/>
              </a:rPr>
              <a:t>价格</a:t>
            </a:r>
          </a:p>
        </p:txBody>
      </p:sp>
      <p:sp>
        <p:nvSpPr>
          <p:cNvPr id="113676" name="矩形 13"/>
          <p:cNvSpPr>
            <a:spLocks noChangeArrowheads="1"/>
          </p:cNvSpPr>
          <p:nvPr/>
        </p:nvSpPr>
        <p:spPr bwMode="auto">
          <a:xfrm>
            <a:off x="5283200" y="2933700"/>
            <a:ext cx="831850" cy="369888"/>
          </a:xfrm>
          <a:prstGeom prst="rect">
            <a:avLst/>
          </a:prstGeom>
          <a:solidFill>
            <a:srgbClr val="D9D9D9"/>
          </a:solidFill>
          <a:ln w="9525" cmpd="sng">
            <a:solidFill>
              <a:srgbClr val="D9D9D9"/>
            </a:solidFill>
            <a:miter lim="800000"/>
            <a:headEnd/>
            <a:tailEnd/>
          </a:ln>
          <a:effectLst>
            <a:outerShdw dist="38100" dir="2700000" algn="ctr" rotWithShape="0">
              <a:srgbClr val="000000">
                <a:alpha val="39000"/>
              </a:srgbClr>
            </a:outerShdw>
          </a:effectLst>
        </p:spPr>
        <p:txBody>
          <a:bodyPr anchor="ctr">
            <a:spAutoFit/>
          </a:bodyPr>
          <a:lstStyle/>
          <a:p>
            <a:pPr algn="ctr">
              <a:spcAft>
                <a:spcPts val="600"/>
              </a:spcAft>
            </a:pPr>
            <a:r>
              <a:rPr lang="zh-CN" altLang="en-US" b="1">
                <a:latin typeface="微软雅黑" pitchFamily="34" charset="-122"/>
                <a:ea typeface="微软雅黑" pitchFamily="34" charset="-122"/>
              </a:rPr>
              <a:t>渠道</a:t>
            </a:r>
          </a:p>
        </p:txBody>
      </p:sp>
      <p:sp>
        <p:nvSpPr>
          <p:cNvPr id="113677" name="矩形 14"/>
          <p:cNvSpPr>
            <a:spLocks noChangeArrowheads="1"/>
          </p:cNvSpPr>
          <p:nvPr/>
        </p:nvSpPr>
        <p:spPr bwMode="auto">
          <a:xfrm>
            <a:off x="7572375" y="2933700"/>
            <a:ext cx="831850" cy="369888"/>
          </a:xfrm>
          <a:prstGeom prst="rect">
            <a:avLst/>
          </a:prstGeom>
          <a:solidFill>
            <a:srgbClr val="D9D9D9"/>
          </a:solidFill>
          <a:ln w="9525" cmpd="sng">
            <a:solidFill>
              <a:srgbClr val="D9D9D9"/>
            </a:solidFill>
            <a:miter lim="800000"/>
            <a:headEnd/>
            <a:tailEnd/>
          </a:ln>
          <a:effectLst>
            <a:outerShdw dist="38100" dir="2700000" algn="ctr" rotWithShape="0">
              <a:srgbClr val="000000">
                <a:alpha val="39000"/>
              </a:srgbClr>
            </a:outerShdw>
          </a:effectLst>
        </p:spPr>
        <p:txBody>
          <a:bodyPr anchor="ctr">
            <a:spAutoFit/>
          </a:bodyPr>
          <a:lstStyle/>
          <a:p>
            <a:pPr algn="ctr">
              <a:spcAft>
                <a:spcPts val="600"/>
              </a:spcAft>
            </a:pPr>
            <a:r>
              <a:rPr lang="zh-CN" altLang="en-US" b="1">
                <a:latin typeface="微软雅黑" pitchFamily="34" charset="-122"/>
                <a:ea typeface="微软雅黑" pitchFamily="34" charset="-122"/>
              </a:rPr>
              <a:t>促销</a:t>
            </a:r>
          </a:p>
        </p:txBody>
      </p:sp>
      <p:cxnSp>
        <p:nvCxnSpPr>
          <p:cNvPr id="113678" name="直接连接符 15"/>
          <p:cNvCxnSpPr>
            <a:cxnSpLocks noChangeShapeType="1"/>
          </p:cNvCxnSpPr>
          <p:nvPr/>
        </p:nvCxnSpPr>
        <p:spPr bwMode="auto">
          <a:xfrm rot="10800000">
            <a:off x="290513" y="3171825"/>
            <a:ext cx="415925" cy="1588"/>
          </a:xfrm>
          <a:prstGeom prst="line">
            <a:avLst/>
          </a:prstGeom>
          <a:noFill/>
          <a:ln w="12700" cmpd="sng">
            <a:solidFill>
              <a:schemeClr val="tx1"/>
            </a:solidFill>
            <a:round/>
            <a:headEnd/>
            <a:tailEnd/>
          </a:ln>
        </p:spPr>
      </p:cxnSp>
      <p:cxnSp>
        <p:nvCxnSpPr>
          <p:cNvPr id="113679" name="直接连接符 16"/>
          <p:cNvCxnSpPr>
            <a:cxnSpLocks noChangeShapeType="1"/>
          </p:cNvCxnSpPr>
          <p:nvPr/>
        </p:nvCxnSpPr>
        <p:spPr bwMode="auto">
          <a:xfrm rot="5400000">
            <a:off x="-569119" y="4026694"/>
            <a:ext cx="1716088" cy="6350"/>
          </a:xfrm>
          <a:prstGeom prst="line">
            <a:avLst/>
          </a:prstGeom>
          <a:noFill/>
          <a:ln w="12700" cmpd="sng">
            <a:solidFill>
              <a:schemeClr val="tx1"/>
            </a:solidFill>
            <a:round/>
            <a:headEnd/>
            <a:tailEnd/>
          </a:ln>
        </p:spPr>
      </p:cxnSp>
      <p:cxnSp>
        <p:nvCxnSpPr>
          <p:cNvPr id="113680" name="直接连接符 17"/>
          <p:cNvCxnSpPr>
            <a:cxnSpLocks noChangeShapeType="1"/>
          </p:cNvCxnSpPr>
          <p:nvPr/>
        </p:nvCxnSpPr>
        <p:spPr bwMode="auto">
          <a:xfrm rot="10800000">
            <a:off x="290513" y="3741738"/>
            <a:ext cx="260350" cy="1587"/>
          </a:xfrm>
          <a:prstGeom prst="line">
            <a:avLst/>
          </a:prstGeom>
          <a:noFill/>
          <a:ln w="12700" cmpd="sng">
            <a:solidFill>
              <a:schemeClr val="tx1"/>
            </a:solidFill>
            <a:round/>
            <a:headEnd/>
            <a:tailEnd/>
          </a:ln>
        </p:spPr>
      </p:cxnSp>
      <p:sp>
        <p:nvSpPr>
          <p:cNvPr id="113681" name="矩形 18"/>
          <p:cNvSpPr>
            <a:spLocks noChangeArrowheads="1"/>
          </p:cNvSpPr>
          <p:nvPr/>
        </p:nvSpPr>
        <p:spPr bwMode="auto">
          <a:xfrm>
            <a:off x="550863" y="3535363"/>
            <a:ext cx="1403350" cy="369887"/>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定位不清晰</a:t>
            </a:r>
          </a:p>
        </p:txBody>
      </p:sp>
      <p:cxnSp>
        <p:nvCxnSpPr>
          <p:cNvPr id="113682" name="直接连接符 19"/>
          <p:cNvCxnSpPr>
            <a:cxnSpLocks noChangeShapeType="1"/>
          </p:cNvCxnSpPr>
          <p:nvPr/>
        </p:nvCxnSpPr>
        <p:spPr bwMode="auto">
          <a:xfrm rot="10800000">
            <a:off x="290513" y="4313238"/>
            <a:ext cx="260350" cy="3175"/>
          </a:xfrm>
          <a:prstGeom prst="line">
            <a:avLst/>
          </a:prstGeom>
          <a:noFill/>
          <a:ln w="12700" cmpd="sng">
            <a:solidFill>
              <a:schemeClr val="tx1"/>
            </a:solidFill>
            <a:round/>
            <a:headEnd/>
            <a:tailEnd/>
          </a:ln>
        </p:spPr>
      </p:cxnSp>
      <p:sp>
        <p:nvSpPr>
          <p:cNvPr id="113683" name="矩形 20"/>
          <p:cNvSpPr>
            <a:spLocks noChangeArrowheads="1"/>
          </p:cNvSpPr>
          <p:nvPr/>
        </p:nvSpPr>
        <p:spPr bwMode="auto">
          <a:xfrm>
            <a:off x="550863" y="4106863"/>
            <a:ext cx="1403350" cy="369887"/>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产品线不全</a:t>
            </a:r>
          </a:p>
        </p:txBody>
      </p:sp>
      <p:cxnSp>
        <p:nvCxnSpPr>
          <p:cNvPr id="113684" name="直接连接符 21"/>
          <p:cNvCxnSpPr>
            <a:cxnSpLocks noChangeShapeType="1"/>
          </p:cNvCxnSpPr>
          <p:nvPr/>
        </p:nvCxnSpPr>
        <p:spPr bwMode="auto">
          <a:xfrm rot="10800000">
            <a:off x="290513" y="4886325"/>
            <a:ext cx="260350" cy="1588"/>
          </a:xfrm>
          <a:prstGeom prst="line">
            <a:avLst/>
          </a:prstGeom>
          <a:noFill/>
          <a:ln w="12700" cmpd="sng">
            <a:solidFill>
              <a:schemeClr val="tx1"/>
            </a:solidFill>
            <a:round/>
            <a:headEnd/>
            <a:tailEnd/>
          </a:ln>
        </p:spPr>
      </p:cxnSp>
      <p:sp>
        <p:nvSpPr>
          <p:cNvPr id="113685" name="矩形 22"/>
          <p:cNvSpPr>
            <a:spLocks noChangeArrowheads="1"/>
          </p:cNvSpPr>
          <p:nvPr/>
        </p:nvSpPr>
        <p:spPr bwMode="auto">
          <a:xfrm>
            <a:off x="550863" y="4679950"/>
            <a:ext cx="1403350" cy="369888"/>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产品包装差</a:t>
            </a:r>
          </a:p>
        </p:txBody>
      </p:sp>
      <p:cxnSp>
        <p:nvCxnSpPr>
          <p:cNvPr id="113686" name="直接连接符 23"/>
          <p:cNvCxnSpPr>
            <a:cxnSpLocks noChangeShapeType="1"/>
          </p:cNvCxnSpPr>
          <p:nvPr/>
        </p:nvCxnSpPr>
        <p:spPr bwMode="auto">
          <a:xfrm rot="10800000">
            <a:off x="2578100" y="3173413"/>
            <a:ext cx="417513" cy="3175"/>
          </a:xfrm>
          <a:prstGeom prst="line">
            <a:avLst/>
          </a:prstGeom>
          <a:noFill/>
          <a:ln w="12700" cmpd="sng">
            <a:solidFill>
              <a:schemeClr val="tx1"/>
            </a:solidFill>
            <a:round/>
            <a:headEnd/>
            <a:tailEnd/>
          </a:ln>
        </p:spPr>
      </p:cxnSp>
      <p:cxnSp>
        <p:nvCxnSpPr>
          <p:cNvPr id="113687" name="直接连接符 24"/>
          <p:cNvCxnSpPr>
            <a:cxnSpLocks noChangeShapeType="1"/>
          </p:cNvCxnSpPr>
          <p:nvPr/>
        </p:nvCxnSpPr>
        <p:spPr bwMode="auto">
          <a:xfrm rot="5400000">
            <a:off x="1721644" y="4028281"/>
            <a:ext cx="1716088" cy="3175"/>
          </a:xfrm>
          <a:prstGeom prst="line">
            <a:avLst/>
          </a:prstGeom>
          <a:noFill/>
          <a:ln w="12700" cmpd="sng">
            <a:solidFill>
              <a:schemeClr val="tx1"/>
            </a:solidFill>
            <a:round/>
            <a:headEnd/>
            <a:tailEnd/>
          </a:ln>
        </p:spPr>
      </p:cxnSp>
      <p:cxnSp>
        <p:nvCxnSpPr>
          <p:cNvPr id="113688" name="直接连接符 25"/>
          <p:cNvCxnSpPr>
            <a:cxnSpLocks noChangeShapeType="1"/>
          </p:cNvCxnSpPr>
          <p:nvPr/>
        </p:nvCxnSpPr>
        <p:spPr bwMode="auto">
          <a:xfrm rot="10800000">
            <a:off x="2578100" y="3743325"/>
            <a:ext cx="260350" cy="3175"/>
          </a:xfrm>
          <a:prstGeom prst="line">
            <a:avLst/>
          </a:prstGeom>
          <a:noFill/>
          <a:ln w="12700" cmpd="sng">
            <a:solidFill>
              <a:schemeClr val="tx1"/>
            </a:solidFill>
            <a:round/>
            <a:headEnd/>
            <a:tailEnd/>
          </a:ln>
        </p:spPr>
      </p:cxnSp>
      <p:sp>
        <p:nvSpPr>
          <p:cNvPr id="113689" name="矩形 26"/>
          <p:cNvSpPr>
            <a:spLocks noChangeArrowheads="1"/>
          </p:cNvSpPr>
          <p:nvPr/>
        </p:nvSpPr>
        <p:spPr bwMode="auto">
          <a:xfrm>
            <a:off x="2838450" y="3538538"/>
            <a:ext cx="1404938" cy="368300"/>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缺少低价品</a:t>
            </a:r>
          </a:p>
        </p:txBody>
      </p:sp>
      <p:cxnSp>
        <p:nvCxnSpPr>
          <p:cNvPr id="113690" name="直接连接符 27"/>
          <p:cNvCxnSpPr>
            <a:cxnSpLocks noChangeShapeType="1"/>
          </p:cNvCxnSpPr>
          <p:nvPr/>
        </p:nvCxnSpPr>
        <p:spPr bwMode="auto">
          <a:xfrm rot="10800000">
            <a:off x="2578100" y="4316413"/>
            <a:ext cx="260350" cy="1587"/>
          </a:xfrm>
          <a:prstGeom prst="line">
            <a:avLst/>
          </a:prstGeom>
          <a:noFill/>
          <a:ln w="12700" cmpd="sng">
            <a:solidFill>
              <a:schemeClr val="tx1"/>
            </a:solidFill>
            <a:round/>
            <a:headEnd/>
            <a:tailEnd/>
          </a:ln>
        </p:spPr>
      </p:cxnSp>
      <p:sp>
        <p:nvSpPr>
          <p:cNvPr id="113691" name="矩形 28"/>
          <p:cNvSpPr>
            <a:spLocks noChangeArrowheads="1"/>
          </p:cNvSpPr>
          <p:nvPr/>
        </p:nvSpPr>
        <p:spPr bwMode="auto">
          <a:xfrm>
            <a:off x="2838450" y="4110038"/>
            <a:ext cx="1404938" cy="369887"/>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回款周期长</a:t>
            </a:r>
          </a:p>
        </p:txBody>
      </p:sp>
      <p:cxnSp>
        <p:nvCxnSpPr>
          <p:cNvPr id="113692" name="直接连接符 29"/>
          <p:cNvCxnSpPr>
            <a:cxnSpLocks noChangeShapeType="1"/>
          </p:cNvCxnSpPr>
          <p:nvPr/>
        </p:nvCxnSpPr>
        <p:spPr bwMode="auto">
          <a:xfrm rot="10800000">
            <a:off x="2578100" y="4887913"/>
            <a:ext cx="260350" cy="1587"/>
          </a:xfrm>
          <a:prstGeom prst="line">
            <a:avLst/>
          </a:prstGeom>
          <a:noFill/>
          <a:ln w="12700" cmpd="sng">
            <a:solidFill>
              <a:schemeClr val="tx1"/>
            </a:solidFill>
            <a:round/>
            <a:headEnd/>
            <a:tailEnd/>
          </a:ln>
        </p:spPr>
      </p:cxnSp>
      <p:sp>
        <p:nvSpPr>
          <p:cNvPr id="113693" name="矩形 30"/>
          <p:cNvSpPr>
            <a:spLocks noChangeArrowheads="1"/>
          </p:cNvSpPr>
          <p:nvPr/>
        </p:nvSpPr>
        <p:spPr bwMode="auto">
          <a:xfrm>
            <a:off x="2838450" y="4681538"/>
            <a:ext cx="1404938" cy="369887"/>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团购优惠少</a:t>
            </a:r>
          </a:p>
        </p:txBody>
      </p:sp>
      <p:cxnSp>
        <p:nvCxnSpPr>
          <p:cNvPr id="113694" name="直接连接符 31"/>
          <p:cNvCxnSpPr>
            <a:cxnSpLocks noChangeShapeType="1"/>
          </p:cNvCxnSpPr>
          <p:nvPr/>
        </p:nvCxnSpPr>
        <p:spPr bwMode="auto">
          <a:xfrm rot="10800000">
            <a:off x="4867275" y="3171825"/>
            <a:ext cx="415925" cy="1588"/>
          </a:xfrm>
          <a:prstGeom prst="line">
            <a:avLst/>
          </a:prstGeom>
          <a:noFill/>
          <a:ln w="12700" cmpd="sng">
            <a:solidFill>
              <a:schemeClr val="tx1"/>
            </a:solidFill>
            <a:round/>
            <a:headEnd/>
            <a:tailEnd/>
          </a:ln>
        </p:spPr>
      </p:cxnSp>
      <p:cxnSp>
        <p:nvCxnSpPr>
          <p:cNvPr id="113695" name="直接连接符 32"/>
          <p:cNvCxnSpPr>
            <a:cxnSpLocks noChangeShapeType="1"/>
          </p:cNvCxnSpPr>
          <p:nvPr/>
        </p:nvCxnSpPr>
        <p:spPr bwMode="auto">
          <a:xfrm rot="5400000">
            <a:off x="4010025" y="4029075"/>
            <a:ext cx="1716088" cy="1588"/>
          </a:xfrm>
          <a:prstGeom prst="line">
            <a:avLst/>
          </a:prstGeom>
          <a:noFill/>
          <a:ln w="12700" cmpd="sng">
            <a:solidFill>
              <a:schemeClr val="tx1"/>
            </a:solidFill>
            <a:round/>
            <a:headEnd/>
            <a:tailEnd/>
          </a:ln>
        </p:spPr>
      </p:cxnSp>
      <p:cxnSp>
        <p:nvCxnSpPr>
          <p:cNvPr id="113696" name="直接连接符 33"/>
          <p:cNvCxnSpPr>
            <a:cxnSpLocks noChangeShapeType="1"/>
          </p:cNvCxnSpPr>
          <p:nvPr/>
        </p:nvCxnSpPr>
        <p:spPr bwMode="auto">
          <a:xfrm rot="10800000">
            <a:off x="4867275" y="3741738"/>
            <a:ext cx="260350" cy="1587"/>
          </a:xfrm>
          <a:prstGeom prst="line">
            <a:avLst/>
          </a:prstGeom>
          <a:noFill/>
          <a:ln w="12700" cmpd="sng">
            <a:solidFill>
              <a:schemeClr val="tx1"/>
            </a:solidFill>
            <a:round/>
            <a:headEnd/>
            <a:tailEnd/>
          </a:ln>
        </p:spPr>
      </p:cxnSp>
      <p:sp>
        <p:nvSpPr>
          <p:cNvPr id="113697" name="矩形 34"/>
          <p:cNvSpPr>
            <a:spLocks noChangeArrowheads="1"/>
          </p:cNvSpPr>
          <p:nvPr/>
        </p:nvSpPr>
        <p:spPr bwMode="auto">
          <a:xfrm>
            <a:off x="5127625" y="3535363"/>
            <a:ext cx="1403350" cy="369887"/>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营销人员少</a:t>
            </a:r>
          </a:p>
        </p:txBody>
      </p:sp>
      <p:cxnSp>
        <p:nvCxnSpPr>
          <p:cNvPr id="113698" name="直接连接符 35"/>
          <p:cNvCxnSpPr>
            <a:cxnSpLocks noChangeShapeType="1"/>
          </p:cNvCxnSpPr>
          <p:nvPr/>
        </p:nvCxnSpPr>
        <p:spPr bwMode="auto">
          <a:xfrm rot="10800000">
            <a:off x="4867275" y="4313238"/>
            <a:ext cx="260350" cy="3175"/>
          </a:xfrm>
          <a:prstGeom prst="line">
            <a:avLst/>
          </a:prstGeom>
          <a:noFill/>
          <a:ln w="12700" cmpd="sng">
            <a:solidFill>
              <a:schemeClr val="tx1"/>
            </a:solidFill>
            <a:round/>
            <a:headEnd/>
            <a:tailEnd/>
          </a:ln>
        </p:spPr>
      </p:cxnSp>
      <p:sp>
        <p:nvSpPr>
          <p:cNvPr id="113699" name="矩形 36"/>
          <p:cNvSpPr>
            <a:spLocks noChangeArrowheads="1"/>
          </p:cNvSpPr>
          <p:nvPr/>
        </p:nvSpPr>
        <p:spPr bwMode="auto">
          <a:xfrm>
            <a:off x="5127625" y="4106863"/>
            <a:ext cx="1403350" cy="369887"/>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销售网点少</a:t>
            </a:r>
          </a:p>
        </p:txBody>
      </p:sp>
      <p:cxnSp>
        <p:nvCxnSpPr>
          <p:cNvPr id="113700" name="直接连接符 37"/>
          <p:cNvCxnSpPr>
            <a:cxnSpLocks noChangeShapeType="1"/>
          </p:cNvCxnSpPr>
          <p:nvPr/>
        </p:nvCxnSpPr>
        <p:spPr bwMode="auto">
          <a:xfrm rot="10800000">
            <a:off x="4867275" y="4886325"/>
            <a:ext cx="260350" cy="1588"/>
          </a:xfrm>
          <a:prstGeom prst="line">
            <a:avLst/>
          </a:prstGeom>
          <a:noFill/>
          <a:ln w="12700" cmpd="sng">
            <a:solidFill>
              <a:schemeClr val="tx1"/>
            </a:solidFill>
            <a:round/>
            <a:headEnd/>
            <a:tailEnd/>
          </a:ln>
        </p:spPr>
      </p:cxnSp>
      <p:sp>
        <p:nvSpPr>
          <p:cNvPr id="113701" name="矩形 38"/>
          <p:cNvSpPr>
            <a:spLocks noChangeArrowheads="1"/>
          </p:cNvSpPr>
          <p:nvPr/>
        </p:nvSpPr>
        <p:spPr bwMode="auto">
          <a:xfrm>
            <a:off x="5127625" y="4679950"/>
            <a:ext cx="1403350" cy="369888"/>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渠道返利少</a:t>
            </a:r>
          </a:p>
        </p:txBody>
      </p:sp>
      <p:cxnSp>
        <p:nvCxnSpPr>
          <p:cNvPr id="113702" name="直接连接符 39"/>
          <p:cNvCxnSpPr>
            <a:cxnSpLocks noChangeShapeType="1"/>
          </p:cNvCxnSpPr>
          <p:nvPr/>
        </p:nvCxnSpPr>
        <p:spPr bwMode="auto">
          <a:xfrm rot="10800000">
            <a:off x="7156450" y="3171825"/>
            <a:ext cx="415925" cy="1588"/>
          </a:xfrm>
          <a:prstGeom prst="line">
            <a:avLst/>
          </a:prstGeom>
          <a:noFill/>
          <a:ln w="12700" cmpd="sng">
            <a:solidFill>
              <a:schemeClr val="tx1"/>
            </a:solidFill>
            <a:round/>
            <a:headEnd/>
            <a:tailEnd/>
          </a:ln>
        </p:spPr>
      </p:cxnSp>
      <p:cxnSp>
        <p:nvCxnSpPr>
          <p:cNvPr id="113703" name="直接连接符 40"/>
          <p:cNvCxnSpPr>
            <a:cxnSpLocks noChangeShapeType="1"/>
          </p:cNvCxnSpPr>
          <p:nvPr/>
        </p:nvCxnSpPr>
        <p:spPr bwMode="auto">
          <a:xfrm rot="16200000" flipH="1">
            <a:off x="6022182" y="4307681"/>
            <a:ext cx="2281238" cy="9525"/>
          </a:xfrm>
          <a:prstGeom prst="line">
            <a:avLst/>
          </a:prstGeom>
          <a:noFill/>
          <a:ln w="12700" cmpd="sng">
            <a:solidFill>
              <a:schemeClr val="tx1"/>
            </a:solidFill>
            <a:round/>
            <a:headEnd/>
            <a:tailEnd/>
          </a:ln>
        </p:spPr>
      </p:cxnSp>
      <p:cxnSp>
        <p:nvCxnSpPr>
          <p:cNvPr id="113704" name="直接连接符 41"/>
          <p:cNvCxnSpPr>
            <a:cxnSpLocks noChangeShapeType="1"/>
          </p:cNvCxnSpPr>
          <p:nvPr/>
        </p:nvCxnSpPr>
        <p:spPr bwMode="auto">
          <a:xfrm rot="10800000">
            <a:off x="7156450" y="3741738"/>
            <a:ext cx="258763" cy="1587"/>
          </a:xfrm>
          <a:prstGeom prst="line">
            <a:avLst/>
          </a:prstGeom>
          <a:noFill/>
          <a:ln w="12700" cmpd="sng">
            <a:solidFill>
              <a:schemeClr val="tx1"/>
            </a:solidFill>
            <a:round/>
            <a:headEnd/>
            <a:tailEnd/>
          </a:ln>
        </p:spPr>
      </p:cxnSp>
      <p:sp>
        <p:nvSpPr>
          <p:cNvPr id="113705" name="矩形 42"/>
          <p:cNvSpPr>
            <a:spLocks noChangeArrowheads="1"/>
          </p:cNvSpPr>
          <p:nvPr/>
        </p:nvSpPr>
        <p:spPr bwMode="auto">
          <a:xfrm>
            <a:off x="7415213" y="3535363"/>
            <a:ext cx="1404937" cy="369887"/>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广告投入少</a:t>
            </a:r>
          </a:p>
        </p:txBody>
      </p:sp>
      <p:cxnSp>
        <p:nvCxnSpPr>
          <p:cNvPr id="113706" name="直接连接符 43"/>
          <p:cNvCxnSpPr>
            <a:cxnSpLocks noChangeShapeType="1"/>
          </p:cNvCxnSpPr>
          <p:nvPr/>
        </p:nvCxnSpPr>
        <p:spPr bwMode="auto">
          <a:xfrm rot="10800000">
            <a:off x="7156450" y="4313238"/>
            <a:ext cx="258763" cy="3175"/>
          </a:xfrm>
          <a:prstGeom prst="line">
            <a:avLst/>
          </a:prstGeom>
          <a:noFill/>
          <a:ln w="12700" cmpd="sng">
            <a:solidFill>
              <a:schemeClr val="tx1"/>
            </a:solidFill>
            <a:round/>
            <a:headEnd/>
            <a:tailEnd/>
          </a:ln>
        </p:spPr>
      </p:cxnSp>
      <p:sp>
        <p:nvSpPr>
          <p:cNvPr id="113707" name="矩形 44"/>
          <p:cNvSpPr>
            <a:spLocks noChangeArrowheads="1"/>
          </p:cNvSpPr>
          <p:nvPr/>
        </p:nvSpPr>
        <p:spPr bwMode="auto">
          <a:xfrm>
            <a:off x="7415213" y="4106863"/>
            <a:ext cx="1404937" cy="369887"/>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广告形式少</a:t>
            </a:r>
          </a:p>
        </p:txBody>
      </p:sp>
      <p:cxnSp>
        <p:nvCxnSpPr>
          <p:cNvPr id="113708" name="直接连接符 45"/>
          <p:cNvCxnSpPr>
            <a:cxnSpLocks noChangeShapeType="1"/>
          </p:cNvCxnSpPr>
          <p:nvPr/>
        </p:nvCxnSpPr>
        <p:spPr bwMode="auto">
          <a:xfrm rot="10800000">
            <a:off x="7156450" y="4886325"/>
            <a:ext cx="258763" cy="1588"/>
          </a:xfrm>
          <a:prstGeom prst="line">
            <a:avLst/>
          </a:prstGeom>
          <a:noFill/>
          <a:ln w="12700" cmpd="sng">
            <a:solidFill>
              <a:schemeClr val="tx1"/>
            </a:solidFill>
            <a:round/>
            <a:headEnd/>
            <a:tailEnd/>
          </a:ln>
        </p:spPr>
      </p:cxnSp>
      <p:sp>
        <p:nvSpPr>
          <p:cNvPr id="113709" name="矩形 46"/>
          <p:cNvSpPr>
            <a:spLocks noChangeArrowheads="1"/>
          </p:cNvSpPr>
          <p:nvPr/>
        </p:nvSpPr>
        <p:spPr bwMode="auto">
          <a:xfrm>
            <a:off x="7415213" y="4679950"/>
            <a:ext cx="1404937" cy="369888"/>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无促销策略</a:t>
            </a:r>
          </a:p>
        </p:txBody>
      </p:sp>
      <p:cxnSp>
        <p:nvCxnSpPr>
          <p:cNvPr id="113710" name="直接连接符 47"/>
          <p:cNvCxnSpPr>
            <a:cxnSpLocks noChangeShapeType="1"/>
          </p:cNvCxnSpPr>
          <p:nvPr/>
        </p:nvCxnSpPr>
        <p:spPr bwMode="auto">
          <a:xfrm rot="10800000">
            <a:off x="7156450" y="5457825"/>
            <a:ext cx="258763" cy="1588"/>
          </a:xfrm>
          <a:prstGeom prst="line">
            <a:avLst/>
          </a:prstGeom>
          <a:noFill/>
          <a:ln w="12700" cmpd="sng">
            <a:solidFill>
              <a:schemeClr val="tx1"/>
            </a:solidFill>
            <a:round/>
            <a:headEnd/>
            <a:tailEnd/>
          </a:ln>
        </p:spPr>
      </p:cxnSp>
      <p:sp>
        <p:nvSpPr>
          <p:cNvPr id="113711" name="矩形 48"/>
          <p:cNvSpPr>
            <a:spLocks noChangeArrowheads="1"/>
          </p:cNvSpPr>
          <p:nvPr/>
        </p:nvSpPr>
        <p:spPr bwMode="auto">
          <a:xfrm>
            <a:off x="7415213" y="5251450"/>
            <a:ext cx="1404937" cy="369888"/>
          </a:xfrm>
          <a:prstGeom prst="rect">
            <a:avLst/>
          </a:prstGeom>
          <a:noFill/>
          <a:ln w="9525" cmpd="sng">
            <a:solidFill>
              <a:schemeClr val="tx1"/>
            </a:solidFill>
            <a:miter lim="800000"/>
            <a:headEnd/>
            <a:tailEnd/>
          </a:ln>
        </p:spPr>
        <p:txBody>
          <a:bodyPr anchor="ctr">
            <a:spAutoFit/>
          </a:bodyPr>
          <a:lstStyle/>
          <a:p>
            <a:pPr algn="ctr">
              <a:spcAft>
                <a:spcPts val="600"/>
              </a:spcAft>
            </a:pPr>
            <a:r>
              <a:rPr lang="zh-CN" altLang="en-US">
                <a:latin typeface="微软雅黑" pitchFamily="34" charset="-122"/>
                <a:ea typeface="微软雅黑" pitchFamily="34" charset="-122"/>
              </a:rPr>
              <a:t>人员培训少</a:t>
            </a:r>
          </a:p>
        </p:txBody>
      </p:sp>
      <p:sp>
        <p:nvSpPr>
          <p:cNvPr id="113712" name="圆角矩形标注 49"/>
          <p:cNvSpPr>
            <a:spLocks noChangeArrowheads="1"/>
          </p:cNvSpPr>
          <p:nvPr/>
        </p:nvSpPr>
        <p:spPr bwMode="auto">
          <a:xfrm>
            <a:off x="571500" y="1628775"/>
            <a:ext cx="1962150" cy="647700"/>
          </a:xfrm>
          <a:prstGeom prst="wedgeRoundRectCallout">
            <a:avLst>
              <a:gd name="adj1" fmla="val 2819"/>
              <a:gd name="adj2" fmla="val 144394"/>
              <a:gd name="adj3" fmla="val 16667"/>
            </a:avLst>
          </a:prstGeom>
          <a:solidFill>
            <a:schemeClr val="tx1"/>
          </a:solidFill>
          <a:ln w="9525" cmpd="sng">
            <a:solidFill>
              <a:schemeClr val="tx1"/>
            </a:solidFill>
            <a:miter lim="800000"/>
            <a:headEnd/>
            <a:tailEnd/>
          </a:ln>
        </p:spPr>
        <p:txBody>
          <a:bodyPr anchor="ctr">
            <a:spAutoFit/>
          </a:bodyPr>
          <a:lstStyle/>
          <a:p>
            <a:pPr>
              <a:spcAft>
                <a:spcPts val="600"/>
              </a:spcAft>
            </a:pPr>
            <a:r>
              <a:rPr lang="zh-CN" altLang="en-US" sz="1600">
                <a:solidFill>
                  <a:schemeClr val="bg1"/>
                </a:solidFill>
                <a:latin typeface="微软雅黑" pitchFamily="34" charset="-122"/>
                <a:ea typeface="微软雅黑" pitchFamily="34" charset="-122"/>
              </a:rPr>
              <a:t>同层分类按照</a:t>
            </a:r>
            <a:r>
              <a:rPr lang="en-US" sz="1600">
                <a:solidFill>
                  <a:schemeClr val="bg1"/>
                </a:solidFill>
                <a:latin typeface="微软雅黑" pitchFamily="34" charset="-122"/>
                <a:ea typeface="微软雅黑" pitchFamily="34" charset="-122"/>
              </a:rPr>
              <a:t>MECE</a:t>
            </a:r>
            <a:r>
              <a:rPr lang="zh-CN" altLang="en-US" sz="1600">
                <a:solidFill>
                  <a:schemeClr val="bg1"/>
                </a:solidFill>
                <a:latin typeface="微软雅黑" pitchFamily="34" charset="-122"/>
                <a:ea typeface="微软雅黑" pitchFamily="34" charset="-122"/>
              </a:rPr>
              <a:t>原则组织</a:t>
            </a:r>
          </a:p>
        </p:txBody>
      </p:sp>
      <p:sp>
        <p:nvSpPr>
          <p:cNvPr id="113713" name="圆角矩形标注 50"/>
          <p:cNvSpPr>
            <a:spLocks noChangeArrowheads="1"/>
          </p:cNvSpPr>
          <p:nvPr/>
        </p:nvSpPr>
        <p:spPr bwMode="auto">
          <a:xfrm>
            <a:off x="6572250" y="1571625"/>
            <a:ext cx="1924050" cy="919163"/>
          </a:xfrm>
          <a:prstGeom prst="wedgeRoundRectCallout">
            <a:avLst>
              <a:gd name="adj1" fmla="val -66676"/>
              <a:gd name="adj2" fmla="val 112611"/>
              <a:gd name="adj3" fmla="val 16667"/>
            </a:avLst>
          </a:prstGeom>
          <a:solidFill>
            <a:schemeClr val="tx1"/>
          </a:solidFill>
          <a:ln w="9525" cmpd="sng">
            <a:solidFill>
              <a:schemeClr val="tx1"/>
            </a:solidFill>
            <a:miter lim="800000"/>
            <a:headEnd/>
            <a:tailEnd/>
          </a:ln>
        </p:spPr>
        <p:txBody>
          <a:bodyPr anchor="ctr">
            <a:spAutoFit/>
          </a:bodyPr>
          <a:lstStyle/>
          <a:p>
            <a:pPr>
              <a:spcAft>
                <a:spcPts val="600"/>
              </a:spcAft>
            </a:pPr>
            <a:r>
              <a:rPr lang="zh-CN" altLang="en-US" sz="1600">
                <a:solidFill>
                  <a:schemeClr val="bg1"/>
                </a:solidFill>
                <a:latin typeface="微软雅黑" pitchFamily="34" charset="-122"/>
                <a:ea typeface="微软雅黑" pitchFamily="34" charset="-122"/>
              </a:rPr>
              <a:t>金字塔中任何级别内容都必须是其下级内容的总结</a:t>
            </a:r>
          </a:p>
        </p:txBody>
      </p:sp>
      <p:sp>
        <p:nvSpPr>
          <p:cNvPr id="113714" name="圆角矩形标注 51"/>
          <p:cNvSpPr>
            <a:spLocks noChangeArrowheads="1"/>
          </p:cNvSpPr>
          <p:nvPr/>
        </p:nvSpPr>
        <p:spPr bwMode="auto">
          <a:xfrm>
            <a:off x="4929188" y="5643563"/>
            <a:ext cx="1768475" cy="919162"/>
          </a:xfrm>
          <a:prstGeom prst="wedgeRoundRectCallout">
            <a:avLst>
              <a:gd name="adj1" fmla="val 74875"/>
              <a:gd name="adj2" fmla="val -128227"/>
              <a:gd name="adj3" fmla="val 16667"/>
            </a:avLst>
          </a:prstGeom>
          <a:solidFill>
            <a:schemeClr val="tx1"/>
          </a:solidFill>
          <a:ln w="9525" cmpd="sng">
            <a:solidFill>
              <a:schemeClr val="tx1"/>
            </a:solidFill>
            <a:miter lim="800000"/>
            <a:headEnd/>
            <a:tailEnd/>
          </a:ln>
        </p:spPr>
        <p:txBody>
          <a:bodyPr anchor="ctr">
            <a:spAutoFit/>
          </a:bodyPr>
          <a:lstStyle/>
          <a:p>
            <a:pPr>
              <a:spcAft>
                <a:spcPts val="600"/>
              </a:spcAft>
            </a:pPr>
            <a:r>
              <a:rPr lang="zh-CN" altLang="en-US" sz="1600">
                <a:solidFill>
                  <a:schemeClr val="bg1"/>
                </a:solidFill>
                <a:latin typeface="微软雅黑" pitchFamily="34" charset="-122"/>
                <a:ea typeface="微软雅黑" pitchFamily="34" charset="-122"/>
              </a:rPr>
              <a:t>每个分组中的内容必须属于相同类型的内容</a:t>
            </a:r>
          </a:p>
        </p:txBody>
      </p:sp>
      <p:sp>
        <p:nvSpPr>
          <p:cNvPr id="113715" name="圆角矩形标注 52"/>
          <p:cNvSpPr>
            <a:spLocks noChangeArrowheads="1"/>
          </p:cNvSpPr>
          <p:nvPr/>
        </p:nvSpPr>
        <p:spPr bwMode="auto">
          <a:xfrm>
            <a:off x="417513" y="5502275"/>
            <a:ext cx="2725737" cy="1192213"/>
          </a:xfrm>
          <a:prstGeom prst="wedgeRoundRectCallout">
            <a:avLst>
              <a:gd name="adj1" fmla="val 56245"/>
              <a:gd name="adj2" fmla="val -85625"/>
              <a:gd name="adj3" fmla="val 16667"/>
            </a:avLst>
          </a:prstGeom>
          <a:solidFill>
            <a:schemeClr val="tx1"/>
          </a:solidFill>
          <a:ln w="9525" cmpd="sng">
            <a:solidFill>
              <a:schemeClr val="tx1"/>
            </a:solidFill>
            <a:miter lim="800000"/>
            <a:headEnd/>
            <a:tailEnd/>
          </a:ln>
        </p:spPr>
        <p:txBody>
          <a:bodyPr anchor="ctr">
            <a:spAutoFit/>
          </a:bodyPr>
          <a:lstStyle/>
          <a:p>
            <a:pPr>
              <a:spcAft>
                <a:spcPts val="600"/>
              </a:spcAft>
            </a:pPr>
            <a:r>
              <a:rPr lang="zh-CN" altLang="en-US" sz="1600">
                <a:solidFill>
                  <a:schemeClr val="bg1"/>
                </a:solidFill>
                <a:latin typeface="微软雅黑" pitchFamily="34" charset="-122"/>
                <a:ea typeface="微软雅黑" pitchFamily="34" charset="-122"/>
              </a:rPr>
              <a:t>每个分组中内容必须按逻辑进行排列，例如因为缺少低价品，高价商品销售慢，自然回款周期长</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txBox="1">
            <a:spLocks noChangeArrowheads="1"/>
          </p:cNvSpPr>
          <p:nvPr/>
        </p:nvSpPr>
        <p:spPr bwMode="auto">
          <a:xfrm>
            <a:off x="820738" y="285750"/>
            <a:ext cx="7500937" cy="714375"/>
          </a:xfrm>
          <a:prstGeom prst="rect">
            <a:avLst/>
          </a:prstGeom>
          <a:noFill/>
          <a:ln w="9525">
            <a:noFill/>
            <a:miter lim="800000"/>
            <a:headEnd/>
            <a:tailEnd/>
          </a:ln>
        </p:spPr>
        <p:txBody>
          <a:bodyPr anchor="ctr"/>
          <a:lstStyle/>
          <a:p>
            <a:pPr algn="ctr"/>
            <a:r>
              <a:rPr lang="zh-CN" altLang="en-US" sz="4000" b="1">
                <a:latin typeface="微软雅黑" pitchFamily="34" charset="-122"/>
                <a:ea typeface="微软雅黑" pitchFamily="34" charset="-122"/>
              </a:rPr>
              <a:t>两种建立金字塔结构的方法</a:t>
            </a:r>
          </a:p>
        </p:txBody>
      </p:sp>
      <p:sp>
        <p:nvSpPr>
          <p:cNvPr id="114691" name="灯片编号占位符 4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F929578C-2C6C-43E4-9F8C-CD87450D3A62}" type="slidenum">
              <a:rPr lang="zh-CN" altLang="en-US" sz="1200">
                <a:solidFill>
                  <a:srgbClr val="898989"/>
                </a:solidFill>
                <a:latin typeface="宋体" pitchFamily="2" charset="-122"/>
              </a:rPr>
              <a:pPr algn="r"/>
              <a:t>75</a:t>
            </a:fld>
            <a:endParaRPr lang="en-US" sz="1200">
              <a:solidFill>
                <a:srgbClr val="898989"/>
              </a:solidFill>
              <a:latin typeface="宋体" pitchFamily="2" charset="-122"/>
            </a:endParaRPr>
          </a:p>
        </p:txBody>
      </p:sp>
      <p:sp>
        <p:nvSpPr>
          <p:cNvPr id="114692" name="矩形 5"/>
          <p:cNvSpPr>
            <a:spLocks noChangeArrowheads="1"/>
          </p:cNvSpPr>
          <p:nvPr/>
        </p:nvSpPr>
        <p:spPr bwMode="auto">
          <a:xfrm>
            <a:off x="785813" y="1214438"/>
            <a:ext cx="4567237" cy="461962"/>
          </a:xfrm>
          <a:prstGeom prst="rect">
            <a:avLst/>
          </a:prstGeom>
          <a:noFill/>
          <a:ln w="9525">
            <a:noFill/>
            <a:miter lim="800000"/>
            <a:headEnd/>
            <a:tailEnd/>
          </a:ln>
        </p:spPr>
        <p:txBody>
          <a:bodyPr wrap="none">
            <a:spAutoFit/>
          </a:bodyPr>
          <a:lstStyle/>
          <a:p>
            <a:r>
              <a:rPr lang="zh-CN" altLang="en-US" sz="2400">
                <a:latin typeface="微软雅黑" pitchFamily="34" charset="-122"/>
                <a:ea typeface="微软雅黑" pitchFamily="34" charset="-122"/>
              </a:rPr>
              <a:t>如果你对业务很熟悉</a:t>
            </a:r>
            <a:r>
              <a:rPr lang="en-US" sz="2400">
                <a:latin typeface="微软雅黑" pitchFamily="34" charset="-122"/>
                <a:ea typeface="微软雅黑" pitchFamily="34" charset="-122"/>
              </a:rPr>
              <a:t>:</a:t>
            </a:r>
            <a:r>
              <a:rPr lang="zh-CN" altLang="en-US" sz="2400">
                <a:latin typeface="微软雅黑" pitchFamily="34" charset="-122"/>
                <a:ea typeface="微软雅黑" pitchFamily="34" charset="-122"/>
              </a:rPr>
              <a:t>自上而下法</a:t>
            </a:r>
          </a:p>
        </p:txBody>
      </p:sp>
      <p:sp>
        <p:nvSpPr>
          <p:cNvPr id="114693" name="椭圆 8"/>
          <p:cNvSpPr>
            <a:spLocks noChangeArrowheads="1"/>
          </p:cNvSpPr>
          <p:nvPr/>
        </p:nvSpPr>
        <p:spPr bwMode="auto">
          <a:xfrm>
            <a:off x="1214438" y="2451100"/>
            <a:ext cx="287337" cy="288925"/>
          </a:xfrm>
          <a:prstGeom prst="ellipse">
            <a:avLst/>
          </a:prstGeom>
          <a:solidFill>
            <a:srgbClr val="8EB4E3"/>
          </a:solidFill>
          <a:ln w="9525" cmpd="sng">
            <a:solidFill>
              <a:schemeClr val="tx1"/>
            </a:solidFill>
            <a:round/>
            <a:headEnd/>
            <a:tailEnd/>
          </a:ln>
        </p:spPr>
        <p:txBody>
          <a:bodyPr anchor="ctr">
            <a:spAutoFit/>
          </a:bodyPr>
          <a:lstStyle/>
          <a:p>
            <a:pPr algn="ctr">
              <a:spcAft>
                <a:spcPts val="600"/>
              </a:spcAft>
            </a:pPr>
            <a:endParaRPr lang="zh-CN" altLang="en-US" sz="2000">
              <a:latin typeface="宋体" pitchFamily="2" charset="-122"/>
            </a:endParaRPr>
          </a:p>
        </p:txBody>
      </p:sp>
      <p:sp>
        <p:nvSpPr>
          <p:cNvPr id="114694" name="TextBox 9"/>
          <p:cNvSpPr txBox="1">
            <a:spLocks noChangeArrowheads="1"/>
          </p:cNvSpPr>
          <p:nvPr/>
        </p:nvSpPr>
        <p:spPr bwMode="auto">
          <a:xfrm>
            <a:off x="5384800" y="1177925"/>
            <a:ext cx="1423988" cy="369888"/>
          </a:xfrm>
          <a:prstGeom prst="rect">
            <a:avLst/>
          </a:prstGeom>
          <a:noFill/>
          <a:ln w="9525">
            <a:noFill/>
            <a:miter lim="800000"/>
            <a:headEnd/>
            <a:tailEnd/>
          </a:ln>
        </p:spPr>
        <p:txBody>
          <a:bodyPr>
            <a:spAutoFit/>
          </a:bodyPr>
          <a:lstStyle/>
          <a:p>
            <a:pPr>
              <a:buFont typeface="Wingdings" pitchFamily="2" charset="2"/>
              <a:buChar char="n"/>
            </a:pPr>
            <a:endParaRPr lang="zh-CN" altLang="en-US"/>
          </a:p>
        </p:txBody>
      </p:sp>
      <p:sp>
        <p:nvSpPr>
          <p:cNvPr id="114695" name="TextBox 10"/>
          <p:cNvSpPr txBox="1">
            <a:spLocks noChangeArrowheads="1"/>
          </p:cNvSpPr>
          <p:nvPr/>
        </p:nvSpPr>
        <p:spPr bwMode="auto">
          <a:xfrm>
            <a:off x="357188" y="2917825"/>
            <a:ext cx="2571750" cy="338138"/>
          </a:xfrm>
          <a:prstGeom prst="rect">
            <a:avLst/>
          </a:prstGeom>
          <a:noFill/>
          <a:ln w="9525">
            <a:noFill/>
            <a:miter lim="800000"/>
            <a:headEnd/>
            <a:tailEnd/>
          </a:ln>
        </p:spPr>
        <p:txBody>
          <a:bodyPr>
            <a:spAutoFit/>
          </a:bodyPr>
          <a:lstStyle/>
          <a:p>
            <a:pPr>
              <a:buFont typeface="Wingdings" pitchFamily="2" charset="2"/>
              <a:buChar char="n"/>
            </a:pPr>
            <a:r>
              <a:rPr lang="zh-CN" altLang="en-US" sz="1600">
                <a:latin typeface="微软雅黑" pitchFamily="34" charset="-122"/>
                <a:ea typeface="微软雅黑" pitchFamily="34" charset="-122"/>
              </a:rPr>
              <a:t> 快速列出中心思想</a:t>
            </a:r>
          </a:p>
        </p:txBody>
      </p:sp>
      <p:sp>
        <p:nvSpPr>
          <p:cNvPr id="114696" name="TextBox 17"/>
          <p:cNvSpPr txBox="1">
            <a:spLocks noChangeArrowheads="1"/>
          </p:cNvSpPr>
          <p:nvPr/>
        </p:nvSpPr>
        <p:spPr bwMode="auto">
          <a:xfrm>
            <a:off x="2714625" y="3481388"/>
            <a:ext cx="2714625" cy="338137"/>
          </a:xfrm>
          <a:prstGeom prst="rect">
            <a:avLst/>
          </a:prstGeom>
          <a:noFill/>
          <a:ln w="9525">
            <a:noFill/>
            <a:miter lim="800000"/>
            <a:headEnd/>
            <a:tailEnd/>
          </a:ln>
        </p:spPr>
        <p:txBody>
          <a:bodyPr>
            <a:spAutoFit/>
          </a:bodyPr>
          <a:lstStyle/>
          <a:p>
            <a:pPr>
              <a:buFont typeface="Wingdings" pitchFamily="2" charset="2"/>
              <a:buChar char="n"/>
            </a:pPr>
            <a:r>
              <a:rPr lang="zh-CN" altLang="en-US" sz="1600">
                <a:latin typeface="微软雅黑" pitchFamily="34" charset="-122"/>
                <a:ea typeface="微软雅黑" pitchFamily="34" charset="-122"/>
              </a:rPr>
              <a:t>列出分析问题的经典框架</a:t>
            </a:r>
          </a:p>
        </p:txBody>
      </p:sp>
      <p:cxnSp>
        <p:nvCxnSpPr>
          <p:cNvPr id="114697" name="直接箭头连接符 18"/>
          <p:cNvCxnSpPr>
            <a:cxnSpLocks noChangeShapeType="1"/>
          </p:cNvCxnSpPr>
          <p:nvPr/>
        </p:nvCxnSpPr>
        <p:spPr bwMode="auto">
          <a:xfrm>
            <a:off x="2430463" y="2951163"/>
            <a:ext cx="284162" cy="0"/>
          </a:xfrm>
          <a:prstGeom prst="straightConnector1">
            <a:avLst/>
          </a:prstGeom>
          <a:noFill/>
          <a:ln w="9525" cmpd="sng">
            <a:solidFill>
              <a:schemeClr val="tx1"/>
            </a:solidFill>
            <a:round/>
            <a:headEnd/>
            <a:tailEnd type="arrow" w="med" len="med"/>
          </a:ln>
        </p:spPr>
      </p:cxnSp>
      <p:sp>
        <p:nvSpPr>
          <p:cNvPr id="114698" name="TextBox 21"/>
          <p:cNvSpPr txBox="1">
            <a:spLocks noChangeArrowheads="1"/>
          </p:cNvSpPr>
          <p:nvPr/>
        </p:nvSpPr>
        <p:spPr bwMode="auto">
          <a:xfrm>
            <a:off x="5816600" y="3403600"/>
            <a:ext cx="3255963" cy="584200"/>
          </a:xfrm>
          <a:prstGeom prst="rect">
            <a:avLst/>
          </a:prstGeom>
          <a:noFill/>
          <a:ln w="9525">
            <a:noFill/>
            <a:miter lim="800000"/>
            <a:headEnd/>
            <a:tailEnd/>
          </a:ln>
        </p:spPr>
        <p:txBody>
          <a:bodyPr>
            <a:spAutoFit/>
          </a:bodyPr>
          <a:lstStyle/>
          <a:p>
            <a:pPr>
              <a:buFont typeface="Wingdings" pitchFamily="2" charset="2"/>
              <a:buChar char="n"/>
            </a:pPr>
            <a:r>
              <a:rPr lang="zh-CN" altLang="en-US" sz="1600">
                <a:latin typeface="微软雅黑" pitchFamily="34" charset="-122"/>
                <a:ea typeface="微软雅黑" pitchFamily="34" charset="-122"/>
              </a:rPr>
              <a:t>分析可以获得的素材</a:t>
            </a:r>
            <a:endParaRPr lang="en-US" sz="1600">
              <a:latin typeface="微软雅黑" pitchFamily="34" charset="-122"/>
              <a:ea typeface="微软雅黑" pitchFamily="34" charset="-122"/>
            </a:endParaRPr>
          </a:p>
          <a:p>
            <a:pPr>
              <a:buFont typeface="Wingdings" pitchFamily="2" charset="2"/>
              <a:buChar char="n"/>
            </a:pPr>
            <a:r>
              <a:rPr lang="zh-CN" altLang="en-US" sz="1600">
                <a:latin typeface="微软雅黑" pitchFamily="34" charset="-122"/>
                <a:ea typeface="微软雅黑" pitchFamily="34" charset="-122"/>
              </a:rPr>
              <a:t>将素材放进对应的框架下</a:t>
            </a:r>
          </a:p>
        </p:txBody>
      </p:sp>
      <p:grpSp>
        <p:nvGrpSpPr>
          <p:cNvPr id="114699" name="Group 11"/>
          <p:cNvGrpSpPr>
            <a:grpSpLocks/>
          </p:cNvGrpSpPr>
          <p:nvPr/>
        </p:nvGrpSpPr>
        <p:grpSpPr bwMode="auto">
          <a:xfrm>
            <a:off x="3000375" y="2071688"/>
            <a:ext cx="2081213" cy="1236662"/>
            <a:chOff x="0" y="0"/>
            <a:chExt cx="1277955" cy="759323"/>
          </a:xfrm>
        </p:grpSpPr>
        <p:sp>
          <p:nvSpPr>
            <p:cNvPr id="114700" name="椭圆 11"/>
            <p:cNvSpPr>
              <a:spLocks noChangeArrowheads="1"/>
            </p:cNvSpPr>
            <p:nvPr/>
          </p:nvSpPr>
          <p:spPr bwMode="auto">
            <a:xfrm>
              <a:off x="510792" y="0"/>
              <a:ext cx="216404" cy="216393"/>
            </a:xfrm>
            <a:prstGeom prst="ellipse">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cxnSp>
          <p:nvCxnSpPr>
            <p:cNvPr id="114701" name="直接连接符 12"/>
            <p:cNvCxnSpPr>
              <a:cxnSpLocks noChangeShapeType="1"/>
              <a:stCxn id="114700" idx="4"/>
            </p:cNvCxnSpPr>
            <p:nvPr/>
          </p:nvCxnSpPr>
          <p:spPr bwMode="auto">
            <a:xfrm rot="16200000" flipH="1">
              <a:off x="473758" y="361629"/>
              <a:ext cx="292422" cy="1950"/>
            </a:xfrm>
            <a:prstGeom prst="line">
              <a:avLst/>
            </a:prstGeom>
            <a:noFill/>
            <a:ln w="9525" cmpd="sng">
              <a:solidFill>
                <a:srgbClr val="4A7EBB"/>
              </a:solidFill>
              <a:round/>
              <a:headEnd/>
              <a:tailEnd/>
            </a:ln>
          </p:spPr>
        </p:cxnSp>
        <p:cxnSp>
          <p:nvCxnSpPr>
            <p:cNvPr id="114702" name="直接连接符 13"/>
            <p:cNvCxnSpPr>
              <a:cxnSpLocks noChangeShapeType="1"/>
              <a:stCxn id="114700" idx="4"/>
            </p:cNvCxnSpPr>
            <p:nvPr/>
          </p:nvCxnSpPr>
          <p:spPr bwMode="auto">
            <a:xfrm rot="5400000">
              <a:off x="327538" y="217358"/>
              <a:ext cx="292422" cy="290489"/>
            </a:xfrm>
            <a:prstGeom prst="line">
              <a:avLst/>
            </a:prstGeom>
            <a:noFill/>
            <a:ln w="9525" cmpd="sng">
              <a:solidFill>
                <a:srgbClr val="4A7EBB"/>
              </a:solidFill>
              <a:round/>
              <a:headEnd/>
              <a:tailEnd/>
            </a:ln>
          </p:spPr>
        </p:cxnSp>
        <p:cxnSp>
          <p:nvCxnSpPr>
            <p:cNvPr id="114703" name="直接连接符 14"/>
            <p:cNvCxnSpPr>
              <a:cxnSpLocks noChangeShapeType="1"/>
              <a:stCxn id="114700" idx="4"/>
            </p:cNvCxnSpPr>
            <p:nvPr/>
          </p:nvCxnSpPr>
          <p:spPr bwMode="auto">
            <a:xfrm rot="16200000" flipH="1">
              <a:off x="638010" y="197375"/>
              <a:ext cx="292422" cy="330455"/>
            </a:xfrm>
            <a:prstGeom prst="line">
              <a:avLst/>
            </a:prstGeom>
            <a:noFill/>
            <a:ln w="9525" cmpd="sng">
              <a:solidFill>
                <a:srgbClr val="4A7EBB"/>
              </a:solidFill>
              <a:round/>
              <a:headEnd/>
              <a:tailEnd/>
            </a:ln>
          </p:spPr>
        </p:cxnSp>
        <p:sp>
          <p:nvSpPr>
            <p:cNvPr id="114704" name="椭圆 15"/>
            <p:cNvSpPr>
              <a:spLocks noChangeArrowheads="1"/>
            </p:cNvSpPr>
            <p:nvPr/>
          </p:nvSpPr>
          <p:spPr bwMode="auto">
            <a:xfrm>
              <a:off x="510792" y="508815"/>
              <a:ext cx="216404" cy="216393"/>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4705" name="矩形 16"/>
            <p:cNvSpPr>
              <a:spLocks noChangeArrowheads="1"/>
            </p:cNvSpPr>
            <p:nvPr/>
          </p:nvSpPr>
          <p:spPr bwMode="auto">
            <a:xfrm>
              <a:off x="0" y="399644"/>
              <a:ext cx="1277955" cy="359679"/>
            </a:xfrm>
            <a:prstGeom prst="rect">
              <a:avLst/>
            </a:prstGeom>
            <a:noFill/>
            <a:ln w="9525" cmpd="sng">
              <a:solidFill>
                <a:srgbClr val="FF0000"/>
              </a:solidFill>
              <a:prstDash val="dash"/>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4706" name="圆角矩形 23"/>
            <p:cNvSpPr>
              <a:spLocks noChangeArrowheads="1"/>
            </p:cNvSpPr>
            <p:nvPr/>
          </p:nvSpPr>
          <p:spPr bwMode="auto">
            <a:xfrm>
              <a:off x="182287" y="508815"/>
              <a:ext cx="234925" cy="219316"/>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4707" name="等腰三角形 25"/>
            <p:cNvSpPr>
              <a:spLocks noChangeArrowheads="1"/>
            </p:cNvSpPr>
            <p:nvPr/>
          </p:nvSpPr>
          <p:spPr bwMode="auto">
            <a:xfrm>
              <a:off x="840272" y="472749"/>
              <a:ext cx="247598" cy="255382"/>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grpSp>
      <p:grpSp>
        <p:nvGrpSpPr>
          <p:cNvPr id="114708" name="Group 20"/>
          <p:cNvGrpSpPr>
            <a:grpSpLocks/>
          </p:cNvGrpSpPr>
          <p:nvPr/>
        </p:nvGrpSpPr>
        <p:grpSpPr bwMode="auto">
          <a:xfrm>
            <a:off x="6000750" y="2236788"/>
            <a:ext cx="2228850" cy="998537"/>
            <a:chOff x="0" y="0"/>
            <a:chExt cx="1093338" cy="489767"/>
          </a:xfrm>
        </p:grpSpPr>
        <p:sp>
          <p:nvSpPr>
            <p:cNvPr id="114709" name="椭圆 20"/>
            <p:cNvSpPr>
              <a:spLocks noChangeArrowheads="1"/>
            </p:cNvSpPr>
            <p:nvPr/>
          </p:nvSpPr>
          <p:spPr bwMode="auto">
            <a:xfrm>
              <a:off x="0" y="0"/>
              <a:ext cx="144065" cy="144049"/>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4710" name="圆角矩形 26"/>
            <p:cNvSpPr>
              <a:spLocks noChangeArrowheads="1"/>
            </p:cNvSpPr>
            <p:nvPr/>
          </p:nvSpPr>
          <p:spPr bwMode="auto">
            <a:xfrm>
              <a:off x="620649" y="345718"/>
              <a:ext cx="144065" cy="144049"/>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4711" name="等腰三角形 27"/>
            <p:cNvSpPr>
              <a:spLocks noChangeArrowheads="1"/>
            </p:cNvSpPr>
            <p:nvPr/>
          </p:nvSpPr>
          <p:spPr bwMode="auto">
            <a:xfrm>
              <a:off x="949273" y="270968"/>
              <a:ext cx="144065" cy="144049"/>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4712" name="圆角矩形 28"/>
            <p:cNvSpPr>
              <a:spLocks noChangeArrowheads="1"/>
            </p:cNvSpPr>
            <p:nvPr/>
          </p:nvSpPr>
          <p:spPr bwMode="auto">
            <a:xfrm>
              <a:off x="218824" y="146385"/>
              <a:ext cx="144065" cy="144049"/>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4713" name="等腰三角形 29"/>
            <p:cNvSpPr>
              <a:spLocks noChangeArrowheads="1"/>
            </p:cNvSpPr>
            <p:nvPr/>
          </p:nvSpPr>
          <p:spPr bwMode="auto">
            <a:xfrm>
              <a:off x="912672" y="0"/>
              <a:ext cx="144065" cy="144049"/>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4714" name="椭圆 30"/>
            <p:cNvSpPr>
              <a:spLocks noChangeArrowheads="1"/>
            </p:cNvSpPr>
            <p:nvPr/>
          </p:nvSpPr>
          <p:spPr bwMode="auto">
            <a:xfrm>
              <a:off x="584048" y="109789"/>
              <a:ext cx="144065" cy="144049"/>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4715" name="椭圆 31"/>
            <p:cNvSpPr>
              <a:spLocks noChangeArrowheads="1"/>
            </p:cNvSpPr>
            <p:nvPr/>
          </p:nvSpPr>
          <p:spPr bwMode="auto">
            <a:xfrm>
              <a:off x="109801" y="345718"/>
              <a:ext cx="144065" cy="144049"/>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grpSp>
      <p:grpSp>
        <p:nvGrpSpPr>
          <p:cNvPr id="114716" name="Group 28"/>
          <p:cNvGrpSpPr>
            <a:grpSpLocks/>
          </p:cNvGrpSpPr>
          <p:nvPr/>
        </p:nvGrpSpPr>
        <p:grpSpPr bwMode="auto">
          <a:xfrm>
            <a:off x="2916238" y="4143375"/>
            <a:ext cx="2239962" cy="2036763"/>
            <a:chOff x="0" y="0"/>
            <a:chExt cx="1239390" cy="1127531"/>
          </a:xfrm>
        </p:grpSpPr>
        <p:sp>
          <p:nvSpPr>
            <p:cNvPr id="114717" name="椭圆 33"/>
            <p:cNvSpPr>
              <a:spLocks noChangeArrowheads="1"/>
            </p:cNvSpPr>
            <p:nvPr/>
          </p:nvSpPr>
          <p:spPr bwMode="auto">
            <a:xfrm>
              <a:off x="511216" y="0"/>
              <a:ext cx="216081" cy="216191"/>
            </a:xfrm>
            <a:prstGeom prst="ellipse">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cxnSp>
          <p:nvCxnSpPr>
            <p:cNvPr id="114718" name="直接连接符 34"/>
            <p:cNvCxnSpPr>
              <a:cxnSpLocks noChangeShapeType="1"/>
              <a:stCxn id="114717" idx="4"/>
            </p:cNvCxnSpPr>
            <p:nvPr/>
          </p:nvCxnSpPr>
          <p:spPr bwMode="auto">
            <a:xfrm rot="16200000" flipH="1">
              <a:off x="473809" y="361635"/>
              <a:ext cx="292649" cy="1757"/>
            </a:xfrm>
            <a:prstGeom prst="line">
              <a:avLst/>
            </a:prstGeom>
            <a:noFill/>
            <a:ln w="9525" cmpd="sng">
              <a:solidFill>
                <a:srgbClr val="4A7EBB"/>
              </a:solidFill>
              <a:round/>
              <a:headEnd/>
              <a:tailEnd/>
            </a:ln>
          </p:spPr>
        </p:cxnSp>
        <p:cxnSp>
          <p:nvCxnSpPr>
            <p:cNvPr id="114719" name="直接连接符 35"/>
            <p:cNvCxnSpPr>
              <a:cxnSpLocks noChangeShapeType="1"/>
              <a:stCxn id="114717" idx="4"/>
            </p:cNvCxnSpPr>
            <p:nvPr/>
          </p:nvCxnSpPr>
          <p:spPr bwMode="auto">
            <a:xfrm rot="5400000">
              <a:off x="327559" y="217143"/>
              <a:ext cx="292649" cy="290743"/>
            </a:xfrm>
            <a:prstGeom prst="line">
              <a:avLst/>
            </a:prstGeom>
            <a:noFill/>
            <a:ln w="9525" cmpd="sng">
              <a:solidFill>
                <a:srgbClr val="4A7EBB"/>
              </a:solidFill>
              <a:round/>
              <a:headEnd/>
              <a:tailEnd/>
            </a:ln>
          </p:spPr>
        </p:cxnSp>
        <p:cxnSp>
          <p:nvCxnSpPr>
            <p:cNvPr id="114720" name="直接连接符 36"/>
            <p:cNvCxnSpPr>
              <a:cxnSpLocks noChangeShapeType="1"/>
              <a:stCxn id="114717" idx="4"/>
            </p:cNvCxnSpPr>
            <p:nvPr/>
          </p:nvCxnSpPr>
          <p:spPr bwMode="auto">
            <a:xfrm rot="16200000" flipH="1">
              <a:off x="638065" y="197379"/>
              <a:ext cx="292649" cy="330270"/>
            </a:xfrm>
            <a:prstGeom prst="line">
              <a:avLst/>
            </a:prstGeom>
            <a:noFill/>
            <a:ln w="9525" cmpd="sng">
              <a:solidFill>
                <a:srgbClr val="4A7EBB"/>
              </a:solidFill>
              <a:round/>
              <a:headEnd/>
              <a:tailEnd/>
            </a:ln>
          </p:spPr>
        </p:cxnSp>
        <p:cxnSp>
          <p:nvCxnSpPr>
            <p:cNvPr id="114721" name="直接连接符 37"/>
            <p:cNvCxnSpPr>
              <a:cxnSpLocks noChangeShapeType="1"/>
            </p:cNvCxnSpPr>
            <p:nvPr/>
          </p:nvCxnSpPr>
          <p:spPr bwMode="auto">
            <a:xfrm rot="5400000">
              <a:off x="34180" y="767249"/>
              <a:ext cx="295285" cy="144054"/>
            </a:xfrm>
            <a:prstGeom prst="line">
              <a:avLst/>
            </a:prstGeom>
            <a:noFill/>
            <a:ln w="9525" cmpd="sng">
              <a:solidFill>
                <a:srgbClr val="4A7EBB"/>
              </a:solidFill>
              <a:round/>
              <a:headEnd/>
              <a:tailEnd/>
            </a:ln>
          </p:spPr>
        </p:cxnSp>
        <p:cxnSp>
          <p:nvCxnSpPr>
            <p:cNvPr id="114722" name="直接连接符 38"/>
            <p:cNvCxnSpPr>
              <a:cxnSpLocks noChangeShapeType="1"/>
            </p:cNvCxnSpPr>
            <p:nvPr/>
          </p:nvCxnSpPr>
          <p:spPr bwMode="auto">
            <a:xfrm rot="16200000" flipH="1">
              <a:off x="107086" y="838397"/>
              <a:ext cx="295285" cy="1757"/>
            </a:xfrm>
            <a:prstGeom prst="line">
              <a:avLst/>
            </a:prstGeom>
            <a:noFill/>
            <a:ln w="9525" cmpd="sng">
              <a:solidFill>
                <a:srgbClr val="4A7EBB"/>
              </a:solidFill>
              <a:round/>
              <a:headEnd/>
              <a:tailEnd/>
            </a:ln>
          </p:spPr>
        </p:cxnSp>
        <p:sp>
          <p:nvSpPr>
            <p:cNvPr id="114723" name="椭圆 39"/>
            <p:cNvSpPr>
              <a:spLocks noChangeArrowheads="1"/>
            </p:cNvSpPr>
            <p:nvPr/>
          </p:nvSpPr>
          <p:spPr bwMode="auto">
            <a:xfrm>
              <a:off x="548107" y="453473"/>
              <a:ext cx="215202" cy="216191"/>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4724" name="圆角矩形 40"/>
            <p:cNvSpPr>
              <a:spLocks noChangeArrowheads="1"/>
            </p:cNvSpPr>
            <p:nvPr/>
          </p:nvSpPr>
          <p:spPr bwMode="auto">
            <a:xfrm>
              <a:off x="218716" y="453473"/>
              <a:ext cx="235405" cy="218827"/>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4725" name="等腰三角形 41"/>
            <p:cNvSpPr>
              <a:spLocks noChangeArrowheads="1"/>
            </p:cNvSpPr>
            <p:nvPr/>
          </p:nvSpPr>
          <p:spPr bwMode="auto">
            <a:xfrm>
              <a:off x="876620" y="416562"/>
              <a:ext cx="247702" cy="255738"/>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4726" name="圆角矩形 42"/>
            <p:cNvSpPr>
              <a:spLocks noChangeArrowheads="1"/>
            </p:cNvSpPr>
            <p:nvPr/>
          </p:nvSpPr>
          <p:spPr bwMode="auto">
            <a:xfrm>
              <a:off x="0" y="983404"/>
              <a:ext cx="144054" cy="144127"/>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4727" name="圆角矩形 43"/>
            <p:cNvSpPr>
              <a:spLocks noChangeArrowheads="1"/>
            </p:cNvSpPr>
            <p:nvPr/>
          </p:nvSpPr>
          <p:spPr bwMode="auto">
            <a:xfrm>
              <a:off x="182702" y="983404"/>
              <a:ext cx="144054" cy="144127"/>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cxnSp>
          <p:nvCxnSpPr>
            <p:cNvPr id="114728" name="直接连接符 44"/>
            <p:cNvCxnSpPr>
              <a:cxnSpLocks noChangeShapeType="1"/>
            </p:cNvCxnSpPr>
            <p:nvPr/>
          </p:nvCxnSpPr>
          <p:spPr bwMode="auto">
            <a:xfrm rot="5400000">
              <a:off x="437356" y="767249"/>
              <a:ext cx="295285" cy="144054"/>
            </a:xfrm>
            <a:prstGeom prst="line">
              <a:avLst/>
            </a:prstGeom>
            <a:noFill/>
            <a:ln w="9525" cmpd="sng">
              <a:solidFill>
                <a:srgbClr val="4A7EBB"/>
              </a:solidFill>
              <a:round/>
              <a:headEnd/>
              <a:tailEnd/>
            </a:ln>
          </p:spPr>
        </p:cxnSp>
        <p:cxnSp>
          <p:nvCxnSpPr>
            <p:cNvPr id="114729" name="直接连接符 45"/>
            <p:cNvCxnSpPr>
              <a:cxnSpLocks noChangeShapeType="1"/>
            </p:cNvCxnSpPr>
            <p:nvPr/>
          </p:nvCxnSpPr>
          <p:spPr bwMode="auto">
            <a:xfrm rot="16200000" flipH="1">
              <a:off x="510261" y="838397"/>
              <a:ext cx="295285" cy="1757"/>
            </a:xfrm>
            <a:prstGeom prst="line">
              <a:avLst/>
            </a:prstGeom>
            <a:noFill/>
            <a:ln w="9525" cmpd="sng">
              <a:solidFill>
                <a:srgbClr val="4A7EBB"/>
              </a:solidFill>
              <a:round/>
              <a:headEnd/>
              <a:tailEnd/>
            </a:ln>
          </p:spPr>
        </p:cxnSp>
        <p:cxnSp>
          <p:nvCxnSpPr>
            <p:cNvPr id="114730" name="直接连接符 47"/>
            <p:cNvCxnSpPr>
              <a:cxnSpLocks noChangeShapeType="1"/>
            </p:cNvCxnSpPr>
            <p:nvPr/>
          </p:nvCxnSpPr>
          <p:spPr bwMode="auto">
            <a:xfrm rot="16200000" flipH="1">
              <a:off x="583166" y="765492"/>
              <a:ext cx="295285" cy="147567"/>
            </a:xfrm>
            <a:prstGeom prst="line">
              <a:avLst/>
            </a:prstGeom>
            <a:noFill/>
            <a:ln w="9525" cmpd="sng">
              <a:solidFill>
                <a:srgbClr val="4A7EBB"/>
              </a:solidFill>
              <a:round/>
              <a:headEnd/>
              <a:tailEnd/>
            </a:ln>
          </p:spPr>
        </p:cxnSp>
        <p:cxnSp>
          <p:nvCxnSpPr>
            <p:cNvPr id="114731" name="直接连接符 48"/>
            <p:cNvCxnSpPr>
              <a:cxnSpLocks noChangeShapeType="1"/>
            </p:cNvCxnSpPr>
            <p:nvPr/>
          </p:nvCxnSpPr>
          <p:spPr bwMode="auto">
            <a:xfrm rot="16200000" flipH="1">
              <a:off x="875666" y="838397"/>
              <a:ext cx="295285" cy="1757"/>
            </a:xfrm>
            <a:prstGeom prst="line">
              <a:avLst/>
            </a:prstGeom>
            <a:noFill/>
            <a:ln w="9525" cmpd="sng">
              <a:solidFill>
                <a:srgbClr val="4A7EBB"/>
              </a:solidFill>
              <a:round/>
              <a:headEnd/>
              <a:tailEnd/>
            </a:ln>
          </p:spPr>
        </p:cxnSp>
        <p:cxnSp>
          <p:nvCxnSpPr>
            <p:cNvPr id="114732" name="直接连接符 49"/>
            <p:cNvCxnSpPr>
              <a:cxnSpLocks noChangeShapeType="1"/>
            </p:cNvCxnSpPr>
            <p:nvPr/>
          </p:nvCxnSpPr>
          <p:spPr bwMode="auto">
            <a:xfrm rot="16200000" flipH="1">
              <a:off x="948571" y="765492"/>
              <a:ext cx="295285" cy="147567"/>
            </a:xfrm>
            <a:prstGeom prst="line">
              <a:avLst/>
            </a:prstGeom>
            <a:noFill/>
            <a:ln w="9525" cmpd="sng">
              <a:solidFill>
                <a:srgbClr val="4A7EBB"/>
              </a:solidFill>
              <a:round/>
              <a:headEnd/>
              <a:tailEnd/>
            </a:ln>
          </p:spPr>
        </p:cxnSp>
        <p:sp>
          <p:nvSpPr>
            <p:cNvPr id="114733" name="等腰三角形 50"/>
            <p:cNvSpPr>
              <a:spLocks noChangeArrowheads="1"/>
            </p:cNvSpPr>
            <p:nvPr/>
          </p:nvSpPr>
          <p:spPr bwMode="auto">
            <a:xfrm>
              <a:off x="1095336" y="983404"/>
              <a:ext cx="144054" cy="144127"/>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4734" name="等腰三角形 51"/>
            <p:cNvSpPr>
              <a:spLocks noChangeArrowheads="1"/>
            </p:cNvSpPr>
            <p:nvPr/>
          </p:nvSpPr>
          <p:spPr bwMode="auto">
            <a:xfrm>
              <a:off x="949526" y="983404"/>
              <a:ext cx="144054" cy="144127"/>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4735" name="椭圆 52"/>
            <p:cNvSpPr>
              <a:spLocks noChangeArrowheads="1"/>
            </p:cNvSpPr>
            <p:nvPr/>
          </p:nvSpPr>
          <p:spPr bwMode="auto">
            <a:xfrm>
              <a:off x="438310" y="983404"/>
              <a:ext cx="144054" cy="144127"/>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4736" name="椭圆 53"/>
            <p:cNvSpPr>
              <a:spLocks noChangeArrowheads="1"/>
            </p:cNvSpPr>
            <p:nvPr/>
          </p:nvSpPr>
          <p:spPr bwMode="auto">
            <a:xfrm>
              <a:off x="584121" y="983404"/>
              <a:ext cx="144054" cy="144127"/>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4737" name="椭圆 54"/>
            <p:cNvSpPr>
              <a:spLocks noChangeArrowheads="1"/>
            </p:cNvSpPr>
            <p:nvPr/>
          </p:nvSpPr>
          <p:spPr bwMode="auto">
            <a:xfrm>
              <a:off x="729931" y="983404"/>
              <a:ext cx="144054" cy="144127"/>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grpSp>
      <p:sp>
        <p:nvSpPr>
          <p:cNvPr id="114738" name="TextBox 55"/>
          <p:cNvSpPr txBox="1">
            <a:spLocks noChangeArrowheads="1"/>
          </p:cNvSpPr>
          <p:nvPr/>
        </p:nvSpPr>
        <p:spPr bwMode="auto">
          <a:xfrm>
            <a:off x="3246438" y="6357938"/>
            <a:ext cx="1825625" cy="338137"/>
          </a:xfrm>
          <a:prstGeom prst="rect">
            <a:avLst/>
          </a:prstGeom>
          <a:noFill/>
          <a:ln w="9525">
            <a:noFill/>
            <a:miter lim="800000"/>
            <a:headEnd/>
            <a:tailEnd/>
          </a:ln>
        </p:spPr>
        <p:txBody>
          <a:bodyPr>
            <a:spAutoFit/>
          </a:bodyPr>
          <a:lstStyle/>
          <a:p>
            <a:pPr>
              <a:buFont typeface="Wingdings" pitchFamily="2" charset="2"/>
              <a:buChar char="n"/>
            </a:pPr>
            <a:r>
              <a:rPr lang="zh-CN" altLang="en-US" sz="1600">
                <a:latin typeface="微软雅黑" pitchFamily="34" charset="-122"/>
                <a:ea typeface="微软雅黑" pitchFamily="34" charset="-122"/>
              </a:rPr>
              <a:t>完成金字塔</a:t>
            </a:r>
          </a:p>
        </p:txBody>
      </p:sp>
      <p:cxnSp>
        <p:nvCxnSpPr>
          <p:cNvPr id="114739" name="直接箭头连接符 58"/>
          <p:cNvCxnSpPr>
            <a:cxnSpLocks noChangeShapeType="1"/>
          </p:cNvCxnSpPr>
          <p:nvPr/>
        </p:nvCxnSpPr>
        <p:spPr bwMode="auto">
          <a:xfrm>
            <a:off x="5286375" y="2951163"/>
            <a:ext cx="284163" cy="0"/>
          </a:xfrm>
          <a:prstGeom prst="straightConnector1">
            <a:avLst/>
          </a:prstGeom>
          <a:noFill/>
          <a:ln w="9525" cmpd="sng">
            <a:solidFill>
              <a:schemeClr val="tx1"/>
            </a:solidFill>
            <a:round/>
            <a:headEn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469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469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469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469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469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473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470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469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473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47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3" grpId="0" animBg="1" autoUpdateAnimBg="0"/>
      <p:bldP spid="114695" grpId="0" autoUpdateAnimBg="0"/>
      <p:bldP spid="114696" grpId="0" autoUpdateAnimBg="0"/>
      <p:bldP spid="114698" grpId="0" autoUpdateAnimBg="0"/>
      <p:bldP spid="114738"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txBox="1">
            <a:spLocks noChangeArrowheads="1"/>
          </p:cNvSpPr>
          <p:nvPr/>
        </p:nvSpPr>
        <p:spPr bwMode="auto">
          <a:xfrm>
            <a:off x="820738" y="285750"/>
            <a:ext cx="7500937" cy="714375"/>
          </a:xfrm>
          <a:prstGeom prst="rect">
            <a:avLst/>
          </a:prstGeom>
          <a:noFill/>
          <a:ln w="9525">
            <a:noFill/>
            <a:miter lim="800000"/>
            <a:headEnd/>
            <a:tailEnd/>
          </a:ln>
        </p:spPr>
        <p:txBody>
          <a:bodyPr anchor="ctr"/>
          <a:lstStyle/>
          <a:p>
            <a:pPr algn="ctr"/>
            <a:r>
              <a:rPr lang="zh-CN" altLang="en-US" sz="4000" b="1">
                <a:latin typeface="微软雅黑" pitchFamily="34" charset="-122"/>
                <a:ea typeface="微软雅黑" pitchFamily="34" charset="-122"/>
              </a:rPr>
              <a:t>两种建立金字塔结构的方法</a:t>
            </a:r>
          </a:p>
        </p:txBody>
      </p:sp>
      <p:sp>
        <p:nvSpPr>
          <p:cNvPr id="115715" name="灯片编号占位符 4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4C764FC5-7947-4C4E-9EE8-E4F65B003558}" type="slidenum">
              <a:rPr lang="zh-CN" altLang="en-US" sz="1200">
                <a:solidFill>
                  <a:srgbClr val="898989"/>
                </a:solidFill>
                <a:latin typeface="宋体" pitchFamily="2" charset="-122"/>
              </a:rPr>
              <a:pPr algn="r"/>
              <a:t>76</a:t>
            </a:fld>
            <a:endParaRPr lang="en-US" sz="1200">
              <a:solidFill>
                <a:srgbClr val="898989"/>
              </a:solidFill>
              <a:latin typeface="宋体" pitchFamily="2" charset="-122"/>
            </a:endParaRPr>
          </a:p>
        </p:txBody>
      </p:sp>
      <p:sp>
        <p:nvSpPr>
          <p:cNvPr id="115716" name="矩形 5"/>
          <p:cNvSpPr>
            <a:spLocks noChangeArrowheads="1"/>
          </p:cNvSpPr>
          <p:nvPr/>
        </p:nvSpPr>
        <p:spPr bwMode="auto">
          <a:xfrm>
            <a:off x="785813" y="1214438"/>
            <a:ext cx="4875212" cy="461962"/>
          </a:xfrm>
          <a:prstGeom prst="rect">
            <a:avLst/>
          </a:prstGeom>
          <a:noFill/>
          <a:ln w="9525">
            <a:noFill/>
            <a:miter lim="800000"/>
            <a:headEnd/>
            <a:tailEnd/>
          </a:ln>
        </p:spPr>
        <p:txBody>
          <a:bodyPr wrap="none">
            <a:spAutoFit/>
          </a:bodyPr>
          <a:lstStyle/>
          <a:p>
            <a:r>
              <a:rPr lang="zh-CN" altLang="en-US" sz="2400">
                <a:latin typeface="微软雅黑" pitchFamily="34" charset="-122"/>
                <a:ea typeface="微软雅黑" pitchFamily="34" charset="-122"/>
              </a:rPr>
              <a:t>如果你对业务不太熟悉</a:t>
            </a:r>
            <a:r>
              <a:rPr lang="en-US" sz="2400">
                <a:latin typeface="微软雅黑" pitchFamily="34" charset="-122"/>
                <a:ea typeface="微软雅黑" pitchFamily="34" charset="-122"/>
              </a:rPr>
              <a:t>:</a:t>
            </a:r>
            <a:r>
              <a:rPr lang="zh-CN" altLang="en-US" sz="2400">
                <a:latin typeface="微软雅黑" pitchFamily="34" charset="-122"/>
                <a:ea typeface="微软雅黑" pitchFamily="34" charset="-122"/>
              </a:rPr>
              <a:t>自下而上法</a:t>
            </a:r>
          </a:p>
        </p:txBody>
      </p:sp>
      <p:sp>
        <p:nvSpPr>
          <p:cNvPr id="115717" name="TextBox 9"/>
          <p:cNvSpPr txBox="1">
            <a:spLocks noChangeArrowheads="1"/>
          </p:cNvSpPr>
          <p:nvPr/>
        </p:nvSpPr>
        <p:spPr bwMode="auto">
          <a:xfrm>
            <a:off x="571500" y="4071938"/>
            <a:ext cx="2273300" cy="584200"/>
          </a:xfrm>
          <a:prstGeom prst="rect">
            <a:avLst/>
          </a:prstGeom>
          <a:noFill/>
          <a:ln w="9525">
            <a:noFill/>
            <a:miter lim="800000"/>
            <a:headEnd/>
            <a:tailEnd/>
          </a:ln>
        </p:spPr>
        <p:txBody>
          <a:bodyPr>
            <a:spAutoFit/>
          </a:bodyPr>
          <a:lstStyle/>
          <a:p>
            <a:pPr>
              <a:buFont typeface="Wingdings" pitchFamily="2" charset="2"/>
              <a:buChar char="n"/>
            </a:pPr>
            <a:r>
              <a:rPr lang="zh-CN" altLang="en-US" sz="1600">
                <a:latin typeface="微软雅黑" pitchFamily="34" charset="-122"/>
                <a:ea typeface="微软雅黑" pitchFamily="34" charset="-122"/>
              </a:rPr>
              <a:t>零星的素材</a:t>
            </a:r>
            <a:endParaRPr lang="en-US" sz="1600">
              <a:latin typeface="微软雅黑" pitchFamily="34" charset="-122"/>
              <a:ea typeface="微软雅黑" pitchFamily="34" charset="-122"/>
            </a:endParaRPr>
          </a:p>
          <a:p>
            <a:pPr>
              <a:buFont typeface="Wingdings" pitchFamily="2" charset="2"/>
              <a:buChar char="n"/>
            </a:pPr>
            <a:r>
              <a:rPr lang="zh-CN" altLang="en-US" sz="1600">
                <a:latin typeface="微软雅黑" pitchFamily="34" charset="-122"/>
                <a:ea typeface="微软雅黑" pitchFamily="34" charset="-122"/>
              </a:rPr>
              <a:t>想办法搜集更多</a:t>
            </a:r>
          </a:p>
        </p:txBody>
      </p:sp>
      <p:cxnSp>
        <p:nvCxnSpPr>
          <p:cNvPr id="115718" name="直接箭头连接符 10"/>
          <p:cNvCxnSpPr>
            <a:cxnSpLocks noChangeShapeType="1"/>
          </p:cNvCxnSpPr>
          <p:nvPr/>
        </p:nvCxnSpPr>
        <p:spPr bwMode="auto">
          <a:xfrm flipV="1">
            <a:off x="2363788" y="2928938"/>
            <a:ext cx="182562" cy="0"/>
          </a:xfrm>
          <a:prstGeom prst="straightConnector1">
            <a:avLst/>
          </a:prstGeom>
          <a:noFill/>
          <a:ln w="9525" cmpd="sng">
            <a:solidFill>
              <a:schemeClr val="tx1"/>
            </a:solidFill>
            <a:round/>
            <a:headEnd/>
            <a:tailEnd type="arrow" w="med" len="med"/>
          </a:ln>
        </p:spPr>
      </p:cxnSp>
      <p:grpSp>
        <p:nvGrpSpPr>
          <p:cNvPr id="115719" name="Group 7"/>
          <p:cNvGrpSpPr>
            <a:grpSpLocks/>
          </p:cNvGrpSpPr>
          <p:nvPr/>
        </p:nvGrpSpPr>
        <p:grpSpPr bwMode="auto">
          <a:xfrm>
            <a:off x="701675" y="1990725"/>
            <a:ext cx="1217613" cy="1647825"/>
            <a:chOff x="0" y="0"/>
            <a:chExt cx="545643" cy="818384"/>
          </a:xfrm>
        </p:grpSpPr>
        <p:sp>
          <p:nvSpPr>
            <p:cNvPr id="115720" name="椭圆 6"/>
            <p:cNvSpPr>
              <a:spLocks noChangeArrowheads="1"/>
            </p:cNvSpPr>
            <p:nvPr/>
          </p:nvSpPr>
          <p:spPr bwMode="auto">
            <a:xfrm>
              <a:off x="0" y="328773"/>
              <a:ext cx="143703" cy="143493"/>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21" name="圆角矩形 11"/>
            <p:cNvSpPr>
              <a:spLocks noChangeArrowheads="1"/>
            </p:cNvSpPr>
            <p:nvPr/>
          </p:nvSpPr>
          <p:spPr bwMode="auto">
            <a:xfrm>
              <a:off x="401940" y="510899"/>
              <a:ext cx="143703" cy="144282"/>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22" name="椭圆 12"/>
            <p:cNvSpPr>
              <a:spLocks noChangeArrowheads="1"/>
            </p:cNvSpPr>
            <p:nvPr/>
          </p:nvSpPr>
          <p:spPr bwMode="auto">
            <a:xfrm>
              <a:off x="182830" y="0"/>
              <a:ext cx="143703" cy="144282"/>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23" name="椭圆 13"/>
            <p:cNvSpPr>
              <a:spLocks noChangeArrowheads="1"/>
            </p:cNvSpPr>
            <p:nvPr/>
          </p:nvSpPr>
          <p:spPr bwMode="auto">
            <a:xfrm>
              <a:off x="109555" y="674103"/>
              <a:ext cx="143703" cy="144281"/>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grpSp>
      <p:grpSp>
        <p:nvGrpSpPr>
          <p:cNvPr id="115724" name="Group 12"/>
          <p:cNvGrpSpPr>
            <a:grpSpLocks/>
          </p:cNvGrpSpPr>
          <p:nvPr/>
        </p:nvGrpSpPr>
        <p:grpSpPr bwMode="auto">
          <a:xfrm>
            <a:off x="3063875" y="1643063"/>
            <a:ext cx="2276475" cy="2270125"/>
            <a:chOff x="0" y="0"/>
            <a:chExt cx="1020312" cy="1127531"/>
          </a:xfrm>
        </p:grpSpPr>
        <p:sp>
          <p:nvSpPr>
            <p:cNvPr id="115725" name="椭圆 15"/>
            <p:cNvSpPr>
              <a:spLocks noChangeArrowheads="1"/>
            </p:cNvSpPr>
            <p:nvPr/>
          </p:nvSpPr>
          <p:spPr bwMode="auto">
            <a:xfrm>
              <a:off x="292433" y="0"/>
              <a:ext cx="215589" cy="216044"/>
            </a:xfrm>
            <a:prstGeom prst="ellipse">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cxnSp>
          <p:nvCxnSpPr>
            <p:cNvPr id="115726" name="直接连接符 16"/>
            <p:cNvCxnSpPr>
              <a:cxnSpLocks noChangeShapeType="1"/>
              <a:stCxn id="115725" idx="4"/>
            </p:cNvCxnSpPr>
            <p:nvPr/>
          </p:nvCxnSpPr>
          <p:spPr bwMode="auto">
            <a:xfrm rot="5400000">
              <a:off x="108458" y="217158"/>
              <a:ext cx="292527" cy="290298"/>
            </a:xfrm>
            <a:prstGeom prst="line">
              <a:avLst/>
            </a:prstGeom>
            <a:noFill/>
            <a:ln w="9525" cmpd="sng">
              <a:solidFill>
                <a:srgbClr val="4A7EBB"/>
              </a:solidFill>
              <a:round/>
              <a:headEnd/>
              <a:tailEnd/>
            </a:ln>
          </p:spPr>
        </p:cxnSp>
        <p:cxnSp>
          <p:nvCxnSpPr>
            <p:cNvPr id="115727" name="直接连接符 17"/>
            <p:cNvCxnSpPr>
              <a:cxnSpLocks noChangeShapeType="1"/>
              <a:stCxn id="115725" idx="4"/>
            </p:cNvCxnSpPr>
            <p:nvPr/>
          </p:nvCxnSpPr>
          <p:spPr bwMode="auto">
            <a:xfrm rot="16200000" flipH="1">
              <a:off x="418678" y="197236"/>
              <a:ext cx="292527" cy="330143"/>
            </a:xfrm>
            <a:prstGeom prst="line">
              <a:avLst/>
            </a:prstGeom>
            <a:noFill/>
            <a:ln w="9525" cmpd="sng">
              <a:solidFill>
                <a:srgbClr val="4A7EBB"/>
              </a:solidFill>
              <a:round/>
              <a:headEnd/>
              <a:tailEnd/>
            </a:ln>
          </p:spPr>
        </p:cxnSp>
        <p:cxnSp>
          <p:nvCxnSpPr>
            <p:cNvPr id="115728" name="直接连接符 18"/>
            <p:cNvCxnSpPr>
              <a:cxnSpLocks noChangeShapeType="1"/>
            </p:cNvCxnSpPr>
            <p:nvPr/>
          </p:nvCxnSpPr>
          <p:spPr bwMode="auto">
            <a:xfrm rot="16200000" flipH="1">
              <a:off x="-38586" y="838233"/>
              <a:ext cx="294893" cy="1423"/>
            </a:xfrm>
            <a:prstGeom prst="line">
              <a:avLst/>
            </a:prstGeom>
            <a:noFill/>
            <a:ln w="9525" cmpd="sng">
              <a:solidFill>
                <a:srgbClr val="4A7EBB"/>
              </a:solidFill>
              <a:round/>
              <a:headEnd/>
              <a:tailEnd/>
            </a:ln>
          </p:spPr>
        </p:cxnSp>
        <p:sp>
          <p:nvSpPr>
            <p:cNvPr id="115729" name="椭圆 19"/>
            <p:cNvSpPr>
              <a:spLocks noChangeArrowheads="1"/>
            </p:cNvSpPr>
            <p:nvPr/>
          </p:nvSpPr>
          <p:spPr bwMode="auto">
            <a:xfrm>
              <a:off x="584154" y="453378"/>
              <a:ext cx="216300" cy="216044"/>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30" name="圆角矩形 20"/>
            <p:cNvSpPr>
              <a:spLocks noChangeArrowheads="1"/>
            </p:cNvSpPr>
            <p:nvPr/>
          </p:nvSpPr>
          <p:spPr bwMode="auto">
            <a:xfrm>
              <a:off x="0" y="453378"/>
              <a:ext cx="234800" cy="219198"/>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31" name="圆角矩形 21"/>
            <p:cNvSpPr>
              <a:spLocks noChangeArrowheads="1"/>
            </p:cNvSpPr>
            <p:nvPr/>
          </p:nvSpPr>
          <p:spPr bwMode="auto">
            <a:xfrm>
              <a:off x="38422" y="983238"/>
              <a:ext cx="144438" cy="144293"/>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cxnSp>
          <p:nvCxnSpPr>
            <p:cNvPr id="115732" name="直接连接符 22"/>
            <p:cNvCxnSpPr>
              <a:cxnSpLocks noChangeShapeType="1"/>
            </p:cNvCxnSpPr>
            <p:nvPr/>
          </p:nvCxnSpPr>
          <p:spPr bwMode="auto">
            <a:xfrm rot="5400000">
              <a:off x="474061" y="766726"/>
              <a:ext cx="294893" cy="144438"/>
            </a:xfrm>
            <a:prstGeom prst="line">
              <a:avLst/>
            </a:prstGeom>
            <a:noFill/>
            <a:ln w="9525" cmpd="sng">
              <a:solidFill>
                <a:srgbClr val="4A7EBB"/>
              </a:solidFill>
              <a:round/>
              <a:headEnd/>
              <a:tailEnd/>
            </a:ln>
          </p:spPr>
        </p:cxnSp>
        <p:cxnSp>
          <p:nvCxnSpPr>
            <p:cNvPr id="115733" name="直接连接符 23"/>
            <p:cNvCxnSpPr>
              <a:cxnSpLocks noChangeShapeType="1"/>
            </p:cNvCxnSpPr>
            <p:nvPr/>
          </p:nvCxnSpPr>
          <p:spPr bwMode="auto">
            <a:xfrm rot="16200000" flipH="1">
              <a:off x="619921" y="765303"/>
              <a:ext cx="294893" cy="147283"/>
            </a:xfrm>
            <a:prstGeom prst="line">
              <a:avLst/>
            </a:prstGeom>
            <a:noFill/>
            <a:ln w="9525" cmpd="sng">
              <a:solidFill>
                <a:srgbClr val="4A7EBB"/>
              </a:solidFill>
              <a:round/>
              <a:headEnd/>
              <a:tailEnd/>
            </a:ln>
          </p:spPr>
        </p:cxnSp>
        <p:sp>
          <p:nvSpPr>
            <p:cNvPr id="115734" name="等腰三角形 25"/>
            <p:cNvSpPr>
              <a:spLocks noChangeArrowheads="1"/>
            </p:cNvSpPr>
            <p:nvPr/>
          </p:nvSpPr>
          <p:spPr bwMode="auto">
            <a:xfrm>
              <a:off x="236935" y="981661"/>
              <a:ext cx="144437" cy="143504"/>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5735" name="等腰三角形 26"/>
            <p:cNvSpPr>
              <a:spLocks noChangeArrowheads="1"/>
            </p:cNvSpPr>
            <p:nvPr/>
          </p:nvSpPr>
          <p:spPr bwMode="auto">
            <a:xfrm>
              <a:off x="236935" y="726193"/>
              <a:ext cx="144437" cy="143504"/>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5736" name="椭圆 27"/>
            <p:cNvSpPr>
              <a:spLocks noChangeArrowheads="1"/>
            </p:cNvSpPr>
            <p:nvPr/>
          </p:nvSpPr>
          <p:spPr bwMode="auto">
            <a:xfrm>
              <a:off x="474580" y="983238"/>
              <a:ext cx="144437" cy="144293"/>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37" name="椭圆 28"/>
            <p:cNvSpPr>
              <a:spLocks noChangeArrowheads="1"/>
            </p:cNvSpPr>
            <p:nvPr/>
          </p:nvSpPr>
          <p:spPr bwMode="auto">
            <a:xfrm>
              <a:off x="876586" y="726193"/>
              <a:ext cx="143726" cy="143504"/>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38" name="椭圆 29"/>
            <p:cNvSpPr>
              <a:spLocks noChangeArrowheads="1"/>
            </p:cNvSpPr>
            <p:nvPr/>
          </p:nvSpPr>
          <p:spPr bwMode="auto">
            <a:xfrm>
              <a:off x="767013" y="983238"/>
              <a:ext cx="143726" cy="144293"/>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grpSp>
      <p:sp>
        <p:nvSpPr>
          <p:cNvPr id="115739" name="TextBox 30"/>
          <p:cNvSpPr txBox="1">
            <a:spLocks noChangeArrowheads="1"/>
          </p:cNvSpPr>
          <p:nvPr/>
        </p:nvSpPr>
        <p:spPr bwMode="auto">
          <a:xfrm>
            <a:off x="3001963" y="4130675"/>
            <a:ext cx="2400300" cy="584200"/>
          </a:xfrm>
          <a:prstGeom prst="rect">
            <a:avLst/>
          </a:prstGeom>
          <a:noFill/>
          <a:ln w="9525">
            <a:noFill/>
            <a:miter lim="800000"/>
            <a:headEnd/>
            <a:tailEnd/>
          </a:ln>
        </p:spPr>
        <p:txBody>
          <a:bodyPr>
            <a:spAutoFit/>
          </a:bodyPr>
          <a:lstStyle/>
          <a:p>
            <a:pPr>
              <a:buFont typeface="Wingdings" pitchFamily="2" charset="2"/>
              <a:buChar char="n"/>
            </a:pPr>
            <a:r>
              <a:rPr lang="zh-CN" altLang="en-US" sz="1600">
                <a:latin typeface="微软雅黑" pitchFamily="34" charset="-122"/>
                <a:ea typeface="微软雅黑" pitchFamily="34" charset="-122"/>
              </a:rPr>
              <a:t>构建初步的框架结构</a:t>
            </a:r>
            <a:endParaRPr lang="en-US" sz="1600">
              <a:latin typeface="微软雅黑" pitchFamily="34" charset="-122"/>
              <a:ea typeface="微软雅黑" pitchFamily="34" charset="-122"/>
            </a:endParaRPr>
          </a:p>
          <a:p>
            <a:pPr>
              <a:buFont typeface="Wingdings" pitchFamily="2" charset="2"/>
              <a:buChar char="n"/>
            </a:pPr>
            <a:r>
              <a:rPr lang="zh-CN" altLang="en-US" sz="1600">
                <a:latin typeface="微软雅黑" pitchFamily="34" charset="-122"/>
                <a:ea typeface="微软雅黑" pitchFamily="34" charset="-122"/>
              </a:rPr>
              <a:t>不断发现新的素材材料</a:t>
            </a:r>
          </a:p>
        </p:txBody>
      </p:sp>
      <p:cxnSp>
        <p:nvCxnSpPr>
          <p:cNvPr id="115740" name="直接箭头连接符 31"/>
          <p:cNvCxnSpPr>
            <a:cxnSpLocks noChangeShapeType="1"/>
          </p:cNvCxnSpPr>
          <p:nvPr/>
        </p:nvCxnSpPr>
        <p:spPr bwMode="auto">
          <a:xfrm flipV="1">
            <a:off x="5819775" y="2928938"/>
            <a:ext cx="182563" cy="0"/>
          </a:xfrm>
          <a:prstGeom prst="straightConnector1">
            <a:avLst/>
          </a:prstGeom>
          <a:noFill/>
          <a:ln w="9525" cmpd="sng">
            <a:solidFill>
              <a:schemeClr val="tx1"/>
            </a:solidFill>
            <a:round/>
            <a:headEnd/>
            <a:tailEnd type="arrow" w="med" len="med"/>
          </a:ln>
        </p:spPr>
      </p:cxnSp>
      <p:grpSp>
        <p:nvGrpSpPr>
          <p:cNvPr id="115741" name="Group 29"/>
          <p:cNvGrpSpPr>
            <a:grpSpLocks/>
          </p:cNvGrpSpPr>
          <p:nvPr/>
        </p:nvGrpSpPr>
        <p:grpSpPr bwMode="auto">
          <a:xfrm>
            <a:off x="6496050" y="1643063"/>
            <a:ext cx="2278063" cy="2270125"/>
            <a:chOff x="0" y="0"/>
            <a:chExt cx="1020312" cy="1127531"/>
          </a:xfrm>
        </p:grpSpPr>
        <p:sp>
          <p:nvSpPr>
            <p:cNvPr id="115742" name="椭圆 33"/>
            <p:cNvSpPr>
              <a:spLocks noChangeArrowheads="1"/>
            </p:cNvSpPr>
            <p:nvPr/>
          </p:nvSpPr>
          <p:spPr bwMode="auto">
            <a:xfrm>
              <a:off x="292229" y="0"/>
              <a:ext cx="216150" cy="216044"/>
            </a:xfrm>
            <a:prstGeom prst="ellipse">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cxnSp>
          <p:nvCxnSpPr>
            <p:cNvPr id="115743" name="直接连接符 34"/>
            <p:cNvCxnSpPr>
              <a:cxnSpLocks noChangeShapeType="1"/>
              <a:stCxn id="115742" idx="4"/>
            </p:cNvCxnSpPr>
            <p:nvPr/>
          </p:nvCxnSpPr>
          <p:spPr bwMode="auto">
            <a:xfrm rot="16200000" flipH="1">
              <a:off x="254750" y="361596"/>
              <a:ext cx="292527" cy="1422"/>
            </a:xfrm>
            <a:prstGeom prst="line">
              <a:avLst/>
            </a:prstGeom>
            <a:noFill/>
            <a:ln w="9525" cmpd="sng">
              <a:solidFill>
                <a:srgbClr val="4A7EBB"/>
              </a:solidFill>
              <a:round/>
              <a:headEnd/>
              <a:tailEnd/>
            </a:ln>
          </p:spPr>
        </p:cxnSp>
        <p:cxnSp>
          <p:nvCxnSpPr>
            <p:cNvPr id="115744" name="直接连接符 35"/>
            <p:cNvCxnSpPr>
              <a:cxnSpLocks noChangeShapeType="1"/>
              <a:stCxn id="115742" idx="4"/>
            </p:cNvCxnSpPr>
            <p:nvPr/>
          </p:nvCxnSpPr>
          <p:spPr bwMode="auto">
            <a:xfrm rot="5400000">
              <a:off x="108636" y="216903"/>
              <a:ext cx="292527" cy="290807"/>
            </a:xfrm>
            <a:prstGeom prst="line">
              <a:avLst/>
            </a:prstGeom>
            <a:noFill/>
            <a:ln w="9525" cmpd="sng">
              <a:solidFill>
                <a:srgbClr val="4A7EBB"/>
              </a:solidFill>
              <a:round/>
              <a:headEnd/>
              <a:tailEnd/>
            </a:ln>
          </p:spPr>
        </p:cxnSp>
        <p:cxnSp>
          <p:nvCxnSpPr>
            <p:cNvPr id="115745" name="直接连接符 36"/>
            <p:cNvCxnSpPr>
              <a:cxnSpLocks noChangeShapeType="1"/>
              <a:stCxn id="115742" idx="4"/>
            </p:cNvCxnSpPr>
            <p:nvPr/>
          </p:nvCxnSpPr>
          <p:spPr bwMode="auto">
            <a:xfrm rot="16200000" flipH="1">
              <a:off x="418996" y="197351"/>
              <a:ext cx="292527" cy="329913"/>
            </a:xfrm>
            <a:prstGeom prst="line">
              <a:avLst/>
            </a:prstGeom>
            <a:noFill/>
            <a:ln w="9525" cmpd="sng">
              <a:solidFill>
                <a:srgbClr val="4A7EBB"/>
              </a:solidFill>
              <a:round/>
              <a:headEnd/>
              <a:tailEnd/>
            </a:ln>
          </p:spPr>
        </p:cxnSp>
        <p:cxnSp>
          <p:nvCxnSpPr>
            <p:cNvPr id="115746" name="直接连接符 37"/>
            <p:cNvCxnSpPr>
              <a:cxnSpLocks noChangeShapeType="1"/>
            </p:cNvCxnSpPr>
            <p:nvPr/>
          </p:nvCxnSpPr>
          <p:spPr bwMode="auto">
            <a:xfrm rot="16200000" flipH="1">
              <a:off x="-59991" y="838234"/>
              <a:ext cx="294893" cy="1422"/>
            </a:xfrm>
            <a:prstGeom prst="line">
              <a:avLst/>
            </a:prstGeom>
            <a:noFill/>
            <a:ln w="9525" cmpd="sng">
              <a:solidFill>
                <a:srgbClr val="4A7EBB"/>
              </a:solidFill>
              <a:round/>
              <a:headEnd/>
              <a:tailEnd/>
            </a:ln>
          </p:spPr>
        </p:cxnSp>
        <p:sp>
          <p:nvSpPr>
            <p:cNvPr id="115747" name="椭圆 38"/>
            <p:cNvSpPr>
              <a:spLocks noChangeArrowheads="1"/>
            </p:cNvSpPr>
            <p:nvPr/>
          </p:nvSpPr>
          <p:spPr bwMode="auto">
            <a:xfrm>
              <a:off x="328491" y="453378"/>
              <a:ext cx="216150" cy="216044"/>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48" name="圆角矩形 39"/>
            <p:cNvSpPr>
              <a:spLocks noChangeArrowheads="1"/>
            </p:cNvSpPr>
            <p:nvPr/>
          </p:nvSpPr>
          <p:spPr bwMode="auto">
            <a:xfrm>
              <a:off x="0" y="453378"/>
              <a:ext cx="234636" cy="219198"/>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49" name="等腰三角形 40"/>
            <p:cNvSpPr>
              <a:spLocks noChangeArrowheads="1"/>
            </p:cNvSpPr>
            <p:nvPr/>
          </p:nvSpPr>
          <p:spPr bwMode="auto">
            <a:xfrm>
              <a:off x="656981" y="417107"/>
              <a:ext cx="248146" cy="255469"/>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5750" name="圆角矩形 41"/>
            <p:cNvSpPr>
              <a:spLocks noChangeArrowheads="1"/>
            </p:cNvSpPr>
            <p:nvPr/>
          </p:nvSpPr>
          <p:spPr bwMode="auto">
            <a:xfrm>
              <a:off x="123717" y="726193"/>
              <a:ext cx="143626" cy="143504"/>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51" name="圆角矩形 42"/>
            <p:cNvSpPr>
              <a:spLocks noChangeArrowheads="1"/>
            </p:cNvSpPr>
            <p:nvPr/>
          </p:nvSpPr>
          <p:spPr bwMode="auto">
            <a:xfrm>
              <a:off x="13510" y="983238"/>
              <a:ext cx="144337" cy="144293"/>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cxnSp>
          <p:nvCxnSpPr>
            <p:cNvPr id="115752" name="直接连接符 43"/>
            <p:cNvCxnSpPr>
              <a:cxnSpLocks noChangeShapeType="1"/>
            </p:cNvCxnSpPr>
            <p:nvPr/>
          </p:nvCxnSpPr>
          <p:spPr bwMode="auto">
            <a:xfrm rot="5400000">
              <a:off x="218372" y="766777"/>
              <a:ext cx="294893" cy="144337"/>
            </a:xfrm>
            <a:prstGeom prst="line">
              <a:avLst/>
            </a:prstGeom>
            <a:noFill/>
            <a:ln w="9525" cmpd="sng">
              <a:solidFill>
                <a:srgbClr val="4A7EBB"/>
              </a:solidFill>
              <a:round/>
              <a:headEnd/>
              <a:tailEnd/>
            </a:ln>
          </p:spPr>
        </p:cxnSp>
        <p:cxnSp>
          <p:nvCxnSpPr>
            <p:cNvPr id="115753" name="直接连接符 44"/>
            <p:cNvCxnSpPr>
              <a:cxnSpLocks noChangeShapeType="1"/>
            </p:cNvCxnSpPr>
            <p:nvPr/>
          </p:nvCxnSpPr>
          <p:spPr bwMode="auto">
            <a:xfrm rot="16200000" flipH="1">
              <a:off x="364486" y="764999"/>
              <a:ext cx="294893" cy="147892"/>
            </a:xfrm>
            <a:prstGeom prst="line">
              <a:avLst/>
            </a:prstGeom>
            <a:noFill/>
            <a:ln w="9525" cmpd="sng">
              <a:solidFill>
                <a:srgbClr val="4A7EBB"/>
              </a:solidFill>
              <a:round/>
              <a:headEnd/>
              <a:tailEnd/>
            </a:ln>
          </p:spPr>
        </p:cxnSp>
        <p:cxnSp>
          <p:nvCxnSpPr>
            <p:cNvPr id="115754" name="直接连接符 45"/>
            <p:cNvCxnSpPr>
              <a:cxnSpLocks noChangeShapeType="1"/>
            </p:cNvCxnSpPr>
            <p:nvPr/>
          </p:nvCxnSpPr>
          <p:spPr bwMode="auto">
            <a:xfrm rot="16200000" flipH="1">
              <a:off x="656715" y="838234"/>
              <a:ext cx="294893" cy="1422"/>
            </a:xfrm>
            <a:prstGeom prst="line">
              <a:avLst/>
            </a:prstGeom>
            <a:noFill/>
            <a:ln w="9525" cmpd="sng">
              <a:solidFill>
                <a:srgbClr val="4A7EBB"/>
              </a:solidFill>
              <a:round/>
              <a:headEnd/>
              <a:tailEnd/>
            </a:ln>
          </p:spPr>
        </p:cxnSp>
        <p:cxnSp>
          <p:nvCxnSpPr>
            <p:cNvPr id="115755" name="直接连接符 47"/>
            <p:cNvCxnSpPr>
              <a:cxnSpLocks noChangeShapeType="1"/>
            </p:cNvCxnSpPr>
            <p:nvPr/>
          </p:nvCxnSpPr>
          <p:spPr bwMode="auto">
            <a:xfrm rot="16200000" flipH="1">
              <a:off x="729594" y="765354"/>
              <a:ext cx="294893" cy="147181"/>
            </a:xfrm>
            <a:prstGeom prst="line">
              <a:avLst/>
            </a:prstGeom>
            <a:noFill/>
            <a:ln w="9525" cmpd="sng">
              <a:solidFill>
                <a:srgbClr val="4A7EBB"/>
              </a:solidFill>
              <a:round/>
              <a:headEnd/>
              <a:tailEnd/>
            </a:ln>
          </p:spPr>
        </p:cxnSp>
        <p:sp>
          <p:nvSpPr>
            <p:cNvPr id="115756" name="等腰三角形 48"/>
            <p:cNvSpPr>
              <a:spLocks noChangeArrowheads="1"/>
            </p:cNvSpPr>
            <p:nvPr/>
          </p:nvSpPr>
          <p:spPr bwMode="auto">
            <a:xfrm>
              <a:off x="875975" y="983238"/>
              <a:ext cx="144337" cy="144293"/>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5757" name="等腰三角形 49"/>
            <p:cNvSpPr>
              <a:spLocks noChangeArrowheads="1"/>
            </p:cNvSpPr>
            <p:nvPr/>
          </p:nvSpPr>
          <p:spPr bwMode="auto">
            <a:xfrm>
              <a:off x="730216" y="983238"/>
              <a:ext cx="144337" cy="144293"/>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5758" name="椭圆 50"/>
            <p:cNvSpPr>
              <a:spLocks noChangeArrowheads="1"/>
            </p:cNvSpPr>
            <p:nvPr/>
          </p:nvSpPr>
          <p:spPr bwMode="auto">
            <a:xfrm>
              <a:off x="218994" y="983238"/>
              <a:ext cx="144337" cy="144293"/>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59" name="椭圆 51"/>
            <p:cNvSpPr>
              <a:spLocks noChangeArrowheads="1"/>
            </p:cNvSpPr>
            <p:nvPr/>
          </p:nvSpPr>
          <p:spPr bwMode="auto">
            <a:xfrm>
              <a:off x="378973" y="872062"/>
              <a:ext cx="144337" cy="143504"/>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60" name="椭圆 52"/>
            <p:cNvSpPr>
              <a:spLocks noChangeArrowheads="1"/>
            </p:cNvSpPr>
            <p:nvPr/>
          </p:nvSpPr>
          <p:spPr bwMode="auto">
            <a:xfrm>
              <a:off x="511223" y="983238"/>
              <a:ext cx="143626" cy="144293"/>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grpSp>
      <p:sp>
        <p:nvSpPr>
          <p:cNvPr id="115761" name="TextBox 53"/>
          <p:cNvSpPr txBox="1">
            <a:spLocks noChangeArrowheads="1"/>
          </p:cNvSpPr>
          <p:nvPr/>
        </p:nvSpPr>
        <p:spPr bwMode="auto">
          <a:xfrm>
            <a:off x="6273800" y="4098925"/>
            <a:ext cx="3041650" cy="830263"/>
          </a:xfrm>
          <a:prstGeom prst="rect">
            <a:avLst/>
          </a:prstGeom>
          <a:noFill/>
          <a:ln w="9525">
            <a:noFill/>
            <a:miter lim="800000"/>
            <a:headEnd/>
            <a:tailEnd/>
          </a:ln>
        </p:spPr>
        <p:txBody>
          <a:bodyPr>
            <a:spAutoFit/>
          </a:bodyPr>
          <a:lstStyle/>
          <a:p>
            <a:pPr>
              <a:buFont typeface="Wingdings" pitchFamily="2" charset="2"/>
              <a:buChar char="n"/>
            </a:pPr>
            <a:r>
              <a:rPr lang="zh-CN" altLang="en-US" sz="1600">
                <a:latin typeface="微软雅黑" pitchFamily="34" charset="-122"/>
                <a:ea typeface="微软雅黑" pitchFamily="34" charset="-122"/>
              </a:rPr>
              <a:t>框架结构逐步完善</a:t>
            </a:r>
            <a:endParaRPr lang="en-US" sz="1600">
              <a:latin typeface="微软雅黑" pitchFamily="34" charset="-122"/>
              <a:ea typeface="微软雅黑" pitchFamily="34" charset="-122"/>
            </a:endParaRPr>
          </a:p>
          <a:p>
            <a:pPr>
              <a:buFont typeface="Wingdings" pitchFamily="2" charset="2"/>
              <a:buChar char="n"/>
            </a:pPr>
            <a:r>
              <a:rPr lang="zh-CN" altLang="en-US" sz="1600">
                <a:latin typeface="微软雅黑" pitchFamily="34" charset="-122"/>
                <a:ea typeface="微软雅黑" pitchFamily="34" charset="-122"/>
              </a:rPr>
              <a:t>调整素材材料分类</a:t>
            </a:r>
            <a:endParaRPr lang="en-US" sz="1600">
              <a:latin typeface="微软雅黑" pitchFamily="34" charset="-122"/>
              <a:ea typeface="微软雅黑" pitchFamily="34" charset="-122"/>
            </a:endParaRPr>
          </a:p>
          <a:p>
            <a:pPr>
              <a:buFont typeface="Wingdings" pitchFamily="2" charset="2"/>
              <a:buChar char="n"/>
            </a:pPr>
            <a:r>
              <a:rPr lang="zh-CN" altLang="en-US" sz="1600">
                <a:latin typeface="微软雅黑" pitchFamily="34" charset="-122"/>
                <a:ea typeface="微软雅黑" pitchFamily="34" charset="-122"/>
              </a:rPr>
              <a:t>给框架补充新的内容</a:t>
            </a:r>
          </a:p>
        </p:txBody>
      </p:sp>
      <p:grpSp>
        <p:nvGrpSpPr>
          <p:cNvPr id="115762" name="Group 50"/>
          <p:cNvGrpSpPr>
            <a:grpSpLocks/>
          </p:cNvGrpSpPr>
          <p:nvPr/>
        </p:nvGrpSpPr>
        <p:grpSpPr bwMode="auto">
          <a:xfrm>
            <a:off x="1214438" y="4714875"/>
            <a:ext cx="2436812" cy="2000250"/>
            <a:chOff x="0" y="0"/>
            <a:chExt cx="1239390" cy="1127531"/>
          </a:xfrm>
        </p:grpSpPr>
        <p:sp>
          <p:nvSpPr>
            <p:cNvPr id="115763" name="椭圆 55"/>
            <p:cNvSpPr>
              <a:spLocks noChangeArrowheads="1"/>
            </p:cNvSpPr>
            <p:nvPr/>
          </p:nvSpPr>
          <p:spPr bwMode="auto">
            <a:xfrm>
              <a:off x="511097" y="0"/>
              <a:ext cx="216389" cy="215663"/>
            </a:xfrm>
            <a:prstGeom prst="ellipse">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cxnSp>
          <p:nvCxnSpPr>
            <p:cNvPr id="115764" name="直接连接符 56"/>
            <p:cNvCxnSpPr>
              <a:cxnSpLocks noChangeShapeType="1"/>
              <a:stCxn id="115763" idx="4"/>
            </p:cNvCxnSpPr>
            <p:nvPr/>
          </p:nvCxnSpPr>
          <p:spPr bwMode="auto">
            <a:xfrm rot="16200000" flipH="1">
              <a:off x="473340" y="361612"/>
              <a:ext cx="293516" cy="1615"/>
            </a:xfrm>
            <a:prstGeom prst="line">
              <a:avLst/>
            </a:prstGeom>
            <a:noFill/>
            <a:ln w="9525" cmpd="sng">
              <a:solidFill>
                <a:srgbClr val="4A7EBB"/>
              </a:solidFill>
              <a:round/>
              <a:headEnd/>
              <a:tailEnd/>
            </a:ln>
          </p:spPr>
        </p:cxnSp>
        <p:cxnSp>
          <p:nvCxnSpPr>
            <p:cNvPr id="115765" name="直接连接符 57"/>
            <p:cNvCxnSpPr>
              <a:cxnSpLocks noChangeShapeType="1"/>
              <a:stCxn id="115763" idx="4"/>
            </p:cNvCxnSpPr>
            <p:nvPr/>
          </p:nvCxnSpPr>
          <p:spPr bwMode="auto">
            <a:xfrm rot="5400000">
              <a:off x="327196" y="217084"/>
              <a:ext cx="293516" cy="290671"/>
            </a:xfrm>
            <a:prstGeom prst="line">
              <a:avLst/>
            </a:prstGeom>
            <a:noFill/>
            <a:ln w="9525" cmpd="sng">
              <a:solidFill>
                <a:srgbClr val="4A7EBB"/>
              </a:solidFill>
              <a:round/>
              <a:headEnd/>
              <a:tailEnd/>
            </a:ln>
          </p:spPr>
        </p:cxnSp>
        <p:cxnSp>
          <p:nvCxnSpPr>
            <p:cNvPr id="115766" name="直接连接符 58"/>
            <p:cNvCxnSpPr>
              <a:cxnSpLocks noChangeShapeType="1"/>
              <a:stCxn id="115763" idx="4"/>
            </p:cNvCxnSpPr>
            <p:nvPr/>
          </p:nvCxnSpPr>
          <p:spPr bwMode="auto">
            <a:xfrm rot="16200000" flipH="1">
              <a:off x="637650" y="197302"/>
              <a:ext cx="293516" cy="330235"/>
            </a:xfrm>
            <a:prstGeom prst="line">
              <a:avLst/>
            </a:prstGeom>
            <a:noFill/>
            <a:ln w="9525" cmpd="sng">
              <a:solidFill>
                <a:srgbClr val="4A7EBB"/>
              </a:solidFill>
              <a:round/>
              <a:headEnd/>
              <a:tailEnd/>
            </a:ln>
          </p:spPr>
        </p:cxnSp>
        <p:cxnSp>
          <p:nvCxnSpPr>
            <p:cNvPr id="115767" name="直接连接符 59"/>
            <p:cNvCxnSpPr>
              <a:cxnSpLocks noChangeShapeType="1"/>
            </p:cNvCxnSpPr>
            <p:nvPr/>
          </p:nvCxnSpPr>
          <p:spPr bwMode="auto">
            <a:xfrm rot="5400000">
              <a:off x="34420" y="767121"/>
              <a:ext cx="295306" cy="144528"/>
            </a:xfrm>
            <a:prstGeom prst="line">
              <a:avLst/>
            </a:prstGeom>
            <a:noFill/>
            <a:ln w="9525" cmpd="sng">
              <a:solidFill>
                <a:srgbClr val="4A7EBB"/>
              </a:solidFill>
              <a:round/>
              <a:headEnd/>
              <a:tailEnd/>
            </a:ln>
          </p:spPr>
        </p:cxnSp>
        <p:cxnSp>
          <p:nvCxnSpPr>
            <p:cNvPr id="115768" name="直接连接符 60"/>
            <p:cNvCxnSpPr>
              <a:cxnSpLocks noChangeShapeType="1"/>
            </p:cNvCxnSpPr>
            <p:nvPr/>
          </p:nvCxnSpPr>
          <p:spPr bwMode="auto">
            <a:xfrm rot="16200000" flipH="1">
              <a:off x="107491" y="838576"/>
              <a:ext cx="295306" cy="1615"/>
            </a:xfrm>
            <a:prstGeom prst="line">
              <a:avLst/>
            </a:prstGeom>
            <a:noFill/>
            <a:ln w="9525" cmpd="sng">
              <a:solidFill>
                <a:srgbClr val="4A7EBB"/>
              </a:solidFill>
              <a:round/>
              <a:headEnd/>
              <a:tailEnd/>
            </a:ln>
          </p:spPr>
        </p:cxnSp>
        <p:sp>
          <p:nvSpPr>
            <p:cNvPr id="115769" name="椭圆 61"/>
            <p:cNvSpPr>
              <a:spLocks noChangeArrowheads="1"/>
            </p:cNvSpPr>
            <p:nvPr/>
          </p:nvSpPr>
          <p:spPr bwMode="auto">
            <a:xfrm>
              <a:off x="547431" y="453697"/>
              <a:ext cx="216389" cy="215662"/>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70" name="圆角矩形 62"/>
            <p:cNvSpPr>
              <a:spLocks noChangeArrowheads="1"/>
            </p:cNvSpPr>
            <p:nvPr/>
          </p:nvSpPr>
          <p:spPr bwMode="auto">
            <a:xfrm>
              <a:off x="218811" y="453697"/>
              <a:ext cx="234960" cy="218347"/>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71" name="等腰三角形 63"/>
            <p:cNvSpPr>
              <a:spLocks noChangeArrowheads="1"/>
            </p:cNvSpPr>
            <p:nvPr/>
          </p:nvSpPr>
          <p:spPr bwMode="auto">
            <a:xfrm>
              <a:off x="876051" y="417007"/>
              <a:ext cx="247878" cy="255037"/>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5772" name="圆角矩形 64"/>
            <p:cNvSpPr>
              <a:spLocks noChangeArrowheads="1"/>
            </p:cNvSpPr>
            <p:nvPr/>
          </p:nvSpPr>
          <p:spPr bwMode="auto">
            <a:xfrm>
              <a:off x="0" y="983458"/>
              <a:ext cx="143721" cy="144073"/>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73" name="圆角矩形 65"/>
            <p:cNvSpPr>
              <a:spLocks noChangeArrowheads="1"/>
            </p:cNvSpPr>
            <p:nvPr/>
          </p:nvSpPr>
          <p:spPr bwMode="auto">
            <a:xfrm>
              <a:off x="182477" y="983458"/>
              <a:ext cx="143721" cy="144073"/>
            </a:xfrm>
            <a:prstGeom prst="roundRect">
              <a:avLst>
                <a:gd name="adj" fmla="val 16667"/>
              </a:avLst>
            </a:prstGeom>
            <a:solidFill>
              <a:srgbClr val="D7E4BD"/>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cxnSp>
          <p:nvCxnSpPr>
            <p:cNvPr id="115774" name="直接连接符 66"/>
            <p:cNvCxnSpPr>
              <a:cxnSpLocks noChangeShapeType="1"/>
            </p:cNvCxnSpPr>
            <p:nvPr/>
          </p:nvCxnSpPr>
          <p:spPr bwMode="auto">
            <a:xfrm rot="5400000">
              <a:off x="437323" y="767120"/>
              <a:ext cx="295306" cy="144528"/>
            </a:xfrm>
            <a:prstGeom prst="line">
              <a:avLst/>
            </a:prstGeom>
            <a:noFill/>
            <a:ln w="9525" cmpd="sng">
              <a:solidFill>
                <a:srgbClr val="4A7EBB"/>
              </a:solidFill>
              <a:round/>
              <a:headEnd/>
              <a:tailEnd/>
            </a:ln>
          </p:spPr>
        </p:cxnSp>
        <p:cxnSp>
          <p:nvCxnSpPr>
            <p:cNvPr id="115775" name="直接连接符 67"/>
            <p:cNvCxnSpPr>
              <a:cxnSpLocks noChangeShapeType="1"/>
            </p:cNvCxnSpPr>
            <p:nvPr/>
          </p:nvCxnSpPr>
          <p:spPr bwMode="auto">
            <a:xfrm rot="16200000" flipH="1">
              <a:off x="510394" y="838576"/>
              <a:ext cx="295306" cy="1615"/>
            </a:xfrm>
            <a:prstGeom prst="line">
              <a:avLst/>
            </a:prstGeom>
            <a:noFill/>
            <a:ln w="9525" cmpd="sng">
              <a:solidFill>
                <a:srgbClr val="4A7EBB"/>
              </a:solidFill>
              <a:round/>
              <a:headEnd/>
              <a:tailEnd/>
            </a:ln>
          </p:spPr>
        </p:cxnSp>
        <p:cxnSp>
          <p:nvCxnSpPr>
            <p:cNvPr id="115776" name="直接连接符 68"/>
            <p:cNvCxnSpPr>
              <a:cxnSpLocks noChangeShapeType="1"/>
            </p:cNvCxnSpPr>
            <p:nvPr/>
          </p:nvCxnSpPr>
          <p:spPr bwMode="auto">
            <a:xfrm rot="16200000" flipH="1">
              <a:off x="583466" y="765506"/>
              <a:ext cx="295306" cy="147758"/>
            </a:xfrm>
            <a:prstGeom prst="line">
              <a:avLst/>
            </a:prstGeom>
            <a:noFill/>
            <a:ln w="9525" cmpd="sng">
              <a:solidFill>
                <a:srgbClr val="4A7EBB"/>
              </a:solidFill>
              <a:round/>
              <a:headEnd/>
              <a:tailEnd/>
            </a:ln>
          </p:spPr>
        </p:cxnSp>
        <p:cxnSp>
          <p:nvCxnSpPr>
            <p:cNvPr id="115777" name="直接连接符 69"/>
            <p:cNvCxnSpPr>
              <a:cxnSpLocks noChangeShapeType="1"/>
            </p:cNvCxnSpPr>
            <p:nvPr/>
          </p:nvCxnSpPr>
          <p:spPr bwMode="auto">
            <a:xfrm rot="16200000" flipH="1">
              <a:off x="875348" y="838576"/>
              <a:ext cx="295306" cy="1615"/>
            </a:xfrm>
            <a:prstGeom prst="line">
              <a:avLst/>
            </a:prstGeom>
            <a:noFill/>
            <a:ln w="9525" cmpd="sng">
              <a:solidFill>
                <a:srgbClr val="4A7EBB"/>
              </a:solidFill>
              <a:round/>
              <a:headEnd/>
              <a:tailEnd/>
            </a:ln>
          </p:spPr>
        </p:cxnSp>
        <p:cxnSp>
          <p:nvCxnSpPr>
            <p:cNvPr id="115778" name="直接连接符 70"/>
            <p:cNvCxnSpPr>
              <a:cxnSpLocks noChangeShapeType="1"/>
            </p:cNvCxnSpPr>
            <p:nvPr/>
          </p:nvCxnSpPr>
          <p:spPr bwMode="auto">
            <a:xfrm rot="16200000" flipH="1">
              <a:off x="948420" y="765506"/>
              <a:ext cx="295306" cy="147758"/>
            </a:xfrm>
            <a:prstGeom prst="line">
              <a:avLst/>
            </a:prstGeom>
            <a:noFill/>
            <a:ln w="9525" cmpd="sng">
              <a:solidFill>
                <a:srgbClr val="4A7EBB"/>
              </a:solidFill>
              <a:round/>
              <a:headEnd/>
              <a:tailEnd/>
            </a:ln>
          </p:spPr>
        </p:cxnSp>
        <p:sp>
          <p:nvSpPr>
            <p:cNvPr id="115779" name="等腰三角形 71"/>
            <p:cNvSpPr>
              <a:spLocks noChangeArrowheads="1"/>
            </p:cNvSpPr>
            <p:nvPr/>
          </p:nvSpPr>
          <p:spPr bwMode="auto">
            <a:xfrm>
              <a:off x="1095669" y="983458"/>
              <a:ext cx="143721" cy="144073"/>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5780" name="等腰三角形 72"/>
            <p:cNvSpPr>
              <a:spLocks noChangeArrowheads="1"/>
            </p:cNvSpPr>
            <p:nvPr/>
          </p:nvSpPr>
          <p:spPr bwMode="auto">
            <a:xfrm>
              <a:off x="949526" y="983458"/>
              <a:ext cx="143721" cy="144073"/>
            </a:xfrm>
            <a:prstGeom prst="triangle">
              <a:avLst>
                <a:gd name="adj" fmla="val 50000"/>
              </a:avLst>
            </a:prstGeom>
            <a:solidFill>
              <a:srgbClr val="92D050"/>
            </a:solidFill>
            <a:ln w="9525" cmpd="sng">
              <a:solidFill>
                <a:schemeClr val="tx1"/>
              </a:solidFill>
              <a:miter lim="800000"/>
              <a:headEnd/>
              <a:tailEnd/>
            </a:ln>
          </p:spPr>
          <p:txBody>
            <a:bodyPr anchor="ctr">
              <a:spAutoFit/>
            </a:bodyPr>
            <a:lstStyle/>
            <a:p>
              <a:pPr algn="ctr">
                <a:spcAft>
                  <a:spcPts val="600"/>
                </a:spcAft>
              </a:pPr>
              <a:endParaRPr lang="zh-CN" altLang="en-US" sz="1200">
                <a:latin typeface="宋体" pitchFamily="2" charset="-122"/>
              </a:endParaRPr>
            </a:p>
          </p:txBody>
        </p:sp>
        <p:sp>
          <p:nvSpPr>
            <p:cNvPr id="115781" name="椭圆 73"/>
            <p:cNvSpPr>
              <a:spLocks noChangeArrowheads="1"/>
            </p:cNvSpPr>
            <p:nvPr/>
          </p:nvSpPr>
          <p:spPr bwMode="auto">
            <a:xfrm>
              <a:off x="438429" y="983458"/>
              <a:ext cx="143721" cy="144073"/>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82" name="椭圆 74"/>
            <p:cNvSpPr>
              <a:spLocks noChangeArrowheads="1"/>
            </p:cNvSpPr>
            <p:nvPr/>
          </p:nvSpPr>
          <p:spPr bwMode="auto">
            <a:xfrm>
              <a:off x="584572" y="983458"/>
              <a:ext cx="143721" cy="144073"/>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sp>
          <p:nvSpPr>
            <p:cNvPr id="115783" name="椭圆 75"/>
            <p:cNvSpPr>
              <a:spLocks noChangeArrowheads="1"/>
            </p:cNvSpPr>
            <p:nvPr/>
          </p:nvSpPr>
          <p:spPr bwMode="auto">
            <a:xfrm>
              <a:off x="729908" y="983458"/>
              <a:ext cx="144528" cy="144073"/>
            </a:xfrm>
            <a:prstGeom prst="ellipse">
              <a:avLst/>
            </a:prstGeom>
            <a:solidFill>
              <a:srgbClr val="FFC000"/>
            </a:solidFill>
            <a:ln w="9525" cmpd="sng">
              <a:solidFill>
                <a:schemeClr val="tx1"/>
              </a:solidFill>
              <a:round/>
              <a:headEnd/>
              <a:tailEnd/>
            </a:ln>
          </p:spPr>
          <p:txBody>
            <a:bodyPr anchor="ctr">
              <a:spAutoFit/>
            </a:bodyPr>
            <a:lstStyle/>
            <a:p>
              <a:pPr algn="ctr">
                <a:spcAft>
                  <a:spcPts val="600"/>
                </a:spcAft>
              </a:pPr>
              <a:endParaRPr lang="zh-CN" altLang="en-US" sz="1200">
                <a:latin typeface="宋体" pitchFamily="2" charset="-122"/>
              </a:endParaRPr>
            </a:p>
          </p:txBody>
        </p:sp>
      </p:grpSp>
      <p:sp>
        <p:nvSpPr>
          <p:cNvPr id="115784" name="TextBox 77"/>
          <p:cNvSpPr txBox="1">
            <a:spLocks noChangeArrowheads="1"/>
          </p:cNvSpPr>
          <p:nvPr/>
        </p:nvSpPr>
        <p:spPr bwMode="auto">
          <a:xfrm>
            <a:off x="4071938" y="5286375"/>
            <a:ext cx="4214812" cy="584200"/>
          </a:xfrm>
          <a:prstGeom prst="rect">
            <a:avLst/>
          </a:prstGeom>
          <a:noFill/>
          <a:ln w="9525">
            <a:noFill/>
            <a:miter lim="800000"/>
            <a:headEnd/>
            <a:tailEnd/>
          </a:ln>
        </p:spPr>
        <p:txBody>
          <a:bodyPr>
            <a:spAutoFit/>
          </a:bodyPr>
          <a:lstStyle/>
          <a:p>
            <a:pPr>
              <a:buFont typeface="Wingdings" pitchFamily="2" charset="2"/>
              <a:buChar char="n"/>
            </a:pPr>
            <a:r>
              <a:rPr lang="zh-CN" altLang="en-US" sz="1600">
                <a:latin typeface="微软雅黑" pitchFamily="34" charset="-122"/>
                <a:ea typeface="微软雅黑" pitchFamily="34" charset="-122"/>
              </a:rPr>
              <a:t>形成完整的框架结构和完整的内容支撑</a:t>
            </a:r>
            <a:endParaRPr lang="en-US" sz="1600">
              <a:latin typeface="微软雅黑" pitchFamily="34" charset="-122"/>
              <a:ea typeface="微软雅黑" pitchFamily="34" charset="-122"/>
            </a:endParaRPr>
          </a:p>
          <a:p>
            <a:pPr>
              <a:buFont typeface="Wingdings" pitchFamily="2" charset="2"/>
              <a:buChar char="n"/>
            </a:pPr>
            <a:r>
              <a:rPr lang="zh-CN" altLang="en-US" sz="1600">
                <a:latin typeface="微软雅黑" pitchFamily="34" charset="-122"/>
                <a:ea typeface="微软雅黑" pitchFamily="34" charset="-122"/>
              </a:rPr>
              <a:t>好的金字塔结构可以不断重复复用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57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7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57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57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573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574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574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576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576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57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7" grpId="0" autoUpdateAnimBg="0"/>
      <p:bldP spid="115739" grpId="0" autoUpdateAnimBg="0"/>
      <p:bldP spid="115761" grpId="0" autoUpdateAnimBg="0"/>
      <p:bldP spid="115784"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灯片编号占位符 3"/>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1499DCE1-1AB2-4797-8636-E198D81E7E82}" type="slidenum">
              <a:rPr lang="zh-CN" altLang="en-US" sz="1200">
                <a:solidFill>
                  <a:srgbClr val="898989"/>
                </a:solidFill>
                <a:latin typeface="Calibri" pitchFamily="34" charset="0"/>
              </a:rPr>
              <a:pPr algn="r"/>
              <a:t>77</a:t>
            </a:fld>
            <a:endParaRPr lang="en-US" sz="1200">
              <a:solidFill>
                <a:srgbClr val="898989"/>
              </a:solidFill>
              <a:latin typeface="Calibri" pitchFamily="34" charset="0"/>
            </a:endParaRPr>
          </a:p>
        </p:txBody>
      </p:sp>
      <p:sp>
        <p:nvSpPr>
          <p:cNvPr id="116739" name="Rectangle 3" hidden="1"/>
          <p:cNvSpPr txBox="1">
            <a:spLocks noChangeArrowheads="1"/>
          </p:cNvSpPr>
          <p:nvPr/>
        </p:nvSpPr>
        <p:spPr bwMode="auto">
          <a:xfrm>
            <a:off x="357188" y="357188"/>
            <a:ext cx="8072437" cy="714375"/>
          </a:xfrm>
          <a:prstGeom prst="rect">
            <a:avLst/>
          </a:prstGeom>
          <a:noFill/>
          <a:ln w="9525">
            <a:noFill/>
            <a:miter lim="800000"/>
            <a:headEnd/>
            <a:tailEnd/>
          </a:ln>
        </p:spPr>
        <p:txBody>
          <a:bodyPr/>
          <a:lstStyle/>
          <a:p>
            <a:pPr marL="273050" indent="-273050">
              <a:spcBef>
                <a:spcPct val="20000"/>
              </a:spcBef>
              <a:buSzPct val="95000"/>
            </a:pPr>
            <a:r>
              <a:rPr lang="zh-CN" altLang="en-US" sz="4000" b="1">
                <a:latin typeface="微软雅黑" pitchFamily="34" charset="-122"/>
                <a:ea typeface="微软雅黑" pitchFamily="34" charset="-122"/>
              </a:rPr>
              <a:t>书出版后很多博客给书发表了评论</a:t>
            </a:r>
            <a:endParaRPr lang="en-US" sz="4000" b="1">
              <a:latin typeface="微软雅黑" pitchFamily="34" charset="-122"/>
              <a:ea typeface="微软雅黑" pitchFamily="34" charset="-122"/>
            </a:endParaRPr>
          </a:p>
        </p:txBody>
      </p:sp>
      <p:sp>
        <p:nvSpPr>
          <p:cNvPr id="116740" name="Rectangle 3"/>
          <p:cNvSpPr txBox="1">
            <a:spLocks noChangeArrowheads="1"/>
          </p:cNvSpPr>
          <p:nvPr/>
        </p:nvSpPr>
        <p:spPr bwMode="auto">
          <a:xfrm>
            <a:off x="71438" y="214313"/>
            <a:ext cx="8786812" cy="714375"/>
          </a:xfrm>
          <a:prstGeom prst="rect">
            <a:avLst/>
          </a:prstGeom>
          <a:noFill/>
          <a:ln w="9525">
            <a:noFill/>
            <a:miter lim="800000"/>
            <a:headEnd/>
            <a:tailEnd/>
          </a:ln>
        </p:spPr>
        <p:txBody>
          <a:bodyPr/>
          <a:lstStyle/>
          <a:p>
            <a:pPr marL="273050" indent="-273050">
              <a:spcBef>
                <a:spcPct val="20000"/>
              </a:spcBef>
              <a:buSzPct val="95000"/>
            </a:pPr>
            <a:r>
              <a:rPr lang="zh-CN" altLang="en-US" sz="3200" b="1">
                <a:latin typeface="微软雅黑" pitchFamily="34" charset="-122"/>
                <a:ea typeface="微软雅黑" pitchFamily="34" charset="-122"/>
              </a:rPr>
              <a:t>提升自己逻辑思维能力的利器：</a:t>
            </a:r>
            <a:r>
              <a:rPr lang="en-US" sz="3200" b="1">
                <a:latin typeface="微软雅黑" pitchFamily="34" charset="-122"/>
                <a:ea typeface="微软雅黑" pitchFamily="34" charset="-122"/>
              </a:rPr>
              <a:t>mindmanager</a:t>
            </a:r>
          </a:p>
        </p:txBody>
      </p:sp>
      <p:pic>
        <p:nvPicPr>
          <p:cNvPr id="116741" name="图片 9" descr="个人站长技能大全.jpg"/>
          <p:cNvPicPr>
            <a:picLocks noChangeAspect="1" noChangeArrowheads="1"/>
          </p:cNvPicPr>
          <p:nvPr/>
        </p:nvPicPr>
        <p:blipFill>
          <a:blip r:embed="rId3"/>
          <a:srcRect/>
          <a:stretch>
            <a:fillRect/>
          </a:stretch>
        </p:blipFill>
        <p:spPr bwMode="auto">
          <a:xfrm>
            <a:off x="323850" y="887413"/>
            <a:ext cx="8496300" cy="4949825"/>
          </a:xfrm>
          <a:prstGeom prst="rect">
            <a:avLst/>
          </a:prstGeom>
          <a:noFill/>
          <a:ln w="9525">
            <a:noFill/>
            <a:miter lim="800000"/>
            <a:headEnd/>
            <a:tailEnd/>
          </a:ln>
          <a:effectLst>
            <a:outerShdw dist="139700" dir="2700000" algn="ctr" rotWithShape="0">
              <a:srgbClr val="333333">
                <a:alpha val="64000"/>
              </a:srgbClr>
            </a:outerShdw>
          </a:effectLst>
        </p:spPr>
      </p:pic>
      <p:sp>
        <p:nvSpPr>
          <p:cNvPr id="116742" name="副标题 3"/>
          <p:cNvSpPr txBox="1">
            <a:spLocks noChangeArrowheads="1"/>
          </p:cNvSpPr>
          <p:nvPr/>
        </p:nvSpPr>
        <p:spPr bwMode="auto">
          <a:xfrm>
            <a:off x="0" y="6315075"/>
            <a:ext cx="6829425" cy="400050"/>
          </a:xfrm>
          <a:prstGeom prst="rect">
            <a:avLst/>
          </a:prstGeom>
          <a:noFill/>
          <a:ln w="9525">
            <a:noFill/>
            <a:miter lim="800000"/>
            <a:headEnd/>
            <a:tailEnd/>
          </a:ln>
        </p:spPr>
        <p:txBody>
          <a:bodyPr/>
          <a:lstStyle/>
          <a:p>
            <a:pPr marL="342900" indent="-342900">
              <a:lnSpc>
                <a:spcPct val="80000"/>
              </a:lnSpc>
              <a:spcBef>
                <a:spcPct val="20000"/>
              </a:spcBef>
            </a:pPr>
            <a:r>
              <a:rPr lang="zh-CN" altLang="en-US" sz="2200" b="1">
                <a:latin typeface="微软雅黑" pitchFamily="34" charset="-122"/>
                <a:ea typeface="微软雅黑" pitchFamily="34" charset="-122"/>
              </a:rPr>
              <a:t>秋叶和萧秋水思维导图作品：个人站长实战技能大全</a:t>
            </a:r>
            <a:endParaRPr lang="zh-CN" altLang="en-US" sz="2200">
              <a:latin typeface="Calibri"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p:txBody>
          <a:bodyPr/>
          <a:lstStyle/>
          <a:p>
            <a:pPr eaLnBrk="1" hangingPunct="1"/>
            <a:r>
              <a:rPr lang="zh-CN" sz="4000" b="1">
                <a:latin typeface="微软雅黑" pitchFamily="34" charset="-122"/>
                <a:ea typeface="微软雅黑" pitchFamily="34" charset="-122"/>
              </a:rPr>
              <a:t>你知道吗？</a:t>
            </a:r>
          </a:p>
        </p:txBody>
      </p:sp>
      <p:sp>
        <p:nvSpPr>
          <p:cNvPr id="118787" name="Rectangle 3"/>
          <p:cNvSpPr>
            <a:spLocks noGrp="1" noChangeArrowheads="1"/>
          </p:cNvSpPr>
          <p:nvPr>
            <p:ph type="body" idx="4294967295"/>
          </p:nvPr>
        </p:nvSpPr>
        <p:spPr>
          <a:xfrm>
            <a:off x="214313" y="3286125"/>
            <a:ext cx="6043612" cy="614363"/>
          </a:xfrm>
        </p:spPr>
        <p:txBody>
          <a:bodyPr/>
          <a:lstStyle/>
          <a:p>
            <a:pPr marL="0" indent="0" algn="ctr" eaLnBrk="1" hangingPunct="1">
              <a:buFontTx/>
              <a:buNone/>
            </a:pPr>
            <a:r>
              <a:rPr lang="zh-CN" b="1">
                <a:latin typeface="微软雅黑" pitchFamily="34" charset="-122"/>
                <a:ea typeface="微软雅黑" pitchFamily="34" charset="-122"/>
              </a:rPr>
              <a:t>幻灯片本身从来不是演示的主角</a:t>
            </a:r>
          </a:p>
        </p:txBody>
      </p:sp>
      <p:sp>
        <p:nvSpPr>
          <p:cNvPr id="118788" name="灯片编号占位符 4"/>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6862902F-FA23-453C-B0F4-36D4F3A60142}" type="slidenum">
              <a:rPr lang="en-US" sz="1200">
                <a:solidFill>
                  <a:srgbClr val="898989"/>
                </a:solidFill>
                <a:latin typeface="Calibri" pitchFamily="34" charset="0"/>
              </a:rPr>
              <a:pPr algn="r"/>
              <a:t>78</a:t>
            </a:fld>
            <a:endParaRPr lang="en-US" sz="1200">
              <a:solidFill>
                <a:srgbClr val="898989"/>
              </a:solidFill>
              <a:latin typeface="Calibri" pitchFamily="34" charset="0"/>
            </a:endParaRPr>
          </a:p>
        </p:txBody>
      </p:sp>
      <p:pic>
        <p:nvPicPr>
          <p:cNvPr id="118789" name="Picture 6" descr="http://www.lifehack.org/wp-content/files/2008/08/marketing.jp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286375" y="1143000"/>
            <a:ext cx="3619500" cy="5276850"/>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idx="4294967295"/>
          </p:nvPr>
        </p:nvSpPr>
        <p:spPr>
          <a:xfrm>
            <a:off x="2214563" y="214313"/>
            <a:ext cx="5000625" cy="714375"/>
          </a:xfrm>
        </p:spPr>
        <p:txBody>
          <a:bodyPr/>
          <a:lstStyle/>
          <a:p>
            <a:pPr eaLnBrk="1" hangingPunct="1"/>
            <a:r>
              <a:rPr lang="zh-CN" altLang="en-US" sz="4000" b="1">
                <a:latin typeface="微软雅黑" pitchFamily="34" charset="-122"/>
                <a:ea typeface="微软雅黑" pitchFamily="34" charset="-122"/>
              </a:rPr>
              <a:t>成功</a:t>
            </a:r>
            <a:r>
              <a:rPr lang="en-US" sz="4000" b="1">
                <a:latin typeface="微软雅黑" pitchFamily="34" charset="-122"/>
                <a:ea typeface="微软雅黑" pitchFamily="34" charset="-122"/>
              </a:rPr>
              <a:t>PPT</a:t>
            </a:r>
            <a:r>
              <a:rPr lang="zh-CN" altLang="en-US" sz="4000" b="1">
                <a:latin typeface="微软雅黑" pitchFamily="34" charset="-122"/>
                <a:ea typeface="微软雅黑" pitchFamily="34" charset="-122"/>
              </a:rPr>
              <a:t>演示</a:t>
            </a:r>
          </a:p>
        </p:txBody>
      </p:sp>
      <p:sp>
        <p:nvSpPr>
          <p:cNvPr id="119811" name="Rectangle 3"/>
          <p:cNvSpPr>
            <a:spLocks noChangeArrowheads="1"/>
          </p:cNvSpPr>
          <p:nvPr/>
        </p:nvSpPr>
        <p:spPr bwMode="auto">
          <a:xfrm>
            <a:off x="2301875" y="4214813"/>
            <a:ext cx="4540250" cy="2000250"/>
          </a:xfrm>
          <a:prstGeom prst="rect">
            <a:avLst/>
          </a:prstGeom>
          <a:noFill/>
          <a:ln w="9525">
            <a:noFill/>
            <a:miter lim="800000"/>
            <a:headEnd/>
            <a:tailEnd/>
          </a:ln>
        </p:spPr>
        <p:txBody>
          <a:bodyPr/>
          <a:lstStyle/>
          <a:p>
            <a:pPr marL="342900" indent="-342900">
              <a:lnSpc>
                <a:spcPct val="90000"/>
              </a:lnSpc>
              <a:spcBef>
                <a:spcPct val="20000"/>
              </a:spcBef>
            </a:pPr>
            <a:r>
              <a:rPr lang="zh-CN" altLang="en-US" sz="2400" b="1">
                <a:latin typeface="微软雅黑" pitchFamily="34" charset="-122"/>
                <a:ea typeface="微软雅黑" pitchFamily="34" charset="-122"/>
              </a:rPr>
              <a:t>“</a:t>
            </a:r>
            <a:r>
              <a:rPr lang="zh-CN" altLang="en-US" sz="2400">
                <a:latin typeface="微软雅黑" pitchFamily="34" charset="-122"/>
                <a:ea typeface="微软雅黑" pitchFamily="34" charset="-122"/>
              </a:rPr>
              <a:t>我为什么</a:t>
            </a:r>
            <a:r>
              <a:rPr lang="zh-CN" altLang="en-US" sz="2400">
                <a:solidFill>
                  <a:srgbClr val="FF0000"/>
                </a:solidFill>
                <a:latin typeface="微软雅黑" pitchFamily="34" charset="-122"/>
                <a:ea typeface="微软雅黑" pitchFamily="34" charset="-122"/>
              </a:rPr>
              <a:t>要做</a:t>
            </a:r>
            <a:r>
              <a:rPr lang="zh-CN" altLang="en-US" sz="2400">
                <a:latin typeface="微软雅黑" pitchFamily="34" charset="-122"/>
                <a:ea typeface="微软雅黑" pitchFamily="34" charset="-122"/>
              </a:rPr>
              <a:t>这个演示”</a:t>
            </a:r>
            <a:endParaRPr lang="en-US" sz="2400">
              <a:latin typeface="微软雅黑" pitchFamily="34" charset="-122"/>
              <a:ea typeface="微软雅黑" pitchFamily="34" charset="-122"/>
            </a:endParaRPr>
          </a:p>
          <a:p>
            <a:pPr marL="342900" indent="-342900">
              <a:lnSpc>
                <a:spcPct val="90000"/>
              </a:lnSpc>
              <a:spcBef>
                <a:spcPct val="20000"/>
              </a:spcBef>
            </a:pPr>
            <a:endParaRPr lang="en-US" sz="2400">
              <a:latin typeface="微软雅黑" pitchFamily="34" charset="-122"/>
              <a:ea typeface="微软雅黑" pitchFamily="34" charset="-122"/>
            </a:endParaRPr>
          </a:p>
          <a:p>
            <a:pPr marL="342900" indent="-342900">
              <a:lnSpc>
                <a:spcPct val="90000"/>
              </a:lnSpc>
              <a:spcBef>
                <a:spcPct val="20000"/>
              </a:spcBef>
            </a:pPr>
            <a:endParaRPr lang="en-US" sz="2400">
              <a:latin typeface="微软雅黑" pitchFamily="34" charset="-122"/>
              <a:ea typeface="微软雅黑" pitchFamily="34" charset="-122"/>
            </a:endParaRPr>
          </a:p>
          <a:p>
            <a:pPr marL="342900" indent="-342900">
              <a:lnSpc>
                <a:spcPct val="90000"/>
              </a:lnSpc>
              <a:spcBef>
                <a:spcPct val="20000"/>
              </a:spcBef>
            </a:pPr>
            <a:r>
              <a:rPr lang="zh-CN" altLang="en-US" sz="2400">
                <a:latin typeface="微软雅黑" pitchFamily="34" charset="-122"/>
                <a:ea typeface="微软雅黑" pitchFamily="34" charset="-122"/>
              </a:rPr>
              <a:t>“我要在这个演示中做什么？”</a:t>
            </a:r>
            <a:endParaRPr lang="en-US" sz="2400">
              <a:latin typeface="微软雅黑" pitchFamily="34" charset="-122"/>
              <a:ea typeface="微软雅黑" pitchFamily="34" charset="-122"/>
            </a:endParaRPr>
          </a:p>
        </p:txBody>
      </p:sp>
      <p:sp>
        <p:nvSpPr>
          <p:cNvPr id="119812" name="灯片编号占位符 1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37288DB4-E538-4FCE-88F0-DD4AED86A99D}" type="slidenum">
              <a:rPr lang="zh-CN" altLang="en-US" sz="1200">
                <a:solidFill>
                  <a:srgbClr val="898989"/>
                </a:solidFill>
                <a:latin typeface="Calibri" pitchFamily="34" charset="0"/>
              </a:rPr>
              <a:pPr algn="r"/>
              <a:t>79</a:t>
            </a:fld>
            <a:endParaRPr lang="en-US" sz="1200">
              <a:solidFill>
                <a:srgbClr val="898989"/>
              </a:solidFill>
              <a:latin typeface="Calibri" pitchFamily="34" charset="0"/>
            </a:endParaRPr>
          </a:p>
        </p:txBody>
      </p:sp>
      <p:sp>
        <p:nvSpPr>
          <p:cNvPr id="119813" name="矩形 18"/>
          <p:cNvSpPr>
            <a:spLocks noChangeArrowheads="1"/>
          </p:cNvSpPr>
          <p:nvPr/>
        </p:nvSpPr>
        <p:spPr bwMode="auto">
          <a:xfrm>
            <a:off x="323850" y="1692275"/>
            <a:ext cx="2646363" cy="584200"/>
          </a:xfrm>
          <a:prstGeom prst="rect">
            <a:avLst/>
          </a:prstGeom>
          <a:solidFill>
            <a:srgbClr val="FFFF00"/>
          </a:solidFill>
          <a:ln w="9525">
            <a:noFill/>
            <a:miter lim="800000"/>
            <a:headEnd/>
            <a:tailEnd/>
          </a:ln>
        </p:spPr>
        <p:txBody>
          <a:bodyPr wrap="none">
            <a:spAutoFit/>
          </a:bodyPr>
          <a:lstStyle/>
          <a:p>
            <a:pPr algn="ctr"/>
            <a:r>
              <a:rPr lang="zh-CN" altLang="en-US" sz="3200" b="1">
                <a:latin typeface="微软雅黑" pitchFamily="34" charset="-122"/>
                <a:ea typeface="微软雅黑" pitchFamily="34" charset="-122"/>
              </a:rPr>
              <a:t>确定你的目标</a:t>
            </a:r>
          </a:p>
        </p:txBody>
      </p:sp>
      <p:pic>
        <p:nvPicPr>
          <p:cNvPr id="119814" name="Picture 2" descr="http://www.hrb-ideas.com/images/service/Media2.jpg"/>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3714750" y="1428750"/>
            <a:ext cx="3733800" cy="3268663"/>
          </a:xfrm>
          <a:prstGeom prst="rect">
            <a:avLst/>
          </a:prstGeom>
          <a:noFill/>
          <a:ln w="9525">
            <a:noFill/>
            <a:miter lim="800000"/>
            <a:headEnd/>
            <a:tailEnd/>
          </a:ln>
        </p:spPr>
      </p:pic>
      <p:pic>
        <p:nvPicPr>
          <p:cNvPr id="119815" name="Picture 4"/>
          <p:cNvPicPr>
            <a:picLocks noChangeAspect="1" noChangeArrowheads="1"/>
          </p:cNvPicPr>
          <p:nvPr/>
        </p:nvPicPr>
        <p:blipFill>
          <a:blip r:embed="rId4"/>
          <a:srcRect/>
          <a:stretch>
            <a:fillRect/>
          </a:stretch>
        </p:blipFill>
        <p:spPr bwMode="auto">
          <a:xfrm>
            <a:off x="1285875" y="3860800"/>
            <a:ext cx="1136650" cy="720725"/>
          </a:xfrm>
          <a:prstGeom prst="rect">
            <a:avLst/>
          </a:prstGeom>
          <a:noFill/>
          <a:ln w="9525">
            <a:noFill/>
            <a:miter lim="800000"/>
            <a:headEnd/>
            <a:tailEnd/>
          </a:ln>
        </p:spPr>
      </p:pic>
      <p:pic>
        <p:nvPicPr>
          <p:cNvPr id="119816" name="Picture 5"/>
          <p:cNvPicPr>
            <a:picLocks noChangeAspect="1" noChangeArrowheads="1"/>
          </p:cNvPicPr>
          <p:nvPr/>
        </p:nvPicPr>
        <p:blipFill>
          <a:blip r:embed="rId5"/>
          <a:srcRect/>
          <a:stretch>
            <a:fillRect/>
          </a:stretch>
        </p:blipFill>
        <p:spPr bwMode="auto">
          <a:xfrm>
            <a:off x="1285875" y="5151438"/>
            <a:ext cx="1133475" cy="72072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42"/>
          <p:cNvSpPr txBox="1">
            <a:spLocks noChangeArrowheads="1"/>
          </p:cNvSpPr>
          <p:nvPr/>
        </p:nvSpPr>
        <p:spPr bwMode="auto">
          <a:xfrm>
            <a:off x="5334000" y="51054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16387" name="文本框 39"/>
          <p:cNvSpPr txBox="1">
            <a:spLocks noChangeArrowheads="1"/>
          </p:cNvSpPr>
          <p:nvPr/>
        </p:nvSpPr>
        <p:spPr bwMode="auto">
          <a:xfrm>
            <a:off x="2438400" y="3352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16388"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何为幻灯片母版？</a:t>
            </a:r>
          </a:p>
        </p:txBody>
      </p:sp>
      <p:grpSp>
        <p:nvGrpSpPr>
          <p:cNvPr id="16389" name="Group 5"/>
          <p:cNvGrpSpPr>
            <a:grpSpLocks/>
          </p:cNvGrpSpPr>
          <p:nvPr/>
        </p:nvGrpSpPr>
        <p:grpSpPr bwMode="auto">
          <a:xfrm>
            <a:off x="501650" y="1557338"/>
            <a:ext cx="4141788" cy="1655762"/>
            <a:chOff x="0" y="0"/>
            <a:chExt cx="2609" cy="1043"/>
          </a:xfrm>
        </p:grpSpPr>
        <p:sp>
          <p:nvSpPr>
            <p:cNvPr id="16390" name="自选图形 4"/>
            <p:cNvSpPr>
              <a:spLocks noChangeArrowheads="1"/>
            </p:cNvSpPr>
            <p:nvPr/>
          </p:nvSpPr>
          <p:spPr bwMode="auto">
            <a:xfrm>
              <a:off x="0" y="0"/>
              <a:ext cx="2609" cy="1043"/>
            </a:xfrm>
            <a:prstGeom prst="roundRect">
              <a:avLst>
                <a:gd name="adj" fmla="val 16667"/>
              </a:avLst>
            </a:prstGeom>
            <a:gradFill rotWithShape="1">
              <a:gsLst>
                <a:gs pos="0">
                  <a:srgbClr val="66FF33"/>
                </a:gs>
                <a:gs pos="50000">
                  <a:schemeClr val="bg1"/>
                </a:gs>
                <a:gs pos="100000">
                  <a:srgbClr val="66FF33"/>
                </a:gs>
              </a:gsLst>
              <a:lin ang="5400000" scaled="1"/>
            </a:gradFill>
            <a:ln w="9525">
              <a:noFill/>
              <a:round/>
              <a:headEnd/>
              <a:tailEnd/>
            </a:ln>
            <a:effectLst>
              <a:prstShdw prst="shdw17" dist="17961" dir="2700000">
                <a:srgbClr val="3D991F"/>
              </a:prstShdw>
            </a:effectLst>
          </p:spPr>
          <p:txBody>
            <a:bodyPr wrap="none" anchor="ctr"/>
            <a:lstStyle/>
            <a:p>
              <a:endParaRPr lang="zh-CN" altLang="en-US"/>
            </a:p>
          </p:txBody>
        </p:sp>
        <p:sp>
          <p:nvSpPr>
            <p:cNvPr id="16391" name="文本框 5"/>
            <p:cNvSpPr txBox="1">
              <a:spLocks noChangeArrowheads="1"/>
            </p:cNvSpPr>
            <p:nvPr/>
          </p:nvSpPr>
          <p:spPr bwMode="auto">
            <a:xfrm>
              <a:off x="69" y="90"/>
              <a:ext cx="2449" cy="865"/>
            </a:xfrm>
            <a:prstGeom prst="rect">
              <a:avLst/>
            </a:prstGeom>
            <a:noFill/>
            <a:ln w="9525">
              <a:noFill/>
              <a:miter lim="800000"/>
              <a:headEnd/>
              <a:tailEnd/>
            </a:ln>
          </p:spPr>
          <p:txBody>
            <a:bodyPr>
              <a:spAutoFit/>
            </a:bodyPr>
            <a:lstStyle/>
            <a:p>
              <a:pPr algn="dist"/>
              <a:r>
                <a:rPr lang="zh-CN" altLang="en-US" sz="2800">
                  <a:ea typeface="黑体" pitchFamily="2" charset="-122"/>
                </a:rPr>
                <a:t>幻灯片母版通俗讲就是一种套用格式，通过插入占位符来设置格式</a:t>
              </a:r>
            </a:p>
          </p:txBody>
        </p:sp>
      </p:grpSp>
      <p:grpSp>
        <p:nvGrpSpPr>
          <p:cNvPr id="16392" name="Group 8"/>
          <p:cNvGrpSpPr>
            <a:grpSpLocks/>
          </p:cNvGrpSpPr>
          <p:nvPr/>
        </p:nvGrpSpPr>
        <p:grpSpPr bwMode="auto">
          <a:xfrm>
            <a:off x="5292725" y="1628775"/>
            <a:ext cx="1150938" cy="1655763"/>
            <a:chOff x="0" y="0"/>
            <a:chExt cx="725" cy="1043"/>
          </a:xfrm>
        </p:grpSpPr>
        <p:sp>
          <p:nvSpPr>
            <p:cNvPr id="16393" name="自选图形 7"/>
            <p:cNvSpPr>
              <a:spLocks noChangeArrowheads="1"/>
            </p:cNvSpPr>
            <p:nvPr/>
          </p:nvSpPr>
          <p:spPr bwMode="auto">
            <a:xfrm>
              <a:off x="0" y="0"/>
              <a:ext cx="725" cy="1043"/>
            </a:xfrm>
            <a:prstGeom prst="foldedCorner">
              <a:avLst>
                <a:gd name="adj" fmla="val 12500"/>
              </a:avLst>
            </a:prstGeom>
            <a:solidFill>
              <a:srgbClr val="FFFF99"/>
            </a:solidFill>
            <a:ln w="9525" cmpd="sng">
              <a:solidFill>
                <a:schemeClr val="tx1"/>
              </a:solidFill>
              <a:round/>
              <a:headEnd/>
              <a:tailEnd/>
            </a:ln>
          </p:spPr>
          <p:txBody>
            <a:bodyPr wrap="none" anchor="ctr"/>
            <a:lstStyle/>
            <a:p>
              <a:endParaRPr lang="zh-CN" altLang="en-US"/>
            </a:p>
          </p:txBody>
        </p:sp>
        <p:sp>
          <p:nvSpPr>
            <p:cNvPr id="16394" name="自选图形 8"/>
            <p:cNvSpPr>
              <a:spLocks noChangeArrowheads="1"/>
            </p:cNvSpPr>
            <p:nvPr/>
          </p:nvSpPr>
          <p:spPr bwMode="auto">
            <a:xfrm>
              <a:off x="45" y="816"/>
              <a:ext cx="181" cy="181"/>
            </a:xfrm>
            <a:prstGeom prst="smileyFace">
              <a:avLst>
                <a:gd name="adj" fmla="val 4653"/>
              </a:avLst>
            </a:prstGeom>
            <a:solidFill>
              <a:srgbClr val="00FFFF"/>
            </a:solidFill>
            <a:ln w="9525" cmpd="sng">
              <a:solidFill>
                <a:schemeClr val="tx1"/>
              </a:solidFill>
              <a:round/>
              <a:headEnd/>
              <a:tailEnd/>
            </a:ln>
          </p:spPr>
          <p:txBody>
            <a:bodyPr wrap="none" anchor="ctr"/>
            <a:lstStyle/>
            <a:p>
              <a:endParaRPr lang="zh-CN" altLang="en-US"/>
            </a:p>
          </p:txBody>
        </p:sp>
        <p:sp>
          <p:nvSpPr>
            <p:cNvPr id="16395" name="自选图形 9"/>
            <p:cNvSpPr>
              <a:spLocks noChangeArrowheads="1"/>
            </p:cNvSpPr>
            <p:nvPr/>
          </p:nvSpPr>
          <p:spPr bwMode="auto">
            <a:xfrm>
              <a:off x="453" y="45"/>
              <a:ext cx="227" cy="227"/>
            </a:xfrm>
            <a:prstGeom prst="sun">
              <a:avLst>
                <a:gd name="adj" fmla="val 36125"/>
              </a:avLst>
            </a:prstGeom>
            <a:solidFill>
              <a:srgbClr val="FF0000"/>
            </a:solidFill>
            <a:ln w="9525" cmpd="sng">
              <a:solidFill>
                <a:schemeClr val="tx1"/>
              </a:solidFill>
              <a:miter lim="800000"/>
              <a:headEnd/>
              <a:tailEnd/>
            </a:ln>
          </p:spPr>
          <p:txBody>
            <a:bodyPr wrap="none" anchor="ctr"/>
            <a:lstStyle/>
            <a:p>
              <a:endParaRPr lang="zh-CN" altLang="en-US"/>
            </a:p>
          </p:txBody>
        </p:sp>
      </p:grpSp>
      <p:sp>
        <p:nvSpPr>
          <p:cNvPr id="16396" name="自选图形 10"/>
          <p:cNvSpPr>
            <a:spLocks noChangeArrowheads="1"/>
          </p:cNvSpPr>
          <p:nvPr/>
        </p:nvSpPr>
        <p:spPr bwMode="auto">
          <a:xfrm>
            <a:off x="6659563" y="2060575"/>
            <a:ext cx="433387" cy="863600"/>
          </a:xfrm>
          <a:prstGeom prst="rightArrow">
            <a:avLst>
              <a:gd name="adj1" fmla="val 50000"/>
              <a:gd name="adj2" fmla="val 25000"/>
            </a:avLst>
          </a:prstGeom>
          <a:gradFill rotWithShape="1">
            <a:gsLst>
              <a:gs pos="0">
                <a:schemeClr val="bg1"/>
              </a:gs>
              <a:gs pos="100000">
                <a:srgbClr val="0000FF"/>
              </a:gs>
            </a:gsLst>
            <a:lin ang="0" scaled="1"/>
          </a:gradFill>
          <a:ln w="9525">
            <a:noFill/>
            <a:miter lim="800000"/>
            <a:headEnd/>
            <a:tailEnd/>
          </a:ln>
        </p:spPr>
        <p:txBody>
          <a:bodyPr wrap="none" anchor="ctr"/>
          <a:lstStyle/>
          <a:p>
            <a:endParaRPr lang="zh-CN" altLang="en-US"/>
          </a:p>
        </p:txBody>
      </p:sp>
      <p:grpSp>
        <p:nvGrpSpPr>
          <p:cNvPr id="16397" name="Group 13"/>
          <p:cNvGrpSpPr>
            <a:grpSpLocks/>
          </p:cNvGrpSpPr>
          <p:nvPr/>
        </p:nvGrpSpPr>
        <p:grpSpPr bwMode="auto">
          <a:xfrm>
            <a:off x="7308850" y="1628775"/>
            <a:ext cx="1150938" cy="1655763"/>
            <a:chOff x="0" y="0"/>
            <a:chExt cx="725" cy="1043"/>
          </a:xfrm>
        </p:grpSpPr>
        <p:grpSp>
          <p:nvGrpSpPr>
            <p:cNvPr id="16398" name="Group 14"/>
            <p:cNvGrpSpPr>
              <a:grpSpLocks/>
            </p:cNvGrpSpPr>
            <p:nvPr/>
          </p:nvGrpSpPr>
          <p:grpSpPr bwMode="auto">
            <a:xfrm>
              <a:off x="0" y="0"/>
              <a:ext cx="725" cy="1043"/>
              <a:chOff x="0" y="0"/>
              <a:chExt cx="725" cy="1043"/>
            </a:xfrm>
          </p:grpSpPr>
          <p:sp>
            <p:nvSpPr>
              <p:cNvPr id="16399" name="自选图形 13"/>
              <p:cNvSpPr>
                <a:spLocks noChangeArrowheads="1"/>
              </p:cNvSpPr>
              <p:nvPr/>
            </p:nvSpPr>
            <p:spPr bwMode="auto">
              <a:xfrm>
                <a:off x="0" y="0"/>
                <a:ext cx="725" cy="1043"/>
              </a:xfrm>
              <a:prstGeom prst="foldedCorner">
                <a:avLst>
                  <a:gd name="adj" fmla="val 12500"/>
                </a:avLst>
              </a:prstGeom>
              <a:solidFill>
                <a:srgbClr val="FFFF99"/>
              </a:solidFill>
              <a:ln w="9525" cmpd="sng">
                <a:solidFill>
                  <a:schemeClr val="tx1"/>
                </a:solidFill>
                <a:round/>
                <a:headEnd/>
                <a:tailEnd/>
              </a:ln>
            </p:spPr>
            <p:txBody>
              <a:bodyPr wrap="none" anchor="ctr"/>
              <a:lstStyle/>
              <a:p>
                <a:endParaRPr lang="zh-CN" altLang="en-US"/>
              </a:p>
            </p:txBody>
          </p:sp>
          <p:sp>
            <p:nvSpPr>
              <p:cNvPr id="16400" name="自选图形 14"/>
              <p:cNvSpPr>
                <a:spLocks noChangeArrowheads="1"/>
              </p:cNvSpPr>
              <p:nvPr/>
            </p:nvSpPr>
            <p:spPr bwMode="auto">
              <a:xfrm>
                <a:off x="45" y="816"/>
                <a:ext cx="181" cy="181"/>
              </a:xfrm>
              <a:prstGeom prst="smileyFace">
                <a:avLst>
                  <a:gd name="adj" fmla="val 4653"/>
                </a:avLst>
              </a:prstGeom>
              <a:solidFill>
                <a:srgbClr val="00FFFF"/>
              </a:solidFill>
              <a:ln w="9525" cmpd="sng">
                <a:solidFill>
                  <a:schemeClr val="tx1"/>
                </a:solidFill>
                <a:round/>
                <a:headEnd/>
                <a:tailEnd/>
              </a:ln>
            </p:spPr>
            <p:txBody>
              <a:bodyPr wrap="none" anchor="ctr"/>
              <a:lstStyle/>
              <a:p>
                <a:endParaRPr lang="zh-CN" altLang="en-US"/>
              </a:p>
            </p:txBody>
          </p:sp>
          <p:sp>
            <p:nvSpPr>
              <p:cNvPr id="16401" name="自选图形 15"/>
              <p:cNvSpPr>
                <a:spLocks noChangeArrowheads="1"/>
              </p:cNvSpPr>
              <p:nvPr/>
            </p:nvSpPr>
            <p:spPr bwMode="auto">
              <a:xfrm>
                <a:off x="453" y="45"/>
                <a:ext cx="227" cy="227"/>
              </a:xfrm>
              <a:prstGeom prst="sun">
                <a:avLst>
                  <a:gd name="adj" fmla="val 36125"/>
                </a:avLst>
              </a:prstGeom>
              <a:solidFill>
                <a:srgbClr val="FF0000"/>
              </a:solidFill>
              <a:ln w="9525" cmpd="sng">
                <a:solidFill>
                  <a:schemeClr val="tx1"/>
                </a:solidFill>
                <a:miter lim="800000"/>
                <a:headEnd/>
                <a:tailEnd/>
              </a:ln>
            </p:spPr>
            <p:txBody>
              <a:bodyPr wrap="none" anchor="ctr"/>
              <a:lstStyle/>
              <a:p>
                <a:endParaRPr lang="zh-CN" altLang="en-US"/>
              </a:p>
            </p:txBody>
          </p:sp>
        </p:grpSp>
        <p:sp>
          <p:nvSpPr>
            <p:cNvPr id="16402" name="文本框 16"/>
            <p:cNvSpPr txBox="1">
              <a:spLocks noChangeArrowheads="1"/>
            </p:cNvSpPr>
            <p:nvPr/>
          </p:nvSpPr>
          <p:spPr bwMode="auto">
            <a:xfrm>
              <a:off x="90" y="260"/>
              <a:ext cx="635" cy="442"/>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小木虫</a:t>
              </a:r>
            </a:p>
            <a:p>
              <a:r>
                <a:rPr lang="zh-CN" altLang="en-US" sz="2000">
                  <a:latin typeface="黑体" pitchFamily="2" charset="-122"/>
                  <a:ea typeface="黑体" pitchFamily="2" charset="-122"/>
                </a:rPr>
                <a:t>  纪事</a:t>
              </a:r>
            </a:p>
          </p:txBody>
        </p:sp>
      </p:grpSp>
      <p:pic>
        <p:nvPicPr>
          <p:cNvPr id="16403" name="图片 17"/>
          <p:cNvPicPr>
            <a:picLocks noChangeAspect="1" noChangeArrowheads="1"/>
          </p:cNvPicPr>
          <p:nvPr/>
        </p:nvPicPr>
        <p:blipFill>
          <a:blip r:embed="rId3"/>
          <a:srcRect/>
          <a:stretch>
            <a:fillRect/>
          </a:stretch>
        </p:blipFill>
        <p:spPr bwMode="auto">
          <a:xfrm>
            <a:off x="752475" y="3429000"/>
            <a:ext cx="3675063" cy="2768600"/>
          </a:xfrm>
          <a:prstGeom prst="rect">
            <a:avLst/>
          </a:prstGeom>
          <a:noFill/>
          <a:ln w="9525" cmpd="sng">
            <a:solidFill>
              <a:schemeClr val="bg2"/>
            </a:solidFill>
            <a:miter lim="800000"/>
            <a:headEnd/>
            <a:tailEnd/>
          </a:ln>
        </p:spPr>
      </p:pic>
      <p:grpSp>
        <p:nvGrpSpPr>
          <p:cNvPr id="16404" name="Group 20"/>
          <p:cNvGrpSpPr>
            <a:grpSpLocks/>
          </p:cNvGrpSpPr>
          <p:nvPr/>
        </p:nvGrpSpPr>
        <p:grpSpPr bwMode="auto">
          <a:xfrm>
            <a:off x="611188" y="3500438"/>
            <a:ext cx="3960812" cy="1727200"/>
            <a:chOff x="0" y="0"/>
            <a:chExt cx="2462" cy="1088"/>
          </a:xfrm>
        </p:grpSpPr>
        <p:grpSp>
          <p:nvGrpSpPr>
            <p:cNvPr id="16405" name="Group 21"/>
            <p:cNvGrpSpPr>
              <a:grpSpLocks/>
            </p:cNvGrpSpPr>
            <p:nvPr/>
          </p:nvGrpSpPr>
          <p:grpSpPr bwMode="auto">
            <a:xfrm>
              <a:off x="0" y="0"/>
              <a:ext cx="1859" cy="1088"/>
              <a:chOff x="0" y="0"/>
              <a:chExt cx="1859" cy="1088"/>
            </a:xfrm>
          </p:grpSpPr>
          <p:sp>
            <p:nvSpPr>
              <p:cNvPr id="16406" name="椭圆 20"/>
              <p:cNvSpPr>
                <a:spLocks noChangeArrowheads="1"/>
              </p:cNvSpPr>
              <p:nvPr/>
            </p:nvSpPr>
            <p:spPr bwMode="auto">
              <a:xfrm>
                <a:off x="0" y="0"/>
                <a:ext cx="1633" cy="1088"/>
              </a:xfrm>
              <a:prstGeom prst="ellipse">
                <a:avLst/>
              </a:prstGeom>
              <a:noFill/>
              <a:ln w="38100" cmpd="sng">
                <a:solidFill>
                  <a:srgbClr val="FF0000"/>
                </a:solidFill>
                <a:round/>
                <a:headEnd/>
                <a:tailEnd/>
              </a:ln>
            </p:spPr>
            <p:txBody>
              <a:bodyPr wrap="none" anchor="ctr"/>
              <a:lstStyle/>
              <a:p>
                <a:endParaRPr lang="zh-CN" altLang="en-US"/>
              </a:p>
            </p:txBody>
          </p:sp>
          <p:sp>
            <p:nvSpPr>
              <p:cNvPr id="16407" name="直线 21"/>
              <p:cNvSpPr>
                <a:spLocks noChangeShapeType="1"/>
              </p:cNvSpPr>
              <p:nvPr/>
            </p:nvSpPr>
            <p:spPr bwMode="auto">
              <a:xfrm>
                <a:off x="1633" y="544"/>
                <a:ext cx="226" cy="0"/>
              </a:xfrm>
              <a:prstGeom prst="line">
                <a:avLst/>
              </a:prstGeom>
              <a:noFill/>
              <a:ln w="38100" cmpd="sng">
                <a:solidFill>
                  <a:srgbClr val="FF0000"/>
                </a:solidFill>
                <a:round/>
                <a:headEnd/>
                <a:tailEnd type="triangle" w="med" len="med"/>
              </a:ln>
            </p:spPr>
            <p:txBody>
              <a:bodyPr/>
              <a:lstStyle/>
              <a:p>
                <a:endParaRPr lang="zh-CN" altLang="en-US"/>
              </a:p>
            </p:txBody>
          </p:sp>
        </p:grpSp>
        <p:sp>
          <p:nvSpPr>
            <p:cNvPr id="16408" name="文本框 22"/>
            <p:cNvSpPr txBox="1">
              <a:spLocks noChangeArrowheads="1"/>
            </p:cNvSpPr>
            <p:nvPr/>
          </p:nvSpPr>
          <p:spPr bwMode="auto">
            <a:xfrm>
              <a:off x="1860" y="430"/>
              <a:ext cx="602" cy="250"/>
            </a:xfrm>
            <a:prstGeom prst="rect">
              <a:avLst/>
            </a:prstGeom>
            <a:solidFill>
              <a:srgbClr val="FFFF99"/>
            </a:solidFill>
            <a:ln w="9525">
              <a:noFill/>
              <a:miter lim="800000"/>
              <a:headEnd/>
              <a:tailEnd/>
            </a:ln>
            <a:effectLst>
              <a:outerShdw dist="17961" dir="2700000" algn="ctr" rotWithShape="0">
                <a:srgbClr val="99995C"/>
              </a:outerShdw>
            </a:effectLst>
          </p:spPr>
          <p:txBody>
            <a:bodyPr>
              <a:spAutoFit/>
            </a:bodyPr>
            <a:lstStyle/>
            <a:p>
              <a:r>
                <a:rPr lang="zh-CN" altLang="en-US" sz="2000">
                  <a:ea typeface="黑体" pitchFamily="2" charset="-122"/>
                </a:rPr>
                <a:t>占位符</a:t>
              </a:r>
            </a:p>
          </p:txBody>
        </p:sp>
      </p:grpSp>
      <p:sp>
        <p:nvSpPr>
          <p:cNvPr id="16409" name="文本框 23"/>
          <p:cNvSpPr txBox="1">
            <a:spLocks noChangeArrowheads="1"/>
          </p:cNvSpPr>
          <p:nvPr/>
        </p:nvSpPr>
        <p:spPr bwMode="auto">
          <a:xfrm>
            <a:off x="4787900" y="3429000"/>
            <a:ext cx="1708150" cy="457200"/>
          </a:xfrm>
          <a:prstGeom prst="rect">
            <a:avLst/>
          </a:prstGeom>
          <a:gradFill rotWithShape="1">
            <a:gsLst>
              <a:gs pos="0">
                <a:srgbClr val="99FFCC"/>
              </a:gs>
              <a:gs pos="50000">
                <a:schemeClr val="bg1"/>
              </a:gs>
              <a:gs pos="100000">
                <a:srgbClr val="99FFCC"/>
              </a:gs>
            </a:gsLst>
            <a:lin ang="5400000" scaled="1"/>
          </a:gradFill>
          <a:ln w="9525">
            <a:noFill/>
            <a:miter lim="800000"/>
            <a:headEnd/>
            <a:tailEnd/>
          </a:ln>
          <a:effectLst>
            <a:prstShdw prst="shdw17" dist="17961" dir="2700000">
              <a:srgbClr val="5C997A"/>
            </a:prstShdw>
          </a:effectLst>
        </p:spPr>
        <p:txBody>
          <a:bodyPr wrap="none">
            <a:spAutoFit/>
          </a:bodyPr>
          <a:lstStyle/>
          <a:p>
            <a:r>
              <a:rPr lang="zh-CN" altLang="en-US" sz="2400">
                <a:solidFill>
                  <a:srgbClr val="FF0000"/>
                </a:solidFill>
                <a:ea typeface="黑体" pitchFamily="2" charset="-122"/>
              </a:rPr>
              <a:t>母板的优点</a:t>
            </a:r>
          </a:p>
        </p:txBody>
      </p:sp>
      <p:grpSp>
        <p:nvGrpSpPr>
          <p:cNvPr id="16410" name="Group 26"/>
          <p:cNvGrpSpPr>
            <a:grpSpLocks/>
          </p:cNvGrpSpPr>
          <p:nvPr/>
        </p:nvGrpSpPr>
        <p:grpSpPr bwMode="auto">
          <a:xfrm>
            <a:off x="4787900" y="4221163"/>
            <a:ext cx="3889375" cy="792162"/>
            <a:chOff x="0" y="0"/>
            <a:chExt cx="2450" cy="499"/>
          </a:xfrm>
        </p:grpSpPr>
        <p:grpSp>
          <p:nvGrpSpPr>
            <p:cNvPr id="16411" name="Group 27"/>
            <p:cNvGrpSpPr>
              <a:grpSpLocks/>
            </p:cNvGrpSpPr>
            <p:nvPr/>
          </p:nvGrpSpPr>
          <p:grpSpPr bwMode="auto">
            <a:xfrm>
              <a:off x="0" y="0"/>
              <a:ext cx="340" cy="499"/>
              <a:chOff x="0" y="0"/>
              <a:chExt cx="340" cy="499"/>
            </a:xfrm>
          </p:grpSpPr>
          <p:grpSp>
            <p:nvGrpSpPr>
              <p:cNvPr id="16412" name="Group 28"/>
              <p:cNvGrpSpPr>
                <a:grpSpLocks/>
              </p:cNvGrpSpPr>
              <p:nvPr/>
            </p:nvGrpSpPr>
            <p:grpSpPr bwMode="auto">
              <a:xfrm>
                <a:off x="0" y="0"/>
                <a:ext cx="340" cy="499"/>
                <a:chOff x="0" y="0"/>
                <a:chExt cx="652" cy="1043"/>
              </a:xfrm>
            </p:grpSpPr>
            <p:sp>
              <p:nvSpPr>
                <p:cNvPr id="16413" name="椭圆 27"/>
                <p:cNvSpPr>
                  <a:spLocks noChangeArrowheads="1"/>
                </p:cNvSpPr>
                <p:nvPr/>
              </p:nvSpPr>
              <p:spPr bwMode="auto">
                <a:xfrm>
                  <a:off x="0" y="0"/>
                  <a:ext cx="652" cy="1043"/>
                </a:xfrm>
                <a:prstGeom prst="ellipse">
                  <a:avLst/>
                </a:prstGeom>
                <a:gradFill rotWithShape="1">
                  <a:gsLst>
                    <a:gs pos="0">
                      <a:srgbClr val="CCCCFF"/>
                    </a:gs>
                    <a:gs pos="9000">
                      <a:srgbClr val="99CCFF"/>
                    </a:gs>
                    <a:gs pos="19501">
                      <a:srgbClr val="CC99FF"/>
                    </a:gs>
                    <a:gs pos="32001">
                      <a:srgbClr val="9966FF"/>
                    </a:gs>
                    <a:gs pos="41000">
                      <a:srgbClr val="99CCFF"/>
                    </a:gs>
                    <a:gs pos="50000">
                      <a:srgbClr val="CCCCFF"/>
                    </a:gs>
                    <a:gs pos="59000">
                      <a:srgbClr val="99CCFF"/>
                    </a:gs>
                    <a:gs pos="67999">
                      <a:srgbClr val="9966FF"/>
                    </a:gs>
                    <a:gs pos="80499">
                      <a:srgbClr val="CC99FF"/>
                    </a:gs>
                    <a:gs pos="91000">
                      <a:srgbClr val="99CCFF"/>
                    </a:gs>
                    <a:gs pos="100000">
                      <a:srgbClr val="CCCCFF"/>
                    </a:gs>
                  </a:gsLst>
                  <a:lin ang="5400000" scaled="1"/>
                </a:gradFill>
                <a:ln w="9525">
                  <a:noFill/>
                  <a:round/>
                  <a:headEnd/>
                  <a:tailEnd/>
                </a:ln>
                <a:effectLst>
                  <a:outerShdw dist="17961" dir="2700000" algn="ctr" rotWithShape="0">
                    <a:srgbClr val="7A7A99"/>
                  </a:outerShdw>
                </a:effectLst>
              </p:spPr>
              <p:txBody>
                <a:bodyPr wrap="none" anchor="ctr"/>
                <a:lstStyle/>
                <a:p>
                  <a:endParaRPr lang="zh-CN" altLang="en-US"/>
                </a:p>
              </p:txBody>
            </p:sp>
            <p:sp>
              <p:nvSpPr>
                <p:cNvPr id="16414" name="椭圆 28"/>
                <p:cNvSpPr>
                  <a:spLocks noChangeArrowheads="1"/>
                </p:cNvSpPr>
                <p:nvPr/>
              </p:nvSpPr>
              <p:spPr bwMode="auto">
                <a:xfrm>
                  <a:off x="90" y="136"/>
                  <a:ext cx="483" cy="771"/>
                </a:xfrm>
                <a:prstGeom prst="ellipse">
                  <a:avLst/>
                </a:prstGeom>
                <a:gradFill rotWithShape="1">
                  <a:gsLst>
                    <a:gs pos="0">
                      <a:srgbClr val="F9D107"/>
                    </a:gs>
                    <a:gs pos="50000">
                      <a:schemeClr val="bg1"/>
                    </a:gs>
                    <a:gs pos="100000">
                      <a:srgbClr val="F9D107"/>
                    </a:gs>
                  </a:gsLst>
                  <a:lin ang="0" scaled="1"/>
                </a:gradFill>
                <a:ln w="9525">
                  <a:noFill/>
                  <a:round/>
                  <a:headEnd/>
                  <a:tailEnd/>
                </a:ln>
                <a:effectLst>
                  <a:prstShdw prst="shdw17" dist="17961" dir="2700000">
                    <a:srgbClr val="957D04"/>
                  </a:prstShdw>
                </a:effectLst>
              </p:spPr>
              <p:txBody>
                <a:bodyPr wrap="none" anchor="ctr"/>
                <a:lstStyle/>
                <a:p>
                  <a:endParaRPr lang="zh-CN" altLang="en-US"/>
                </a:p>
              </p:txBody>
            </p:sp>
          </p:grpSp>
          <p:sp>
            <p:nvSpPr>
              <p:cNvPr id="16415" name="文本框 29"/>
              <p:cNvSpPr txBox="1">
                <a:spLocks noChangeArrowheads="1"/>
              </p:cNvSpPr>
              <p:nvPr/>
            </p:nvSpPr>
            <p:spPr bwMode="auto">
              <a:xfrm>
                <a:off x="45" y="90"/>
                <a:ext cx="250" cy="327"/>
              </a:xfrm>
              <a:prstGeom prst="rect">
                <a:avLst/>
              </a:prstGeom>
              <a:noFill/>
              <a:ln w="9525">
                <a:noFill/>
                <a:miter lim="800000"/>
                <a:headEnd/>
                <a:tailEnd/>
              </a:ln>
            </p:spPr>
            <p:txBody>
              <a:bodyPr wrap="none">
                <a:spAutoFit/>
              </a:bodyPr>
              <a:lstStyle/>
              <a:p>
                <a:r>
                  <a:rPr lang="en-US" sz="2800">
                    <a:latin typeface="Algerian" pitchFamily="82" charset="0"/>
                  </a:rPr>
                  <a:t>1</a:t>
                </a:r>
              </a:p>
            </p:txBody>
          </p:sp>
        </p:grpSp>
        <p:sp>
          <p:nvSpPr>
            <p:cNvPr id="16416" name="文本框 30"/>
            <p:cNvSpPr txBox="1">
              <a:spLocks noChangeArrowheads="1"/>
            </p:cNvSpPr>
            <p:nvPr/>
          </p:nvSpPr>
          <p:spPr bwMode="auto">
            <a:xfrm>
              <a:off x="318" y="81"/>
              <a:ext cx="2132" cy="327"/>
            </a:xfrm>
            <a:prstGeom prst="rect">
              <a:avLst/>
            </a:prstGeom>
            <a:noFill/>
            <a:ln w="9525">
              <a:noFill/>
              <a:miter lim="800000"/>
              <a:headEnd/>
              <a:tailEnd/>
            </a:ln>
          </p:spPr>
          <p:txBody>
            <a:bodyPr wrap="none">
              <a:spAutoFit/>
            </a:bodyPr>
            <a:lstStyle/>
            <a:p>
              <a:r>
                <a:rPr lang="zh-CN" altLang="en-US" sz="2800">
                  <a:solidFill>
                    <a:srgbClr val="0000FF"/>
                  </a:solidFill>
                  <a:effectLst>
                    <a:outerShdw blurRad="38100" dist="38100" dir="2700000" algn="tl">
                      <a:srgbClr val="C0C0C0"/>
                    </a:outerShdw>
                  </a:effectLst>
                  <a:ea typeface="黑体" pitchFamily="2" charset="-122"/>
                </a:rPr>
                <a:t>节约设置格式的时间</a:t>
              </a:r>
            </a:p>
          </p:txBody>
        </p:sp>
      </p:grpSp>
      <p:grpSp>
        <p:nvGrpSpPr>
          <p:cNvPr id="16417" name="Group 33"/>
          <p:cNvGrpSpPr>
            <a:grpSpLocks/>
          </p:cNvGrpSpPr>
          <p:nvPr/>
        </p:nvGrpSpPr>
        <p:grpSpPr bwMode="auto">
          <a:xfrm>
            <a:off x="4787900" y="5373688"/>
            <a:ext cx="3889375" cy="792162"/>
            <a:chOff x="0" y="0"/>
            <a:chExt cx="2450" cy="499"/>
          </a:xfrm>
        </p:grpSpPr>
        <p:grpSp>
          <p:nvGrpSpPr>
            <p:cNvPr id="16418" name="Group 34"/>
            <p:cNvGrpSpPr>
              <a:grpSpLocks/>
            </p:cNvGrpSpPr>
            <p:nvPr/>
          </p:nvGrpSpPr>
          <p:grpSpPr bwMode="auto">
            <a:xfrm>
              <a:off x="0" y="0"/>
              <a:ext cx="340" cy="499"/>
              <a:chOff x="0" y="0"/>
              <a:chExt cx="340" cy="499"/>
            </a:xfrm>
          </p:grpSpPr>
          <p:grpSp>
            <p:nvGrpSpPr>
              <p:cNvPr id="16419" name="Group 35"/>
              <p:cNvGrpSpPr>
                <a:grpSpLocks/>
              </p:cNvGrpSpPr>
              <p:nvPr/>
            </p:nvGrpSpPr>
            <p:grpSpPr bwMode="auto">
              <a:xfrm>
                <a:off x="0" y="0"/>
                <a:ext cx="340" cy="499"/>
                <a:chOff x="0" y="0"/>
                <a:chExt cx="652" cy="1043"/>
              </a:xfrm>
            </p:grpSpPr>
            <p:sp>
              <p:nvSpPr>
                <p:cNvPr id="16420" name="椭圆 34"/>
                <p:cNvSpPr>
                  <a:spLocks noChangeArrowheads="1"/>
                </p:cNvSpPr>
                <p:nvPr/>
              </p:nvSpPr>
              <p:spPr bwMode="auto">
                <a:xfrm>
                  <a:off x="0" y="0"/>
                  <a:ext cx="652" cy="1043"/>
                </a:xfrm>
                <a:prstGeom prst="ellipse">
                  <a:avLst/>
                </a:prstGeom>
                <a:gradFill rotWithShape="1">
                  <a:gsLst>
                    <a:gs pos="0">
                      <a:srgbClr val="CCCCFF"/>
                    </a:gs>
                    <a:gs pos="9000">
                      <a:srgbClr val="99CCFF"/>
                    </a:gs>
                    <a:gs pos="19501">
                      <a:srgbClr val="CC99FF"/>
                    </a:gs>
                    <a:gs pos="32001">
                      <a:srgbClr val="9966FF"/>
                    </a:gs>
                    <a:gs pos="41000">
                      <a:srgbClr val="99CCFF"/>
                    </a:gs>
                    <a:gs pos="50000">
                      <a:srgbClr val="CCCCFF"/>
                    </a:gs>
                    <a:gs pos="59000">
                      <a:srgbClr val="99CCFF"/>
                    </a:gs>
                    <a:gs pos="67999">
                      <a:srgbClr val="9966FF"/>
                    </a:gs>
                    <a:gs pos="80499">
                      <a:srgbClr val="CC99FF"/>
                    </a:gs>
                    <a:gs pos="91000">
                      <a:srgbClr val="99CCFF"/>
                    </a:gs>
                    <a:gs pos="100000">
                      <a:srgbClr val="CCCCFF"/>
                    </a:gs>
                  </a:gsLst>
                  <a:lin ang="5400000" scaled="1"/>
                </a:gradFill>
                <a:ln w="9525">
                  <a:noFill/>
                  <a:round/>
                  <a:headEnd/>
                  <a:tailEnd/>
                </a:ln>
                <a:effectLst>
                  <a:outerShdw dist="17961" dir="2700000" algn="ctr" rotWithShape="0">
                    <a:srgbClr val="7A7A99"/>
                  </a:outerShdw>
                </a:effectLst>
              </p:spPr>
              <p:txBody>
                <a:bodyPr wrap="none" anchor="ctr"/>
                <a:lstStyle/>
                <a:p>
                  <a:endParaRPr lang="zh-CN" altLang="en-US"/>
                </a:p>
              </p:txBody>
            </p:sp>
            <p:sp>
              <p:nvSpPr>
                <p:cNvPr id="16421" name="椭圆 35"/>
                <p:cNvSpPr>
                  <a:spLocks noChangeArrowheads="1"/>
                </p:cNvSpPr>
                <p:nvPr/>
              </p:nvSpPr>
              <p:spPr bwMode="auto">
                <a:xfrm>
                  <a:off x="90" y="136"/>
                  <a:ext cx="483" cy="771"/>
                </a:xfrm>
                <a:prstGeom prst="ellipse">
                  <a:avLst/>
                </a:prstGeom>
                <a:gradFill rotWithShape="1">
                  <a:gsLst>
                    <a:gs pos="0">
                      <a:srgbClr val="F9D107"/>
                    </a:gs>
                    <a:gs pos="50000">
                      <a:schemeClr val="bg1"/>
                    </a:gs>
                    <a:gs pos="100000">
                      <a:srgbClr val="F9D107"/>
                    </a:gs>
                  </a:gsLst>
                  <a:lin ang="0" scaled="1"/>
                </a:gradFill>
                <a:ln w="9525">
                  <a:noFill/>
                  <a:round/>
                  <a:headEnd/>
                  <a:tailEnd/>
                </a:ln>
                <a:effectLst>
                  <a:prstShdw prst="shdw17" dist="17961" dir="2700000">
                    <a:srgbClr val="957D04"/>
                  </a:prstShdw>
                </a:effectLst>
              </p:spPr>
              <p:txBody>
                <a:bodyPr wrap="none" anchor="ctr"/>
                <a:lstStyle/>
                <a:p>
                  <a:endParaRPr lang="zh-CN" altLang="en-US"/>
                </a:p>
              </p:txBody>
            </p:sp>
          </p:grpSp>
          <p:sp>
            <p:nvSpPr>
              <p:cNvPr id="16422" name="文本框 36"/>
              <p:cNvSpPr txBox="1">
                <a:spLocks noChangeArrowheads="1"/>
              </p:cNvSpPr>
              <p:nvPr/>
            </p:nvSpPr>
            <p:spPr bwMode="auto">
              <a:xfrm>
                <a:off x="45" y="90"/>
                <a:ext cx="250" cy="327"/>
              </a:xfrm>
              <a:prstGeom prst="rect">
                <a:avLst/>
              </a:prstGeom>
              <a:noFill/>
              <a:ln w="9525">
                <a:noFill/>
                <a:miter lim="800000"/>
                <a:headEnd/>
                <a:tailEnd/>
              </a:ln>
            </p:spPr>
            <p:txBody>
              <a:bodyPr wrap="none">
                <a:spAutoFit/>
              </a:bodyPr>
              <a:lstStyle/>
              <a:p>
                <a:r>
                  <a:rPr lang="en-US" sz="2800">
                    <a:latin typeface="Algerian" pitchFamily="82" charset="0"/>
                  </a:rPr>
                  <a:t>2</a:t>
                </a:r>
              </a:p>
            </p:txBody>
          </p:sp>
        </p:grpSp>
        <p:sp>
          <p:nvSpPr>
            <p:cNvPr id="16423" name="文本框 37"/>
            <p:cNvSpPr txBox="1">
              <a:spLocks noChangeArrowheads="1"/>
            </p:cNvSpPr>
            <p:nvPr/>
          </p:nvSpPr>
          <p:spPr bwMode="auto">
            <a:xfrm>
              <a:off x="318" y="81"/>
              <a:ext cx="2132" cy="327"/>
            </a:xfrm>
            <a:prstGeom prst="rect">
              <a:avLst/>
            </a:prstGeom>
            <a:noFill/>
            <a:ln w="9525">
              <a:noFill/>
              <a:miter lim="800000"/>
              <a:headEnd/>
              <a:tailEnd/>
            </a:ln>
          </p:spPr>
          <p:txBody>
            <a:bodyPr wrap="none">
              <a:spAutoFit/>
            </a:bodyPr>
            <a:lstStyle/>
            <a:p>
              <a:r>
                <a:rPr lang="zh-CN" altLang="en-US" sz="2800">
                  <a:solidFill>
                    <a:srgbClr val="0000FF"/>
                  </a:solidFill>
                  <a:effectLst>
                    <a:outerShdw blurRad="38100" dist="38100" dir="2700000" algn="tl">
                      <a:srgbClr val="C0C0C0"/>
                    </a:outerShdw>
                  </a:effectLst>
                  <a:ea typeface="黑体" pitchFamily="2" charset="-122"/>
                </a:rPr>
                <a:t>便于整体风格的修改</a:t>
              </a:r>
            </a:p>
          </p:txBody>
        </p:sp>
      </p:grpSp>
      <p:sp>
        <p:nvSpPr>
          <p:cNvPr id="16424" name="文本框 38"/>
          <p:cNvSpPr txBox="1">
            <a:spLocks noChangeArrowheads="1"/>
          </p:cNvSpPr>
          <p:nvPr/>
        </p:nvSpPr>
        <p:spPr bwMode="auto">
          <a:xfrm>
            <a:off x="925513" y="5553075"/>
            <a:ext cx="3359150" cy="396875"/>
          </a:xfrm>
          <a:prstGeom prst="rect">
            <a:avLst/>
          </a:prstGeom>
          <a:noFill/>
          <a:ln w="9525">
            <a:noFill/>
            <a:miter lim="800000"/>
            <a:headEnd/>
            <a:tailEnd/>
          </a:ln>
        </p:spPr>
        <p:txBody>
          <a:bodyPr wrap="none">
            <a:spAutoFit/>
          </a:bodyPr>
          <a:lstStyle/>
          <a:p>
            <a:r>
              <a:rPr lang="en-US" sz="2000">
                <a:solidFill>
                  <a:srgbClr val="FF0000"/>
                </a:solidFill>
                <a:latin typeface="黑体" pitchFamily="2" charset="-122"/>
                <a:ea typeface="黑体" pitchFamily="2" charset="-122"/>
              </a:rPr>
              <a:t>PPT</a:t>
            </a:r>
            <a:r>
              <a:rPr lang="zh-CN" altLang="en-US" sz="2000">
                <a:solidFill>
                  <a:srgbClr val="FF0000"/>
                </a:solidFill>
                <a:latin typeface="黑体" pitchFamily="2" charset="-122"/>
                <a:ea typeface="黑体" pitchFamily="2" charset="-122"/>
              </a:rPr>
              <a:t>中可同时使用多个母板！</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barn(inHorizontal)">
                                      <p:cBhvr>
                                        <p:cTn id="7" dur="500"/>
                                        <p:tgtEl>
                                          <p:spTgt spid="1638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6392"/>
                                        </p:tgtEl>
                                        <p:attrNameLst>
                                          <p:attrName>style.visibility</p:attrName>
                                        </p:attrNameLst>
                                      </p:cBhvr>
                                      <p:to>
                                        <p:strVal val="visible"/>
                                      </p:to>
                                    </p:set>
                                    <p:animEffect transition="in" filter="wipe(up)">
                                      <p:cBhvr>
                                        <p:cTn id="12" dur="500"/>
                                        <p:tgtEl>
                                          <p:spTgt spid="1639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396"/>
                                        </p:tgtEl>
                                        <p:attrNameLst>
                                          <p:attrName>style.visibility</p:attrName>
                                        </p:attrNameLst>
                                      </p:cBhvr>
                                      <p:to>
                                        <p:strVal val="visible"/>
                                      </p:to>
                                    </p:set>
                                    <p:animEffect transition="in" filter="wipe(left)">
                                      <p:cBhvr>
                                        <p:cTn id="17" dur="500"/>
                                        <p:tgtEl>
                                          <p:spTgt spid="16396"/>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16397"/>
                                        </p:tgtEl>
                                        <p:attrNameLst>
                                          <p:attrName>style.visibility</p:attrName>
                                        </p:attrNameLst>
                                      </p:cBhvr>
                                      <p:to>
                                        <p:strVal val="visible"/>
                                      </p:to>
                                    </p:set>
                                    <p:animEffect transition="in" filter="wipe(up)">
                                      <p:cBhvr>
                                        <p:cTn id="21" dur="500"/>
                                        <p:tgtEl>
                                          <p:spTgt spid="16397"/>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16403"/>
                                        </p:tgtEl>
                                        <p:attrNameLst>
                                          <p:attrName>style.visibility</p:attrName>
                                        </p:attrNameLst>
                                      </p:cBhvr>
                                      <p:to>
                                        <p:strVal val="visible"/>
                                      </p:to>
                                    </p:set>
                                    <p:animEffect transition="in" filter="dissolve">
                                      <p:cBhvr>
                                        <p:cTn id="26" dur="500"/>
                                        <p:tgtEl>
                                          <p:spTgt spid="1640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6404"/>
                                        </p:tgtEl>
                                        <p:attrNameLst>
                                          <p:attrName>style.visibility</p:attrName>
                                        </p:attrNameLst>
                                      </p:cBhvr>
                                      <p:to>
                                        <p:strVal val="visible"/>
                                      </p:to>
                                    </p:set>
                                    <p:animEffect transition="in" filter="wipe(left)">
                                      <p:cBhvr>
                                        <p:cTn id="31" dur="500"/>
                                        <p:tgtEl>
                                          <p:spTgt spid="16404"/>
                                        </p:tgtEl>
                                      </p:cBhvr>
                                    </p:animEffect>
                                  </p:childTnLst>
                                </p:cTn>
                              </p:par>
                            </p:childTnLst>
                          </p:cTn>
                        </p:par>
                        <p:par>
                          <p:cTn id="32" fill="hold">
                            <p:stCondLst>
                              <p:cond delay="500"/>
                            </p:stCondLst>
                            <p:childTnLst>
                              <p:par>
                                <p:cTn id="33" presetID="9" presetClass="entr" presetSubtype="0" fill="hold" grpId="0" nodeType="afterEffect">
                                  <p:stCondLst>
                                    <p:cond delay="0"/>
                                  </p:stCondLst>
                                  <p:childTnLst>
                                    <p:set>
                                      <p:cBhvr>
                                        <p:cTn id="34" dur="1" fill="hold">
                                          <p:stCondLst>
                                            <p:cond delay="0"/>
                                          </p:stCondLst>
                                        </p:cTn>
                                        <p:tgtEl>
                                          <p:spTgt spid="16424"/>
                                        </p:tgtEl>
                                        <p:attrNameLst>
                                          <p:attrName>style.visibility</p:attrName>
                                        </p:attrNameLst>
                                      </p:cBhvr>
                                      <p:to>
                                        <p:strVal val="visible"/>
                                      </p:to>
                                    </p:set>
                                    <p:animEffect transition="in" filter="dissolve">
                                      <p:cBhvr>
                                        <p:cTn id="35" dur="500"/>
                                        <p:tgtEl>
                                          <p:spTgt spid="16424"/>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6409"/>
                                        </p:tgtEl>
                                        <p:attrNameLst>
                                          <p:attrName>style.visibility</p:attrName>
                                        </p:attrNameLst>
                                      </p:cBhvr>
                                      <p:to>
                                        <p:strVal val="visible"/>
                                      </p:to>
                                    </p:set>
                                    <p:animEffect transition="in" filter="dissolve">
                                      <p:cBhvr>
                                        <p:cTn id="40" dur="500"/>
                                        <p:tgtEl>
                                          <p:spTgt spid="1640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6410"/>
                                        </p:tgtEl>
                                        <p:attrNameLst>
                                          <p:attrName>style.visibility</p:attrName>
                                        </p:attrNameLst>
                                      </p:cBhvr>
                                      <p:to>
                                        <p:strVal val="visible"/>
                                      </p:to>
                                    </p:set>
                                    <p:animEffect transition="in" filter="wipe(left)">
                                      <p:cBhvr>
                                        <p:cTn id="45" dur="500"/>
                                        <p:tgtEl>
                                          <p:spTgt spid="1641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6417"/>
                                        </p:tgtEl>
                                        <p:attrNameLst>
                                          <p:attrName>style.visibility</p:attrName>
                                        </p:attrNameLst>
                                      </p:cBhvr>
                                      <p:to>
                                        <p:strVal val="visible"/>
                                      </p:to>
                                    </p:set>
                                    <p:animEffect transition="in" filter="wipe(left)">
                                      <p:cBhvr>
                                        <p:cTn id="50" dur="500"/>
                                        <p:tgtEl>
                                          <p:spTgt spid="16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6" grpId="0" animBg="1" autoUpdateAnimBg="0"/>
      <p:bldP spid="16409" grpId="0" animBg="1" autoUpdateAnimBg="0"/>
      <p:bldP spid="16424"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idx="4294967295"/>
          </p:nvPr>
        </p:nvSpPr>
        <p:spPr>
          <a:xfrm>
            <a:off x="2214563" y="214313"/>
            <a:ext cx="5000625" cy="714375"/>
          </a:xfrm>
        </p:spPr>
        <p:txBody>
          <a:bodyPr/>
          <a:lstStyle/>
          <a:p>
            <a:pPr eaLnBrk="1" hangingPunct="1"/>
            <a:r>
              <a:rPr lang="zh-CN" altLang="en-US" sz="4000" b="1">
                <a:latin typeface="微软雅黑" pitchFamily="34" charset="-122"/>
                <a:ea typeface="微软雅黑" pitchFamily="34" charset="-122"/>
              </a:rPr>
              <a:t>成功</a:t>
            </a:r>
            <a:r>
              <a:rPr lang="en-US" sz="4000" b="1">
                <a:latin typeface="微软雅黑" pitchFamily="34" charset="-122"/>
                <a:ea typeface="微软雅黑" pitchFamily="34" charset="-122"/>
              </a:rPr>
              <a:t>PPT</a:t>
            </a:r>
            <a:r>
              <a:rPr lang="zh-CN" altLang="en-US" sz="4000" b="1">
                <a:latin typeface="微软雅黑" pitchFamily="34" charset="-122"/>
                <a:ea typeface="微软雅黑" pitchFamily="34" charset="-122"/>
              </a:rPr>
              <a:t>演示</a:t>
            </a:r>
          </a:p>
        </p:txBody>
      </p:sp>
      <p:sp>
        <p:nvSpPr>
          <p:cNvPr id="121859" name="Rectangle 3"/>
          <p:cNvSpPr>
            <a:spLocks noChangeArrowheads="1"/>
          </p:cNvSpPr>
          <p:nvPr/>
        </p:nvSpPr>
        <p:spPr bwMode="auto">
          <a:xfrm>
            <a:off x="323850" y="2500313"/>
            <a:ext cx="6143625" cy="428625"/>
          </a:xfrm>
          <a:prstGeom prst="rect">
            <a:avLst/>
          </a:prstGeom>
          <a:noFill/>
          <a:ln w="9525">
            <a:noFill/>
            <a:miter lim="800000"/>
            <a:headEnd/>
            <a:tailEnd/>
          </a:ln>
        </p:spPr>
        <p:txBody>
          <a:bodyPr/>
          <a:lstStyle/>
          <a:p>
            <a:pPr marL="342900" indent="-342900">
              <a:lnSpc>
                <a:spcPct val="90000"/>
              </a:lnSpc>
              <a:spcBef>
                <a:spcPct val="20000"/>
              </a:spcBef>
            </a:pPr>
            <a:r>
              <a:rPr lang="zh-CN" altLang="en-US" sz="2400">
                <a:latin typeface="微软雅黑" pitchFamily="34" charset="-122"/>
                <a:ea typeface="微软雅黑" pitchFamily="34" charset="-122"/>
              </a:rPr>
              <a:t>听众背景、听众立场、兴奋点和兴趣点</a:t>
            </a:r>
            <a:endParaRPr lang="en-US" sz="2400">
              <a:latin typeface="微软雅黑" pitchFamily="34" charset="-122"/>
              <a:ea typeface="微软雅黑" pitchFamily="34" charset="-122"/>
            </a:endParaRPr>
          </a:p>
        </p:txBody>
      </p:sp>
      <p:sp>
        <p:nvSpPr>
          <p:cNvPr id="121860" name="灯片编号占位符 1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79F1B027-8E36-4BC7-9511-DF8DEC8F0347}" type="slidenum">
              <a:rPr lang="zh-CN" altLang="en-US" sz="1200">
                <a:solidFill>
                  <a:srgbClr val="898989"/>
                </a:solidFill>
                <a:latin typeface="Calibri" pitchFamily="34" charset="0"/>
              </a:rPr>
              <a:pPr algn="r"/>
              <a:t>80</a:t>
            </a:fld>
            <a:endParaRPr lang="en-US" sz="1200">
              <a:solidFill>
                <a:srgbClr val="898989"/>
              </a:solidFill>
              <a:latin typeface="Calibri" pitchFamily="34" charset="0"/>
            </a:endParaRPr>
          </a:p>
        </p:txBody>
      </p:sp>
      <p:sp>
        <p:nvSpPr>
          <p:cNvPr id="121861" name="矩形 18"/>
          <p:cNvSpPr>
            <a:spLocks noChangeArrowheads="1"/>
          </p:cNvSpPr>
          <p:nvPr/>
        </p:nvSpPr>
        <p:spPr bwMode="auto">
          <a:xfrm>
            <a:off x="323850" y="1692275"/>
            <a:ext cx="2646363" cy="584200"/>
          </a:xfrm>
          <a:prstGeom prst="rect">
            <a:avLst/>
          </a:prstGeom>
          <a:solidFill>
            <a:srgbClr val="FFFF00"/>
          </a:solidFill>
          <a:ln w="9525">
            <a:noFill/>
            <a:miter lim="800000"/>
            <a:headEnd/>
            <a:tailEnd/>
          </a:ln>
        </p:spPr>
        <p:txBody>
          <a:bodyPr wrap="none">
            <a:spAutoFit/>
          </a:bodyPr>
          <a:lstStyle/>
          <a:p>
            <a:pPr algn="ctr"/>
            <a:r>
              <a:rPr lang="zh-CN" altLang="en-US" sz="3200" b="1">
                <a:latin typeface="微软雅黑" pitchFamily="34" charset="-122"/>
                <a:ea typeface="微软雅黑" pitchFamily="34" charset="-122"/>
              </a:rPr>
              <a:t>分析你的听众</a:t>
            </a:r>
          </a:p>
        </p:txBody>
      </p:sp>
      <p:pic>
        <p:nvPicPr>
          <p:cNvPr id="121862" name="Picture 2" descr="http://www.cksinfo.com/clipart/education/signs/think-before-you-speak.png"/>
          <p:cNvPicPr>
            <a:picLocks noChangeAspect="1" noChangeArrowheads="1"/>
          </p:cNvPicPr>
          <p:nvPr/>
        </p:nvPicPr>
        <p:blipFill>
          <a:blip r:embed="rId3"/>
          <a:srcRect/>
          <a:stretch>
            <a:fillRect/>
          </a:stretch>
        </p:blipFill>
        <p:spPr bwMode="auto">
          <a:xfrm>
            <a:off x="3686175" y="3000375"/>
            <a:ext cx="5133975" cy="3571875"/>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图片 6" descr="Ingredients_Healthy_Food.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778250" y="3214688"/>
            <a:ext cx="5041900" cy="3357562"/>
          </a:xfrm>
          <a:prstGeom prst="rect">
            <a:avLst/>
          </a:prstGeom>
          <a:noFill/>
          <a:ln w="9525">
            <a:noFill/>
            <a:miter lim="800000"/>
            <a:headEnd/>
            <a:tailEnd/>
          </a:ln>
        </p:spPr>
      </p:pic>
      <p:sp>
        <p:nvSpPr>
          <p:cNvPr id="123907" name="Rectangle 2"/>
          <p:cNvSpPr>
            <a:spLocks noGrp="1" noChangeArrowheads="1"/>
          </p:cNvSpPr>
          <p:nvPr>
            <p:ph type="title" idx="4294967295"/>
          </p:nvPr>
        </p:nvSpPr>
        <p:spPr>
          <a:xfrm>
            <a:off x="2214563" y="214313"/>
            <a:ext cx="5000625" cy="714375"/>
          </a:xfrm>
        </p:spPr>
        <p:txBody>
          <a:bodyPr/>
          <a:lstStyle/>
          <a:p>
            <a:pPr eaLnBrk="1" hangingPunct="1"/>
            <a:r>
              <a:rPr lang="zh-CN" altLang="en-US" sz="4000" b="1">
                <a:latin typeface="微软雅黑" pitchFamily="34" charset="-122"/>
                <a:ea typeface="微软雅黑" pitchFamily="34" charset="-122"/>
              </a:rPr>
              <a:t>成功</a:t>
            </a:r>
            <a:r>
              <a:rPr lang="en-US" sz="4000" b="1">
                <a:latin typeface="微软雅黑" pitchFamily="34" charset="-122"/>
                <a:ea typeface="微软雅黑" pitchFamily="34" charset="-122"/>
              </a:rPr>
              <a:t>PPT</a:t>
            </a:r>
            <a:r>
              <a:rPr lang="zh-CN" altLang="en-US" sz="4000" b="1">
                <a:latin typeface="微软雅黑" pitchFamily="34" charset="-122"/>
                <a:ea typeface="微软雅黑" pitchFamily="34" charset="-122"/>
              </a:rPr>
              <a:t>演示</a:t>
            </a:r>
          </a:p>
        </p:txBody>
      </p:sp>
      <p:sp>
        <p:nvSpPr>
          <p:cNvPr id="123908" name="灯片编号占位符 1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D3DE1A70-8823-48B8-A285-72A84463866D}" type="slidenum">
              <a:rPr lang="zh-CN" altLang="en-US" sz="1200">
                <a:solidFill>
                  <a:srgbClr val="898989"/>
                </a:solidFill>
                <a:latin typeface="Calibri" pitchFamily="34" charset="0"/>
              </a:rPr>
              <a:pPr algn="r"/>
              <a:t>81</a:t>
            </a:fld>
            <a:endParaRPr lang="en-US" sz="1200">
              <a:solidFill>
                <a:srgbClr val="898989"/>
              </a:solidFill>
              <a:latin typeface="Calibri" pitchFamily="34" charset="0"/>
            </a:endParaRPr>
          </a:p>
        </p:txBody>
      </p:sp>
      <p:sp>
        <p:nvSpPr>
          <p:cNvPr id="123909" name="矩形 18"/>
          <p:cNvSpPr>
            <a:spLocks noChangeArrowheads="1"/>
          </p:cNvSpPr>
          <p:nvPr/>
        </p:nvSpPr>
        <p:spPr bwMode="auto">
          <a:xfrm>
            <a:off x="323850" y="1692275"/>
            <a:ext cx="3057525" cy="584200"/>
          </a:xfrm>
          <a:prstGeom prst="rect">
            <a:avLst/>
          </a:prstGeom>
          <a:solidFill>
            <a:srgbClr val="FFFF00"/>
          </a:solidFill>
          <a:ln w="9525">
            <a:noFill/>
            <a:miter lim="800000"/>
            <a:headEnd/>
            <a:tailEnd/>
          </a:ln>
        </p:spPr>
        <p:txBody>
          <a:bodyPr wrap="none">
            <a:spAutoFit/>
          </a:bodyPr>
          <a:lstStyle/>
          <a:p>
            <a:pPr algn="ctr"/>
            <a:r>
              <a:rPr lang="zh-CN" altLang="en-US" sz="3200" b="1">
                <a:latin typeface="微软雅黑" pitchFamily="34" charset="-122"/>
                <a:ea typeface="微软雅黑" pitchFamily="34" charset="-122"/>
              </a:rPr>
              <a:t>寻找合适的材料</a:t>
            </a:r>
          </a:p>
        </p:txBody>
      </p:sp>
      <p:sp>
        <p:nvSpPr>
          <p:cNvPr id="123910" name="Rectangle 3"/>
          <p:cNvSpPr>
            <a:spLocks noChangeArrowheads="1"/>
          </p:cNvSpPr>
          <p:nvPr/>
        </p:nvSpPr>
        <p:spPr bwMode="auto">
          <a:xfrm>
            <a:off x="323850" y="2509838"/>
            <a:ext cx="4286250" cy="2071687"/>
          </a:xfrm>
          <a:prstGeom prst="rect">
            <a:avLst/>
          </a:prstGeom>
          <a:noFill/>
          <a:ln w="9525">
            <a:noFill/>
            <a:miter lim="800000"/>
            <a:headEnd/>
            <a:tailEnd/>
          </a:ln>
        </p:spPr>
        <p:txBody>
          <a:bodyPr/>
          <a:lstStyle/>
          <a:p>
            <a:pPr marL="342900" indent="-342900">
              <a:lnSpc>
                <a:spcPct val="90000"/>
              </a:lnSpc>
              <a:spcBef>
                <a:spcPct val="20000"/>
              </a:spcBef>
              <a:buFont typeface="Arial" pitchFamily="34" charset="0"/>
              <a:buChar char="•"/>
            </a:pPr>
            <a:r>
              <a:rPr lang="zh-CN" altLang="en-US" sz="2400">
                <a:latin typeface="微软雅黑" pitchFamily="34" charset="-122"/>
                <a:ea typeface="微软雅黑" pitchFamily="34" charset="-122"/>
              </a:rPr>
              <a:t>选择有力支持观点的材料</a:t>
            </a:r>
            <a:endParaRPr lang="en-US" sz="2400">
              <a:latin typeface="微软雅黑" pitchFamily="34" charset="-122"/>
              <a:ea typeface="微软雅黑" pitchFamily="34" charset="-122"/>
            </a:endParaRPr>
          </a:p>
          <a:p>
            <a:pPr marL="342900" indent="-342900">
              <a:lnSpc>
                <a:spcPct val="90000"/>
              </a:lnSpc>
              <a:spcBef>
                <a:spcPct val="20000"/>
              </a:spcBef>
              <a:buFont typeface="Arial" pitchFamily="34" charset="0"/>
              <a:buChar char="•"/>
            </a:pPr>
            <a:r>
              <a:rPr lang="zh-CN" altLang="en-US" sz="2400">
                <a:latin typeface="微软雅黑" pitchFamily="34" charset="-122"/>
                <a:ea typeface="微软雅黑" pitchFamily="34" charset="-122"/>
              </a:rPr>
              <a:t>选择自己有切身感受的材料</a:t>
            </a:r>
            <a:endParaRPr lang="en-US" sz="2400">
              <a:latin typeface="微软雅黑" pitchFamily="34" charset="-122"/>
              <a:ea typeface="微软雅黑" pitchFamily="34" charset="-122"/>
            </a:endParaRPr>
          </a:p>
          <a:p>
            <a:pPr marL="342900" indent="-342900">
              <a:lnSpc>
                <a:spcPct val="90000"/>
              </a:lnSpc>
              <a:spcBef>
                <a:spcPct val="20000"/>
              </a:spcBef>
              <a:buFont typeface="Arial" pitchFamily="34" charset="0"/>
              <a:buChar char="•"/>
            </a:pPr>
            <a:r>
              <a:rPr lang="zh-CN" altLang="en-US" sz="2400">
                <a:latin typeface="微软雅黑" pitchFamily="34" charset="-122"/>
                <a:ea typeface="微软雅黑" pitchFamily="34" charset="-122"/>
              </a:rPr>
              <a:t>选择有冲击力的材料</a:t>
            </a:r>
            <a:endParaRPr lang="en-US" sz="2400">
              <a:latin typeface="微软雅黑" pitchFamily="34" charset="-122"/>
              <a:ea typeface="微软雅黑" pitchFamily="34" charset="-122"/>
            </a:endParaRPr>
          </a:p>
          <a:p>
            <a:pPr marL="342900" indent="-342900">
              <a:lnSpc>
                <a:spcPct val="90000"/>
              </a:lnSpc>
              <a:spcBef>
                <a:spcPct val="20000"/>
              </a:spcBef>
              <a:buFont typeface="Arial" pitchFamily="34" charset="0"/>
              <a:buChar char="•"/>
            </a:pPr>
            <a:r>
              <a:rPr lang="zh-CN" altLang="en-US" sz="2400">
                <a:latin typeface="微软雅黑" pitchFamily="34" charset="-122"/>
                <a:ea typeface="微软雅黑" pitchFamily="34" charset="-122"/>
              </a:rPr>
              <a:t>选择有真实感的材料</a:t>
            </a:r>
            <a:endParaRPr lang="en-US" sz="2400">
              <a:latin typeface="微软雅黑" pitchFamily="34" charset="-122"/>
              <a:ea typeface="微软雅黑" pitchFamily="34" charset="-122"/>
            </a:endParaRPr>
          </a:p>
          <a:p>
            <a:pPr marL="342900" indent="-342900">
              <a:lnSpc>
                <a:spcPct val="90000"/>
              </a:lnSpc>
              <a:spcBef>
                <a:spcPct val="20000"/>
              </a:spcBef>
              <a:buFont typeface="Arial" pitchFamily="34" charset="0"/>
              <a:buChar char="•"/>
            </a:pPr>
            <a:r>
              <a:rPr lang="zh-CN" altLang="en-US" sz="2400">
                <a:latin typeface="微软雅黑" pitchFamily="34" charset="-122"/>
                <a:ea typeface="微软雅黑" pitchFamily="34" charset="-122"/>
              </a:rPr>
              <a:t>选择可检验的材料</a:t>
            </a:r>
            <a:endParaRPr lang="en-US" sz="2400">
              <a:latin typeface="微软雅黑" pitchFamily="34" charset="-122"/>
              <a:ea typeface="微软雅黑" pitchFamily="3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idx="4294967295"/>
          </p:nvPr>
        </p:nvSpPr>
        <p:spPr>
          <a:xfrm>
            <a:off x="2214563" y="214313"/>
            <a:ext cx="5000625" cy="714375"/>
          </a:xfrm>
        </p:spPr>
        <p:txBody>
          <a:bodyPr/>
          <a:lstStyle/>
          <a:p>
            <a:pPr eaLnBrk="1" hangingPunct="1"/>
            <a:r>
              <a:rPr lang="zh-CN" altLang="en-US" sz="4000" b="1">
                <a:latin typeface="微软雅黑" pitchFamily="34" charset="-122"/>
                <a:ea typeface="微软雅黑" pitchFamily="34" charset="-122"/>
              </a:rPr>
              <a:t>成功</a:t>
            </a:r>
            <a:r>
              <a:rPr lang="en-US" sz="4000" b="1">
                <a:latin typeface="微软雅黑" pitchFamily="34" charset="-122"/>
                <a:ea typeface="微软雅黑" pitchFamily="34" charset="-122"/>
              </a:rPr>
              <a:t>PPT</a:t>
            </a:r>
            <a:r>
              <a:rPr lang="zh-CN" altLang="en-US" sz="4000" b="1">
                <a:latin typeface="微软雅黑" pitchFamily="34" charset="-122"/>
                <a:ea typeface="微软雅黑" pitchFamily="34" charset="-122"/>
              </a:rPr>
              <a:t>演示</a:t>
            </a:r>
          </a:p>
        </p:txBody>
      </p:sp>
      <p:sp>
        <p:nvSpPr>
          <p:cNvPr id="125955" name="灯片编号占位符 1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28DFD966-6941-4B7F-8980-3E3948DEA0D4}" type="slidenum">
              <a:rPr lang="zh-CN" altLang="en-US" sz="1200">
                <a:solidFill>
                  <a:srgbClr val="898989"/>
                </a:solidFill>
                <a:latin typeface="Calibri" pitchFamily="34" charset="0"/>
              </a:rPr>
              <a:pPr algn="r"/>
              <a:t>82</a:t>
            </a:fld>
            <a:endParaRPr lang="en-US" sz="1200">
              <a:solidFill>
                <a:srgbClr val="898989"/>
              </a:solidFill>
              <a:latin typeface="Calibri" pitchFamily="34" charset="0"/>
            </a:endParaRPr>
          </a:p>
        </p:txBody>
      </p:sp>
      <p:sp>
        <p:nvSpPr>
          <p:cNvPr id="125956" name="矩形 18"/>
          <p:cNvSpPr>
            <a:spLocks noChangeArrowheads="1"/>
          </p:cNvSpPr>
          <p:nvPr/>
        </p:nvSpPr>
        <p:spPr bwMode="auto">
          <a:xfrm>
            <a:off x="323850" y="1692275"/>
            <a:ext cx="3057525" cy="584200"/>
          </a:xfrm>
          <a:prstGeom prst="rect">
            <a:avLst/>
          </a:prstGeom>
          <a:solidFill>
            <a:srgbClr val="FFFF00"/>
          </a:solidFill>
          <a:ln w="9525">
            <a:noFill/>
            <a:miter lim="800000"/>
            <a:headEnd/>
            <a:tailEnd/>
          </a:ln>
        </p:spPr>
        <p:txBody>
          <a:bodyPr wrap="none">
            <a:spAutoFit/>
          </a:bodyPr>
          <a:lstStyle/>
          <a:p>
            <a:pPr algn="ctr"/>
            <a:r>
              <a:rPr lang="zh-CN" altLang="en-US" sz="3200" b="1">
                <a:latin typeface="微软雅黑" pitchFamily="34" charset="-122"/>
                <a:ea typeface="微软雅黑" pitchFamily="34" charset="-122"/>
              </a:rPr>
              <a:t>写下完整演讲词</a:t>
            </a:r>
          </a:p>
        </p:txBody>
      </p:sp>
      <p:sp>
        <p:nvSpPr>
          <p:cNvPr id="125957" name="Rectangle 3"/>
          <p:cNvSpPr>
            <a:spLocks noChangeArrowheads="1"/>
          </p:cNvSpPr>
          <p:nvPr/>
        </p:nvSpPr>
        <p:spPr bwMode="auto">
          <a:xfrm>
            <a:off x="323850" y="2276475"/>
            <a:ext cx="3533775" cy="1295400"/>
          </a:xfrm>
          <a:prstGeom prst="rect">
            <a:avLst/>
          </a:prstGeom>
          <a:noFill/>
          <a:ln w="9525">
            <a:noFill/>
            <a:miter lim="800000"/>
            <a:headEnd/>
            <a:tailEnd/>
          </a:ln>
        </p:spPr>
        <p:txBody>
          <a:bodyPr/>
          <a:lstStyle/>
          <a:p>
            <a:pPr marL="342900" lvl="1" indent="-342900">
              <a:lnSpc>
                <a:spcPct val="90000"/>
              </a:lnSpc>
              <a:spcBef>
                <a:spcPct val="20000"/>
              </a:spcBef>
              <a:buFont typeface="Arial" pitchFamily="34" charset="0"/>
              <a:buChar char="•"/>
            </a:pPr>
            <a:r>
              <a:rPr lang="zh-CN" altLang="en-US" sz="2400">
                <a:latin typeface="微软雅黑" pitchFamily="34" charset="-122"/>
                <a:ea typeface="微软雅黑" pitchFamily="34" charset="-122"/>
              </a:rPr>
              <a:t>把你想说的写下来</a:t>
            </a:r>
            <a:endParaRPr lang="en-US" sz="2400">
              <a:latin typeface="微软雅黑" pitchFamily="34" charset="-122"/>
              <a:ea typeface="微软雅黑" pitchFamily="34" charset="-122"/>
            </a:endParaRPr>
          </a:p>
          <a:p>
            <a:pPr marL="342900" lvl="1" indent="-342900">
              <a:lnSpc>
                <a:spcPct val="90000"/>
              </a:lnSpc>
              <a:spcBef>
                <a:spcPct val="20000"/>
              </a:spcBef>
              <a:buFont typeface="Arial" pitchFamily="34" charset="0"/>
              <a:buChar char="•"/>
            </a:pPr>
            <a:r>
              <a:rPr lang="zh-CN" altLang="en-US" sz="2400">
                <a:latin typeface="微软雅黑" pitchFamily="34" charset="-122"/>
                <a:ea typeface="微软雅黑" pitchFamily="34" charset="-122"/>
              </a:rPr>
              <a:t>把你写的背下来</a:t>
            </a:r>
            <a:endParaRPr lang="en-US" sz="2400">
              <a:latin typeface="微软雅黑" pitchFamily="34" charset="-122"/>
              <a:ea typeface="微软雅黑" pitchFamily="34" charset="-122"/>
            </a:endParaRPr>
          </a:p>
          <a:p>
            <a:pPr marL="342900" lvl="1" indent="-342900">
              <a:lnSpc>
                <a:spcPct val="90000"/>
              </a:lnSpc>
              <a:spcBef>
                <a:spcPct val="20000"/>
              </a:spcBef>
              <a:buFont typeface="Arial" pitchFamily="34" charset="0"/>
              <a:buChar char="•"/>
            </a:pPr>
            <a:r>
              <a:rPr lang="zh-CN" altLang="en-US" sz="2400">
                <a:latin typeface="微软雅黑" pitchFamily="34" charset="-122"/>
                <a:ea typeface="微软雅黑" pitchFamily="34" charset="-122"/>
              </a:rPr>
              <a:t>按你的理解去讲</a:t>
            </a:r>
            <a:endParaRPr lang="en-US" sz="2400">
              <a:latin typeface="微软雅黑" pitchFamily="34" charset="-122"/>
              <a:ea typeface="微软雅黑" pitchFamily="34" charset="-122"/>
            </a:endParaRPr>
          </a:p>
        </p:txBody>
      </p:sp>
      <p:pic>
        <p:nvPicPr>
          <p:cNvPr id="125958" name="Picture 2" descr="http://www.pulsemed.org/yinyangbrainstormfullsize.jpg"/>
          <p:cNvPicPr>
            <a:picLocks noChangeAspect="1" noChangeArrowheads="1"/>
          </p:cNvPicPr>
          <p:nvPr/>
        </p:nvPicPr>
        <p:blipFill>
          <a:blip r:embed="rId3"/>
          <a:srcRect/>
          <a:stretch>
            <a:fillRect/>
          </a:stretch>
        </p:blipFill>
        <p:spPr bwMode="auto">
          <a:xfrm>
            <a:off x="4286250" y="1071563"/>
            <a:ext cx="4357688" cy="5638800"/>
          </a:xfrm>
          <a:prstGeom prst="rect">
            <a:avLst/>
          </a:prstGeom>
          <a:noFill/>
          <a:ln w="9525">
            <a:noFill/>
            <a:miter lim="800000"/>
            <a:headEnd/>
            <a:tailEnd/>
          </a:ln>
          <a:effectLst>
            <a:outerShdw dist="139700" dir="2700000" algn="ctr" rotWithShape="0">
              <a:srgbClr val="333333">
                <a:alpha val="64000"/>
              </a:srgbClr>
            </a:outerShdw>
          </a:effec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idx="4294967295"/>
          </p:nvPr>
        </p:nvSpPr>
        <p:spPr>
          <a:xfrm>
            <a:off x="2214563" y="214313"/>
            <a:ext cx="5000625" cy="714375"/>
          </a:xfrm>
        </p:spPr>
        <p:txBody>
          <a:bodyPr/>
          <a:lstStyle/>
          <a:p>
            <a:pPr eaLnBrk="1" hangingPunct="1"/>
            <a:r>
              <a:rPr lang="zh-CN" altLang="en-US" sz="4000" b="1">
                <a:latin typeface="微软雅黑" pitchFamily="34" charset="-122"/>
                <a:ea typeface="微软雅黑" pitchFamily="34" charset="-122"/>
              </a:rPr>
              <a:t>成功</a:t>
            </a:r>
            <a:r>
              <a:rPr lang="en-US" sz="4000" b="1">
                <a:latin typeface="微软雅黑" pitchFamily="34" charset="-122"/>
                <a:ea typeface="微软雅黑" pitchFamily="34" charset="-122"/>
              </a:rPr>
              <a:t>PPT</a:t>
            </a:r>
            <a:r>
              <a:rPr lang="zh-CN" altLang="en-US" sz="4000" b="1">
                <a:latin typeface="微软雅黑" pitchFamily="34" charset="-122"/>
                <a:ea typeface="微软雅黑" pitchFamily="34" charset="-122"/>
              </a:rPr>
              <a:t>演示</a:t>
            </a:r>
          </a:p>
        </p:txBody>
      </p:sp>
      <p:sp>
        <p:nvSpPr>
          <p:cNvPr id="128003" name="灯片编号占位符 16"/>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3767D8D9-CA10-4AC5-AE7A-3753F70A7B39}" type="slidenum">
              <a:rPr lang="zh-CN" altLang="en-US" sz="1200">
                <a:solidFill>
                  <a:srgbClr val="898989"/>
                </a:solidFill>
                <a:latin typeface="Calibri" pitchFamily="34" charset="0"/>
              </a:rPr>
              <a:pPr algn="r"/>
              <a:t>83</a:t>
            </a:fld>
            <a:endParaRPr lang="en-US" sz="1200">
              <a:solidFill>
                <a:srgbClr val="898989"/>
              </a:solidFill>
              <a:latin typeface="Calibri" pitchFamily="34" charset="0"/>
            </a:endParaRPr>
          </a:p>
        </p:txBody>
      </p:sp>
      <p:sp>
        <p:nvSpPr>
          <p:cNvPr id="128004" name="矩形 18"/>
          <p:cNvSpPr>
            <a:spLocks noChangeArrowheads="1"/>
          </p:cNvSpPr>
          <p:nvPr/>
        </p:nvSpPr>
        <p:spPr bwMode="auto">
          <a:xfrm>
            <a:off x="323850" y="1692275"/>
            <a:ext cx="3057525" cy="584200"/>
          </a:xfrm>
          <a:prstGeom prst="rect">
            <a:avLst/>
          </a:prstGeom>
          <a:solidFill>
            <a:srgbClr val="FFFF00"/>
          </a:solidFill>
          <a:ln w="9525">
            <a:noFill/>
            <a:miter lim="800000"/>
            <a:headEnd/>
            <a:tailEnd/>
          </a:ln>
        </p:spPr>
        <p:txBody>
          <a:bodyPr wrap="none">
            <a:spAutoFit/>
          </a:bodyPr>
          <a:lstStyle/>
          <a:p>
            <a:pPr algn="ctr"/>
            <a:r>
              <a:rPr lang="zh-CN" altLang="en-US" sz="3200" b="1">
                <a:latin typeface="微软雅黑" pitchFamily="34" charset="-122"/>
                <a:ea typeface="微软雅黑" pitchFamily="34" charset="-122"/>
              </a:rPr>
              <a:t>开场白和结束语</a:t>
            </a:r>
          </a:p>
        </p:txBody>
      </p:sp>
      <p:sp>
        <p:nvSpPr>
          <p:cNvPr id="128005" name="Rectangle 3"/>
          <p:cNvSpPr>
            <a:spLocks noChangeArrowheads="1"/>
          </p:cNvSpPr>
          <p:nvPr/>
        </p:nvSpPr>
        <p:spPr bwMode="auto">
          <a:xfrm>
            <a:off x="323850" y="2438400"/>
            <a:ext cx="3071813" cy="2143125"/>
          </a:xfrm>
          <a:prstGeom prst="rect">
            <a:avLst/>
          </a:prstGeom>
          <a:noFill/>
          <a:ln w="9525">
            <a:noFill/>
            <a:miter lim="800000"/>
            <a:headEnd/>
            <a:tailEnd/>
          </a:ln>
        </p:spPr>
        <p:txBody>
          <a:bodyPr/>
          <a:lstStyle/>
          <a:p>
            <a:pPr marL="342900" indent="-342900">
              <a:lnSpc>
                <a:spcPct val="90000"/>
              </a:lnSpc>
              <a:spcBef>
                <a:spcPct val="20000"/>
              </a:spcBef>
              <a:buFont typeface="Arial" pitchFamily="34" charset="0"/>
              <a:buChar char="•"/>
            </a:pPr>
            <a:r>
              <a:rPr lang="zh-CN" altLang="en-US" sz="2400">
                <a:latin typeface="黑体" pitchFamily="2" charset="-122"/>
                <a:ea typeface="黑体" pitchFamily="2" charset="-122"/>
              </a:rPr>
              <a:t>标准开场白</a:t>
            </a:r>
            <a:endParaRPr lang="en-US" sz="2400">
              <a:latin typeface="黑体" pitchFamily="2" charset="-122"/>
              <a:ea typeface="黑体" pitchFamily="2" charset="-122"/>
            </a:endParaRPr>
          </a:p>
          <a:p>
            <a:pPr marL="800100" lvl="1" indent="-342900">
              <a:lnSpc>
                <a:spcPct val="90000"/>
              </a:lnSpc>
              <a:spcBef>
                <a:spcPct val="20000"/>
              </a:spcBef>
              <a:buFont typeface="黑体" pitchFamily="2" charset="-122"/>
              <a:buChar char="-"/>
            </a:pPr>
            <a:r>
              <a:rPr lang="zh-CN" altLang="en-US" sz="2000">
                <a:latin typeface="黑体" pitchFamily="2" charset="-122"/>
                <a:ea typeface="黑体" pitchFamily="2" charset="-122"/>
              </a:rPr>
              <a:t>礼貌的欢迎</a:t>
            </a:r>
            <a:endParaRPr lang="en-US" sz="2000">
              <a:latin typeface="黑体" pitchFamily="2" charset="-122"/>
              <a:ea typeface="黑体" pitchFamily="2" charset="-122"/>
            </a:endParaRPr>
          </a:p>
          <a:p>
            <a:pPr marL="800100" lvl="1" indent="-342900">
              <a:lnSpc>
                <a:spcPct val="90000"/>
              </a:lnSpc>
              <a:spcBef>
                <a:spcPct val="20000"/>
              </a:spcBef>
              <a:buFont typeface="黑体" pitchFamily="2" charset="-122"/>
              <a:buChar char="-"/>
            </a:pPr>
            <a:r>
              <a:rPr lang="zh-CN" altLang="en-US" sz="2000">
                <a:latin typeface="黑体" pitchFamily="2" charset="-122"/>
                <a:ea typeface="黑体" pitchFamily="2" charset="-122"/>
              </a:rPr>
              <a:t>自我介绍</a:t>
            </a:r>
            <a:endParaRPr lang="en-US" sz="2000">
              <a:latin typeface="黑体" pitchFamily="2" charset="-122"/>
              <a:ea typeface="黑体" pitchFamily="2" charset="-122"/>
            </a:endParaRPr>
          </a:p>
          <a:p>
            <a:pPr marL="800100" lvl="1" indent="-342900">
              <a:lnSpc>
                <a:spcPct val="90000"/>
              </a:lnSpc>
              <a:spcBef>
                <a:spcPct val="20000"/>
              </a:spcBef>
              <a:buFont typeface="黑体" pitchFamily="2" charset="-122"/>
              <a:buChar char="-"/>
            </a:pPr>
            <a:r>
              <a:rPr lang="zh-CN" altLang="en-US" sz="2000">
                <a:latin typeface="黑体" pitchFamily="2" charset="-122"/>
                <a:ea typeface="黑体" pitchFamily="2" charset="-122"/>
              </a:rPr>
              <a:t>意图</a:t>
            </a:r>
            <a:endParaRPr lang="en-US" sz="2000">
              <a:latin typeface="黑体" pitchFamily="2" charset="-122"/>
              <a:ea typeface="黑体" pitchFamily="2" charset="-122"/>
            </a:endParaRPr>
          </a:p>
          <a:p>
            <a:pPr marL="800100" lvl="1" indent="-342900">
              <a:lnSpc>
                <a:spcPct val="90000"/>
              </a:lnSpc>
              <a:spcBef>
                <a:spcPct val="20000"/>
              </a:spcBef>
              <a:buFont typeface="黑体" pitchFamily="2" charset="-122"/>
              <a:buChar char="-"/>
            </a:pPr>
            <a:r>
              <a:rPr lang="zh-CN" altLang="en-US" sz="2000">
                <a:latin typeface="黑体" pitchFamily="2" charset="-122"/>
                <a:ea typeface="黑体" pitchFamily="2" charset="-122"/>
              </a:rPr>
              <a:t>过程框架图</a:t>
            </a:r>
            <a:endParaRPr lang="en-US" sz="2000">
              <a:latin typeface="黑体" pitchFamily="2" charset="-122"/>
              <a:ea typeface="黑体" pitchFamily="2" charset="-122"/>
            </a:endParaRPr>
          </a:p>
          <a:p>
            <a:pPr marL="800100" lvl="1" indent="-342900">
              <a:lnSpc>
                <a:spcPct val="90000"/>
              </a:lnSpc>
              <a:spcBef>
                <a:spcPct val="20000"/>
              </a:spcBef>
              <a:buFont typeface="黑体" pitchFamily="2" charset="-122"/>
              <a:buChar char="-"/>
            </a:pPr>
            <a:r>
              <a:rPr lang="zh-CN" altLang="en-US" sz="2000">
                <a:latin typeface="黑体" pitchFamily="2" charset="-122"/>
                <a:ea typeface="黑体" pitchFamily="2" charset="-122"/>
              </a:rPr>
              <a:t>规则</a:t>
            </a:r>
            <a:endParaRPr lang="en-US" sz="2000">
              <a:latin typeface="黑体" pitchFamily="2" charset="-122"/>
              <a:ea typeface="黑体" pitchFamily="2" charset="-122"/>
            </a:endParaRPr>
          </a:p>
        </p:txBody>
      </p:sp>
      <p:pic>
        <p:nvPicPr>
          <p:cNvPr id="128006" name="Picture 9"/>
          <p:cNvPicPr>
            <a:picLocks noChangeAspect="1" noChangeArrowheads="1"/>
          </p:cNvPicPr>
          <p:nvPr/>
        </p:nvPicPr>
        <p:blipFill>
          <a:blip r:embed="rId3"/>
          <a:srcRect/>
          <a:stretch>
            <a:fillRect/>
          </a:stretch>
        </p:blipFill>
        <p:spPr bwMode="auto">
          <a:xfrm>
            <a:off x="3643313" y="2357438"/>
            <a:ext cx="4610100" cy="2009775"/>
          </a:xfrm>
          <a:prstGeom prst="rect">
            <a:avLst/>
          </a:prstGeom>
          <a:noFill/>
          <a:ln w="9525">
            <a:noFill/>
            <a:miter lim="800000"/>
            <a:headEnd/>
            <a:tailEnd/>
          </a:ln>
        </p:spPr>
      </p:pic>
    </p:spTree>
  </p:cSld>
  <p:clrMapOvr>
    <a:masterClrMapping/>
  </p:clrMapOvr>
  <p:transition>
    <p:blinds/>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3"/>
          <p:cNvSpPr txBox="1">
            <a:spLocks noChangeArrowheads="1"/>
          </p:cNvSpPr>
          <p:nvPr/>
        </p:nvSpPr>
        <p:spPr bwMode="auto">
          <a:xfrm>
            <a:off x="285750" y="285750"/>
            <a:ext cx="8501063" cy="928688"/>
          </a:xfrm>
          <a:prstGeom prst="rect">
            <a:avLst/>
          </a:prstGeom>
          <a:noFill/>
          <a:ln w="9525">
            <a:noFill/>
            <a:miter lim="800000"/>
            <a:headEnd/>
            <a:tailEnd/>
          </a:ln>
        </p:spPr>
        <p:txBody>
          <a:bodyPr/>
          <a:lstStyle/>
          <a:p>
            <a:pPr marL="342900" indent="-342900">
              <a:spcBef>
                <a:spcPct val="20000"/>
              </a:spcBef>
              <a:buFont typeface="Wingdings" pitchFamily="2" charset="2"/>
              <a:buNone/>
            </a:pPr>
            <a:r>
              <a:rPr lang="en-US" sz="4000" b="1">
                <a:latin typeface="微软雅黑" pitchFamily="34" charset="-122"/>
                <a:ea typeface="微软雅黑" pitchFamily="34" charset="-122"/>
              </a:rPr>
              <a:t>PPT</a:t>
            </a:r>
            <a:r>
              <a:rPr lang="zh-CN" altLang="en-US" sz="4000" b="1">
                <a:latin typeface="微软雅黑" pitchFamily="34" charset="-122"/>
                <a:ea typeface="微软雅黑" pitchFamily="34" charset="-122"/>
              </a:rPr>
              <a:t>提升六大实训</a:t>
            </a:r>
            <a:endParaRPr lang="en-US" sz="4000" b="1">
              <a:latin typeface="微软雅黑" pitchFamily="34" charset="-122"/>
              <a:ea typeface="微软雅黑" pitchFamily="34" charset="-122"/>
            </a:endParaRPr>
          </a:p>
        </p:txBody>
      </p:sp>
      <p:sp>
        <p:nvSpPr>
          <p:cNvPr id="130051" name="灯片编号占位符 3"/>
          <p:cNvSpPr txBox="1">
            <a:spLocks noGrp="1" noChangeArrowheads="1"/>
          </p:cNvSpPr>
          <p:nvPr/>
        </p:nvSpPr>
        <p:spPr bwMode="auto">
          <a:xfrm>
            <a:off x="6553200" y="6356350"/>
            <a:ext cx="2133600" cy="365125"/>
          </a:xfrm>
          <a:prstGeom prst="rect">
            <a:avLst/>
          </a:prstGeom>
          <a:noFill/>
          <a:ln w="9525">
            <a:noFill/>
            <a:miter lim="800000"/>
            <a:headEnd/>
            <a:tailEnd/>
          </a:ln>
        </p:spPr>
        <p:txBody>
          <a:bodyPr anchor="ctr"/>
          <a:lstStyle/>
          <a:p>
            <a:pPr algn="r"/>
            <a:fld id="{5A001B1D-A340-45CD-9E55-BCE75C4F7039}" type="slidenum">
              <a:rPr lang="zh-CN" altLang="en-US" sz="1200">
                <a:solidFill>
                  <a:srgbClr val="898989"/>
                </a:solidFill>
                <a:latin typeface="Calibri" pitchFamily="34" charset="0"/>
              </a:rPr>
              <a:pPr algn="r"/>
              <a:t>84</a:t>
            </a:fld>
            <a:endParaRPr lang="en-US" sz="1200">
              <a:solidFill>
                <a:srgbClr val="898989"/>
              </a:solidFill>
              <a:latin typeface="Calibri" pitchFamily="34" charset="0"/>
            </a:endParaRPr>
          </a:p>
        </p:txBody>
      </p:sp>
      <p:pic>
        <p:nvPicPr>
          <p:cNvPr id="130052" name="图示 326"/>
          <p:cNvPicPr>
            <a:picLocks noChangeArrowheads="1"/>
          </p:cNvPicPr>
          <p:nvPr/>
        </p:nvPicPr>
        <p:blipFill>
          <a:blip r:embed="rId2"/>
          <a:srcRect/>
          <a:stretch>
            <a:fillRect/>
          </a:stretch>
        </p:blipFill>
        <p:spPr bwMode="auto">
          <a:xfrm>
            <a:off x="738188" y="1285875"/>
            <a:ext cx="7673975" cy="4889500"/>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图片 5" descr="自卑 儿童 恐惧.jpg"/>
          <p:cNvPicPr>
            <a:picLocks noChangeAspect="1" noChangeArrowheads="1"/>
          </p:cNvPicPr>
          <p:nvPr/>
        </p:nvPicPr>
        <p:blipFill>
          <a:blip r:embed="rId2"/>
          <a:srcRect/>
          <a:stretch>
            <a:fillRect/>
          </a:stretch>
        </p:blipFill>
        <p:spPr bwMode="auto">
          <a:xfrm>
            <a:off x="0" y="1152525"/>
            <a:ext cx="5072063" cy="5705475"/>
          </a:xfrm>
          <a:prstGeom prst="rect">
            <a:avLst/>
          </a:prstGeom>
          <a:noFill/>
          <a:ln w="9525">
            <a:noFill/>
            <a:miter lim="800000"/>
            <a:headEnd/>
            <a:tailEnd/>
          </a:ln>
        </p:spPr>
      </p:pic>
      <p:sp>
        <p:nvSpPr>
          <p:cNvPr id="131075" name="标题 1"/>
          <p:cNvSpPr>
            <a:spLocks noGrp="1"/>
          </p:cNvSpPr>
          <p:nvPr>
            <p:ph type="title" idx="4294967295"/>
          </p:nvPr>
        </p:nvSpPr>
        <p:spPr>
          <a:xfrm>
            <a:off x="88900" y="184150"/>
            <a:ext cx="3860800" cy="642938"/>
          </a:xfrm>
        </p:spPr>
        <p:txBody>
          <a:bodyPr/>
          <a:lstStyle/>
          <a:p>
            <a:pPr algn="l"/>
            <a:r>
              <a:rPr lang="zh-CN" sz="5400" b="1">
                <a:latin typeface="微软雅黑" pitchFamily="34" charset="-122"/>
                <a:ea typeface="微软雅黑" pitchFamily="34" charset="-122"/>
              </a:rPr>
              <a:t>一点感想</a:t>
            </a:r>
          </a:p>
        </p:txBody>
      </p:sp>
      <p:sp>
        <p:nvSpPr>
          <p:cNvPr id="131076" name="矩形 4"/>
          <p:cNvSpPr>
            <a:spLocks noChangeArrowheads="1"/>
          </p:cNvSpPr>
          <p:nvPr/>
        </p:nvSpPr>
        <p:spPr bwMode="auto">
          <a:xfrm>
            <a:off x="4125913" y="2500313"/>
            <a:ext cx="4492625" cy="1570037"/>
          </a:xfrm>
          <a:prstGeom prst="rect">
            <a:avLst/>
          </a:prstGeom>
          <a:noFill/>
          <a:ln w="9525">
            <a:noFill/>
            <a:miter lim="800000"/>
            <a:headEnd/>
            <a:tailEnd/>
          </a:ln>
        </p:spPr>
        <p:txBody>
          <a:bodyPr wrap="none">
            <a:spAutoFit/>
          </a:bodyPr>
          <a:lstStyle/>
          <a:p>
            <a:pPr marL="273050" indent="-273050" algn="ctr" eaLnBrk="0" hangingPunct="0">
              <a:lnSpc>
                <a:spcPct val="90000"/>
              </a:lnSpc>
              <a:spcBef>
                <a:spcPct val="20000"/>
              </a:spcBef>
              <a:buClr>
                <a:srgbClr val="0BD0D9"/>
              </a:buClr>
              <a:buSzPct val="95000"/>
            </a:pPr>
            <a:r>
              <a:rPr lang="zh-CN" altLang="en-US" sz="4800" b="1">
                <a:latin typeface="微软雅黑" pitchFamily="34" charset="-122"/>
                <a:ea typeface="微软雅黑" pitchFamily="34" charset="-122"/>
              </a:rPr>
              <a:t>最大的困难</a:t>
            </a:r>
            <a:endParaRPr lang="en-US" sz="4800" b="1">
              <a:latin typeface="微软雅黑" pitchFamily="34" charset="-122"/>
              <a:ea typeface="微软雅黑" pitchFamily="34" charset="-122"/>
            </a:endParaRPr>
          </a:p>
          <a:p>
            <a:pPr marL="273050" indent="-273050" algn="ctr" eaLnBrk="0" hangingPunct="0">
              <a:lnSpc>
                <a:spcPct val="90000"/>
              </a:lnSpc>
              <a:spcBef>
                <a:spcPct val="20000"/>
              </a:spcBef>
              <a:buClr>
                <a:srgbClr val="0BD0D9"/>
              </a:buClr>
              <a:buSzPct val="95000"/>
            </a:pPr>
            <a:r>
              <a:rPr lang="zh-CN" altLang="en-US" sz="4800" b="1">
                <a:latin typeface="微软雅黑" pitchFamily="34" charset="-122"/>
                <a:ea typeface="微软雅黑" pitchFamily="34" charset="-122"/>
              </a:rPr>
              <a:t>不相信自己行！</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标题 1"/>
          <p:cNvSpPr txBox="1">
            <a:spLocks noChangeArrowheads="1"/>
          </p:cNvSpPr>
          <p:nvPr/>
        </p:nvSpPr>
        <p:spPr bwMode="auto">
          <a:xfrm>
            <a:off x="457200" y="357188"/>
            <a:ext cx="8229600" cy="1143000"/>
          </a:xfrm>
          <a:prstGeom prst="rect">
            <a:avLst/>
          </a:prstGeom>
          <a:noFill/>
          <a:ln w="9525">
            <a:noFill/>
            <a:miter lim="800000"/>
            <a:headEnd/>
            <a:tailEnd/>
          </a:ln>
        </p:spPr>
        <p:txBody>
          <a:bodyPr/>
          <a:lstStyle/>
          <a:p>
            <a:pPr algn="ctr"/>
            <a:r>
              <a:rPr lang="zh-CN" altLang="en-US" sz="4000" b="1">
                <a:latin typeface="微软雅黑" pitchFamily="34" charset="-122"/>
                <a:ea typeface="微软雅黑" pitchFamily="34" charset="-122"/>
              </a:rPr>
              <a:t>给别人以惊喜，给自己新天地</a:t>
            </a:r>
          </a:p>
        </p:txBody>
      </p:sp>
      <p:pic>
        <p:nvPicPr>
          <p:cNvPr id="132099" name="图片 2" descr="PPT-11.JPG"/>
          <p:cNvPicPr>
            <a:picLocks noChangeAspect="1" noChangeArrowheads="1"/>
          </p:cNvPicPr>
          <p:nvPr/>
        </p:nvPicPr>
        <p:blipFill>
          <a:blip r:embed="rId2"/>
          <a:srcRect/>
          <a:stretch>
            <a:fillRect/>
          </a:stretch>
        </p:blipFill>
        <p:spPr bwMode="auto">
          <a:xfrm>
            <a:off x="1187450" y="1125538"/>
            <a:ext cx="7312025" cy="5357812"/>
          </a:xfrm>
          <a:prstGeom prst="rect">
            <a:avLst/>
          </a:prstGeom>
          <a:noFill/>
          <a:ln w="9525">
            <a:noFill/>
            <a:miter lim="800000"/>
            <a:headEnd/>
            <a:tailEnd/>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22" name="WordArt 2"/>
          <p:cNvSpPr>
            <a:spLocks noChangeArrowheads="1" noChangeShapeType="1"/>
          </p:cNvSpPr>
          <p:nvPr/>
        </p:nvSpPr>
        <p:spPr bwMode="auto">
          <a:xfrm>
            <a:off x="2482850" y="1557338"/>
            <a:ext cx="4105275" cy="1584325"/>
          </a:xfrm>
          <a:prstGeom prst="rect">
            <a:avLst/>
          </a:prstGeom>
        </p:spPr>
        <p:txBody>
          <a:bodyPr wrap="none" fromWordArt="1">
            <a:prstTxWarp prst="textPlain">
              <a:avLst>
                <a:gd name="adj" fmla="val 50000"/>
              </a:avLst>
            </a:prstTxWarp>
          </a:bodyPr>
          <a:lstStyle/>
          <a:p>
            <a:pPr algn="ctr"/>
            <a:r>
              <a:rPr lang="zh-CN" altLang="en-US" sz="4800" b="1" kern="10">
                <a:ln w="19050" cmpd="sng">
                  <a:solidFill>
                    <a:srgbClr val="99CCFF"/>
                  </a:solidFill>
                  <a:round/>
                  <a:headEnd/>
                  <a:tailEnd/>
                </a:ln>
                <a:solidFill>
                  <a:srgbClr val="0066CC"/>
                </a:solidFill>
                <a:effectLst>
                  <a:outerShdw dist="35921" dir="2700000" algn="ctr" rotWithShape="0">
                    <a:srgbClr val="990000"/>
                  </a:outerShdw>
                </a:effectLst>
                <a:latin typeface="宋体"/>
                <a:ea typeface="宋体"/>
              </a:rPr>
              <a:t>谢谢收藏</a:t>
            </a:r>
          </a:p>
        </p:txBody>
      </p:sp>
      <p:sp>
        <p:nvSpPr>
          <p:cNvPr id="133123" name="Text Box 3"/>
          <p:cNvSpPr txBox="1">
            <a:spLocks noChangeArrowheads="1"/>
          </p:cNvSpPr>
          <p:nvPr/>
        </p:nvSpPr>
        <p:spPr bwMode="auto">
          <a:xfrm>
            <a:off x="2555875" y="4294188"/>
            <a:ext cx="4144963" cy="457200"/>
          </a:xfrm>
          <a:prstGeom prst="rect">
            <a:avLst/>
          </a:prstGeom>
          <a:noFill/>
          <a:ln w="9525" cmpd="sng">
            <a:noFill/>
            <a:miter lim="800000"/>
            <a:headEnd/>
            <a:tailEnd/>
          </a:ln>
          <a:effectLst>
            <a:outerShdw dist="17961" dir="2700000" algn="ctr" rotWithShape="0">
              <a:schemeClr val="accent1">
                <a:gamma/>
                <a:shade val="60000"/>
                <a:invGamma/>
              </a:schemeClr>
            </a:outerShdw>
          </a:effectLst>
        </p:spPr>
        <p:txBody>
          <a:bodyPr wrap="none">
            <a:spAutoFit/>
          </a:bodyPr>
          <a:lstStyle/>
          <a:p>
            <a:r>
              <a:rPr lang="zh-CN" altLang="en-US" sz="2400" b="1">
                <a:solidFill>
                  <a:schemeClr val="bg1"/>
                </a:solidFill>
                <a:latin typeface="黑体" pitchFamily="2" charset="-122"/>
                <a:ea typeface="黑体" pitchFamily="2" charset="-122"/>
              </a:rPr>
              <a:t>ppt宝藏_www.pptbz.com_提供</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18"/>
          <p:cNvSpPr txBox="1">
            <a:spLocks noChangeArrowheads="1"/>
          </p:cNvSpPr>
          <p:nvPr/>
        </p:nvSpPr>
        <p:spPr bwMode="auto">
          <a:xfrm>
            <a:off x="5334000" y="51054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18435" name="文本框 19"/>
          <p:cNvSpPr txBox="1">
            <a:spLocks noChangeArrowheads="1"/>
          </p:cNvSpPr>
          <p:nvPr/>
        </p:nvSpPr>
        <p:spPr bwMode="auto">
          <a:xfrm>
            <a:off x="2438400" y="3352800"/>
            <a:ext cx="1670050" cy="366713"/>
          </a:xfrm>
          <a:prstGeom prst="rect">
            <a:avLst/>
          </a:prstGeom>
          <a:noFill/>
          <a:ln w="9525">
            <a:noFill/>
            <a:miter lim="800000"/>
            <a:headEnd/>
            <a:tailEnd/>
          </a:ln>
        </p:spPr>
        <p:txBody>
          <a:bodyPr wrap="none">
            <a:spAutoFit/>
          </a:bodyPr>
          <a:lstStyle/>
          <a:p>
            <a:r>
              <a:rPr lang="zh-CN" altLang="en-US">
                <a:solidFill>
                  <a:schemeClr val="bg1"/>
                </a:solidFill>
                <a:latin typeface="黑体" pitchFamily="2" charset="-122"/>
                <a:ea typeface="黑体" pitchFamily="2" charset="-122"/>
              </a:rPr>
              <a:t>赖祖亮</a:t>
            </a:r>
            <a:r>
              <a:rPr lang="en-US">
                <a:solidFill>
                  <a:schemeClr val="bg1"/>
                </a:solidFill>
                <a:latin typeface="黑体" pitchFamily="2" charset="-122"/>
                <a:ea typeface="黑体" pitchFamily="2" charset="-122"/>
              </a:rPr>
              <a:t>@</a:t>
            </a:r>
            <a:r>
              <a:rPr lang="zh-CN" altLang="en-US">
                <a:solidFill>
                  <a:schemeClr val="bg1"/>
                </a:solidFill>
                <a:latin typeface="黑体" pitchFamily="2" charset="-122"/>
                <a:ea typeface="黑体" pitchFamily="2" charset="-122"/>
              </a:rPr>
              <a:t>小木虫</a:t>
            </a:r>
          </a:p>
        </p:txBody>
      </p:sp>
      <p:sp>
        <p:nvSpPr>
          <p:cNvPr id="18436" name="矩形 2"/>
          <p:cNvSpPr>
            <a:spLocks noGrp="1" noChangeArrowheads="1"/>
          </p:cNvSpPr>
          <p:nvPr>
            <p:ph type="title" idx="4294967295"/>
          </p:nvPr>
        </p:nvSpPr>
        <p:spPr/>
        <p:txBody>
          <a:bodyPr/>
          <a:lstStyle/>
          <a:p>
            <a:pPr eaLnBrk="1" hangingPunct="1"/>
            <a:r>
              <a:rPr lang="zh-CN">
                <a:effectLst>
                  <a:outerShdw blurRad="38100" dist="38100" dir="2700000" algn="tl">
                    <a:srgbClr val="C0C0C0"/>
                  </a:outerShdw>
                </a:effectLst>
              </a:rPr>
              <a:t>如何制作幻灯片母版</a:t>
            </a:r>
          </a:p>
        </p:txBody>
      </p:sp>
      <p:grpSp>
        <p:nvGrpSpPr>
          <p:cNvPr id="18437" name="Group 5"/>
          <p:cNvGrpSpPr>
            <a:grpSpLocks/>
          </p:cNvGrpSpPr>
          <p:nvPr/>
        </p:nvGrpSpPr>
        <p:grpSpPr bwMode="auto">
          <a:xfrm>
            <a:off x="1547813" y="1503363"/>
            <a:ext cx="1808162" cy="1790700"/>
            <a:chOff x="0" y="0"/>
            <a:chExt cx="1139" cy="1128"/>
          </a:xfrm>
        </p:grpSpPr>
        <p:sp>
          <p:nvSpPr>
            <p:cNvPr id="18438" name="文本框 4"/>
            <p:cNvSpPr txBox="1">
              <a:spLocks noChangeArrowheads="1"/>
            </p:cNvSpPr>
            <p:nvPr/>
          </p:nvSpPr>
          <p:spPr bwMode="auto">
            <a:xfrm>
              <a:off x="32" y="532"/>
              <a:ext cx="1012" cy="596"/>
            </a:xfrm>
            <a:prstGeom prst="rect">
              <a:avLst/>
            </a:prstGeom>
            <a:gradFill rotWithShape="1">
              <a:gsLst>
                <a:gs pos="0">
                  <a:schemeClr val="accent1"/>
                </a:gs>
                <a:gs pos="50000">
                  <a:schemeClr val="bg1"/>
                </a:gs>
                <a:gs pos="100000">
                  <a:schemeClr val="accent1"/>
                </a:gs>
              </a:gsLst>
              <a:lin ang="5400000" scaled="1"/>
            </a:gradFill>
            <a:ln w="9525">
              <a:noFill/>
              <a:miter lim="800000"/>
              <a:headEnd/>
              <a:tailEnd/>
            </a:ln>
            <a:effectLst>
              <a:prstShdw prst="shdw17" dist="17961" dir="2700000">
                <a:srgbClr val="2F4D71"/>
              </a:prstShdw>
            </a:effectLst>
          </p:spPr>
          <p:txBody>
            <a:bodyPr wrap="none">
              <a:spAutoFit/>
            </a:bodyPr>
            <a:lstStyle/>
            <a:p>
              <a:pPr algn="ctr"/>
              <a:r>
                <a:rPr lang="zh-CN" altLang="en-US" sz="2800">
                  <a:latin typeface="黑体" pitchFamily="2" charset="-122"/>
                  <a:ea typeface="黑体" pitchFamily="2" charset="-122"/>
                </a:rPr>
                <a:t>新建一个</a:t>
              </a:r>
            </a:p>
            <a:p>
              <a:pPr algn="ctr"/>
              <a:r>
                <a:rPr lang="zh-CN" altLang="en-US" sz="2800">
                  <a:latin typeface="黑体" pitchFamily="2" charset="-122"/>
                  <a:ea typeface="黑体" pitchFamily="2" charset="-122"/>
                </a:rPr>
                <a:t>空白文件</a:t>
              </a:r>
            </a:p>
          </p:txBody>
        </p:sp>
        <p:sp>
          <p:nvSpPr>
            <p:cNvPr id="18439" name="文本框 5"/>
            <p:cNvSpPr txBox="1">
              <a:spLocks noChangeArrowheads="1"/>
            </p:cNvSpPr>
            <p:nvPr/>
          </p:nvSpPr>
          <p:spPr bwMode="auto">
            <a:xfrm>
              <a:off x="0" y="0"/>
              <a:ext cx="1139" cy="442"/>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lgn="ctr"/>
              <a:r>
                <a:rPr lang="en-US" sz="4000">
                  <a:solidFill>
                    <a:srgbClr val="FF6600"/>
                  </a:solidFill>
                  <a:latin typeface="Algerian" pitchFamily="82" charset="0"/>
                </a:rPr>
                <a:t>Step 1</a:t>
              </a:r>
            </a:p>
          </p:txBody>
        </p:sp>
      </p:grpSp>
      <p:grpSp>
        <p:nvGrpSpPr>
          <p:cNvPr id="18440" name="Group 8"/>
          <p:cNvGrpSpPr>
            <a:grpSpLocks/>
          </p:cNvGrpSpPr>
          <p:nvPr/>
        </p:nvGrpSpPr>
        <p:grpSpPr bwMode="auto">
          <a:xfrm>
            <a:off x="5778500" y="1484313"/>
            <a:ext cx="1962150" cy="1809750"/>
            <a:chOff x="0" y="0"/>
            <a:chExt cx="1236" cy="1140"/>
          </a:xfrm>
        </p:grpSpPr>
        <p:sp>
          <p:nvSpPr>
            <p:cNvPr id="18441" name="文本框 7"/>
            <p:cNvSpPr txBox="1">
              <a:spLocks noChangeArrowheads="1"/>
            </p:cNvSpPr>
            <p:nvPr/>
          </p:nvSpPr>
          <p:spPr bwMode="auto">
            <a:xfrm>
              <a:off x="52" y="0"/>
              <a:ext cx="1139" cy="442"/>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lgn="r"/>
              <a:r>
                <a:rPr lang="en-US" sz="4000">
                  <a:solidFill>
                    <a:srgbClr val="FF6600"/>
                  </a:solidFill>
                  <a:latin typeface="Algerian" pitchFamily="82" charset="0"/>
                </a:rPr>
                <a:t>Step 2</a:t>
              </a:r>
            </a:p>
          </p:txBody>
        </p:sp>
        <p:sp>
          <p:nvSpPr>
            <p:cNvPr id="18442" name="文本框 8"/>
            <p:cNvSpPr txBox="1">
              <a:spLocks noChangeArrowheads="1"/>
            </p:cNvSpPr>
            <p:nvPr/>
          </p:nvSpPr>
          <p:spPr bwMode="auto">
            <a:xfrm>
              <a:off x="0" y="544"/>
              <a:ext cx="1236" cy="596"/>
            </a:xfrm>
            <a:prstGeom prst="rect">
              <a:avLst/>
            </a:prstGeom>
            <a:gradFill rotWithShape="1">
              <a:gsLst>
                <a:gs pos="0">
                  <a:schemeClr val="accent1"/>
                </a:gs>
                <a:gs pos="50000">
                  <a:schemeClr val="bg1"/>
                </a:gs>
                <a:gs pos="100000">
                  <a:schemeClr val="accent1"/>
                </a:gs>
              </a:gsLst>
              <a:lin ang="5400000" scaled="1"/>
            </a:gradFill>
            <a:ln w="9525">
              <a:noFill/>
              <a:miter lim="800000"/>
              <a:headEnd/>
              <a:tailEnd/>
            </a:ln>
            <a:effectLst>
              <a:prstShdw prst="shdw17" dist="17961" dir="2700000">
                <a:srgbClr val="2F4D71"/>
              </a:prstShdw>
            </a:effectLst>
          </p:spPr>
          <p:txBody>
            <a:bodyPr wrap="none">
              <a:spAutoFit/>
            </a:bodyPr>
            <a:lstStyle/>
            <a:p>
              <a:pPr algn="ctr"/>
              <a:r>
                <a:rPr lang="zh-CN" altLang="en-US" sz="2800">
                  <a:ea typeface="黑体" pitchFamily="2" charset="-122"/>
                </a:rPr>
                <a:t>视图</a:t>
              </a:r>
              <a:r>
                <a:rPr lang="en-US" sz="2800">
                  <a:ea typeface="黑体" pitchFamily="2" charset="-122"/>
                </a:rPr>
                <a:t>- </a:t>
              </a:r>
              <a:r>
                <a:rPr lang="zh-CN" altLang="en-US" sz="2800">
                  <a:ea typeface="黑体" pitchFamily="2" charset="-122"/>
                </a:rPr>
                <a:t>母版</a:t>
              </a:r>
              <a:r>
                <a:rPr lang="en-US" sz="2800">
                  <a:ea typeface="黑体" pitchFamily="2" charset="-122"/>
                </a:rPr>
                <a:t>-</a:t>
              </a:r>
            </a:p>
            <a:p>
              <a:pPr algn="ctr"/>
              <a:r>
                <a:rPr lang="zh-CN" altLang="en-US" sz="2800">
                  <a:ea typeface="黑体" pitchFamily="2" charset="-122"/>
                </a:rPr>
                <a:t>幻灯片模版</a:t>
              </a:r>
            </a:p>
          </p:txBody>
        </p:sp>
      </p:grpSp>
      <p:grpSp>
        <p:nvGrpSpPr>
          <p:cNvPr id="18443" name="Group 11"/>
          <p:cNvGrpSpPr>
            <a:grpSpLocks/>
          </p:cNvGrpSpPr>
          <p:nvPr/>
        </p:nvGrpSpPr>
        <p:grpSpPr bwMode="auto">
          <a:xfrm>
            <a:off x="5778500" y="4143375"/>
            <a:ext cx="1962150" cy="1878013"/>
            <a:chOff x="0" y="0"/>
            <a:chExt cx="1236" cy="1183"/>
          </a:xfrm>
        </p:grpSpPr>
        <p:sp>
          <p:nvSpPr>
            <p:cNvPr id="18444" name="文本框 10"/>
            <p:cNvSpPr txBox="1">
              <a:spLocks noChangeArrowheads="1"/>
            </p:cNvSpPr>
            <p:nvPr/>
          </p:nvSpPr>
          <p:spPr bwMode="auto">
            <a:xfrm>
              <a:off x="52" y="0"/>
              <a:ext cx="1139" cy="442"/>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lgn="r"/>
              <a:r>
                <a:rPr lang="en-US" sz="4000">
                  <a:solidFill>
                    <a:srgbClr val="FF6600"/>
                  </a:solidFill>
                  <a:latin typeface="Algerian" pitchFamily="82" charset="0"/>
                </a:rPr>
                <a:t>Step 3</a:t>
              </a:r>
            </a:p>
          </p:txBody>
        </p:sp>
        <p:sp>
          <p:nvSpPr>
            <p:cNvPr id="18445" name="文本框 11"/>
            <p:cNvSpPr txBox="1">
              <a:spLocks noChangeArrowheads="1"/>
            </p:cNvSpPr>
            <p:nvPr/>
          </p:nvSpPr>
          <p:spPr bwMode="auto">
            <a:xfrm>
              <a:off x="0" y="587"/>
              <a:ext cx="1236" cy="596"/>
            </a:xfrm>
            <a:prstGeom prst="rect">
              <a:avLst/>
            </a:prstGeom>
            <a:gradFill rotWithShape="1">
              <a:gsLst>
                <a:gs pos="0">
                  <a:schemeClr val="accent1"/>
                </a:gs>
                <a:gs pos="50000">
                  <a:schemeClr val="bg1"/>
                </a:gs>
                <a:gs pos="100000">
                  <a:schemeClr val="accent1"/>
                </a:gs>
              </a:gsLst>
              <a:lin ang="5400000" scaled="1"/>
            </a:gradFill>
            <a:ln w="9525">
              <a:noFill/>
              <a:miter lim="800000"/>
              <a:headEnd/>
              <a:tailEnd/>
            </a:ln>
            <a:effectLst>
              <a:prstShdw prst="shdw17" dist="17961" dir="2700000">
                <a:srgbClr val="2F4D71"/>
              </a:prstShdw>
            </a:effectLst>
          </p:spPr>
          <p:txBody>
            <a:bodyPr wrap="none">
              <a:spAutoFit/>
            </a:bodyPr>
            <a:lstStyle/>
            <a:p>
              <a:pPr algn="ctr"/>
              <a:r>
                <a:rPr lang="zh-CN" altLang="en-US" sz="2800">
                  <a:ea typeface="黑体" pitchFamily="2" charset="-122"/>
                </a:rPr>
                <a:t>选择适当图</a:t>
              </a:r>
            </a:p>
            <a:p>
              <a:pPr algn="ctr"/>
              <a:r>
                <a:rPr lang="zh-CN" altLang="en-US" sz="2800">
                  <a:ea typeface="黑体" pitchFamily="2" charset="-122"/>
                </a:rPr>
                <a:t>片作为背景</a:t>
              </a:r>
            </a:p>
          </p:txBody>
        </p:sp>
      </p:grpSp>
      <p:grpSp>
        <p:nvGrpSpPr>
          <p:cNvPr id="18446" name="Group 14"/>
          <p:cNvGrpSpPr>
            <a:grpSpLocks/>
          </p:cNvGrpSpPr>
          <p:nvPr/>
        </p:nvGrpSpPr>
        <p:grpSpPr bwMode="auto">
          <a:xfrm>
            <a:off x="1260475" y="4143375"/>
            <a:ext cx="2317750" cy="1878013"/>
            <a:chOff x="0" y="0"/>
            <a:chExt cx="1460" cy="1183"/>
          </a:xfrm>
        </p:grpSpPr>
        <p:sp>
          <p:nvSpPr>
            <p:cNvPr id="18447" name="文本框 13"/>
            <p:cNvSpPr txBox="1">
              <a:spLocks noChangeArrowheads="1"/>
            </p:cNvSpPr>
            <p:nvPr/>
          </p:nvSpPr>
          <p:spPr bwMode="auto">
            <a:xfrm>
              <a:off x="176" y="0"/>
              <a:ext cx="1139" cy="442"/>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algn="r"/>
              <a:r>
                <a:rPr lang="en-US" sz="4000">
                  <a:solidFill>
                    <a:srgbClr val="FF6600"/>
                  </a:solidFill>
                  <a:latin typeface="Algerian" pitchFamily="82" charset="0"/>
                </a:rPr>
                <a:t>Step 4</a:t>
              </a:r>
            </a:p>
          </p:txBody>
        </p:sp>
        <p:sp>
          <p:nvSpPr>
            <p:cNvPr id="18448" name="文本框 14"/>
            <p:cNvSpPr txBox="1">
              <a:spLocks noChangeArrowheads="1"/>
            </p:cNvSpPr>
            <p:nvPr/>
          </p:nvSpPr>
          <p:spPr bwMode="auto">
            <a:xfrm>
              <a:off x="0" y="587"/>
              <a:ext cx="1460" cy="596"/>
            </a:xfrm>
            <a:prstGeom prst="rect">
              <a:avLst/>
            </a:prstGeom>
            <a:gradFill rotWithShape="1">
              <a:gsLst>
                <a:gs pos="0">
                  <a:schemeClr val="accent1"/>
                </a:gs>
                <a:gs pos="50000">
                  <a:schemeClr val="bg1"/>
                </a:gs>
                <a:gs pos="100000">
                  <a:schemeClr val="accent1"/>
                </a:gs>
              </a:gsLst>
              <a:lin ang="5400000" scaled="1"/>
            </a:gradFill>
            <a:ln w="9525">
              <a:noFill/>
              <a:miter lim="800000"/>
              <a:headEnd/>
              <a:tailEnd/>
            </a:ln>
            <a:effectLst>
              <a:prstShdw prst="shdw17" dist="17961" dir="2700000">
                <a:srgbClr val="2F4D71"/>
              </a:prstShdw>
            </a:effectLst>
          </p:spPr>
          <p:txBody>
            <a:bodyPr wrap="none">
              <a:spAutoFit/>
            </a:bodyPr>
            <a:lstStyle/>
            <a:p>
              <a:pPr algn="ctr"/>
              <a:r>
                <a:rPr lang="zh-CN" altLang="en-US" sz="2800">
                  <a:ea typeface="黑体" pitchFamily="2" charset="-122"/>
                </a:rPr>
                <a:t>设置字体格式</a:t>
              </a:r>
            </a:p>
            <a:p>
              <a:pPr algn="ctr"/>
              <a:r>
                <a:rPr lang="zh-CN" altLang="en-US" sz="2800">
                  <a:ea typeface="黑体" pitchFamily="2" charset="-122"/>
                </a:rPr>
                <a:t>保存成为母版</a:t>
              </a:r>
            </a:p>
          </p:txBody>
        </p:sp>
      </p:grpSp>
      <p:sp>
        <p:nvSpPr>
          <p:cNvPr id="18449" name="自选图形 15"/>
          <p:cNvSpPr>
            <a:spLocks noChangeArrowheads="1"/>
          </p:cNvSpPr>
          <p:nvPr/>
        </p:nvSpPr>
        <p:spPr bwMode="auto">
          <a:xfrm>
            <a:off x="4286250" y="2492375"/>
            <a:ext cx="719138" cy="600075"/>
          </a:xfrm>
          <a:prstGeom prst="chevron">
            <a:avLst>
              <a:gd name="adj" fmla="val 57718"/>
            </a:avLst>
          </a:prstGeom>
          <a:gradFill rotWithShape="1">
            <a:gsLst>
              <a:gs pos="0">
                <a:schemeClr val="bg1"/>
              </a:gs>
              <a:gs pos="100000">
                <a:srgbClr val="00FF00"/>
              </a:gs>
            </a:gsLst>
            <a:path path="rect">
              <a:fillToRect l="50000" t="50000" r="50000" b="50000"/>
            </a:path>
          </a:gradFill>
          <a:ln w="9525">
            <a:noFill/>
            <a:miter lim="800000"/>
            <a:headEnd/>
            <a:tailEnd/>
          </a:ln>
          <a:effectLst>
            <a:outerShdw dist="17961" dir="2700000" algn="ctr" rotWithShape="0">
              <a:srgbClr val="009900"/>
            </a:outerShdw>
          </a:effectLst>
        </p:spPr>
        <p:txBody>
          <a:bodyPr wrap="none" anchor="ctr"/>
          <a:lstStyle/>
          <a:p>
            <a:endParaRPr lang="zh-CN" altLang="en-US"/>
          </a:p>
        </p:txBody>
      </p:sp>
      <p:sp>
        <p:nvSpPr>
          <p:cNvPr id="18450" name="自选图形 16"/>
          <p:cNvSpPr>
            <a:spLocks noChangeArrowheads="1"/>
          </p:cNvSpPr>
          <p:nvPr/>
        </p:nvSpPr>
        <p:spPr bwMode="auto">
          <a:xfrm rot="5400000">
            <a:off x="6493669" y="3525044"/>
            <a:ext cx="503237" cy="600075"/>
          </a:xfrm>
          <a:prstGeom prst="chevron">
            <a:avLst>
              <a:gd name="adj" fmla="val 48162"/>
            </a:avLst>
          </a:prstGeom>
          <a:gradFill rotWithShape="1">
            <a:gsLst>
              <a:gs pos="0">
                <a:schemeClr val="bg1"/>
              </a:gs>
              <a:gs pos="100000">
                <a:srgbClr val="00FF00"/>
              </a:gs>
            </a:gsLst>
            <a:path path="rect">
              <a:fillToRect l="50000" t="50000" r="50000" b="50000"/>
            </a:path>
          </a:gradFill>
          <a:ln w="9525">
            <a:noFill/>
            <a:miter lim="800000"/>
            <a:headEnd/>
            <a:tailEnd/>
          </a:ln>
          <a:effectLst>
            <a:outerShdw dist="17961" dir="2700000" algn="ctr" rotWithShape="0">
              <a:srgbClr val="009900"/>
            </a:outerShdw>
          </a:effectLst>
        </p:spPr>
        <p:txBody>
          <a:bodyPr wrap="none" anchor="ctr"/>
          <a:lstStyle/>
          <a:p>
            <a:endParaRPr lang="zh-CN" altLang="en-US"/>
          </a:p>
        </p:txBody>
      </p:sp>
      <p:sp>
        <p:nvSpPr>
          <p:cNvPr id="18451" name="自选图形 17"/>
          <p:cNvSpPr>
            <a:spLocks noChangeArrowheads="1"/>
          </p:cNvSpPr>
          <p:nvPr/>
        </p:nvSpPr>
        <p:spPr bwMode="auto">
          <a:xfrm rot="10800000">
            <a:off x="4213225" y="5151438"/>
            <a:ext cx="719138" cy="600075"/>
          </a:xfrm>
          <a:prstGeom prst="chevron">
            <a:avLst>
              <a:gd name="adj" fmla="val 57718"/>
            </a:avLst>
          </a:prstGeom>
          <a:gradFill rotWithShape="1">
            <a:gsLst>
              <a:gs pos="0">
                <a:schemeClr val="bg1"/>
              </a:gs>
              <a:gs pos="100000">
                <a:srgbClr val="00FF00"/>
              </a:gs>
            </a:gsLst>
            <a:path path="rect">
              <a:fillToRect l="50000" t="50000" r="50000" b="50000"/>
            </a:path>
          </a:gradFill>
          <a:ln w="9525">
            <a:noFill/>
            <a:miter lim="800000"/>
            <a:headEnd/>
            <a:tailEnd/>
          </a:ln>
          <a:effectLst>
            <a:outerShdw dist="17961" dir="2700000" algn="ctr" rotWithShape="0">
              <a:srgbClr val="009900"/>
            </a:outerShdw>
          </a:effec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wipe(up)">
                                      <p:cBhvr>
                                        <p:cTn id="7" dur="500"/>
                                        <p:tgtEl>
                                          <p:spTgt spid="184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449"/>
                                        </p:tgtEl>
                                        <p:attrNameLst>
                                          <p:attrName>style.visibility</p:attrName>
                                        </p:attrNameLst>
                                      </p:cBhvr>
                                      <p:to>
                                        <p:strVal val="visible"/>
                                      </p:to>
                                    </p:set>
                                    <p:animEffect transition="in" filter="wipe(left)">
                                      <p:cBhvr>
                                        <p:cTn id="12" dur="500"/>
                                        <p:tgtEl>
                                          <p:spTgt spid="18449"/>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8440"/>
                                        </p:tgtEl>
                                        <p:attrNameLst>
                                          <p:attrName>style.visibility</p:attrName>
                                        </p:attrNameLst>
                                      </p:cBhvr>
                                      <p:to>
                                        <p:strVal val="visible"/>
                                      </p:to>
                                    </p:set>
                                    <p:animEffect transition="in" filter="wipe(up)">
                                      <p:cBhvr>
                                        <p:cTn id="16" dur="500"/>
                                        <p:tgtEl>
                                          <p:spTgt spid="1844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8450"/>
                                        </p:tgtEl>
                                        <p:attrNameLst>
                                          <p:attrName>style.visibility</p:attrName>
                                        </p:attrNameLst>
                                      </p:cBhvr>
                                      <p:to>
                                        <p:strVal val="visible"/>
                                      </p:to>
                                    </p:set>
                                    <p:animEffect transition="in" filter="wipe(up)">
                                      <p:cBhvr>
                                        <p:cTn id="21" dur="500"/>
                                        <p:tgtEl>
                                          <p:spTgt spid="18450"/>
                                        </p:tgtEl>
                                      </p:cBhvr>
                                    </p:animEffect>
                                  </p:childTnLst>
                                </p:cTn>
                              </p:par>
                            </p:childTnLst>
                          </p:cTn>
                        </p:par>
                        <p:par>
                          <p:cTn id="22" fill="hold">
                            <p:stCondLst>
                              <p:cond delay="500"/>
                            </p:stCondLst>
                            <p:childTnLst>
                              <p:par>
                                <p:cTn id="23" presetID="22" presetClass="entr" presetSubtype="1" fill="hold" nodeType="afterEffect">
                                  <p:stCondLst>
                                    <p:cond delay="0"/>
                                  </p:stCondLst>
                                  <p:childTnLst>
                                    <p:set>
                                      <p:cBhvr>
                                        <p:cTn id="24" dur="1" fill="hold">
                                          <p:stCondLst>
                                            <p:cond delay="0"/>
                                          </p:stCondLst>
                                        </p:cTn>
                                        <p:tgtEl>
                                          <p:spTgt spid="18443"/>
                                        </p:tgtEl>
                                        <p:attrNameLst>
                                          <p:attrName>style.visibility</p:attrName>
                                        </p:attrNameLst>
                                      </p:cBhvr>
                                      <p:to>
                                        <p:strVal val="visible"/>
                                      </p:to>
                                    </p:set>
                                    <p:animEffect transition="in" filter="wipe(up)">
                                      <p:cBhvr>
                                        <p:cTn id="25" dur="500"/>
                                        <p:tgtEl>
                                          <p:spTgt spid="1844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grpId="0" nodeType="clickEffect">
                                  <p:stCondLst>
                                    <p:cond delay="0"/>
                                  </p:stCondLst>
                                  <p:childTnLst>
                                    <p:set>
                                      <p:cBhvr>
                                        <p:cTn id="29" dur="1" fill="hold">
                                          <p:stCondLst>
                                            <p:cond delay="0"/>
                                          </p:stCondLst>
                                        </p:cTn>
                                        <p:tgtEl>
                                          <p:spTgt spid="18451"/>
                                        </p:tgtEl>
                                        <p:attrNameLst>
                                          <p:attrName>style.visibility</p:attrName>
                                        </p:attrNameLst>
                                      </p:cBhvr>
                                      <p:to>
                                        <p:strVal val="visible"/>
                                      </p:to>
                                    </p:set>
                                    <p:animEffect transition="in" filter="wipe(right)">
                                      <p:cBhvr>
                                        <p:cTn id="30" dur="500"/>
                                        <p:tgtEl>
                                          <p:spTgt spid="18451"/>
                                        </p:tgtEl>
                                      </p:cBhvr>
                                    </p:animEffect>
                                  </p:childTnLst>
                                </p:cTn>
                              </p:par>
                            </p:childTnLst>
                          </p:cTn>
                        </p:par>
                        <p:par>
                          <p:cTn id="31" fill="hold">
                            <p:stCondLst>
                              <p:cond delay="500"/>
                            </p:stCondLst>
                            <p:childTnLst>
                              <p:par>
                                <p:cTn id="32" presetID="22" presetClass="entr" presetSubtype="1" fill="hold" nodeType="afterEffect">
                                  <p:stCondLst>
                                    <p:cond delay="0"/>
                                  </p:stCondLst>
                                  <p:childTnLst>
                                    <p:set>
                                      <p:cBhvr>
                                        <p:cTn id="33" dur="1" fill="hold">
                                          <p:stCondLst>
                                            <p:cond delay="0"/>
                                          </p:stCondLst>
                                        </p:cTn>
                                        <p:tgtEl>
                                          <p:spTgt spid="18446"/>
                                        </p:tgtEl>
                                        <p:attrNameLst>
                                          <p:attrName>style.visibility</p:attrName>
                                        </p:attrNameLst>
                                      </p:cBhvr>
                                      <p:to>
                                        <p:strVal val="visible"/>
                                      </p:to>
                                    </p:set>
                                    <p:animEffect transition="in" filter="wipe(up)">
                                      <p:cBhvr>
                                        <p:cTn id="34" dur="500"/>
                                        <p:tgtEl>
                                          <p:spTgt spid="18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9" grpId="0" animBg="1" autoUpdateAnimBg="0"/>
      <p:bldP spid="18450" grpId="0" animBg="1" autoUpdateAnimBg="0"/>
      <p:bldP spid="18451" grpId="0" animBg="1"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21</TotalTime>
  <Pages>0</Pages>
  <Words>4977</Words>
  <Characters>0</Characters>
  <Application>Microsoft Office PowerPoint</Application>
  <DocSecurity>0</DocSecurity>
  <PresentationFormat>全屏显示(4:3)</PresentationFormat>
  <Lines>0</Lines>
  <Paragraphs>804</Paragraphs>
  <Slides>87</Slides>
  <Notes>39</Notes>
  <HiddenSlides>0</HiddenSlides>
  <MMClips>0</MMClips>
  <ScaleCrop>false</ScaleCrop>
  <HeadingPairs>
    <vt:vector size="8" baseType="variant">
      <vt:variant>
        <vt:lpstr>已用的字体</vt:lpstr>
      </vt:variant>
      <vt:variant>
        <vt:i4>17</vt:i4>
      </vt:variant>
      <vt:variant>
        <vt:lpstr>主题</vt:lpstr>
      </vt:variant>
      <vt:variant>
        <vt:i4>3</vt:i4>
      </vt:variant>
      <vt:variant>
        <vt:lpstr>嵌入 OLE 服务器</vt:lpstr>
      </vt:variant>
      <vt:variant>
        <vt:i4>2</vt:i4>
      </vt:variant>
      <vt:variant>
        <vt:lpstr>幻灯片标题</vt:lpstr>
      </vt:variant>
      <vt:variant>
        <vt:i4>87</vt:i4>
      </vt:variant>
    </vt:vector>
  </HeadingPairs>
  <TitlesOfParts>
    <vt:vector size="109" baseType="lpstr">
      <vt:lpstr>Arial</vt:lpstr>
      <vt:lpstr>宋体</vt:lpstr>
      <vt:lpstr>Wingdings</vt:lpstr>
      <vt:lpstr>Calibri</vt:lpstr>
      <vt:lpstr>微软雅黑</vt:lpstr>
      <vt:lpstr>Algerian</vt:lpstr>
      <vt:lpstr>黑体</vt:lpstr>
      <vt:lpstr>Verdana</vt:lpstr>
      <vt:lpstr>华文细黑</vt:lpstr>
      <vt:lpstr>华文琥珀</vt:lpstr>
      <vt:lpstr>华文楷体</vt:lpstr>
      <vt:lpstr>Rage Italic</vt:lpstr>
      <vt:lpstr>Arial Narrow</vt:lpstr>
      <vt:lpstr>Wingdings 3</vt:lpstr>
      <vt:lpstr>Courier New</vt:lpstr>
      <vt:lpstr>楷体_GB2312</vt:lpstr>
      <vt:lpstr>Courier New</vt:lpstr>
      <vt:lpstr>Office 主题</vt:lpstr>
      <vt:lpstr>1_Office 主题</vt:lpstr>
      <vt:lpstr>2_Office 主题</vt:lpstr>
      <vt:lpstr>Microsoft Office Excel 97-2003 工作表</vt:lpstr>
      <vt:lpstr>Microsoft Office Excel 图表</vt:lpstr>
      <vt:lpstr>幻灯片 1</vt:lpstr>
      <vt:lpstr>幻灯片 2</vt:lpstr>
      <vt:lpstr>我们期望用好PowerPoint以后</vt:lpstr>
      <vt:lpstr>何为优秀的幻灯片？</vt:lpstr>
      <vt:lpstr>幻灯片制作的捷径</vt:lpstr>
      <vt:lpstr>谋篇布局中的要点</vt:lpstr>
      <vt:lpstr>幻灯片设计</vt:lpstr>
      <vt:lpstr>何为幻灯片母版？</vt:lpstr>
      <vt:lpstr>如何制作幻灯片母版</vt:lpstr>
      <vt:lpstr>制作幻灯片母版实例</vt:lpstr>
      <vt:lpstr>估算幻灯片的容量1</vt:lpstr>
      <vt:lpstr>估算幻灯片的容量2</vt:lpstr>
      <vt:lpstr>动静结合</vt:lpstr>
      <vt:lpstr>叠放次序—虚拟图层</vt:lpstr>
      <vt:lpstr>组合效果—简单到神奇</vt:lpstr>
      <vt:lpstr>渐变填充基础</vt:lpstr>
      <vt:lpstr>简易立体按钮制作攻略</vt:lpstr>
      <vt:lpstr>动画—吸引眼球的关键</vt:lpstr>
      <vt:lpstr>动画基础</vt:lpstr>
      <vt:lpstr>动画时间轴的概念</vt:lpstr>
      <vt:lpstr>动画解析1—转动的钟</vt:lpstr>
      <vt:lpstr>常用动画效果举例</vt:lpstr>
      <vt:lpstr>锦上添花</vt:lpstr>
      <vt:lpstr>PPT常见问题解决方案1</vt:lpstr>
      <vt:lpstr>PPT常见问题解决方案2</vt:lpstr>
      <vt:lpstr>PPT常见问题解决方案3</vt:lpstr>
      <vt:lpstr>PPT常见问题解决方案4</vt:lpstr>
      <vt:lpstr>PPT常见问题解决方案5</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一目了然</vt:lpstr>
      <vt:lpstr>幻灯片 40</vt:lpstr>
      <vt:lpstr>思路一：提炼关键词</vt:lpstr>
      <vt:lpstr>思路二：利用行间距留白</vt:lpstr>
      <vt:lpstr>思路三：巧妙排版</vt:lpstr>
      <vt:lpstr>幻灯片 44</vt:lpstr>
      <vt:lpstr>案例：PPT信息量太大怎么办？</vt:lpstr>
      <vt:lpstr>思路1：充分利用备注</vt:lpstr>
      <vt:lpstr>思路2：拆成多个页面</vt:lpstr>
      <vt:lpstr>思路3：要点一条条显示</vt:lpstr>
      <vt:lpstr>幻灯片 49</vt:lpstr>
      <vt:lpstr>幻灯片 50</vt:lpstr>
      <vt:lpstr>幻灯片 51</vt:lpstr>
      <vt:lpstr>幻灯片 52</vt:lpstr>
      <vt:lpstr>视觉化 </vt:lpstr>
      <vt:lpstr>也许你觉得这已经是视觉化</vt:lpstr>
      <vt:lpstr>幻灯片 55</vt:lpstr>
      <vt:lpstr>小技巧：利用网格快速对齐大量图片</vt:lpstr>
      <vt:lpstr>幻灯片 57</vt:lpstr>
      <vt:lpstr>IBM 软件开发工程师岗位要求</vt:lpstr>
      <vt:lpstr>幻灯片 59</vt:lpstr>
      <vt:lpstr>幻灯片 60</vt:lpstr>
      <vt:lpstr>幻灯片 61</vt:lpstr>
      <vt:lpstr>幻灯片 62</vt:lpstr>
      <vt:lpstr>幻灯片 63</vt:lpstr>
      <vt:lpstr>条形图/柱形图</vt:lpstr>
      <vt:lpstr>中国XX业 进入电子商务时代</vt:lpstr>
      <vt:lpstr>幻灯片 66</vt:lpstr>
      <vt:lpstr>幻灯片 67</vt:lpstr>
      <vt:lpstr>幻灯片 68</vt:lpstr>
      <vt:lpstr>幻灯片 69</vt:lpstr>
      <vt:lpstr>幻灯片 70</vt:lpstr>
      <vt:lpstr>学会从结论说起</vt:lpstr>
      <vt:lpstr>金字塔原理—要有中心思想</vt:lpstr>
      <vt:lpstr>幻灯片 73</vt:lpstr>
      <vt:lpstr>不是建立了金字塔你就成功</vt:lpstr>
      <vt:lpstr>幻灯片 75</vt:lpstr>
      <vt:lpstr>幻灯片 76</vt:lpstr>
      <vt:lpstr>幻灯片 77</vt:lpstr>
      <vt:lpstr>你知道吗？</vt:lpstr>
      <vt:lpstr>成功PPT演示</vt:lpstr>
      <vt:lpstr>成功PPT演示</vt:lpstr>
      <vt:lpstr>成功PPT演示</vt:lpstr>
      <vt:lpstr>成功PPT演示</vt:lpstr>
      <vt:lpstr>成功PPT演示</vt:lpstr>
      <vt:lpstr>幻灯片 84</vt:lpstr>
      <vt:lpstr>一点感想</vt:lpstr>
      <vt:lpstr>幻灯片 86</vt:lpstr>
      <vt:lpstr>幻灯片 87</vt:lpstr>
    </vt:vector>
  </TitlesOfParts>
  <Manager/>
  <Company>上海卓弈</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你是不是被糟糕的幻灯片害惨了？</dc:title>
  <dc:subject/>
  <dc:creator>刘俊</dc:creator>
  <cp:keywords/>
  <dc:description/>
  <cp:lastModifiedBy>Sky123.Org</cp:lastModifiedBy>
  <cp:revision>255</cp:revision>
  <cp:lastPrinted>1899-12-30T00:00:00Z</cp:lastPrinted>
  <dcterms:created xsi:type="dcterms:W3CDTF">2009-03-09T11:35:39Z</dcterms:created>
  <dcterms:modified xsi:type="dcterms:W3CDTF">2016-09-27T01:59:20Z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