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47.xml" ContentType="application/vnd.openxmlformats-officedocument.presentationml.slide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heme/themeOverride1.xml" ContentType="application/vnd.openxmlformats-officedocument.themeOverrid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notesSlides/notesSlide7.xml" ContentType="application/vnd.openxmlformats-officedocument.presentationml.notesSlid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Default Extension="png" ContentType="image/png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Override6.xml" ContentType="application/vnd.openxmlformats-officedocument.themeOverr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notesSlides/notesSlide8.xml" ContentType="application/vnd.openxmlformats-officedocument.presentationml.notesSlide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49.xml" ContentType="application/vnd.openxmlformats-officedocument.presentationml.slide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Override10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Default Extension="wmf" ContentType="image/x-wmf"/>
  <Override PartName="/ppt/theme/themeOverride3.xml" ContentType="application/vnd.openxmlformats-officedocument.themeOverr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Override8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Default Extension="jpeg" ContentType="image/jpeg"/>
  <Override PartName="/ppt/theme/themeOverride4.xml" ContentType="application/vnd.openxmlformats-officedocument.themeOverr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theme/themeOverride9.xml" ContentType="application/vnd.openxmlformats-officedocument.themeOverride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Override5.xml" ContentType="application/vnd.openxmlformats-officedocument.themeOverr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docProps/custom.xml" ContentType="application/vnd.openxmlformats-officedocument.custom-properties+xml"/>
  <Override PartName="/ppt/theme/theme14.xml" ContentType="application/vnd.openxmlformats-officedocument.them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s/slide48.xml" ContentType="application/vnd.openxmlformats-officedocument.presentationml.slide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Override2.xml" ContentType="application/vnd.openxmlformats-officedocument.themeOverride+xml"/>
  <Override PartName="/ppt/slides/slide40.xml" ContentType="application/vnd.openxmlformats-officedocument.presentationml.slide+xml"/>
  <Override PartName="/ppt/slideLayouts/slideLayout5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32" r:id="rId6"/>
    <p:sldMasterId id="2147483744" r:id="rId7"/>
    <p:sldMasterId id="2147483756" r:id="rId8"/>
    <p:sldMasterId id="2147483768" r:id="rId9"/>
    <p:sldMasterId id="2147483780" r:id="rId10"/>
    <p:sldMasterId id="2147483792" r:id="rId11"/>
    <p:sldMasterId id="2147483804" r:id="rId12"/>
    <p:sldMasterId id="2147483816" r:id="rId13"/>
    <p:sldMasterId id="2147483817" r:id="rId14"/>
  </p:sldMasterIdLst>
  <p:notesMasterIdLst>
    <p:notesMasterId r:id="rId65"/>
  </p:notesMasterIdLst>
  <p:sldIdLst>
    <p:sldId id="270" r:id="rId15"/>
    <p:sldId id="271" r:id="rId16"/>
    <p:sldId id="280" r:id="rId17"/>
    <p:sldId id="281" r:id="rId18"/>
    <p:sldId id="282" r:id="rId19"/>
    <p:sldId id="283" r:id="rId20"/>
    <p:sldId id="325" r:id="rId21"/>
    <p:sldId id="322" r:id="rId22"/>
    <p:sldId id="324" r:id="rId23"/>
    <p:sldId id="366" r:id="rId24"/>
    <p:sldId id="326" r:id="rId25"/>
    <p:sldId id="340" r:id="rId26"/>
    <p:sldId id="327" r:id="rId27"/>
    <p:sldId id="328" r:id="rId28"/>
    <p:sldId id="332" r:id="rId29"/>
    <p:sldId id="316" r:id="rId30"/>
    <p:sldId id="348" r:id="rId31"/>
    <p:sldId id="361" r:id="rId32"/>
    <p:sldId id="343" r:id="rId33"/>
    <p:sldId id="356" r:id="rId34"/>
    <p:sldId id="287" r:id="rId35"/>
    <p:sldId id="288" r:id="rId36"/>
    <p:sldId id="289" r:id="rId37"/>
    <p:sldId id="290" r:id="rId38"/>
    <p:sldId id="346" r:id="rId39"/>
    <p:sldId id="349" r:id="rId40"/>
    <p:sldId id="359" r:id="rId41"/>
    <p:sldId id="360" r:id="rId42"/>
    <p:sldId id="357" r:id="rId43"/>
    <p:sldId id="358" r:id="rId44"/>
    <p:sldId id="333" r:id="rId45"/>
    <p:sldId id="354" r:id="rId46"/>
    <p:sldId id="347" r:id="rId47"/>
    <p:sldId id="279" r:id="rId48"/>
    <p:sldId id="339" r:id="rId49"/>
    <p:sldId id="352" r:id="rId50"/>
    <p:sldId id="351" r:id="rId51"/>
    <p:sldId id="353" r:id="rId52"/>
    <p:sldId id="355" r:id="rId53"/>
    <p:sldId id="334" r:id="rId54"/>
    <p:sldId id="318" r:id="rId55"/>
    <p:sldId id="367" r:id="rId56"/>
    <p:sldId id="335" r:id="rId57"/>
    <p:sldId id="319" r:id="rId58"/>
    <p:sldId id="304" r:id="rId59"/>
    <p:sldId id="365" r:id="rId60"/>
    <p:sldId id="320" r:id="rId61"/>
    <p:sldId id="364" r:id="rId62"/>
    <p:sldId id="321" r:id="rId63"/>
    <p:sldId id="407" r:id="rId6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576" y="-90"/>
      </p:cViewPr>
      <p:guideLst>
        <p:guide orient="horz" pos="212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61600" cy="737616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slide" Target="slides/slide28.xml"/><Relationship Id="rId47" Type="http://schemas.openxmlformats.org/officeDocument/2006/relationships/slide" Target="slides/slide33.xml"/><Relationship Id="rId50" Type="http://schemas.openxmlformats.org/officeDocument/2006/relationships/slide" Target="slides/slide36.xml"/><Relationship Id="rId55" Type="http://schemas.openxmlformats.org/officeDocument/2006/relationships/slide" Target="slides/slide41.xml"/><Relationship Id="rId63" Type="http://schemas.openxmlformats.org/officeDocument/2006/relationships/slide" Target="slides/slide49.xml"/><Relationship Id="rId68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9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slide" Target="slides/slide31.xml"/><Relationship Id="rId53" Type="http://schemas.openxmlformats.org/officeDocument/2006/relationships/slide" Target="slides/slide39.xml"/><Relationship Id="rId58" Type="http://schemas.openxmlformats.org/officeDocument/2006/relationships/slide" Target="slides/slide44.xml"/><Relationship Id="rId66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49" Type="http://schemas.openxmlformats.org/officeDocument/2006/relationships/slide" Target="slides/slide35.xml"/><Relationship Id="rId57" Type="http://schemas.openxmlformats.org/officeDocument/2006/relationships/slide" Target="slides/slide43.xml"/><Relationship Id="rId61" Type="http://schemas.openxmlformats.org/officeDocument/2006/relationships/slide" Target="slides/slide47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slide" Target="slides/slide30.xml"/><Relationship Id="rId52" Type="http://schemas.openxmlformats.org/officeDocument/2006/relationships/slide" Target="slides/slide38.xml"/><Relationship Id="rId60" Type="http://schemas.openxmlformats.org/officeDocument/2006/relationships/slide" Target="slides/slide46.xml"/><Relationship Id="rId65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slide" Target="slides/slide29.xml"/><Relationship Id="rId48" Type="http://schemas.openxmlformats.org/officeDocument/2006/relationships/slide" Target="slides/slide34.xml"/><Relationship Id="rId56" Type="http://schemas.openxmlformats.org/officeDocument/2006/relationships/slide" Target="slides/slide42.xml"/><Relationship Id="rId64" Type="http://schemas.openxmlformats.org/officeDocument/2006/relationships/slide" Target="slides/slide50.xml"/><Relationship Id="rId69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7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slide" Target="slides/slide32.xml"/><Relationship Id="rId59" Type="http://schemas.openxmlformats.org/officeDocument/2006/relationships/slide" Target="slides/slide45.xml"/><Relationship Id="rId67" Type="http://schemas.openxmlformats.org/officeDocument/2006/relationships/viewProps" Target="viewProps.xml"/><Relationship Id="rId20" Type="http://schemas.openxmlformats.org/officeDocument/2006/relationships/slide" Target="slides/slide6.xml"/><Relationship Id="rId41" Type="http://schemas.openxmlformats.org/officeDocument/2006/relationships/slide" Target="slides/slide27.xml"/><Relationship Id="rId54" Type="http://schemas.openxmlformats.org/officeDocument/2006/relationships/slide" Target="slides/slide40.xml"/><Relationship Id="rId62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15363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F0AD3D2-9DCB-4108-92B4-6C5E7CE881DA}" type="datetime1">
              <a:rPr lang="zh-CN" altLang="en-US"/>
              <a:pPr/>
              <a:t>2016-9-27</a:t>
            </a:fld>
            <a:endParaRPr lang="en-US" altLang="zh-CN"/>
          </a:p>
        </p:txBody>
      </p:sp>
      <p:sp>
        <p:nvSpPr>
          <p:cNvPr id="15364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936625" y="685800"/>
            <a:ext cx="49847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15365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0" eaLnBrk="0" hangingPunct="0">
              <a:spcBef>
                <a:spcPct val="30000"/>
              </a:spcBef>
            </a:pPr>
            <a:r>
              <a:rPr lang="zh-CN" altLang="en-US" sz="1200"/>
              <a:t>单击此处编辑母版文本样式</a:t>
            </a:r>
          </a:p>
          <a:p>
            <a:pPr defTabSz="0" eaLnBrk="0" hangingPunct="0">
              <a:spcBef>
                <a:spcPct val="30000"/>
              </a:spcBef>
            </a:pPr>
            <a:r>
              <a:rPr lang="zh-CN" altLang="en-US" sz="1200"/>
              <a:t>第二级</a:t>
            </a:r>
          </a:p>
          <a:p>
            <a:pPr defTabSz="0" eaLnBrk="0" hangingPunct="0">
              <a:spcBef>
                <a:spcPct val="30000"/>
              </a:spcBef>
            </a:pPr>
            <a:r>
              <a:rPr lang="zh-CN" altLang="en-US" sz="1200"/>
              <a:t>第三级</a:t>
            </a:r>
          </a:p>
          <a:p>
            <a:pPr defTabSz="0" eaLnBrk="0" hangingPunct="0">
              <a:spcBef>
                <a:spcPct val="30000"/>
              </a:spcBef>
            </a:pPr>
            <a:r>
              <a:rPr lang="zh-CN" altLang="en-US" sz="1200"/>
              <a:t>第四级</a:t>
            </a:r>
          </a:p>
          <a:p>
            <a:pPr defTabSz="0" eaLnBrk="0" hangingPunct="0">
              <a:spcBef>
                <a:spcPct val="30000"/>
              </a:spcBef>
            </a:pPr>
            <a:r>
              <a:rPr lang="zh-CN" altLang="en-US" sz="1200"/>
              <a:t>第五级</a:t>
            </a:r>
          </a:p>
        </p:txBody>
      </p:sp>
      <p:sp>
        <p:nvSpPr>
          <p:cNvPr id="15366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3625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15367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3625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42EAC09-CED0-4C38-9EB4-1364561E0D9E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4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0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7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0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3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4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5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3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6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4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7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4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8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2531" name="备注占位符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1049338" y="747713"/>
            <a:ext cx="5595937" cy="37417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zh-CN" altLang="en-US"/>
              <a:t>通过故事说明</a:t>
            </a:r>
            <a:r>
              <a:rPr lang="en-US"/>
              <a:t>5</a:t>
            </a:r>
            <a:r>
              <a:rPr lang="zh-CN" altLang="en-US"/>
              <a:t>大戒律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70659" name="备注占位符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1049338" y="747713"/>
            <a:ext cx="5595937" cy="37417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zh-CN" altLang="en-US"/>
              <a:t>质量工具</a:t>
            </a:r>
            <a:r>
              <a:rPr lang="en-US"/>
              <a:t>Q7-</a:t>
            </a:r>
            <a:r>
              <a:rPr lang="zh-CN" altLang="en-US"/>
              <a:t>鱼骨图，石川图，特性要因图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4819" name="备注占位符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1049338" y="747713"/>
            <a:ext cx="5595937" cy="37417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zh-CN" altLang="en-US"/>
              <a:t>构思，是作者在观察体验的基础上，提炼文章的主题意蕴并选择最佳表现方式，以指导写作实践的创造性总体思维过程。</a:t>
            </a:r>
          </a:p>
          <a:p>
            <a:endParaRPr lang="en-US"/>
          </a:p>
          <a:p>
            <a:r>
              <a:rPr lang="zh-CN" altLang="en-US"/>
              <a:t>作者作为个体生命独自对文章进行整体性思考，必须依凭观察体验甚至一定计划的基础性条件。</a:t>
            </a:r>
          </a:p>
          <a:p>
            <a:endParaRPr lang="en-US"/>
          </a:p>
          <a:p>
            <a:r>
              <a:rPr lang="zh-CN" altLang="en-US"/>
              <a:t>构思的目的和成果最明显的是提炼主题意蕴及其表达方式。</a:t>
            </a:r>
          </a:p>
          <a:p>
            <a:endParaRPr lang="en-US"/>
          </a:p>
          <a:p>
            <a:r>
              <a:rPr lang="zh-CN" altLang="en-US"/>
              <a:t>构思及其成果的作用在于指导起草、修改以及整体写作实践。</a:t>
            </a:r>
          </a:p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8915" name="备注占位符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1049338" y="747713"/>
            <a:ext cx="5595937" cy="37417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/>
              <a:t>语出 </a:t>
            </a:r>
            <a:r>
              <a:rPr lang="en-US"/>
              <a:t>《</a:t>
            </a:r>
            <a:r>
              <a:rPr lang="zh-CN" altLang="en-US"/>
              <a:t>礼记</a:t>
            </a:r>
            <a:r>
              <a:rPr lang="en-US"/>
              <a:t>·</a:t>
            </a:r>
            <a:r>
              <a:rPr lang="zh-CN" altLang="en-US"/>
              <a:t>中庸</a:t>
            </a:r>
            <a:r>
              <a:rPr lang="en-US"/>
              <a:t>》</a:t>
            </a:r>
            <a:r>
              <a:rPr lang="zh-CN" altLang="en-US"/>
              <a:t>：“凡事预则立，不预则废。”预，预先，指事先做好计划和准备；意思是：不论做什么事，事先有准备，就能得到成功，不然就会失败。  </a:t>
            </a:r>
            <a:br>
              <a:rPr lang="zh-CN" altLang="en-US"/>
            </a:br>
            <a:endParaRPr lang="zh-CN" altLang="en-US"/>
          </a:p>
          <a:p>
            <a:pPr>
              <a:lnSpc>
                <a:spcPct val="150000"/>
              </a:lnSpc>
            </a:pPr>
            <a:r>
              <a:rPr lang="zh-CN" altLang="en-US"/>
              <a:t>　  毛泽东在</a:t>
            </a:r>
            <a:r>
              <a:rPr lang="en-US"/>
              <a:t>《</a:t>
            </a:r>
            <a:r>
              <a:rPr lang="zh-CN" altLang="en-US"/>
              <a:t>论持久战</a:t>
            </a:r>
            <a:r>
              <a:rPr lang="en-US"/>
              <a:t>》</a:t>
            </a:r>
            <a:r>
              <a:rPr lang="zh-CN" altLang="en-US"/>
              <a:t>中也提到，没有事先的计划和准备，就不能获得战争的胜利。</a:t>
            </a:r>
          </a:p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0963" name="备注占位符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1049338" y="747713"/>
            <a:ext cx="5595937" cy="37417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zh-CN" altLang="en-US"/>
              <a:t>不断地问：对我有什么好处？ 这个“我”是指听众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3011" name="备注占位符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1049338" y="747713"/>
            <a:ext cx="5595937" cy="37417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zh-CN" altLang="en-US"/>
              <a:t>说明如何站在听众的角度想问题说问题？</a:t>
            </a:r>
          </a:p>
          <a:p>
            <a:endParaRPr lang="en-US"/>
          </a:p>
          <a:p>
            <a:r>
              <a:rPr lang="zh-CN" altLang="en-US"/>
              <a:t>钟表例子</a:t>
            </a:r>
          </a:p>
          <a:p>
            <a:endParaRPr lang="en-US"/>
          </a:p>
          <a:p>
            <a:r>
              <a:rPr lang="zh-CN" altLang="en-US"/>
              <a:t>绵阳可靠性试验汇报的例子，老板关注的是有没有考虑？而不是具体的细节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5059" name="备注占位符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1049338" y="747713"/>
            <a:ext cx="5595937" cy="37417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zh-CN" altLang="en-US"/>
              <a:t>特色：</a:t>
            </a:r>
            <a:r>
              <a:rPr lang="en-US"/>
              <a:t>Feature</a:t>
            </a:r>
            <a:r>
              <a:rPr lang="zh-CN" altLang="en-US"/>
              <a:t>，是有关你、公司、产品或你想鼓吹的事实或特质。</a:t>
            </a:r>
          </a:p>
          <a:p>
            <a:endParaRPr lang="zh-CN" altLang="en-US"/>
          </a:p>
          <a:p>
            <a:pPr eaLnBrk="1" hangingPunct="1">
              <a:spcBef>
                <a:spcPct val="0"/>
              </a:spcBef>
            </a:pPr>
            <a:r>
              <a:rPr lang="zh-CN" altLang="en-US"/>
              <a:t>利益：</a:t>
            </a:r>
            <a:r>
              <a:rPr lang="en-US"/>
              <a:t>Benefit</a:t>
            </a:r>
            <a:r>
              <a:rPr lang="zh-CN" altLang="en-US"/>
              <a:t>，是那个事实或者特质怎样帮助你听众获利？</a:t>
            </a:r>
          </a:p>
          <a:p>
            <a:pPr eaLnBrk="1" hangingPunct="1">
              <a:spcBef>
                <a:spcPct val="0"/>
              </a:spcBef>
            </a:pPr>
            <a:endParaRPr lang="en-US"/>
          </a:p>
          <a:p>
            <a:pPr eaLnBrk="1" hangingPunct="1">
              <a:spcBef>
                <a:spcPct val="0"/>
              </a:spcBef>
            </a:pPr>
            <a:r>
              <a:rPr lang="en-US"/>
              <a:t>1</a:t>
            </a:r>
            <a:r>
              <a:rPr lang="zh-CN" altLang="en-US"/>
              <a:t>、特色可能和听众不相干，但利益永远和听众的利益紧密地联系在一起；</a:t>
            </a:r>
          </a:p>
          <a:p>
            <a:pPr eaLnBrk="1" hangingPunct="1">
              <a:spcBef>
                <a:spcPct val="0"/>
              </a:spcBef>
            </a:pPr>
            <a:endParaRPr lang="en-US"/>
          </a:p>
          <a:p>
            <a:pPr eaLnBrk="1" hangingPunct="1">
              <a:spcBef>
                <a:spcPct val="0"/>
              </a:spcBef>
            </a:pPr>
            <a:r>
              <a:rPr lang="en-US"/>
              <a:t>2</a:t>
            </a:r>
            <a:r>
              <a:rPr lang="zh-CN" altLang="en-US"/>
              <a:t>、少了利益，听众至上就无从谈起，比如这</a:t>
            </a:r>
            <a:r>
              <a:rPr lang="en-US"/>
              <a:t>3</a:t>
            </a:r>
            <a:r>
              <a:rPr lang="zh-CN" altLang="en-US"/>
              <a:t>给小时的课程，对大家的利益是什么？</a:t>
            </a:r>
          </a:p>
          <a:p>
            <a:pPr eaLnBrk="1" hangingPunct="1">
              <a:spcBef>
                <a:spcPct val="0"/>
              </a:spcBef>
            </a:pPr>
            <a:endParaRPr lang="en-US"/>
          </a:p>
          <a:p>
            <a:pPr eaLnBrk="1" hangingPunct="1">
              <a:spcBef>
                <a:spcPct val="0"/>
              </a:spcBef>
            </a:pPr>
            <a:r>
              <a:rPr lang="en-US"/>
              <a:t>3</a:t>
            </a:r>
            <a:r>
              <a:rPr lang="zh-CN" altLang="en-US"/>
              <a:t>、想说服别人行动，你的给他行动的理由，而且一定是他们想行动的理由，不是你的理由！</a:t>
            </a:r>
          </a:p>
          <a:p>
            <a:pPr eaLnBrk="1" hangingPunct="1">
              <a:spcBef>
                <a:spcPct val="0"/>
              </a:spcBef>
            </a:pPr>
            <a:endParaRPr lang="en-US"/>
          </a:p>
          <a:p>
            <a:pPr eaLnBrk="1" hangingPunct="1">
              <a:spcBef>
                <a:spcPct val="0"/>
              </a:spcBef>
            </a:pPr>
            <a:r>
              <a:rPr lang="en-US"/>
              <a:t>4</a:t>
            </a:r>
            <a:r>
              <a:rPr lang="zh-CN" altLang="en-US"/>
              <a:t>、特色只是演说者的兴趣，而利益才是听众的兴趣。</a:t>
            </a:r>
          </a:p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7107" name="备注占位符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1049338" y="747713"/>
            <a:ext cx="5595937" cy="37417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zh-CN" altLang="en-US"/>
              <a:t>美国首席企业简报大师，杰瑞</a:t>
            </a:r>
            <a:r>
              <a:rPr lang="en-US"/>
              <a:t>.</a:t>
            </a:r>
            <a:r>
              <a:rPr lang="zh-CN" altLang="en-US"/>
              <a:t>魏斯曼总结的</a:t>
            </a:r>
            <a:r>
              <a:rPr lang="en-US"/>
              <a:t>16</a:t>
            </a:r>
            <a:r>
              <a:rPr lang="zh-CN" altLang="en-US"/>
              <a:t>条</a:t>
            </a:r>
            <a:r>
              <a:rPr lang="en-US"/>
              <a:t>PPT</a:t>
            </a:r>
            <a:r>
              <a:rPr lang="zh-CN" altLang="en-US"/>
              <a:t>表达逻辑；</a:t>
            </a:r>
          </a:p>
          <a:p>
            <a:endParaRPr lang="en-US"/>
          </a:p>
          <a:p>
            <a:r>
              <a:rPr lang="zh-CN" altLang="en-US"/>
              <a:t>在本书第三章将会讲道，并重点介绍</a:t>
            </a:r>
            <a:r>
              <a:rPr lang="en-US"/>
              <a:t>4</a:t>
            </a:r>
            <a:r>
              <a:rPr lang="zh-CN" altLang="en-US"/>
              <a:t>种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8371" name="备注占位符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1049338" y="747713"/>
            <a:ext cx="5595937" cy="37417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zh-CN" altLang="en-US"/>
              <a:t>什么是</a:t>
            </a:r>
            <a:r>
              <a:rPr lang="en-US"/>
              <a:t>PPT</a:t>
            </a:r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6563" name="备注占位符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1049338" y="747713"/>
            <a:ext cx="5595937" cy="37417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/>
              <a:t>语出 </a:t>
            </a:r>
            <a:r>
              <a:rPr lang="en-US"/>
              <a:t>《</a:t>
            </a:r>
            <a:r>
              <a:rPr lang="zh-CN" altLang="en-US"/>
              <a:t>礼记</a:t>
            </a:r>
            <a:r>
              <a:rPr lang="en-US"/>
              <a:t>·</a:t>
            </a:r>
            <a:r>
              <a:rPr lang="zh-CN" altLang="en-US"/>
              <a:t>中庸</a:t>
            </a:r>
            <a:r>
              <a:rPr lang="en-US"/>
              <a:t>》</a:t>
            </a:r>
            <a:r>
              <a:rPr lang="zh-CN" altLang="en-US"/>
              <a:t>：“凡事预则立，不预则废。”预，预先，指事先做好计划和准备；意思是：不论做什么事，事先有准备，就能得到成功，不然就会失败。  </a:t>
            </a:r>
            <a:br>
              <a:rPr lang="zh-CN" altLang="en-US"/>
            </a:br>
            <a:endParaRPr lang="zh-CN" altLang="en-US"/>
          </a:p>
          <a:p>
            <a:pPr>
              <a:lnSpc>
                <a:spcPct val="150000"/>
              </a:lnSpc>
            </a:pPr>
            <a:r>
              <a:rPr lang="zh-CN" altLang="en-US"/>
              <a:t>　  毛泽东在</a:t>
            </a:r>
            <a:r>
              <a:rPr lang="en-US"/>
              <a:t>《</a:t>
            </a:r>
            <a:r>
              <a:rPr lang="zh-CN" altLang="en-US"/>
              <a:t>论持久战</a:t>
            </a:r>
            <a:r>
              <a:rPr lang="en-US"/>
              <a:t>》</a:t>
            </a:r>
            <a:r>
              <a:rPr lang="zh-CN" altLang="en-US"/>
              <a:t>中也提到，没有事先的计划和准备，就不能获得战争的胜利。</a:t>
            </a:r>
          </a:p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3C982C-E6E6-4263-81C7-AC91DA5EAE9F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EC5BDE-EC10-4DE8-99FD-8CDF96FD261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3C982C-E6E6-4263-81C7-AC91DA5EAE9F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9DC581-D07E-42A7-8335-A79EB975E3F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8ED457-E7EE-49DB-87A6-9EE75613BAA5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89505A-C52D-46F0-B333-C8AECCBA137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8ED457-E7EE-49DB-87A6-9EE75613BAA5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8CEC8-952C-4474-BAD1-764FD6824F4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8ED457-E7EE-49DB-87A6-9EE75613BAA5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44C1E5-2DD9-49C4-951F-E2A25340BAA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8ED457-E7EE-49DB-87A6-9EE75613BAA5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0BFECD-7604-4FFC-B37B-8E727D5A2B6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8ED457-E7EE-49DB-87A6-9EE75613BAA5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022AD6-E2BF-43E3-AF57-0393813DC79D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8ED457-E7EE-49DB-87A6-9EE75613BAA5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A2FD94-D003-4002-8DE9-172293F2C21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8ED457-E7EE-49DB-87A6-9EE75613BAA5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5FBC3F-87EC-4277-AC32-2DD290039ED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8ED457-E7EE-49DB-87A6-9EE75613BAA5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99CF60-380B-4FDC-8FE9-E3A22EF5767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8ED457-E7EE-49DB-87A6-9EE75613BAA5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47C8D3-C43A-40FC-BA80-D0EA87C9DE9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8ED457-E7EE-49DB-87A6-9EE75613BAA5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1E94C6-992B-47B4-B8D7-03F66F35723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3C982C-E6E6-4263-81C7-AC91DA5EAE9F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D293C1-5D67-4010-902A-E5B44154898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8ED457-E7EE-49DB-87A6-9EE75613BAA5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804113-D6AF-4AAF-932D-3FEF6873A10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AEAC5E-0F9D-446E-BB8A-27F1E011D388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71B367-946F-41DF-BB82-AEE14C52B1A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AEAC5E-0F9D-446E-BB8A-27F1E011D388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610D29-F868-4357-9F75-2518CCB4469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AEAC5E-0F9D-446E-BB8A-27F1E011D388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E85C82-BDE1-4B45-B59F-FDBF3A3C869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AEAC5E-0F9D-446E-BB8A-27F1E011D388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756B81-DD4F-4622-83B7-AC228F7E4FA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AEAC5E-0F9D-446E-BB8A-27F1E011D388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D3BF0-5821-444C-8191-C185D9A2B41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AEAC5E-0F9D-446E-BB8A-27F1E011D388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D456B7-2137-4C6A-B0C5-2E629ACA410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AEAC5E-0F9D-446E-BB8A-27F1E011D388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A2FC-FB8A-4536-BDEF-0DEFBC72C46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AEAC5E-0F9D-446E-BB8A-27F1E011D388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9179C7-E0B2-4ED3-8E0C-A89366DE160D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AEAC5E-0F9D-446E-BB8A-27F1E011D388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84BDB8-86E9-4321-8AB9-ADF97F7F59B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44C5DF-6588-4A74-B87A-F9856CC0B71C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1371D8-AB03-4E74-9898-95A528C2E39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AEAC5E-0F9D-446E-BB8A-27F1E011D388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AF318D-A272-4684-8FCC-FA0DD594600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AEAC5E-0F9D-446E-BB8A-27F1E011D388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FA9A46-A609-4715-809E-4F29B6FB3BA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D6AD93-59DF-4D02-8708-804FB2D9B98A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3C81F5-ADAC-448B-BD51-F988968F966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D6AD93-59DF-4D02-8708-804FB2D9B98A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07C73B-75B3-44A8-A9A5-7E9827BB517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D6AD93-59DF-4D02-8708-804FB2D9B98A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3716CB-2E0C-422D-BBB0-2C736A9BAFC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D6AD93-59DF-4D02-8708-804FB2D9B98A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65A74B-E35D-4A2D-A517-517A2508C49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D6AD93-59DF-4D02-8708-804FB2D9B98A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7D016E-93AB-4FC7-91A4-E7B79719B37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D6AD93-59DF-4D02-8708-804FB2D9B98A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979549-8E35-4092-8FEF-C9084A4FC81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D6AD93-59DF-4D02-8708-804FB2D9B98A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179EB-A481-4309-84E4-B47540A1F32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D6AD93-59DF-4D02-8708-804FB2D9B98A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841BE1-BA1C-4D98-B363-5DAD8D4C126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44C5DF-6588-4A74-B87A-F9856CC0B71C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0FDB54-2796-4D00-9453-30BB5AE2C7F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D6AD93-59DF-4D02-8708-804FB2D9B98A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96DC99-51EE-418C-95C5-B942DA66EBA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D6AD93-59DF-4D02-8708-804FB2D9B98A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61AA8D-1757-4655-B6A4-F2D909AE3F5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D6AD93-59DF-4D02-8708-804FB2D9B98A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DF87A4-30E9-40EF-995F-396746BE713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268D30-8FA5-4EB5-B9F3-8CDC9C011C73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665E1C-EFCC-467C-9583-1F0E3202346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268D30-8FA5-4EB5-B9F3-8CDC9C011C73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9615D9-C26E-4073-8F6C-E089CBE6AB2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268D30-8FA5-4EB5-B9F3-8CDC9C011C73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DC2FC8-E892-4E0F-9110-12A5ADF1CAA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268D30-8FA5-4EB5-B9F3-8CDC9C011C73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277752-1A54-4693-9489-475B6811275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268D30-8FA5-4EB5-B9F3-8CDC9C011C73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7F4789-6278-4647-BADE-A5C30715795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268D30-8FA5-4EB5-B9F3-8CDC9C011C73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12835B-120E-4D95-AD6B-7699B6077BC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268D30-8FA5-4EB5-B9F3-8CDC9C011C73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A84DE-FC3C-482D-94B8-24EBB7FC59A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44C5DF-6588-4A74-B87A-F9856CC0B71C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F4E12E-F5F1-47DB-B71D-8472606D788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268D30-8FA5-4EB5-B9F3-8CDC9C011C73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EC328B-0538-42CB-99FF-308580A1243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268D30-8FA5-4EB5-B9F3-8CDC9C011C73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28BD45-BCEF-4FEF-8FA4-03292534C31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268D30-8FA5-4EB5-B9F3-8CDC9C011C73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C7161F-2725-43DA-8BDB-95256CE92B2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268D30-8FA5-4EB5-B9F3-8CDC9C011C73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884BAA-D390-4288-8746-6A8D8464181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1B1D91-D96F-438F-8092-3EAA292598D2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80F40E-60BB-415D-987D-B26CD6E03AE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51C000-A504-4A6B-9CCE-C608BB4AB9B3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BBFAB5-0F5F-482D-8026-3DF69D54A051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5B6C79-1448-4B7B-B66A-5D023DC1995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AE82C3-3558-4B83-9AFC-24C37CAFAD24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44C5DF-6588-4A74-B87A-F9856CC0B71C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81E4D3-BAC9-4A72-9BF6-5DF18DFE1CA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95D8CA-E389-4D18-8A61-A7847CDE325E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51C003-965A-49A2-841C-448CFFDD2FBA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988823-A6C5-424D-AF4D-2C19A7A4A021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FDC3F9-BA5B-4FF9-AF3F-D6478BEB4000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6225"/>
            <a:ext cx="2057400" cy="58499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6225"/>
            <a:ext cx="6019800" cy="58499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4A5061-C577-4585-AE37-F54C747B0232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44C5DF-6588-4A74-B87A-F9856CC0B71C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4A031E-6B60-456F-9CCB-6F615603DE3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44C5DF-6588-4A74-B87A-F9856CC0B71C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7AE208-FF9A-443B-A9C2-EC47C33FC63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44C5DF-6588-4A74-B87A-F9856CC0B71C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C01EEC-420B-4E22-861B-480D6382B0A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44C5DF-6588-4A74-B87A-F9856CC0B71C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154A89-B054-49C8-9692-91DD4CC1540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3C982C-E6E6-4263-81C7-AC91DA5EAE9F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11C0E0-0AFC-4CDD-95AE-F8C665FB2F6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44C5DF-6588-4A74-B87A-F9856CC0B71C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3A3534-7216-45B4-BC8F-FD22C5E3299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44C5DF-6588-4A74-B87A-F9856CC0B71C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59F244-9DEB-4F7A-A7F5-28E4C50541C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44C5DF-6588-4A74-B87A-F9856CC0B71C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F66B0F-CE40-424D-9435-890B01AC4AA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B784ED-83C7-4EC3-ACFA-335743C0E61E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181A3C-A924-49BC-B64B-EADAD71AF81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B784ED-83C7-4EC3-ACFA-335743C0E61E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E014CC-E3C9-410C-A289-FC546814361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B784ED-83C7-4EC3-ACFA-335743C0E61E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C37AA9-0994-4132-B34A-FC35A4B0A77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B784ED-83C7-4EC3-ACFA-335743C0E61E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0510D1-7F0C-4B9A-B977-9C3AC8F7838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B784ED-83C7-4EC3-ACFA-335743C0E61E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978781-B273-4AFB-BFA1-9973970B143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B784ED-83C7-4EC3-ACFA-335743C0E61E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F0F72E-C308-4481-8E52-535D36CC371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B784ED-83C7-4EC3-ACFA-335743C0E61E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8CB360-A0D8-4280-8AD6-C5AA9C01761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3C982C-E6E6-4263-81C7-AC91DA5EAE9F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F2BBB4-C31B-4717-AB34-F54F83FDC63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B784ED-83C7-4EC3-ACFA-335743C0E61E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BE2C9F-8720-497F-815F-498F7FF20E0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B784ED-83C7-4EC3-ACFA-335743C0E61E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1036A-6F74-4D62-8104-8AB288021E18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B784ED-83C7-4EC3-ACFA-335743C0E61E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901B89-74F5-46D6-8A6A-B0FF7355A4A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B784ED-83C7-4EC3-ACFA-335743C0E61E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777796-FA4A-4903-BAC3-86B0AEF83F5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5FECA7-C5A3-4100-839A-820BD5F83B1C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F5848D-E373-4E9B-ADE2-13C83C76B36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5FECA7-C5A3-4100-839A-820BD5F83B1C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BB624B-1231-4DE3-B71B-60F182CDFFF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5FECA7-C5A3-4100-839A-820BD5F83B1C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E8BEFC-B862-4049-BE50-0CA3D8DE18E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5FECA7-C5A3-4100-839A-820BD5F83B1C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049F51-1CC3-4CBB-9B06-4EE77B4B089D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5FECA7-C5A3-4100-839A-820BD5F83B1C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FAE576-929F-4431-9EEB-D46969A0907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5FECA7-C5A3-4100-839A-820BD5F83B1C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A7EB0-C18E-49AD-90FC-D84E6043858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3C982C-E6E6-4263-81C7-AC91DA5EAE9F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879211-CC60-46B6-A750-AD38B34F74E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5FECA7-C5A3-4100-839A-820BD5F83B1C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0BFA80-3146-4D8F-9398-083FF5BB3AB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5FECA7-C5A3-4100-839A-820BD5F83B1C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9C9F69-E5D3-413E-9955-FAD3052AB27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5FECA7-C5A3-4100-839A-820BD5F83B1C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A69082-1E93-4065-ADDB-EFF828FB9CA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5FECA7-C5A3-4100-839A-820BD5F83B1C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365510-B199-416A-A491-806DC29A7F4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5FECA7-C5A3-4100-839A-820BD5F83B1C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C260EE-99AE-43B9-8308-266E9066647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19D284-CCC2-4C56-AEE9-899A90FE55C2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D0FA33-A4B4-4B74-BC6D-BA3C9CC4D35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19D284-CCC2-4C56-AEE9-899A90FE55C2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655A0F-B2A7-44F4-89BF-72D32C7108B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19D284-CCC2-4C56-AEE9-899A90FE55C2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664723-D301-4E40-9614-3A54CBCCE00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19D284-CCC2-4C56-AEE9-899A90FE55C2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4DBB6A-6E16-47BA-9483-A199107F13B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19D284-CCC2-4C56-AEE9-899A90FE55C2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93F739-2C2B-4AEE-8F30-19144CA0C61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3C982C-E6E6-4263-81C7-AC91DA5EAE9F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E66AB4-DF34-40A4-BEF1-7C35D4BD283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19D284-CCC2-4C56-AEE9-899A90FE55C2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C977A3-783B-43F5-97E0-2DA5FD3F81A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19D284-CCC2-4C56-AEE9-899A90FE55C2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5A19F4-223B-45E1-8BCA-9C590E99961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19D284-CCC2-4C56-AEE9-899A90FE55C2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5BC706-A6E3-4877-881E-76217973CB1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19D284-CCC2-4C56-AEE9-899A90FE55C2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DBC3A0-3210-44B2-9DFD-DF4BAF8EB84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19D284-CCC2-4C56-AEE9-899A90FE55C2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42D4AA-7D2C-417C-AA78-57B00AC9D0A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19D284-CCC2-4C56-AEE9-899A90FE55C2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DEAB83-2807-4BE8-B6D9-ADD6CA3A3EB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C04345-CDC7-4937-A00B-210E5996F2B6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E526BF-5AF3-4E44-A24C-1E895FA41B6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C04345-CDC7-4937-A00B-210E5996F2B6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B81062-892A-4CBE-A6C7-00B755AEFE1D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C04345-CDC7-4937-A00B-210E5996F2B6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711A71-9DC2-4A08-B3F3-73B42E26C2B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C04345-CDC7-4937-A00B-210E5996F2B6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A464EE-CAF3-47C3-8C7C-7968D04A0C0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3C982C-E6E6-4263-81C7-AC91DA5EAE9F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7E9C32-90CA-4668-9628-027CE554160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C04345-CDC7-4937-A00B-210E5996F2B6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21B4D-2B2B-4D2B-B289-06C0B78C6EF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C04345-CDC7-4937-A00B-210E5996F2B6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6BB662-E07B-48D9-B170-D2AD36998ED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C04345-CDC7-4937-A00B-210E5996F2B6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13779F-9FF5-4C74-BBDB-5A6DBFA85B9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C04345-CDC7-4937-A00B-210E5996F2B6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377B1D-FE48-40F6-BE0F-43047A307C3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C04345-CDC7-4937-A00B-210E5996F2B6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C46CF6-F2B6-4A45-AC03-76FF2101659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C04345-CDC7-4937-A00B-210E5996F2B6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9B1F8B-E921-4929-8B59-468EAF9EEEC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C04345-CDC7-4937-A00B-210E5996F2B6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7093B8-D995-4DD0-B57E-FA277B9AD3D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2D7511-321C-4AEF-9757-846F22692327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8F3CDC-582A-41BB-8CF3-E6193ED49F6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2D7511-321C-4AEF-9757-846F22692327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295B38-3A3D-4C53-8009-B9FD721CD75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2D7511-321C-4AEF-9757-846F22692327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ADE53-17A2-4C09-8347-AD6BAD78084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3C982C-E6E6-4263-81C7-AC91DA5EAE9F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C801FA-E070-4272-BF20-9072DD0F6C6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2D7511-321C-4AEF-9757-846F22692327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1CC187-A96E-4F65-B681-E17461B9199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2D7511-321C-4AEF-9757-846F22692327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0D30FB-57C0-41E9-9BBD-123F56D74E2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2D7511-321C-4AEF-9757-846F22692327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140511-2831-4A8C-88D7-D9B9C3D72D9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2D7511-321C-4AEF-9757-846F22692327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71DB7E-B296-4023-AF4B-C8813D38312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2D7511-321C-4AEF-9757-846F22692327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A23C78-22DC-48C3-9B97-04437E3B945D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2D7511-321C-4AEF-9757-846F22692327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B42A98-A132-4D08-B71F-6798E640DEB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2D7511-321C-4AEF-9757-846F22692327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17BE16-9D49-4258-A069-28C8462D578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2D7511-321C-4AEF-9757-846F22692327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8ADEE-2FB1-4A41-82ED-874AB5D608E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62013F-BB83-48E8-B7D1-A00065755A09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D179-8084-41E4-895E-49580F3013A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62013F-BB83-48E8-B7D1-A00065755A09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3ACE8A-B32E-48E4-8343-F97D28640B0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3C982C-E6E6-4263-81C7-AC91DA5EAE9F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6453AA-1D4C-4590-9439-4B0E9DBE5FC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62013F-BB83-48E8-B7D1-A00065755A09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DBBD4B-9E1E-45C2-A57E-AD17443BCAB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62013F-BB83-48E8-B7D1-A00065755A09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D8CF89-8511-4740-A45E-2819C824832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62013F-BB83-48E8-B7D1-A00065755A09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669DF0-94FF-4BA2-8961-6A87FAD178E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62013F-BB83-48E8-B7D1-A00065755A09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D8417B-9243-42A3-8BA4-E2AD4C70B61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62013F-BB83-48E8-B7D1-A00065755A09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C5F1C5-5A28-4C0C-95BD-9B9E65A3FC6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62013F-BB83-48E8-B7D1-A00065755A09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562E40-4CC7-45D0-B89C-81C079DF172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62013F-BB83-48E8-B7D1-A00065755A09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3DF106-8873-405C-A7FB-A7922747A5C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62013F-BB83-48E8-B7D1-A00065755A09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41AA1-F7E5-4DE8-9CCF-A89B1FF03D5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62013F-BB83-48E8-B7D1-A00065755A09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C20FDC-90F8-436C-B714-F91055D2146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A34F41-CD92-4AE6-8493-E7AF6F807688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168AFE-C424-4F8D-88B1-46B5225FA93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3C982C-E6E6-4263-81C7-AC91DA5EAE9F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B5277B-0FC4-4EF9-ABB2-2A553690906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A34F41-CD92-4AE6-8493-E7AF6F807688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D76989-14D3-4005-8FD0-4CCB18E456E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A34F41-CD92-4AE6-8493-E7AF6F807688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10472D-A86B-4C7F-BCFE-6B65F9E6814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A34F41-CD92-4AE6-8493-E7AF6F807688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B540E9-D004-4B6A-8897-E0F902BCD0A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A34F41-CD92-4AE6-8493-E7AF6F807688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AC62C3-E4F9-466F-B113-6133E3EA211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A34F41-CD92-4AE6-8493-E7AF6F807688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09FF28-61AF-4763-BD4A-A32FD2F1DB7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A34F41-CD92-4AE6-8493-E7AF6F807688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2FEBD-57C1-47A9-BA41-ABB9DA7BF59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A34F41-CD92-4AE6-8493-E7AF6F807688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3AF497-28DD-4A4A-A4EA-FF14028F6AF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A34F41-CD92-4AE6-8493-E7AF6F807688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1BC8C-3F06-4476-9044-11CD7C81C63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A34F41-CD92-4AE6-8493-E7AF6F807688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EB631A-53D2-4AA4-AF51-6FAFA6E9757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A34F41-CD92-4AE6-8493-E7AF6F807688}" type="datetime1">
              <a:rPr lang="en-US"/>
              <a:pPr/>
              <a:t>9/27/2016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75D16F-9035-4CCD-897D-E12BBF84BE9D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  <a:ea typeface="+mn-ea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Franklin Gothic Medium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Franklin Gothic Book" pitchFamily="34" charset="0"/>
              </a:rPr>
              <a:t>单击此处编辑母版文本样式</a:t>
            </a:r>
          </a:p>
          <a:p>
            <a:pPr lvl="1"/>
            <a:r>
              <a:rPr lang="zh-CN" altLang="en-US" smtClean="0">
                <a:sym typeface="Franklin Gothic Book" pitchFamily="34" charset="0"/>
              </a:rPr>
              <a:t>第二级</a:t>
            </a:r>
          </a:p>
          <a:p>
            <a:pPr lvl="2"/>
            <a:r>
              <a:rPr lang="zh-CN" altLang="en-US" smtClean="0">
                <a:sym typeface="Franklin Gothic Book" pitchFamily="34" charset="0"/>
              </a:rPr>
              <a:t>第三级</a:t>
            </a:r>
          </a:p>
          <a:p>
            <a:pPr lvl="3"/>
            <a:r>
              <a:rPr lang="zh-CN" altLang="en-US" smtClean="0">
                <a:sym typeface="Franklin Gothic Book" pitchFamily="34" charset="0"/>
              </a:rPr>
              <a:t>第四级</a:t>
            </a:r>
          </a:p>
          <a:p>
            <a:pPr lvl="4"/>
            <a:r>
              <a:rPr lang="zh-CN" altLang="en-US" smtClean="0">
                <a:sym typeface="Franklin Gothic Book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023C982C-E6E6-4263-81C7-AC91DA5EAE9F}" type="datetime1">
              <a:rPr lang="en-US"/>
              <a:pPr/>
              <a:t>9/27/2016</a:t>
            </a:fld>
            <a:endParaRPr lang="zh-CN" altLang="en-US">
              <a:ea typeface="宋体" pitchFamily="2" charset="-122"/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ea typeface="宋体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162109F4-04FB-4D62-BD99-FCB265BAC1B9}" type="slidenum">
              <a:rPr lang="zh-CN" altLang="en-US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hf sldNum="0" hdr="0" ftr="0"/>
  <p:txStyles>
    <p:titleStyle>
      <a:lvl1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Franklin Gothic Medium" pitchFamily="34" charset="0"/>
        </a:defRPr>
      </a:lvl1pPr>
      <a:lvl2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2pPr>
      <a:lvl3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3pPr>
      <a:lvl4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4pPr>
      <a:lvl5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Franklin Gothic Book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Franklin Gothic Book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Franklin Gothic Book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Franklin Gothic Medium" pitchFamily="34" charset="0"/>
              </a:rPr>
              <a:t>单击此处编辑母版标题样式</a:t>
            </a:r>
          </a:p>
        </p:txBody>
      </p:sp>
      <p:sp>
        <p:nvSpPr>
          <p:cNvPr id="10243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Franklin Gothic Book" pitchFamily="34" charset="0"/>
              </a:rPr>
              <a:t>单击此处编辑母版文本样式</a:t>
            </a:r>
          </a:p>
          <a:p>
            <a:pPr lvl="1"/>
            <a:r>
              <a:rPr lang="zh-CN" altLang="en-US" smtClean="0">
                <a:sym typeface="Franklin Gothic Book" pitchFamily="34" charset="0"/>
              </a:rPr>
              <a:t>第二级</a:t>
            </a:r>
          </a:p>
          <a:p>
            <a:pPr lvl="2"/>
            <a:r>
              <a:rPr lang="zh-CN" altLang="en-US" smtClean="0">
                <a:sym typeface="Franklin Gothic Book" pitchFamily="34" charset="0"/>
              </a:rPr>
              <a:t>第三级</a:t>
            </a:r>
          </a:p>
          <a:p>
            <a:pPr lvl="3"/>
            <a:r>
              <a:rPr lang="zh-CN" altLang="en-US" smtClean="0">
                <a:sym typeface="Franklin Gothic Book" pitchFamily="34" charset="0"/>
              </a:rPr>
              <a:t>第四级</a:t>
            </a:r>
          </a:p>
          <a:p>
            <a:pPr lvl="4"/>
            <a:r>
              <a:rPr lang="zh-CN" altLang="en-US" smtClean="0">
                <a:sym typeface="Franklin Gothic Book" pitchFamily="34" charset="0"/>
              </a:rPr>
              <a:t>第五级</a:t>
            </a:r>
          </a:p>
        </p:txBody>
      </p:sp>
      <p:sp>
        <p:nvSpPr>
          <p:cNvPr id="10244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+mn-lt"/>
                <a:sym typeface="Franklin Gothic Book" pitchFamily="34" charset="0"/>
              </a:defRPr>
            </a:lvl1pPr>
          </a:lstStyle>
          <a:p>
            <a:fld id="{BB8ED457-E7EE-49DB-87A6-9EE75613BAA5}" type="datetime1">
              <a:rPr lang="en-US"/>
              <a:pPr/>
              <a:t>9/27/2016</a:t>
            </a:fld>
            <a:endParaRPr lang="zh-CN" altLang="en-US">
              <a:ea typeface="宋体" pitchFamily="2" charset="-122"/>
            </a:endParaRPr>
          </a:p>
        </p:txBody>
      </p:sp>
      <p:sp>
        <p:nvSpPr>
          <p:cNvPr id="10245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+mn-lt"/>
                <a:ea typeface="宋体" pitchFamily="2" charset="-122"/>
                <a:sym typeface="Franklin Gothic Book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10246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+mn-lt"/>
                <a:sym typeface="Franklin Gothic Book" pitchFamily="34" charset="0"/>
              </a:defRPr>
            </a:lvl1pPr>
          </a:lstStyle>
          <a:p>
            <a:fld id="{C4982580-776F-4107-BB84-BDFE153E21FF}" type="slidenum">
              <a:rPr lang="zh-CN" altLang="en-US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7" r:id="rId1"/>
    <p:sldLayoutId id="2147483918" r:id="rId2"/>
    <p:sldLayoutId id="2147483919" r:id="rId3"/>
    <p:sldLayoutId id="2147483920" r:id="rId4"/>
    <p:sldLayoutId id="2147483921" r:id="rId5"/>
    <p:sldLayoutId id="2147483922" r:id="rId6"/>
    <p:sldLayoutId id="2147483923" r:id="rId7"/>
    <p:sldLayoutId id="2147483924" r:id="rId8"/>
    <p:sldLayoutId id="2147483925" r:id="rId9"/>
    <p:sldLayoutId id="2147483926" r:id="rId10"/>
    <p:sldLayoutId id="2147483927" r:id="rId11"/>
  </p:sldLayoutIdLst>
  <p:hf sldNum="0" hdr="0" ft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Franklin Gothic Medium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9pPr>
    </p:titleStyle>
    <p:bodyStyle>
      <a:lvl1pPr marL="342900" indent="-3429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Franklin Gothic Book" pitchFamily="34" charset="0"/>
        </a:defRPr>
      </a:lvl1pPr>
      <a:lvl2pPr marL="742950" indent="-28575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Franklin Gothic Book" pitchFamily="34" charset="0"/>
        </a:defRPr>
      </a:lvl2pPr>
      <a:lvl3pPr marL="11430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Franklin Gothic Book" pitchFamily="34" charset="0"/>
        </a:defRPr>
      </a:lvl3pPr>
      <a:lvl4pPr marL="16002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4pPr>
      <a:lvl5pPr marL="20574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5pPr>
      <a:lvl6pPr marL="25146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6pPr>
      <a:lvl7pPr marL="29718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7pPr>
      <a:lvl8pPr marL="34290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8pPr>
      <a:lvl9pPr marL="38862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1126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altLang="en-US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altLang="en-US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altLang="en-US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altLang="en-US" smtClean="0">
                <a:sym typeface="Calibri" pitchFamily="34" charset="0"/>
              </a:rPr>
              <a:t>第五级</a:t>
            </a:r>
          </a:p>
        </p:txBody>
      </p:sp>
      <p:sp>
        <p:nvSpPr>
          <p:cNvPr id="1126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21AEAC5E-0F9D-446E-BB8A-27F1E011D388}" type="datetime1">
              <a:rPr lang="en-US"/>
              <a:pPr/>
              <a:t>9/27/2016</a:t>
            </a:fld>
            <a:endParaRPr lang="zh-CN" altLang="en-US">
              <a:ea typeface="+mn-ea"/>
            </a:endParaRPr>
          </a:p>
        </p:txBody>
      </p:sp>
      <p:sp>
        <p:nvSpPr>
          <p:cNvPr id="1126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1127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E5B2384E-6B86-4C54-81CC-445802ABC3A8}" type="slidenum">
              <a:rPr lang="zh-CN" altLang="en-US"/>
              <a:pPr/>
              <a:t>‹#›</a:t>
            </a:fld>
            <a:endParaRPr lang="zh-CN" altLang="en-US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  <p:sldLayoutId id="2147483938" r:id="rId11"/>
  </p:sldLayoutIdLst>
  <p:hf sldNum="0" hdr="0" ftr="0"/>
  <p:txStyles>
    <p:titleStyle>
      <a:lvl1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1229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altLang="en-US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altLang="en-US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altLang="en-US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altLang="en-US" smtClean="0">
                <a:sym typeface="Calibri" pitchFamily="34" charset="0"/>
              </a:rPr>
              <a:t>第五级</a:t>
            </a:r>
          </a:p>
        </p:txBody>
      </p:sp>
      <p:sp>
        <p:nvSpPr>
          <p:cNvPr id="1229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26D6AD93-59DF-4D02-8708-804FB2D9B98A}" type="datetime1">
              <a:rPr lang="en-US"/>
              <a:pPr/>
              <a:t>9/27/2016</a:t>
            </a:fld>
            <a:endParaRPr lang="zh-CN" altLang="en-US">
              <a:ea typeface="+mn-ea"/>
            </a:endParaRPr>
          </a:p>
        </p:txBody>
      </p:sp>
      <p:sp>
        <p:nvSpPr>
          <p:cNvPr id="1229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12294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E5CED45-D607-409E-859E-1D866ADAC9C6}" type="slidenum">
              <a:rPr lang="zh-CN" altLang="en-US"/>
              <a:pPr/>
              <a:t>‹#›</a:t>
            </a:fld>
            <a:endParaRPr lang="zh-CN" altLang="en-US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  <p:sldLayoutId id="2147483949" r:id="rId11"/>
  </p:sldLayoutIdLst>
  <p:hf sldNum="0" hdr="0" ftr="0"/>
  <p:txStyles>
    <p:titleStyle>
      <a:lvl1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Franklin Gothic Medium" pitchFamily="34" charset="0"/>
              </a:rPr>
              <a:t>单击此处编辑母版标题样式</a:t>
            </a:r>
          </a:p>
        </p:txBody>
      </p:sp>
      <p:sp>
        <p:nvSpPr>
          <p:cNvPr id="13315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Franklin Gothic Book" pitchFamily="34" charset="0"/>
              </a:rPr>
              <a:t>单击此处编辑母版文本样式</a:t>
            </a:r>
          </a:p>
          <a:p>
            <a:pPr lvl="1"/>
            <a:r>
              <a:rPr lang="zh-CN" altLang="en-US" smtClean="0">
                <a:sym typeface="Franklin Gothic Book" pitchFamily="34" charset="0"/>
              </a:rPr>
              <a:t>第二级</a:t>
            </a:r>
          </a:p>
          <a:p>
            <a:pPr lvl="2"/>
            <a:r>
              <a:rPr lang="zh-CN" altLang="en-US" smtClean="0">
                <a:sym typeface="Franklin Gothic Book" pitchFamily="34" charset="0"/>
              </a:rPr>
              <a:t>第三级</a:t>
            </a:r>
          </a:p>
          <a:p>
            <a:pPr lvl="3"/>
            <a:r>
              <a:rPr lang="zh-CN" altLang="en-US" smtClean="0">
                <a:sym typeface="Franklin Gothic Book" pitchFamily="34" charset="0"/>
              </a:rPr>
              <a:t>第四级</a:t>
            </a:r>
          </a:p>
          <a:p>
            <a:pPr lvl="4"/>
            <a:r>
              <a:rPr lang="zh-CN" altLang="en-US" smtClean="0">
                <a:sym typeface="Franklin Gothic Book" pitchFamily="34" charset="0"/>
              </a:rPr>
              <a:t>第五级</a:t>
            </a:r>
          </a:p>
        </p:txBody>
      </p:sp>
      <p:sp>
        <p:nvSpPr>
          <p:cNvPr id="13316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EB268D30-8FA5-4EB5-B9F3-8CDC9C011C73}" type="datetime1">
              <a:rPr lang="en-US"/>
              <a:pPr/>
              <a:t>9/27/2016</a:t>
            </a:fld>
            <a:endParaRPr lang="zh-CN" altLang="en-US">
              <a:ea typeface="宋体" pitchFamily="2" charset="-122"/>
            </a:endParaRPr>
          </a:p>
        </p:txBody>
      </p:sp>
      <p:sp>
        <p:nvSpPr>
          <p:cNvPr id="13317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ea typeface="宋体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13318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CAB374A3-E13A-45F5-A04E-1A72D09DACFF}" type="slidenum">
              <a:rPr lang="zh-CN" altLang="en-US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  <p:sldLayoutId id="2147483960" r:id="rId11"/>
  </p:sldLayoutIdLst>
  <p:hf sldNum="0" hdr="0" ftr="0"/>
  <p:txStyles>
    <p:titleStyle>
      <a:lvl1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Franklin Gothic Medium" pitchFamily="34" charset="0"/>
        </a:defRPr>
      </a:lvl1pPr>
      <a:lvl2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2pPr>
      <a:lvl3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3pPr>
      <a:lvl4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4pPr>
      <a:lvl5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Franklin Gothic Book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Franklin Gothic Book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Franklin Gothic Book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6225"/>
            <a:ext cx="8229600" cy="114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</a:defRPr>
            </a:lvl1pPr>
          </a:lstStyle>
          <a:p>
            <a:endParaRPr lang="en-US" altLang="zh-CN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+mn-ea"/>
              </a:defRPr>
            </a:lvl1pPr>
          </a:lstStyle>
          <a:p>
            <a:endParaRPr lang="en-US" altLang="zh-CN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+mn-ea"/>
              </a:defRPr>
            </a:lvl1pPr>
          </a:lstStyle>
          <a:p>
            <a:fld id="{36E91F08-D43E-49FB-B09B-8781F9C9A932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Franklin Gothic Medium" pitchFamily="34" charset="0"/>
              </a:rPr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Franklin Gothic Book" pitchFamily="34" charset="0"/>
              </a:rPr>
              <a:t>单击此处编辑母版文本样式</a:t>
            </a:r>
          </a:p>
          <a:p>
            <a:pPr lvl="1"/>
            <a:r>
              <a:rPr lang="zh-CN" altLang="en-US" smtClean="0">
                <a:sym typeface="Franklin Gothic Book" pitchFamily="34" charset="0"/>
              </a:rPr>
              <a:t>第二级</a:t>
            </a:r>
          </a:p>
          <a:p>
            <a:pPr lvl="2"/>
            <a:r>
              <a:rPr lang="zh-CN" altLang="en-US" smtClean="0">
                <a:sym typeface="Franklin Gothic Book" pitchFamily="34" charset="0"/>
              </a:rPr>
              <a:t>第三级</a:t>
            </a:r>
          </a:p>
          <a:p>
            <a:pPr lvl="3"/>
            <a:r>
              <a:rPr lang="zh-CN" altLang="en-US" smtClean="0">
                <a:sym typeface="Franklin Gothic Book" pitchFamily="34" charset="0"/>
              </a:rPr>
              <a:t>第四级</a:t>
            </a:r>
          </a:p>
          <a:p>
            <a:pPr lvl="4"/>
            <a:r>
              <a:rPr lang="zh-CN" altLang="en-US" smtClean="0">
                <a:sym typeface="Franklin Gothic Book" pitchFamily="34" charset="0"/>
              </a:rPr>
              <a:t>第五级</a:t>
            </a:r>
          </a:p>
        </p:txBody>
      </p:sp>
      <p:sp>
        <p:nvSpPr>
          <p:cNvPr id="205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0444C5DF-6588-4A74-B87A-F9856CC0B71C}" type="datetime1">
              <a:rPr lang="en-US"/>
              <a:pPr/>
              <a:t>9/27/2016</a:t>
            </a:fld>
            <a:endParaRPr lang="zh-CN" altLang="en-US">
              <a:ea typeface="宋体" pitchFamily="2" charset="-122"/>
            </a:endParaRPr>
          </a:p>
        </p:txBody>
      </p:sp>
      <p:sp>
        <p:nvSpPr>
          <p:cNvPr id="205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ea typeface="宋体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2054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445589D5-32EA-4AA8-BE5A-667C1A7FE82C}" type="slidenum">
              <a:rPr lang="zh-CN" altLang="en-US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sldNum="0" hdr="0" ftr="0"/>
  <p:txStyles>
    <p:titleStyle>
      <a:lvl1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Franklin Gothic Medium" pitchFamily="34" charset="0"/>
        </a:defRPr>
      </a:lvl1pPr>
      <a:lvl2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2pPr>
      <a:lvl3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3pPr>
      <a:lvl4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4pPr>
      <a:lvl5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Franklin Gothic Book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Franklin Gothic Book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Franklin Gothic Book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Franklin Gothic Medium" pitchFamily="34" charset="0"/>
              </a:rPr>
              <a:t>单击此处编辑母版标题样式</a:t>
            </a:r>
          </a:p>
        </p:txBody>
      </p:sp>
      <p:sp>
        <p:nvSpPr>
          <p:cNvPr id="3075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Franklin Gothic Book" pitchFamily="34" charset="0"/>
              </a:rPr>
              <a:t>单击此处编辑母版文本样式</a:t>
            </a:r>
          </a:p>
          <a:p>
            <a:pPr lvl="1"/>
            <a:r>
              <a:rPr lang="zh-CN" altLang="en-US" smtClean="0">
                <a:sym typeface="Franklin Gothic Book" pitchFamily="34" charset="0"/>
              </a:rPr>
              <a:t>第二级</a:t>
            </a:r>
          </a:p>
          <a:p>
            <a:pPr lvl="2"/>
            <a:r>
              <a:rPr lang="zh-CN" altLang="en-US" smtClean="0">
                <a:sym typeface="Franklin Gothic Book" pitchFamily="34" charset="0"/>
              </a:rPr>
              <a:t>第三级</a:t>
            </a:r>
          </a:p>
          <a:p>
            <a:pPr lvl="3"/>
            <a:r>
              <a:rPr lang="zh-CN" altLang="en-US" smtClean="0">
                <a:sym typeface="Franklin Gothic Book" pitchFamily="34" charset="0"/>
              </a:rPr>
              <a:t>第四级</a:t>
            </a:r>
          </a:p>
          <a:p>
            <a:pPr lvl="4"/>
            <a:r>
              <a:rPr lang="zh-CN" altLang="en-US" smtClean="0">
                <a:sym typeface="Franklin Gothic Book" pitchFamily="34" charset="0"/>
              </a:rPr>
              <a:t>第五级</a:t>
            </a:r>
          </a:p>
        </p:txBody>
      </p:sp>
      <p:sp>
        <p:nvSpPr>
          <p:cNvPr id="3076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78B784ED-83C7-4EC3-ACFA-335743C0E61E}" type="datetime1">
              <a:rPr lang="en-US"/>
              <a:pPr/>
              <a:t>9/27/2016</a:t>
            </a:fld>
            <a:endParaRPr lang="zh-CN" altLang="en-US">
              <a:ea typeface="宋体" pitchFamily="2" charset="-122"/>
            </a:endParaRPr>
          </a:p>
        </p:txBody>
      </p:sp>
      <p:sp>
        <p:nvSpPr>
          <p:cNvPr id="3077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ea typeface="宋体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3078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98C0A073-2E6E-40C3-B208-F4BDC27C4282}" type="slidenum">
              <a:rPr lang="zh-CN" altLang="en-US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</p:sldLayoutIdLst>
  <p:hf sldNum="0" hdr="0" ftr="0"/>
  <p:txStyles>
    <p:titleStyle>
      <a:lvl1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Franklin Gothic Medium" pitchFamily="34" charset="0"/>
        </a:defRPr>
      </a:lvl1pPr>
      <a:lvl2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2pPr>
      <a:lvl3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3pPr>
      <a:lvl4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4pPr>
      <a:lvl5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Franklin Gothic Book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Franklin Gothic Book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Franklin Gothic Book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Franklin Gothic Medium" pitchFamily="34" charset="0"/>
              </a:rPr>
              <a:t>单击此处编辑母版标题样式</a:t>
            </a:r>
          </a:p>
        </p:txBody>
      </p:sp>
      <p:sp>
        <p:nvSpPr>
          <p:cNvPr id="4099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Franklin Gothic Book" pitchFamily="34" charset="0"/>
              </a:rPr>
              <a:t>单击此处编辑母版文本样式</a:t>
            </a:r>
          </a:p>
          <a:p>
            <a:pPr lvl="1"/>
            <a:r>
              <a:rPr lang="zh-CN" altLang="en-US" smtClean="0">
                <a:sym typeface="Franklin Gothic Book" pitchFamily="34" charset="0"/>
              </a:rPr>
              <a:t>第二级</a:t>
            </a:r>
          </a:p>
          <a:p>
            <a:pPr lvl="2"/>
            <a:r>
              <a:rPr lang="zh-CN" altLang="en-US" smtClean="0">
                <a:sym typeface="Franklin Gothic Book" pitchFamily="34" charset="0"/>
              </a:rPr>
              <a:t>第三级</a:t>
            </a:r>
          </a:p>
          <a:p>
            <a:pPr lvl="3"/>
            <a:r>
              <a:rPr lang="zh-CN" altLang="en-US" smtClean="0">
                <a:sym typeface="Franklin Gothic Book" pitchFamily="34" charset="0"/>
              </a:rPr>
              <a:t>第四级</a:t>
            </a:r>
          </a:p>
          <a:p>
            <a:pPr lvl="4"/>
            <a:r>
              <a:rPr lang="zh-CN" altLang="en-US" smtClean="0">
                <a:sym typeface="Franklin Gothic Book" pitchFamily="34" charset="0"/>
              </a:rPr>
              <a:t>第五级</a:t>
            </a:r>
          </a:p>
        </p:txBody>
      </p:sp>
      <p:sp>
        <p:nvSpPr>
          <p:cNvPr id="4100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495FECA7-C5A3-4100-839A-820BD5F83B1C}" type="datetime1">
              <a:rPr lang="en-US"/>
              <a:pPr/>
              <a:t>9/27/2016</a:t>
            </a:fld>
            <a:endParaRPr lang="zh-CN" altLang="en-US">
              <a:ea typeface="宋体" pitchFamily="2" charset="-122"/>
            </a:endParaRPr>
          </a:p>
        </p:txBody>
      </p:sp>
      <p:sp>
        <p:nvSpPr>
          <p:cNvPr id="4101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ea typeface="宋体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4102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CC6A600C-8523-4E0B-A3F2-C761C0B4F838}" type="slidenum">
              <a:rPr lang="zh-CN" altLang="en-US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52" r:id="rId2"/>
    <p:sldLayoutId id="2147483853" r:id="rId3"/>
    <p:sldLayoutId id="2147483854" r:id="rId4"/>
    <p:sldLayoutId id="2147483855" r:id="rId5"/>
    <p:sldLayoutId id="2147483856" r:id="rId6"/>
    <p:sldLayoutId id="2147483857" r:id="rId7"/>
    <p:sldLayoutId id="2147483858" r:id="rId8"/>
    <p:sldLayoutId id="2147483859" r:id="rId9"/>
    <p:sldLayoutId id="2147483860" r:id="rId10"/>
    <p:sldLayoutId id="2147483861" r:id="rId11"/>
  </p:sldLayoutIdLst>
  <p:hf sldNum="0" hdr="0" ftr="0"/>
  <p:txStyles>
    <p:titleStyle>
      <a:lvl1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Franklin Gothic Medium" pitchFamily="34" charset="0"/>
        </a:defRPr>
      </a:lvl1pPr>
      <a:lvl2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2pPr>
      <a:lvl3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3pPr>
      <a:lvl4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4pPr>
      <a:lvl5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Franklin Gothic Book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Franklin Gothic Book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Franklin Gothic Book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Franklin Gothic Medium" pitchFamily="34" charset="0"/>
              </a:rPr>
              <a:t>单击此处编辑母版标题样式</a:t>
            </a:r>
          </a:p>
        </p:txBody>
      </p:sp>
      <p:sp>
        <p:nvSpPr>
          <p:cNvPr id="5123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Franklin Gothic Book" pitchFamily="34" charset="0"/>
              </a:rPr>
              <a:t>单击此处编辑母版文本样式</a:t>
            </a:r>
          </a:p>
          <a:p>
            <a:pPr lvl="1"/>
            <a:r>
              <a:rPr lang="zh-CN" altLang="en-US" smtClean="0">
                <a:sym typeface="Franklin Gothic Book" pitchFamily="34" charset="0"/>
              </a:rPr>
              <a:t>第二级</a:t>
            </a:r>
          </a:p>
          <a:p>
            <a:pPr lvl="2"/>
            <a:r>
              <a:rPr lang="zh-CN" altLang="en-US" smtClean="0">
                <a:sym typeface="Franklin Gothic Book" pitchFamily="34" charset="0"/>
              </a:rPr>
              <a:t>第三级</a:t>
            </a:r>
          </a:p>
          <a:p>
            <a:pPr lvl="3"/>
            <a:r>
              <a:rPr lang="zh-CN" altLang="en-US" smtClean="0">
                <a:sym typeface="Franklin Gothic Book" pitchFamily="34" charset="0"/>
              </a:rPr>
              <a:t>第四级</a:t>
            </a:r>
          </a:p>
          <a:p>
            <a:pPr lvl="4"/>
            <a:r>
              <a:rPr lang="zh-CN" altLang="en-US" smtClean="0">
                <a:sym typeface="Franklin Gothic Book" pitchFamily="34" charset="0"/>
              </a:rPr>
              <a:t>第五级</a:t>
            </a:r>
          </a:p>
        </p:txBody>
      </p:sp>
      <p:sp>
        <p:nvSpPr>
          <p:cNvPr id="5124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6B19D284-CCC2-4C56-AEE9-899A90FE55C2}" type="datetime1">
              <a:rPr lang="en-US"/>
              <a:pPr/>
              <a:t>9/27/2016</a:t>
            </a:fld>
            <a:endParaRPr lang="zh-CN" altLang="en-US">
              <a:ea typeface="宋体" pitchFamily="2" charset="-122"/>
            </a:endParaRPr>
          </a:p>
        </p:txBody>
      </p:sp>
      <p:sp>
        <p:nvSpPr>
          <p:cNvPr id="5125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ea typeface="宋体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126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88BA4B8C-2E44-47DE-8320-373BB195EFD3}" type="slidenum">
              <a:rPr lang="zh-CN" altLang="en-US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  <p:sldLayoutId id="2147483863" r:id="rId2"/>
    <p:sldLayoutId id="2147483864" r:id="rId3"/>
    <p:sldLayoutId id="2147483865" r:id="rId4"/>
    <p:sldLayoutId id="2147483866" r:id="rId5"/>
    <p:sldLayoutId id="2147483867" r:id="rId6"/>
    <p:sldLayoutId id="2147483868" r:id="rId7"/>
    <p:sldLayoutId id="2147483869" r:id="rId8"/>
    <p:sldLayoutId id="2147483870" r:id="rId9"/>
    <p:sldLayoutId id="2147483871" r:id="rId10"/>
    <p:sldLayoutId id="2147483872" r:id="rId11"/>
  </p:sldLayoutIdLst>
  <p:hf sldNum="0" hdr="0" ftr="0"/>
  <p:txStyles>
    <p:titleStyle>
      <a:lvl1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Franklin Gothic Medium" pitchFamily="34" charset="0"/>
        </a:defRPr>
      </a:lvl1pPr>
      <a:lvl2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2pPr>
      <a:lvl3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3pPr>
      <a:lvl4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4pPr>
      <a:lvl5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Franklin Gothic Book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Franklin Gothic Book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Franklin Gothic Book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Franklin Gothic Medium" pitchFamily="34" charset="0"/>
              </a:rPr>
              <a:t>单击此处编辑母版标题样式</a:t>
            </a:r>
          </a:p>
        </p:txBody>
      </p:sp>
      <p:sp>
        <p:nvSpPr>
          <p:cNvPr id="614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Franklin Gothic Book" pitchFamily="34" charset="0"/>
              </a:rPr>
              <a:t>单击此处编辑母版文本样式</a:t>
            </a:r>
          </a:p>
          <a:p>
            <a:pPr lvl="1"/>
            <a:r>
              <a:rPr lang="zh-CN" altLang="en-US" smtClean="0">
                <a:sym typeface="Franklin Gothic Book" pitchFamily="34" charset="0"/>
              </a:rPr>
              <a:t>第二级</a:t>
            </a:r>
          </a:p>
          <a:p>
            <a:pPr lvl="2"/>
            <a:r>
              <a:rPr lang="zh-CN" altLang="en-US" smtClean="0">
                <a:sym typeface="Franklin Gothic Book" pitchFamily="34" charset="0"/>
              </a:rPr>
              <a:t>第三级</a:t>
            </a:r>
          </a:p>
          <a:p>
            <a:pPr lvl="3"/>
            <a:r>
              <a:rPr lang="zh-CN" altLang="en-US" smtClean="0">
                <a:sym typeface="Franklin Gothic Book" pitchFamily="34" charset="0"/>
              </a:rPr>
              <a:t>第四级</a:t>
            </a:r>
          </a:p>
          <a:p>
            <a:pPr lvl="4"/>
            <a:r>
              <a:rPr lang="zh-CN" altLang="en-US" smtClean="0">
                <a:sym typeface="Franklin Gothic Book" pitchFamily="34" charset="0"/>
              </a:rPr>
              <a:t>第五级</a:t>
            </a:r>
          </a:p>
        </p:txBody>
      </p:sp>
      <p:sp>
        <p:nvSpPr>
          <p:cNvPr id="614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25C04345-CDC7-4937-A00B-210E5996F2B6}" type="datetime1">
              <a:rPr lang="en-US"/>
              <a:pPr/>
              <a:t>9/27/2016</a:t>
            </a:fld>
            <a:endParaRPr lang="zh-CN" altLang="en-US">
              <a:ea typeface="宋体" pitchFamily="2" charset="-122"/>
            </a:endParaRPr>
          </a:p>
        </p:txBody>
      </p:sp>
      <p:sp>
        <p:nvSpPr>
          <p:cNvPr id="614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ea typeface="宋体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615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CE081423-0926-4F83-93CD-08C8CCDE0245}" type="slidenum">
              <a:rPr lang="zh-CN" altLang="en-US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880" r:id="rId8"/>
    <p:sldLayoutId id="2147483881" r:id="rId9"/>
    <p:sldLayoutId id="2147483882" r:id="rId10"/>
    <p:sldLayoutId id="2147483883" r:id="rId11"/>
  </p:sldLayoutIdLst>
  <p:hf sldNum="0" hdr="0" ftr="0"/>
  <p:txStyles>
    <p:titleStyle>
      <a:lvl1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Franklin Gothic Medium" pitchFamily="34" charset="0"/>
        </a:defRPr>
      </a:lvl1pPr>
      <a:lvl2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2pPr>
      <a:lvl3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3pPr>
      <a:lvl4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4pPr>
      <a:lvl5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Franklin Gothic Book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Franklin Gothic Book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Franklin Gothic Book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Franklin Gothic Medium" pitchFamily="34" charset="0"/>
              </a:rPr>
              <a:t>单击此处编辑母版标题样式</a:t>
            </a:r>
          </a:p>
        </p:txBody>
      </p:sp>
      <p:sp>
        <p:nvSpPr>
          <p:cNvPr id="717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Franklin Gothic Book" pitchFamily="34" charset="0"/>
              </a:rPr>
              <a:t>单击此处编辑母版文本样式</a:t>
            </a:r>
          </a:p>
          <a:p>
            <a:pPr lvl="1"/>
            <a:r>
              <a:rPr lang="zh-CN" altLang="en-US" smtClean="0">
                <a:sym typeface="Franklin Gothic Book" pitchFamily="34" charset="0"/>
              </a:rPr>
              <a:t>第二级</a:t>
            </a:r>
          </a:p>
          <a:p>
            <a:pPr lvl="2"/>
            <a:r>
              <a:rPr lang="zh-CN" altLang="en-US" smtClean="0">
                <a:sym typeface="Franklin Gothic Book" pitchFamily="34" charset="0"/>
              </a:rPr>
              <a:t>第三级</a:t>
            </a:r>
          </a:p>
          <a:p>
            <a:pPr lvl="3"/>
            <a:r>
              <a:rPr lang="zh-CN" altLang="en-US" smtClean="0">
                <a:sym typeface="Franklin Gothic Book" pitchFamily="34" charset="0"/>
              </a:rPr>
              <a:t>第四级</a:t>
            </a:r>
          </a:p>
          <a:p>
            <a:pPr lvl="4"/>
            <a:r>
              <a:rPr lang="zh-CN" altLang="en-US" smtClean="0">
                <a:sym typeface="Franklin Gothic Book" pitchFamily="34" charset="0"/>
              </a:rPr>
              <a:t>第五级</a:t>
            </a:r>
          </a:p>
        </p:txBody>
      </p:sp>
      <p:sp>
        <p:nvSpPr>
          <p:cNvPr id="717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A42D7511-321C-4AEF-9757-846F22692327}" type="datetime1">
              <a:rPr lang="en-US"/>
              <a:pPr/>
              <a:t>9/27/2016</a:t>
            </a:fld>
            <a:endParaRPr lang="zh-CN" altLang="en-US">
              <a:ea typeface="宋体" pitchFamily="2" charset="-122"/>
            </a:endParaRPr>
          </a:p>
        </p:txBody>
      </p:sp>
      <p:sp>
        <p:nvSpPr>
          <p:cNvPr id="717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ea typeface="宋体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7174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BB8E3E5D-B927-40EF-A551-587440E1B377}" type="slidenum">
              <a:rPr lang="zh-CN" altLang="en-US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894" r:id="rId11"/>
  </p:sldLayoutIdLst>
  <p:hf sldNum="0" hdr="0" ftr="0"/>
  <p:txStyles>
    <p:titleStyle>
      <a:lvl1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Franklin Gothic Medium" pitchFamily="34" charset="0"/>
        </a:defRPr>
      </a:lvl1pPr>
      <a:lvl2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2pPr>
      <a:lvl3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3pPr>
      <a:lvl4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4pPr>
      <a:lvl5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Franklin Gothic Book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Franklin Gothic Book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Franklin Gothic Book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Franklin Gothic Medium" pitchFamily="34" charset="0"/>
              </a:rPr>
              <a:t>单击此处编辑母版标题样式</a:t>
            </a:r>
          </a:p>
        </p:txBody>
      </p:sp>
      <p:sp>
        <p:nvSpPr>
          <p:cNvPr id="8195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Franklin Gothic Book" pitchFamily="34" charset="0"/>
              </a:rPr>
              <a:t>单击此处编辑母版文本样式</a:t>
            </a:r>
          </a:p>
          <a:p>
            <a:pPr lvl="1"/>
            <a:r>
              <a:rPr lang="zh-CN" altLang="en-US" smtClean="0">
                <a:sym typeface="Franklin Gothic Book" pitchFamily="34" charset="0"/>
              </a:rPr>
              <a:t>第二级</a:t>
            </a:r>
          </a:p>
          <a:p>
            <a:pPr lvl="2"/>
            <a:r>
              <a:rPr lang="zh-CN" altLang="en-US" smtClean="0">
                <a:sym typeface="Franklin Gothic Book" pitchFamily="34" charset="0"/>
              </a:rPr>
              <a:t>第三级</a:t>
            </a:r>
          </a:p>
          <a:p>
            <a:pPr lvl="3"/>
            <a:r>
              <a:rPr lang="zh-CN" altLang="en-US" smtClean="0">
                <a:sym typeface="Franklin Gothic Book" pitchFamily="34" charset="0"/>
              </a:rPr>
              <a:t>第四级</a:t>
            </a:r>
          </a:p>
          <a:p>
            <a:pPr lvl="4"/>
            <a:r>
              <a:rPr lang="zh-CN" altLang="en-US" smtClean="0">
                <a:sym typeface="Franklin Gothic Book" pitchFamily="34" charset="0"/>
              </a:rPr>
              <a:t>第五级</a:t>
            </a:r>
          </a:p>
        </p:txBody>
      </p:sp>
      <p:sp>
        <p:nvSpPr>
          <p:cNvPr id="8196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5662013F-BB83-48E8-B7D1-A00065755A09}" type="datetime1">
              <a:rPr lang="en-US"/>
              <a:pPr/>
              <a:t>9/27/2016</a:t>
            </a:fld>
            <a:endParaRPr lang="zh-CN" altLang="en-US">
              <a:ea typeface="宋体" pitchFamily="2" charset="-122"/>
            </a:endParaRPr>
          </a:p>
        </p:txBody>
      </p:sp>
      <p:sp>
        <p:nvSpPr>
          <p:cNvPr id="8197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ea typeface="宋体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8198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B18F7149-91DD-4B45-9228-6C59CFD2C78F}" type="slidenum">
              <a:rPr lang="zh-CN" altLang="en-US"/>
              <a:pPr/>
              <a:t>‹#›</a:t>
            </a:fld>
            <a:endParaRPr lang="zh-CN" altLang="en-US">
              <a:ea typeface="宋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</p:sldLayoutIdLst>
  <p:hf sldNum="0" hdr="0" ftr="0"/>
  <p:txStyles>
    <p:titleStyle>
      <a:lvl1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Franklin Gothic Medium" pitchFamily="34" charset="0"/>
        </a:defRPr>
      </a:lvl1pPr>
      <a:lvl2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2pPr>
      <a:lvl3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3pPr>
      <a:lvl4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4pPr>
      <a:lvl5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  <a:sym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Franklin Gothic Book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Franklin Gothic Book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Franklin Gothic Book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Franklin Gothic Book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9219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altLang="en-US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altLang="en-US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altLang="en-US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altLang="en-US" smtClean="0">
                <a:sym typeface="Calibri" pitchFamily="34" charset="0"/>
              </a:rPr>
              <a:t>第五级</a:t>
            </a:r>
          </a:p>
        </p:txBody>
      </p:sp>
      <p:sp>
        <p:nvSpPr>
          <p:cNvPr id="9220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00A34F41-CD92-4AE6-8493-E7AF6F807688}" type="datetime1">
              <a:rPr lang="en-US"/>
              <a:pPr/>
              <a:t>9/27/2016</a:t>
            </a:fld>
            <a:endParaRPr lang="zh-CN" altLang="en-US">
              <a:ea typeface="+mn-ea"/>
            </a:endParaRPr>
          </a:p>
        </p:txBody>
      </p:sp>
      <p:sp>
        <p:nvSpPr>
          <p:cNvPr id="9221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9222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7562D049-1EE2-44A9-99BA-A38B8D540491}" type="slidenum">
              <a:rPr lang="zh-CN" altLang="en-US"/>
              <a:pPr/>
              <a:t>‹#›</a:t>
            </a:fld>
            <a:endParaRPr lang="zh-CN" altLang="en-US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</p:sldLayoutIdLst>
  <p:hf sldNum="0" hdr="0" ftr="0"/>
  <p:txStyles>
    <p:titleStyle>
      <a:lvl1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9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9.xml"/><Relationship Id="rId5" Type="http://schemas.openxmlformats.org/officeDocument/2006/relationships/image" Target="../media/image15.jpe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18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9.xml"/><Relationship Id="rId5" Type="http://schemas.openxmlformats.org/officeDocument/2006/relationships/image" Target="../media/image15.jpeg"/><Relationship Id="rId4" Type="http://schemas.openxmlformats.org/officeDocument/2006/relationships/image" Target="../media/image1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25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9.xml"/><Relationship Id="rId5" Type="http://schemas.openxmlformats.org/officeDocument/2006/relationships/image" Target="../media/image15.jpeg"/><Relationship Id="rId4" Type="http://schemas.openxmlformats.org/officeDocument/2006/relationships/image" Target="../media/image1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9.xml"/><Relationship Id="rId5" Type="http://schemas.openxmlformats.org/officeDocument/2006/relationships/image" Target="../media/image15.jpeg"/><Relationship Id="rId4" Type="http://schemas.openxmlformats.org/officeDocument/2006/relationships/image" Target="../media/image1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8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3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5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4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1701800"/>
            <a:ext cx="9183688" cy="2952750"/>
          </a:xfrm>
          <a:prstGeom prst="rect">
            <a:avLst/>
          </a:prstGeom>
          <a:solidFill>
            <a:srgbClr val="0070C0"/>
          </a:solidFill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zh-CN" altLang="en-US" sz="6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企业汇报</a:t>
            </a:r>
            <a:r>
              <a:rPr lang="en-US" sz="6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6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</a:t>
            </a:r>
          </a:p>
          <a:p>
            <a:pPr algn="ctr">
              <a:lnSpc>
                <a:spcPct val="150000"/>
              </a:lnSpc>
            </a:pPr>
            <a:r>
              <a:rPr lang="zh-CN" altLang="en-US" sz="6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一法三宝</a:t>
            </a:r>
            <a:endParaRPr lang="en-US"/>
          </a:p>
        </p:txBody>
      </p:sp>
      <p:sp>
        <p:nvSpPr>
          <p:cNvPr id="16387" name="TextBox 2"/>
          <p:cNvSpPr>
            <a:spLocks noChangeArrowheads="1"/>
          </p:cNvSpPr>
          <p:nvPr/>
        </p:nvSpPr>
        <p:spPr bwMode="auto">
          <a:xfrm>
            <a:off x="5219700" y="4868863"/>
            <a:ext cx="36734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主讲人</a:t>
            </a:r>
            <a:r>
              <a:rPr lang="en-US" sz="24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:</a:t>
            </a:r>
            <a:r>
              <a:rPr lang="zh-CN" altLang="en-US" sz="24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田德安</a:t>
            </a:r>
          </a:p>
          <a:p>
            <a:pPr>
              <a:lnSpc>
                <a:spcPct val="150000"/>
              </a:lnSpc>
            </a:pPr>
            <a:r>
              <a:rPr lang="en-US" sz="24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2011</a:t>
            </a:r>
            <a:r>
              <a:rPr lang="zh-CN" altLang="en-US" sz="24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</a:t>
            </a:r>
            <a:r>
              <a:rPr lang="en-US" sz="24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24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月</a:t>
            </a:r>
            <a:r>
              <a:rPr lang="en-US" sz="24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14</a:t>
            </a:r>
            <a:r>
              <a:rPr lang="zh-CN" altLang="en-US" sz="24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日</a:t>
            </a:r>
            <a:r>
              <a:rPr lang="en-US" sz="24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24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深圳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16388" name="Rectangle 4"/>
          <p:cNvSpPr>
            <a:spLocks noGrp="1" noChangeArrowheads="1"/>
          </p:cNvSpPr>
          <p:nvPr/>
        </p:nvSpPr>
        <p:spPr bwMode="auto">
          <a:xfrm>
            <a:off x="466725" y="476250"/>
            <a:ext cx="8229600" cy="114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zh-CN" altLang="en-US" sz="2800">
                <a:latin typeface="Franklin Gothic Medium" pitchFamily="34" charset="0"/>
                <a:ea typeface="微软雅黑" pitchFamily="34" charset="-122"/>
                <a:sym typeface="Franklin Gothic Medium" pitchFamily="34" charset="0"/>
              </a:rPr>
              <a:t>ppt宝藏_www.pptbz.com_提供下载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6AC42-402A-48B7-9C4A-8AD9B587F76E}" type="slidenum">
              <a:rPr lang="zh-CN" altLang="en-US"/>
              <a:pPr/>
              <a:t>10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4600575" y="188913"/>
            <a:ext cx="4572000" cy="98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60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存在的问题</a:t>
            </a:r>
            <a:endParaRPr lang="en-US"/>
          </a:p>
        </p:txBody>
      </p:sp>
      <p:sp>
        <p:nvSpPr>
          <p:cNvPr id="26627" name="Text Box 8"/>
          <p:cNvSpPr>
            <a:spLocks noChangeArrowheads="1"/>
          </p:cNvSpPr>
          <p:nvPr/>
        </p:nvSpPr>
        <p:spPr bwMode="auto">
          <a:xfrm rot="18855818">
            <a:off x="-29369" y="250032"/>
            <a:ext cx="13636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讨论（</a:t>
            </a:r>
            <a:r>
              <a:rPr lang="en-US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r>
              <a:rPr lang="zh-CN" altLang="en-US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）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26628" name="任意多边形 9"/>
          <p:cNvSpPr>
            <a:spLocks/>
          </p:cNvSpPr>
          <p:nvPr/>
        </p:nvSpPr>
        <p:spPr bwMode="auto">
          <a:xfrm>
            <a:off x="611188" y="5214938"/>
            <a:ext cx="7921625" cy="1274762"/>
          </a:xfrm>
          <a:custGeom>
            <a:avLst/>
            <a:gdLst>
              <a:gd name="T0" fmla="*/ 0 w 7920880"/>
              <a:gd name="T1" fmla="*/ 0 h 878722"/>
              <a:gd name="T2" fmla="*/ 7920880 w 7920880"/>
              <a:gd name="T3" fmla="*/ 878722 h 878722"/>
            </a:gdLst>
            <a:ahLst/>
            <a:cxnLst/>
            <a:rect l="T0" t="T1" r="T2" b="T3"/>
            <a:pathLst/>
          </a:custGeom>
          <a:solidFill>
            <a:srgbClr val="CFD8E7"/>
          </a:solidFill>
          <a:ln w="9525">
            <a:noFill/>
            <a:round/>
            <a:headEnd/>
            <a:tailEnd/>
          </a:ln>
        </p:spPr>
        <p:txBody>
          <a:bodyPr lIns="177800" tIns="177800" rIns="5722416" bIns="177800" anchor="ctr"/>
          <a:lstStyle/>
          <a:p>
            <a:endParaRPr lang="zh-CN" altLang="en-US"/>
          </a:p>
        </p:txBody>
      </p:sp>
      <p:sp>
        <p:nvSpPr>
          <p:cNvPr id="26629" name="圆角矩形 10"/>
          <p:cNvSpPr>
            <a:spLocks noChangeArrowheads="1"/>
          </p:cNvSpPr>
          <p:nvPr/>
        </p:nvSpPr>
        <p:spPr bwMode="auto">
          <a:xfrm>
            <a:off x="2916238" y="5321300"/>
            <a:ext cx="5472112" cy="1062038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 w="25400">
            <a:solidFill>
              <a:srgbClr val="0070C0"/>
            </a:solidFill>
            <a:round/>
            <a:headEnd/>
            <a:tailEnd/>
          </a:ln>
        </p:spPr>
        <p:txBody>
          <a:bodyPr lIns="74787" tIns="74787" rIns="74787" bIns="74787" anchor="ctr"/>
          <a:lstStyle/>
          <a:p>
            <a:pPr algn="ctr">
              <a:lnSpc>
                <a:spcPct val="90000"/>
              </a:lnSpc>
              <a:spcAft>
                <a:spcPct val="35000"/>
              </a:spcAft>
            </a:pPr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达不到沟通目的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26630" name="任意多边形 8"/>
          <p:cNvSpPr>
            <a:spLocks/>
          </p:cNvSpPr>
          <p:nvPr/>
        </p:nvSpPr>
        <p:spPr bwMode="auto">
          <a:xfrm>
            <a:off x="611188" y="3327400"/>
            <a:ext cx="7921625" cy="1274763"/>
          </a:xfrm>
          <a:custGeom>
            <a:avLst/>
            <a:gdLst>
              <a:gd name="T0" fmla="*/ 0 w 7920880"/>
              <a:gd name="T1" fmla="*/ 0 h 878722"/>
              <a:gd name="T2" fmla="*/ 7920880 w 7920880"/>
              <a:gd name="T3" fmla="*/ 878722 h 878722"/>
            </a:gdLst>
            <a:ahLst/>
            <a:cxnLst/>
            <a:rect l="T0" t="T1" r="T2" b="T3"/>
            <a:pathLst/>
          </a:custGeom>
          <a:solidFill>
            <a:srgbClr val="CFD8E7"/>
          </a:solidFill>
          <a:ln w="9525">
            <a:noFill/>
            <a:round/>
            <a:headEnd/>
            <a:tailEnd/>
          </a:ln>
        </p:spPr>
        <p:txBody>
          <a:bodyPr lIns="177800" tIns="177800" rIns="5722416" bIns="177800" anchor="ctr"/>
          <a:lstStyle/>
          <a:p>
            <a:endParaRPr lang="zh-CN" altLang="en-US"/>
          </a:p>
        </p:txBody>
      </p:sp>
      <p:sp>
        <p:nvSpPr>
          <p:cNvPr id="26631" name="圆角矩形 12"/>
          <p:cNvSpPr>
            <a:spLocks noChangeArrowheads="1"/>
          </p:cNvSpPr>
          <p:nvPr/>
        </p:nvSpPr>
        <p:spPr bwMode="auto">
          <a:xfrm>
            <a:off x="2916238" y="3433763"/>
            <a:ext cx="5472112" cy="1062037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 w="25400">
            <a:solidFill>
              <a:srgbClr val="0070C0"/>
            </a:solidFill>
            <a:round/>
            <a:headEnd/>
            <a:tailEnd/>
          </a:ln>
        </p:spPr>
        <p:txBody>
          <a:bodyPr lIns="74787" tIns="74787" rIns="74787" bIns="74787" anchor="ctr"/>
          <a:lstStyle/>
          <a:p>
            <a:pPr algn="ctr">
              <a:lnSpc>
                <a:spcPct val="90000"/>
              </a:lnSpc>
              <a:spcAft>
                <a:spcPct val="35000"/>
              </a:spcAft>
            </a:pPr>
            <a:r>
              <a:rPr 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非法制造流程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26632" name="任意多边形 7"/>
          <p:cNvSpPr>
            <a:spLocks/>
          </p:cNvSpPr>
          <p:nvPr/>
        </p:nvSpPr>
        <p:spPr bwMode="auto">
          <a:xfrm>
            <a:off x="611188" y="1339850"/>
            <a:ext cx="7921625" cy="1274763"/>
          </a:xfrm>
          <a:custGeom>
            <a:avLst/>
            <a:gdLst>
              <a:gd name="T0" fmla="*/ 0 w 7920880"/>
              <a:gd name="T1" fmla="*/ 0 h 878722"/>
              <a:gd name="T2" fmla="*/ 7920880 w 7920880"/>
              <a:gd name="T3" fmla="*/ 878722 h 878722"/>
            </a:gdLst>
            <a:ahLst/>
            <a:cxnLst/>
            <a:rect l="T0" t="T1" r="T2" b="T3"/>
            <a:pathLst/>
          </a:custGeom>
          <a:solidFill>
            <a:srgbClr val="CFD8E7"/>
          </a:solidFill>
          <a:ln w="9525">
            <a:noFill/>
            <a:round/>
            <a:headEnd/>
            <a:tailEnd/>
          </a:ln>
        </p:spPr>
        <p:txBody>
          <a:bodyPr lIns="177800" tIns="177800" rIns="5722416" bIns="177800" anchor="ctr"/>
          <a:lstStyle/>
          <a:p>
            <a:endParaRPr lang="zh-CN" altLang="en-US"/>
          </a:p>
        </p:txBody>
      </p:sp>
      <p:sp>
        <p:nvSpPr>
          <p:cNvPr id="26633" name="任意多边形 14"/>
          <p:cNvSpPr>
            <a:spLocks/>
          </p:cNvSpPr>
          <p:nvPr/>
        </p:nvSpPr>
        <p:spPr bwMode="auto">
          <a:xfrm>
            <a:off x="2989263" y="1441450"/>
            <a:ext cx="1098550" cy="1063625"/>
          </a:xfrm>
          <a:custGeom>
            <a:avLst/>
            <a:gdLst>
              <a:gd name="T0" fmla="*/ 0 w 1098403"/>
              <a:gd name="T1" fmla="*/ 0 h 732268"/>
              <a:gd name="T2" fmla="*/ 1098403 w 1098403"/>
              <a:gd name="T3" fmla="*/ 732268 h 732268"/>
            </a:gdLst>
            <a:ahLst/>
            <a:cxnLst/>
            <a:rect l="T0" t="T1" r="T2" b="T3"/>
            <a:pathLst/>
          </a:custGeom>
          <a:solidFill>
            <a:srgbClr val="0070C0"/>
          </a:solidFill>
          <a:ln w="25400" cap="flat" cmpd="sng">
            <a:solidFill>
              <a:srgbClr val="0070C0"/>
            </a:solidFill>
            <a:round/>
            <a:headEnd/>
            <a:tailEnd/>
          </a:ln>
        </p:spPr>
        <p:txBody>
          <a:bodyPr lIns="74787" tIns="74787" rIns="74787" bIns="74787" anchor="ctr"/>
          <a:lstStyle/>
          <a:p>
            <a:endParaRPr lang="zh-CN" altLang="en-US"/>
          </a:p>
        </p:txBody>
      </p:sp>
      <p:sp>
        <p:nvSpPr>
          <p:cNvPr id="26634" name="任意多边形 16"/>
          <p:cNvSpPr>
            <a:spLocks/>
          </p:cNvSpPr>
          <p:nvPr/>
        </p:nvSpPr>
        <p:spPr bwMode="auto">
          <a:xfrm>
            <a:off x="4418013" y="1441450"/>
            <a:ext cx="1098550" cy="1063625"/>
          </a:xfrm>
          <a:custGeom>
            <a:avLst/>
            <a:gdLst>
              <a:gd name="T0" fmla="*/ 0 w 1098403"/>
              <a:gd name="T1" fmla="*/ 0 h 732268"/>
              <a:gd name="T2" fmla="*/ 1098403 w 1098403"/>
              <a:gd name="T3" fmla="*/ 732268 h 732268"/>
            </a:gdLst>
            <a:ahLst/>
            <a:cxnLst/>
            <a:rect l="T0" t="T1" r="T2" b="T3"/>
            <a:pathLst/>
          </a:custGeom>
          <a:solidFill>
            <a:srgbClr val="0070C0"/>
          </a:solidFill>
          <a:ln w="25400" cap="flat" cmpd="sng">
            <a:solidFill>
              <a:srgbClr val="0070C0"/>
            </a:solidFill>
            <a:round/>
            <a:headEnd/>
            <a:tailEnd/>
          </a:ln>
        </p:spPr>
        <p:txBody>
          <a:bodyPr lIns="74787" tIns="74787" rIns="74787" bIns="74787" anchor="ctr"/>
          <a:lstStyle/>
          <a:p>
            <a:endParaRPr lang="zh-CN" altLang="en-US"/>
          </a:p>
        </p:txBody>
      </p:sp>
      <p:sp>
        <p:nvSpPr>
          <p:cNvPr id="26635" name="任意多边形 18"/>
          <p:cNvSpPr>
            <a:spLocks/>
          </p:cNvSpPr>
          <p:nvPr/>
        </p:nvSpPr>
        <p:spPr bwMode="auto">
          <a:xfrm>
            <a:off x="5845175" y="1441450"/>
            <a:ext cx="1098550" cy="1063625"/>
          </a:xfrm>
          <a:custGeom>
            <a:avLst/>
            <a:gdLst>
              <a:gd name="T0" fmla="*/ 0 w 1098403"/>
              <a:gd name="T1" fmla="*/ 0 h 732268"/>
              <a:gd name="T2" fmla="*/ 1098403 w 1098403"/>
              <a:gd name="T3" fmla="*/ 732268 h 732268"/>
            </a:gdLst>
            <a:ahLst/>
            <a:cxnLst/>
            <a:rect l="T0" t="T1" r="T2" b="T3"/>
            <a:pathLst/>
          </a:custGeom>
          <a:solidFill>
            <a:srgbClr val="0070C0"/>
          </a:solidFill>
          <a:ln w="25400" cap="flat" cmpd="sng">
            <a:solidFill>
              <a:srgbClr val="0070C0"/>
            </a:solidFill>
            <a:round/>
            <a:headEnd/>
            <a:tailEnd/>
          </a:ln>
        </p:spPr>
        <p:txBody>
          <a:bodyPr lIns="74787" tIns="74787" rIns="74787" bIns="74787" anchor="ctr"/>
          <a:lstStyle/>
          <a:p>
            <a:endParaRPr lang="zh-CN" altLang="en-US"/>
          </a:p>
        </p:txBody>
      </p:sp>
      <p:sp>
        <p:nvSpPr>
          <p:cNvPr id="26636" name="任意多边形 22"/>
          <p:cNvSpPr>
            <a:spLocks/>
          </p:cNvSpPr>
          <p:nvPr/>
        </p:nvSpPr>
        <p:spPr bwMode="auto">
          <a:xfrm>
            <a:off x="7273925" y="1441450"/>
            <a:ext cx="1098550" cy="1063625"/>
          </a:xfrm>
          <a:custGeom>
            <a:avLst/>
            <a:gdLst>
              <a:gd name="T0" fmla="*/ 0 w 1098403"/>
              <a:gd name="T1" fmla="*/ 0 h 732268"/>
              <a:gd name="T2" fmla="*/ 1098403 w 1098403"/>
              <a:gd name="T3" fmla="*/ 732268 h 732268"/>
            </a:gdLst>
            <a:ahLst/>
            <a:cxnLst/>
            <a:rect l="T0" t="T1" r="T2" b="T3"/>
            <a:pathLst/>
          </a:custGeom>
          <a:solidFill>
            <a:srgbClr val="0070C0"/>
          </a:solidFill>
          <a:ln w="25400" cap="flat" cmpd="sng">
            <a:solidFill>
              <a:srgbClr val="0070C0"/>
            </a:solidFill>
            <a:round/>
            <a:headEnd/>
            <a:tailEnd/>
          </a:ln>
        </p:spPr>
        <p:txBody>
          <a:bodyPr lIns="74787" tIns="74787" rIns="74787" bIns="74787" anchor="ctr"/>
          <a:lstStyle/>
          <a:p>
            <a:endParaRPr lang="zh-CN" altLang="en-US"/>
          </a:p>
        </p:txBody>
      </p:sp>
      <p:sp>
        <p:nvSpPr>
          <p:cNvPr id="26637" name="下箭头 20"/>
          <p:cNvSpPr>
            <a:spLocks noChangeArrowheads="1"/>
          </p:cNvSpPr>
          <p:nvPr/>
        </p:nvSpPr>
        <p:spPr bwMode="auto">
          <a:xfrm>
            <a:off x="1547813" y="2693988"/>
            <a:ext cx="431800" cy="576262"/>
          </a:xfrm>
          <a:prstGeom prst="downArrow">
            <a:avLst>
              <a:gd name="adj1" fmla="val 50000"/>
              <a:gd name="adj2" fmla="val 50027"/>
            </a:avLst>
          </a:prstGeom>
          <a:solidFill>
            <a:srgbClr val="0070C0"/>
          </a:solidFill>
          <a:ln w="25400">
            <a:solidFill>
              <a:srgbClr val="0070C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宋体" pitchFamily="2" charset="-122"/>
              <a:ea typeface="宋体" pitchFamily="2" charset="-122"/>
              <a:sym typeface="宋体" pitchFamily="2" charset="-122"/>
            </a:endParaRPr>
          </a:p>
        </p:txBody>
      </p:sp>
      <p:sp>
        <p:nvSpPr>
          <p:cNvPr id="26638" name="下箭头 21"/>
          <p:cNvSpPr>
            <a:spLocks noChangeArrowheads="1"/>
          </p:cNvSpPr>
          <p:nvPr/>
        </p:nvSpPr>
        <p:spPr bwMode="auto">
          <a:xfrm>
            <a:off x="1547813" y="4624388"/>
            <a:ext cx="431800" cy="576262"/>
          </a:xfrm>
          <a:prstGeom prst="downArrow">
            <a:avLst>
              <a:gd name="adj1" fmla="val 50000"/>
              <a:gd name="adj2" fmla="val 50027"/>
            </a:avLst>
          </a:prstGeom>
          <a:solidFill>
            <a:srgbClr val="0070C0"/>
          </a:solidFill>
          <a:ln w="25400">
            <a:solidFill>
              <a:srgbClr val="0070C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宋体" pitchFamily="2" charset="-122"/>
              <a:ea typeface="宋体" pitchFamily="2" charset="-122"/>
              <a:sym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10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10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" dur="1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10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10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10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10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10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1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3" dur="1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1" animBg="1"/>
      <p:bldP spid="26629" grpId="0" bldLvl="0" animBg="1" autoUpdateAnimBg="0"/>
      <p:bldP spid="26630" grpId="1" animBg="1"/>
      <p:bldP spid="26631" grpId="0" bldLvl="0" animBg="1" autoUpdateAnimBg="0"/>
      <p:bldP spid="26632" grpId="1" animBg="1"/>
      <p:bldP spid="26633" grpId="1" animBg="1"/>
      <p:bldP spid="26634" grpId="1" animBg="1"/>
      <p:bldP spid="26635" grpId="1" animBg="1"/>
      <p:bldP spid="26636" grpId="1" animBg="1"/>
      <p:bldP spid="26637" grpId="0" bldLvl="0" animBg="1" autoUpdateAnimBg="0"/>
      <p:bldP spid="26638" grpId="0" bldLvl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5217C-FC10-4388-91F0-C90C74897CE2}" type="slidenum">
              <a:rPr lang="zh-CN" altLang="en-US"/>
              <a:pPr/>
              <a:t>11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pic>
        <p:nvPicPr>
          <p:cNvPr id="2765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2071688" y="214313"/>
            <a:ext cx="5715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3200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回到</a:t>
            </a:r>
            <a:r>
              <a:rPr lang="zh-CN" altLang="en-US" sz="6000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正确</a:t>
            </a:r>
            <a:r>
              <a:rPr lang="zh-CN" altLang="en-US" sz="3200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的航道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D8538-248B-454D-BA37-E47175A01DB3}" type="slidenum">
              <a:rPr lang="zh-CN" altLang="en-US"/>
              <a:pPr/>
              <a:t>12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28674" name="矩形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黑体" pitchFamily="2" charset="-122"/>
              <a:ea typeface="黑体" pitchFamily="2" charset="-122"/>
              <a:sym typeface="黑体" pitchFamily="2" charset="-122"/>
            </a:endParaRPr>
          </a:p>
        </p:txBody>
      </p:sp>
      <p:sp>
        <p:nvSpPr>
          <p:cNvPr id="28675" name="TextBox 5"/>
          <p:cNvSpPr>
            <a:spLocks noChangeArrowheads="1"/>
          </p:cNvSpPr>
          <p:nvPr/>
        </p:nvSpPr>
        <p:spPr bwMode="auto">
          <a:xfrm>
            <a:off x="0" y="2205038"/>
            <a:ext cx="8640763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3800" b="1">
                <a:solidFill>
                  <a:srgbClr val="FFFF00"/>
                </a:solidFill>
                <a:latin typeface="Franklin Gothic Medium" pitchFamily="34" charset="0"/>
                <a:sym typeface="Arial Unicode MS" pitchFamily="34" charset="-122"/>
              </a:rPr>
              <a:t>PDCA</a:t>
            </a:r>
            <a:r>
              <a:rPr lang="zh-CN" altLang="en-US" sz="13800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sym typeface="Arial Unicode MS" pitchFamily="34" charset="-122"/>
              </a:rPr>
              <a:t>法</a:t>
            </a:r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2"/>
          <p:cNvGrpSpPr>
            <a:grpSpLocks/>
          </p:cNvGrpSpPr>
          <p:nvPr/>
        </p:nvGrpSpPr>
        <p:grpSpPr bwMode="auto">
          <a:xfrm>
            <a:off x="179388" y="1628775"/>
            <a:ext cx="4032250" cy="4248150"/>
            <a:chOff x="0" y="0"/>
            <a:chExt cx="4775200" cy="4635500"/>
          </a:xfrm>
        </p:grpSpPr>
        <p:grpSp>
          <p:nvGrpSpPr>
            <p:cNvPr id="29699" name="Group 3"/>
            <p:cNvGrpSpPr>
              <a:grpSpLocks/>
            </p:cNvGrpSpPr>
            <p:nvPr/>
          </p:nvGrpSpPr>
          <p:grpSpPr bwMode="auto">
            <a:xfrm>
              <a:off x="0" y="0"/>
              <a:ext cx="4775200" cy="4635500"/>
              <a:chOff x="0" y="0"/>
              <a:chExt cx="2029" cy="2029"/>
            </a:xfrm>
          </p:grpSpPr>
          <p:sp>
            <p:nvSpPr>
              <p:cNvPr id="29700" name="Freeform 4"/>
              <p:cNvSpPr>
                <a:spLocks/>
              </p:cNvSpPr>
              <p:nvPr/>
            </p:nvSpPr>
            <p:spPr bwMode="auto">
              <a:xfrm>
                <a:off x="122" y="0"/>
                <a:ext cx="1057" cy="900"/>
              </a:xfrm>
              <a:custGeom>
                <a:avLst/>
                <a:gdLst>
                  <a:gd name="T0" fmla="*/ 0 w 1057"/>
                  <a:gd name="T1" fmla="*/ 0 h 900"/>
                  <a:gd name="T2" fmla="*/ 1057 w 1057"/>
                  <a:gd name="T3" fmla="*/ 900 h 900"/>
                </a:gdLst>
                <a:ahLst/>
                <a:cxnLst/>
                <a:rect l="T0" t="T1" r="T2" b="T3"/>
                <a:pathLst/>
              </a:custGeom>
              <a:solidFill>
                <a:schemeClr val="bg1"/>
              </a:solidFill>
              <a:ln w="28575" cap="rnd" cmpd="sng">
                <a:solidFill>
                  <a:srgbClr val="0C0C0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701" name="Freeform 5"/>
              <p:cNvSpPr>
                <a:spLocks/>
              </p:cNvSpPr>
              <p:nvPr/>
            </p:nvSpPr>
            <p:spPr bwMode="auto">
              <a:xfrm>
                <a:off x="829" y="1125"/>
                <a:ext cx="1033" cy="904"/>
              </a:xfrm>
              <a:custGeom>
                <a:avLst/>
                <a:gdLst>
                  <a:gd name="T0" fmla="*/ 0 w 1033"/>
                  <a:gd name="T1" fmla="*/ 0 h 904"/>
                  <a:gd name="T2" fmla="*/ 1033 w 1033"/>
                  <a:gd name="T3" fmla="*/ 904 h 904"/>
                </a:gdLst>
                <a:ahLst/>
                <a:cxnLst/>
                <a:rect l="T0" t="T1" r="T2" b="T3"/>
                <a:pathLst/>
              </a:custGeom>
              <a:solidFill>
                <a:schemeClr val="bg1"/>
              </a:solidFill>
              <a:ln w="28575" cap="rnd" cmpd="sng">
                <a:solidFill>
                  <a:srgbClr val="0C0C0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702" name="Freeform 6"/>
              <p:cNvSpPr>
                <a:spLocks/>
              </p:cNvSpPr>
              <p:nvPr/>
            </p:nvSpPr>
            <p:spPr bwMode="auto">
              <a:xfrm>
                <a:off x="0" y="796"/>
                <a:ext cx="930" cy="1075"/>
              </a:xfrm>
              <a:custGeom>
                <a:avLst/>
                <a:gdLst>
                  <a:gd name="T0" fmla="*/ 0 w 930"/>
                  <a:gd name="T1" fmla="*/ 0 h 1075"/>
                  <a:gd name="T2" fmla="*/ 930 w 930"/>
                  <a:gd name="T3" fmla="*/ 1075 h 1075"/>
                </a:gdLst>
                <a:ahLst/>
                <a:cxnLst/>
                <a:rect l="T0" t="T1" r="T2" b="T3"/>
                <a:pathLst/>
              </a:custGeom>
              <a:solidFill>
                <a:schemeClr val="bg1"/>
              </a:solidFill>
              <a:ln w="28575" cap="rnd" cmpd="sng">
                <a:solidFill>
                  <a:srgbClr val="0C0C0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703" name="Freeform 7"/>
              <p:cNvSpPr>
                <a:spLocks/>
              </p:cNvSpPr>
              <p:nvPr/>
            </p:nvSpPr>
            <p:spPr bwMode="auto">
              <a:xfrm>
                <a:off x="1086" y="142"/>
                <a:ext cx="943" cy="1065"/>
              </a:xfrm>
              <a:custGeom>
                <a:avLst/>
                <a:gdLst>
                  <a:gd name="T0" fmla="*/ 0 w 943"/>
                  <a:gd name="T1" fmla="*/ 0 h 1065"/>
                  <a:gd name="T2" fmla="*/ 943 w 943"/>
                  <a:gd name="T3" fmla="*/ 1065 h 1065"/>
                </a:gdLst>
                <a:ahLst/>
                <a:cxnLst/>
                <a:rect l="T0" t="T1" r="T2" b="T3"/>
                <a:pathLst/>
              </a:custGeom>
              <a:solidFill>
                <a:srgbClr val="FFFF00"/>
              </a:solidFill>
              <a:ln w="28575" cap="rnd" cmpd="sng">
                <a:solidFill>
                  <a:srgbClr val="0C0C0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9704" name="TextBox 10"/>
            <p:cNvSpPr>
              <a:spLocks noChangeArrowheads="1"/>
            </p:cNvSpPr>
            <p:nvPr/>
          </p:nvSpPr>
          <p:spPr bwMode="auto">
            <a:xfrm>
              <a:off x="3312369" y="1080120"/>
              <a:ext cx="936104" cy="1007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>
                  <a:latin typeface="Calibri" pitchFamily="34" charset="0"/>
                  <a:ea typeface="宋体" pitchFamily="2" charset="-122"/>
                  <a:sym typeface="宋体" pitchFamily="2" charset="-122"/>
                </a:rPr>
                <a:t>计划</a:t>
              </a:r>
            </a:p>
            <a:p>
              <a:pPr>
                <a:lnSpc>
                  <a:spcPct val="150000"/>
                </a:lnSpc>
              </a:pPr>
              <a:r>
                <a:rPr lang="en-US" b="1">
                  <a:solidFill>
                    <a:srgbClr val="FF0000"/>
                  </a:solidFill>
                  <a:latin typeface="Calibri" pitchFamily="34" charset="0"/>
                  <a:sym typeface="Calibri" pitchFamily="34" charset="0"/>
                </a:rPr>
                <a:t>P</a:t>
              </a:r>
              <a:r>
                <a:rPr lang="en-US" b="1">
                  <a:latin typeface="Calibri" pitchFamily="34" charset="0"/>
                  <a:sym typeface="Calibri" pitchFamily="34" charset="0"/>
                </a:rPr>
                <a:t>lan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9705" name="TextBox 11"/>
            <p:cNvSpPr>
              <a:spLocks noChangeArrowheads="1"/>
            </p:cNvSpPr>
            <p:nvPr/>
          </p:nvSpPr>
          <p:spPr bwMode="auto">
            <a:xfrm>
              <a:off x="937986" y="628542"/>
              <a:ext cx="1108527" cy="1007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>
                  <a:latin typeface="Calibri" pitchFamily="34" charset="0"/>
                  <a:ea typeface="宋体" pitchFamily="2" charset="-122"/>
                  <a:sym typeface="宋体" pitchFamily="2" charset="-122"/>
                </a:rPr>
                <a:t>处理</a:t>
              </a:r>
              <a:r>
                <a:rPr lang="en-US" b="1">
                  <a:solidFill>
                    <a:srgbClr val="FF0000"/>
                  </a:solidFill>
                  <a:latin typeface="Calibri" pitchFamily="34" charset="0"/>
                  <a:sym typeface="Calibri" pitchFamily="34" charset="0"/>
                </a:rPr>
                <a:t>A</a:t>
              </a:r>
              <a:r>
                <a:rPr lang="en-US" b="1">
                  <a:latin typeface="Calibri" pitchFamily="34" charset="0"/>
                  <a:sym typeface="Calibri" pitchFamily="34" charset="0"/>
                </a:rPr>
                <a:t>ction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9706" name="TextBox 12"/>
            <p:cNvSpPr>
              <a:spLocks noChangeArrowheads="1"/>
            </p:cNvSpPr>
            <p:nvPr/>
          </p:nvSpPr>
          <p:spPr bwMode="auto">
            <a:xfrm>
              <a:off x="720080" y="2520280"/>
              <a:ext cx="936104" cy="1007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>
                  <a:latin typeface="Calibri" pitchFamily="34" charset="0"/>
                  <a:ea typeface="宋体" pitchFamily="2" charset="-122"/>
                  <a:sym typeface="宋体" pitchFamily="2" charset="-122"/>
                </a:rPr>
                <a:t>检查</a:t>
              </a:r>
            </a:p>
            <a:p>
              <a:pPr>
                <a:lnSpc>
                  <a:spcPct val="150000"/>
                </a:lnSpc>
              </a:pPr>
              <a:r>
                <a:rPr lang="en-US" b="1">
                  <a:solidFill>
                    <a:srgbClr val="FF0000"/>
                  </a:solidFill>
                  <a:latin typeface="Calibri" pitchFamily="34" charset="0"/>
                  <a:sym typeface="Calibri" pitchFamily="34" charset="0"/>
                </a:rPr>
                <a:t>C</a:t>
              </a:r>
              <a:r>
                <a:rPr lang="en-US" b="1">
                  <a:latin typeface="Calibri" pitchFamily="34" charset="0"/>
                  <a:sym typeface="Calibri" pitchFamily="34" charset="0"/>
                </a:rPr>
                <a:t>heck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9707" name="TextBox 13"/>
            <p:cNvSpPr>
              <a:spLocks noChangeArrowheads="1"/>
            </p:cNvSpPr>
            <p:nvPr/>
          </p:nvSpPr>
          <p:spPr bwMode="auto">
            <a:xfrm>
              <a:off x="2808312" y="3096343"/>
              <a:ext cx="936104" cy="1007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>
                  <a:solidFill>
                    <a:srgbClr val="0C0C0C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rPr>
                <a:t>行动</a:t>
              </a:r>
            </a:p>
            <a:p>
              <a:pPr>
                <a:lnSpc>
                  <a:spcPct val="150000"/>
                </a:lnSpc>
              </a:pPr>
              <a:r>
                <a:rPr lang="en-US" b="1">
                  <a:solidFill>
                    <a:srgbClr val="FF0000"/>
                  </a:solidFill>
                  <a:latin typeface="Calibri" pitchFamily="34" charset="0"/>
                  <a:sym typeface="Calibri" pitchFamily="34" charset="0"/>
                </a:rPr>
                <a:t>D</a:t>
              </a:r>
              <a:r>
                <a:rPr lang="en-US" b="1">
                  <a:solidFill>
                    <a:srgbClr val="0C0C0C"/>
                  </a:solidFill>
                  <a:latin typeface="Calibri" pitchFamily="34" charset="0"/>
                  <a:sym typeface="Calibri" pitchFamily="34" charset="0"/>
                </a:rPr>
                <a:t>o</a:t>
              </a:r>
              <a:endParaRPr lang="zh-CN" altLang="en-US">
                <a:ea typeface="宋体" pitchFamily="2" charset="-122"/>
              </a:endParaRPr>
            </a:p>
          </p:txBody>
        </p:sp>
      </p:grpSp>
      <p:sp>
        <p:nvSpPr>
          <p:cNvPr id="29708" name="TextBox 15"/>
          <p:cNvSpPr>
            <a:spLocks noChangeArrowheads="1"/>
          </p:cNvSpPr>
          <p:nvPr/>
        </p:nvSpPr>
        <p:spPr bwMode="auto">
          <a:xfrm>
            <a:off x="0" y="-4763"/>
            <a:ext cx="9144000" cy="828676"/>
          </a:xfrm>
          <a:prstGeom prst="rect">
            <a:avLst/>
          </a:prstGeom>
          <a:solidFill>
            <a:srgbClr val="0070C0"/>
          </a:solidFill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ctr"/>
            <a:r>
              <a:rPr lang="en-US" sz="4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PDCA</a:t>
            </a:r>
            <a:r>
              <a:rPr lang="zh-CN" altLang="en-US" sz="4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示意图</a:t>
            </a:r>
            <a:endParaRPr lang="en-US"/>
          </a:p>
        </p:txBody>
      </p:sp>
      <p:grpSp>
        <p:nvGrpSpPr>
          <p:cNvPr id="29709" name="Group 13"/>
          <p:cNvGrpSpPr>
            <a:grpSpLocks/>
          </p:cNvGrpSpPr>
          <p:nvPr/>
        </p:nvGrpSpPr>
        <p:grpSpPr bwMode="auto">
          <a:xfrm>
            <a:off x="4643438" y="1773238"/>
            <a:ext cx="4105275" cy="4032250"/>
            <a:chOff x="0" y="0"/>
            <a:chExt cx="4775200" cy="4635501"/>
          </a:xfrm>
        </p:grpSpPr>
        <p:grpSp>
          <p:nvGrpSpPr>
            <p:cNvPr id="29710" name="Group 14"/>
            <p:cNvGrpSpPr>
              <a:grpSpLocks/>
            </p:cNvGrpSpPr>
            <p:nvPr/>
          </p:nvGrpSpPr>
          <p:grpSpPr bwMode="auto">
            <a:xfrm>
              <a:off x="0" y="0"/>
              <a:ext cx="4775200" cy="4635501"/>
              <a:chOff x="0" y="0"/>
              <a:chExt cx="2029" cy="2029"/>
            </a:xfrm>
          </p:grpSpPr>
          <p:sp>
            <p:nvSpPr>
              <p:cNvPr id="29711" name="Freeform 4"/>
              <p:cNvSpPr>
                <a:spLocks/>
              </p:cNvSpPr>
              <p:nvPr/>
            </p:nvSpPr>
            <p:spPr bwMode="auto">
              <a:xfrm>
                <a:off x="122" y="0"/>
                <a:ext cx="1057" cy="900"/>
              </a:xfrm>
              <a:custGeom>
                <a:avLst/>
                <a:gdLst>
                  <a:gd name="T0" fmla="*/ 0 w 1057"/>
                  <a:gd name="T1" fmla="*/ 0 h 900"/>
                  <a:gd name="T2" fmla="*/ 1057 w 1057"/>
                  <a:gd name="T3" fmla="*/ 900 h 900"/>
                </a:gdLst>
                <a:ahLst/>
                <a:cxnLst/>
                <a:rect l="T0" t="T1" r="T2" b="T3"/>
                <a:pathLst/>
              </a:custGeom>
              <a:solidFill>
                <a:schemeClr val="bg1"/>
              </a:solidFill>
              <a:ln w="28575" cap="rnd" cmpd="sng">
                <a:solidFill>
                  <a:srgbClr val="0C0C0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712" name="Freeform 5"/>
              <p:cNvSpPr>
                <a:spLocks/>
              </p:cNvSpPr>
              <p:nvPr/>
            </p:nvSpPr>
            <p:spPr bwMode="auto">
              <a:xfrm>
                <a:off x="829" y="1125"/>
                <a:ext cx="1033" cy="904"/>
              </a:xfrm>
              <a:custGeom>
                <a:avLst/>
                <a:gdLst>
                  <a:gd name="T0" fmla="*/ 0 w 1033"/>
                  <a:gd name="T1" fmla="*/ 0 h 904"/>
                  <a:gd name="T2" fmla="*/ 1033 w 1033"/>
                  <a:gd name="T3" fmla="*/ 904 h 904"/>
                </a:gdLst>
                <a:ahLst/>
                <a:cxnLst/>
                <a:rect l="T0" t="T1" r="T2" b="T3"/>
                <a:pathLst/>
              </a:custGeom>
              <a:solidFill>
                <a:schemeClr val="bg1"/>
              </a:solidFill>
              <a:ln w="28575" cap="rnd" cmpd="sng">
                <a:solidFill>
                  <a:srgbClr val="0C0C0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713" name="Freeform 6"/>
              <p:cNvSpPr>
                <a:spLocks/>
              </p:cNvSpPr>
              <p:nvPr/>
            </p:nvSpPr>
            <p:spPr bwMode="auto">
              <a:xfrm>
                <a:off x="0" y="796"/>
                <a:ext cx="930" cy="1075"/>
              </a:xfrm>
              <a:custGeom>
                <a:avLst/>
                <a:gdLst>
                  <a:gd name="T0" fmla="*/ 0 w 930"/>
                  <a:gd name="T1" fmla="*/ 0 h 1075"/>
                  <a:gd name="T2" fmla="*/ 930 w 930"/>
                  <a:gd name="T3" fmla="*/ 1075 h 1075"/>
                </a:gdLst>
                <a:ahLst/>
                <a:cxnLst/>
                <a:rect l="T0" t="T1" r="T2" b="T3"/>
                <a:pathLst/>
              </a:custGeom>
              <a:solidFill>
                <a:schemeClr val="bg1"/>
              </a:solidFill>
              <a:ln w="28575" cap="rnd" cmpd="sng">
                <a:solidFill>
                  <a:srgbClr val="0C0C0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714" name="Freeform 7"/>
              <p:cNvSpPr>
                <a:spLocks/>
              </p:cNvSpPr>
              <p:nvPr/>
            </p:nvSpPr>
            <p:spPr bwMode="auto">
              <a:xfrm>
                <a:off x="1086" y="142"/>
                <a:ext cx="943" cy="1065"/>
              </a:xfrm>
              <a:custGeom>
                <a:avLst/>
                <a:gdLst>
                  <a:gd name="T0" fmla="*/ 0 w 943"/>
                  <a:gd name="T1" fmla="*/ 0 h 1065"/>
                  <a:gd name="T2" fmla="*/ 943 w 943"/>
                  <a:gd name="T3" fmla="*/ 1065 h 1065"/>
                </a:gdLst>
                <a:ahLst/>
                <a:cxnLst/>
                <a:rect l="T0" t="T1" r="T2" b="T3"/>
                <a:pathLst/>
              </a:custGeom>
              <a:solidFill>
                <a:srgbClr val="FFFF00"/>
              </a:solidFill>
              <a:ln w="28575" cap="rnd" cmpd="sng">
                <a:solidFill>
                  <a:srgbClr val="0C0C0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9715" name="TextBox 18"/>
            <p:cNvSpPr>
              <a:spLocks noChangeArrowheads="1"/>
            </p:cNvSpPr>
            <p:nvPr/>
          </p:nvSpPr>
          <p:spPr bwMode="auto">
            <a:xfrm>
              <a:off x="3312366" y="1080119"/>
              <a:ext cx="936104" cy="1061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>
                  <a:solidFill>
                    <a:srgbClr val="0C0C0C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rPr>
                <a:t>构思</a:t>
              </a:r>
              <a:r>
                <a:rPr lang="en-US" b="1">
                  <a:solidFill>
                    <a:srgbClr val="FF0000"/>
                  </a:solidFill>
                  <a:latin typeface="Calibri" pitchFamily="34" charset="0"/>
                  <a:sym typeface="Calibri" pitchFamily="34" charset="0"/>
                </a:rPr>
                <a:t>P</a:t>
              </a:r>
              <a:r>
                <a:rPr lang="en-US" b="1">
                  <a:latin typeface="Calibri" pitchFamily="34" charset="0"/>
                  <a:sym typeface="Calibri" pitchFamily="34" charset="0"/>
                </a:rPr>
                <a:t>lan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9716" name="TextBox 19"/>
            <p:cNvSpPr>
              <a:spLocks noChangeArrowheads="1"/>
            </p:cNvSpPr>
            <p:nvPr/>
          </p:nvSpPr>
          <p:spPr bwMode="auto">
            <a:xfrm>
              <a:off x="921530" y="662213"/>
              <a:ext cx="936104" cy="1061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>
                  <a:solidFill>
                    <a:srgbClr val="0C0C0C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rPr>
                <a:t>演示</a:t>
              </a:r>
              <a:r>
                <a:rPr lang="en-US" b="1">
                  <a:solidFill>
                    <a:srgbClr val="FF0000"/>
                  </a:solidFill>
                  <a:latin typeface="Calibri" pitchFamily="34" charset="0"/>
                  <a:sym typeface="Calibri" pitchFamily="34" charset="0"/>
                </a:rPr>
                <a:t>A</a:t>
              </a:r>
              <a:r>
                <a:rPr lang="en-US" b="1">
                  <a:latin typeface="Calibri" pitchFamily="34" charset="0"/>
                  <a:sym typeface="Calibri" pitchFamily="34" charset="0"/>
                </a:rPr>
                <a:t>ction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9717" name="TextBox 20"/>
            <p:cNvSpPr>
              <a:spLocks noChangeArrowheads="1"/>
            </p:cNvSpPr>
            <p:nvPr/>
          </p:nvSpPr>
          <p:spPr bwMode="auto">
            <a:xfrm>
              <a:off x="720080" y="2520279"/>
              <a:ext cx="936104" cy="1061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>
                  <a:solidFill>
                    <a:srgbClr val="0C0C0C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rPr>
                <a:t>评审</a:t>
              </a:r>
              <a:r>
                <a:rPr lang="en-US" b="1">
                  <a:solidFill>
                    <a:srgbClr val="FF0000"/>
                  </a:solidFill>
                  <a:latin typeface="Calibri" pitchFamily="34" charset="0"/>
                  <a:sym typeface="Calibri" pitchFamily="34" charset="0"/>
                </a:rPr>
                <a:t>C</a:t>
              </a:r>
              <a:r>
                <a:rPr lang="en-US" b="1">
                  <a:latin typeface="Calibri" pitchFamily="34" charset="0"/>
                  <a:sym typeface="Calibri" pitchFamily="34" charset="0"/>
                </a:rPr>
                <a:t>heck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9718" name="TextBox 21"/>
            <p:cNvSpPr>
              <a:spLocks noChangeArrowheads="1"/>
            </p:cNvSpPr>
            <p:nvPr/>
          </p:nvSpPr>
          <p:spPr bwMode="auto">
            <a:xfrm>
              <a:off x="2597040" y="3096342"/>
              <a:ext cx="1424182" cy="1061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>
                  <a:solidFill>
                    <a:srgbClr val="0C0C0C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rPr>
                <a:t>设计</a:t>
              </a:r>
            </a:p>
            <a:p>
              <a:pPr>
                <a:lnSpc>
                  <a:spcPct val="150000"/>
                </a:lnSpc>
              </a:pPr>
              <a:r>
                <a:rPr lang="en-US" b="1">
                  <a:solidFill>
                    <a:srgbClr val="FF0000"/>
                  </a:solidFill>
                  <a:latin typeface="Calibri" pitchFamily="34" charset="0"/>
                  <a:sym typeface="Calibri" pitchFamily="34" charset="0"/>
                </a:rPr>
                <a:t>D</a:t>
              </a:r>
              <a:r>
                <a:rPr lang="en-US" b="1">
                  <a:solidFill>
                    <a:srgbClr val="0C0C0C"/>
                  </a:solidFill>
                  <a:latin typeface="Calibri" pitchFamily="34" charset="0"/>
                  <a:sym typeface="Calibri" pitchFamily="34" charset="0"/>
                </a:rPr>
                <a:t>esign</a:t>
              </a:r>
              <a:endParaRPr lang="zh-CN" altLang="en-US">
                <a:ea typeface="宋体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10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2057400" y="984250"/>
            <a:ext cx="4968875" cy="4824413"/>
            <a:chOff x="0" y="0"/>
            <a:chExt cx="4775200" cy="4635500"/>
          </a:xfrm>
        </p:grpSpPr>
        <p:grpSp>
          <p:nvGrpSpPr>
            <p:cNvPr id="30723" name="Group 3"/>
            <p:cNvGrpSpPr>
              <a:grpSpLocks/>
            </p:cNvGrpSpPr>
            <p:nvPr/>
          </p:nvGrpSpPr>
          <p:grpSpPr bwMode="auto">
            <a:xfrm>
              <a:off x="0" y="0"/>
              <a:ext cx="4775200" cy="4635500"/>
              <a:chOff x="0" y="0"/>
              <a:chExt cx="2029" cy="2029"/>
            </a:xfrm>
          </p:grpSpPr>
          <p:sp>
            <p:nvSpPr>
              <p:cNvPr id="30724" name="Freeform 4"/>
              <p:cNvSpPr>
                <a:spLocks/>
              </p:cNvSpPr>
              <p:nvPr/>
            </p:nvSpPr>
            <p:spPr bwMode="auto">
              <a:xfrm>
                <a:off x="122" y="0"/>
                <a:ext cx="1057" cy="900"/>
              </a:xfrm>
              <a:custGeom>
                <a:avLst/>
                <a:gdLst>
                  <a:gd name="T0" fmla="*/ 0 w 1057"/>
                  <a:gd name="T1" fmla="*/ 0 h 900"/>
                  <a:gd name="T2" fmla="*/ 1057 w 1057"/>
                  <a:gd name="T3" fmla="*/ 900 h 900"/>
                </a:gdLst>
                <a:ahLst/>
                <a:cxnLst/>
                <a:rect l="T0" t="T1" r="T2" b="T3"/>
                <a:pathLst/>
              </a:custGeom>
              <a:solidFill>
                <a:schemeClr val="bg1"/>
              </a:solidFill>
              <a:ln w="28575" cap="rnd" cmpd="sng">
                <a:solidFill>
                  <a:srgbClr val="0C0C0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725" name="Freeform 5"/>
              <p:cNvSpPr>
                <a:spLocks/>
              </p:cNvSpPr>
              <p:nvPr/>
            </p:nvSpPr>
            <p:spPr bwMode="auto">
              <a:xfrm>
                <a:off x="829" y="1125"/>
                <a:ext cx="1033" cy="904"/>
              </a:xfrm>
              <a:custGeom>
                <a:avLst/>
                <a:gdLst>
                  <a:gd name="T0" fmla="*/ 0 w 1033"/>
                  <a:gd name="T1" fmla="*/ 0 h 904"/>
                  <a:gd name="T2" fmla="*/ 1033 w 1033"/>
                  <a:gd name="T3" fmla="*/ 904 h 904"/>
                </a:gdLst>
                <a:ahLst/>
                <a:cxnLst/>
                <a:rect l="T0" t="T1" r="T2" b="T3"/>
                <a:pathLst/>
              </a:custGeom>
              <a:solidFill>
                <a:schemeClr val="bg1"/>
              </a:solidFill>
              <a:ln w="28575" cap="rnd" cmpd="sng">
                <a:solidFill>
                  <a:srgbClr val="0C0C0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726" name="Freeform 6"/>
              <p:cNvSpPr>
                <a:spLocks/>
              </p:cNvSpPr>
              <p:nvPr/>
            </p:nvSpPr>
            <p:spPr bwMode="auto">
              <a:xfrm>
                <a:off x="0" y="796"/>
                <a:ext cx="930" cy="1075"/>
              </a:xfrm>
              <a:custGeom>
                <a:avLst/>
                <a:gdLst>
                  <a:gd name="T0" fmla="*/ 0 w 930"/>
                  <a:gd name="T1" fmla="*/ 0 h 1075"/>
                  <a:gd name="T2" fmla="*/ 930 w 930"/>
                  <a:gd name="T3" fmla="*/ 1075 h 1075"/>
                </a:gdLst>
                <a:ahLst/>
                <a:cxnLst/>
                <a:rect l="T0" t="T1" r="T2" b="T3"/>
                <a:pathLst/>
              </a:custGeom>
              <a:solidFill>
                <a:schemeClr val="bg1"/>
              </a:solidFill>
              <a:ln w="28575" cap="rnd" cmpd="sng">
                <a:solidFill>
                  <a:srgbClr val="0C0C0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727" name="Freeform 7"/>
              <p:cNvSpPr>
                <a:spLocks/>
              </p:cNvSpPr>
              <p:nvPr/>
            </p:nvSpPr>
            <p:spPr bwMode="auto">
              <a:xfrm>
                <a:off x="1086" y="142"/>
                <a:ext cx="943" cy="1065"/>
              </a:xfrm>
              <a:custGeom>
                <a:avLst/>
                <a:gdLst>
                  <a:gd name="T0" fmla="*/ 0 w 943"/>
                  <a:gd name="T1" fmla="*/ 0 h 1065"/>
                  <a:gd name="T2" fmla="*/ 943 w 943"/>
                  <a:gd name="T3" fmla="*/ 1065 h 1065"/>
                </a:gdLst>
                <a:ahLst/>
                <a:cxnLst/>
                <a:rect l="T0" t="T1" r="T2" b="T3"/>
                <a:pathLst/>
              </a:custGeom>
              <a:solidFill>
                <a:srgbClr val="FFFF00"/>
              </a:solidFill>
              <a:ln w="28575" cap="rnd" cmpd="sng">
                <a:solidFill>
                  <a:srgbClr val="0C0C0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0728" name="TextBox 10"/>
            <p:cNvSpPr>
              <a:spLocks noChangeArrowheads="1"/>
            </p:cNvSpPr>
            <p:nvPr/>
          </p:nvSpPr>
          <p:spPr bwMode="auto">
            <a:xfrm>
              <a:off x="3312367" y="1080120"/>
              <a:ext cx="936104" cy="887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>
                  <a:solidFill>
                    <a:srgbClr val="0C0C0C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rPr>
                <a:t>构思</a:t>
              </a:r>
              <a:r>
                <a:rPr lang="en-US" b="1">
                  <a:solidFill>
                    <a:srgbClr val="FF0000"/>
                  </a:solidFill>
                  <a:latin typeface="Calibri" pitchFamily="34" charset="0"/>
                  <a:sym typeface="Calibri" pitchFamily="34" charset="0"/>
                </a:rPr>
                <a:t>P</a:t>
              </a:r>
              <a:r>
                <a:rPr lang="en-US" b="1">
                  <a:latin typeface="Calibri" pitchFamily="34" charset="0"/>
                  <a:sym typeface="Calibri" pitchFamily="34" charset="0"/>
                </a:rPr>
                <a:t>lan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0729" name="TextBox 11"/>
            <p:cNvSpPr>
              <a:spLocks noChangeArrowheads="1"/>
            </p:cNvSpPr>
            <p:nvPr/>
          </p:nvSpPr>
          <p:spPr bwMode="auto">
            <a:xfrm>
              <a:off x="1008111" y="720080"/>
              <a:ext cx="936104" cy="887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>
                  <a:solidFill>
                    <a:srgbClr val="0C0C0C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rPr>
                <a:t>演示</a:t>
              </a:r>
              <a:r>
                <a:rPr lang="en-US" b="1">
                  <a:solidFill>
                    <a:srgbClr val="FF0000"/>
                  </a:solidFill>
                  <a:latin typeface="Calibri" pitchFamily="34" charset="0"/>
                  <a:sym typeface="Calibri" pitchFamily="34" charset="0"/>
                </a:rPr>
                <a:t>A</a:t>
              </a:r>
              <a:r>
                <a:rPr lang="en-US" b="1">
                  <a:latin typeface="Calibri" pitchFamily="34" charset="0"/>
                  <a:sym typeface="Calibri" pitchFamily="34" charset="0"/>
                </a:rPr>
                <a:t>ction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0730" name="TextBox 12"/>
            <p:cNvSpPr>
              <a:spLocks noChangeArrowheads="1"/>
            </p:cNvSpPr>
            <p:nvPr/>
          </p:nvSpPr>
          <p:spPr bwMode="auto">
            <a:xfrm>
              <a:off x="720079" y="2520280"/>
              <a:ext cx="936104" cy="887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>
                  <a:solidFill>
                    <a:srgbClr val="0C0C0C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rPr>
                <a:t>评审</a:t>
              </a:r>
              <a:r>
                <a:rPr lang="en-US" b="1">
                  <a:solidFill>
                    <a:srgbClr val="FF0000"/>
                  </a:solidFill>
                  <a:latin typeface="Calibri" pitchFamily="34" charset="0"/>
                  <a:sym typeface="Calibri" pitchFamily="34" charset="0"/>
                </a:rPr>
                <a:t>C</a:t>
              </a:r>
              <a:r>
                <a:rPr lang="en-US" b="1">
                  <a:latin typeface="Calibri" pitchFamily="34" charset="0"/>
                  <a:sym typeface="Calibri" pitchFamily="34" charset="0"/>
                </a:rPr>
                <a:t>heck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0731" name="TextBox 13"/>
            <p:cNvSpPr>
              <a:spLocks noChangeArrowheads="1"/>
            </p:cNvSpPr>
            <p:nvPr/>
          </p:nvSpPr>
          <p:spPr bwMode="auto">
            <a:xfrm>
              <a:off x="2808312" y="3096344"/>
              <a:ext cx="936104" cy="887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>
                  <a:solidFill>
                    <a:srgbClr val="0C0C0C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rPr>
                <a:t>设计</a:t>
              </a:r>
            </a:p>
            <a:p>
              <a:pPr>
                <a:lnSpc>
                  <a:spcPct val="150000"/>
                </a:lnSpc>
              </a:pPr>
              <a:r>
                <a:rPr lang="en-US" b="1">
                  <a:solidFill>
                    <a:srgbClr val="FF0000"/>
                  </a:solidFill>
                  <a:latin typeface="Calibri" pitchFamily="34" charset="0"/>
                  <a:sym typeface="Calibri" pitchFamily="34" charset="0"/>
                </a:rPr>
                <a:t>D</a:t>
              </a:r>
              <a:r>
                <a:rPr lang="en-US" b="1">
                  <a:solidFill>
                    <a:srgbClr val="0C0C0C"/>
                  </a:solidFill>
                  <a:latin typeface="Calibri" pitchFamily="34" charset="0"/>
                  <a:sym typeface="Calibri" pitchFamily="34" charset="0"/>
                </a:rPr>
                <a:t>esign</a:t>
              </a:r>
              <a:endParaRPr lang="zh-CN" altLang="en-US">
                <a:ea typeface="宋体" pitchFamily="2" charset="-122"/>
              </a:endParaRPr>
            </a:p>
          </p:txBody>
        </p:sp>
      </p:grpSp>
      <p:sp>
        <p:nvSpPr>
          <p:cNvPr id="30732" name="TextBox 15"/>
          <p:cNvSpPr>
            <a:spLocks noChangeArrowheads="1"/>
          </p:cNvSpPr>
          <p:nvPr/>
        </p:nvSpPr>
        <p:spPr bwMode="auto">
          <a:xfrm>
            <a:off x="0" y="-4763"/>
            <a:ext cx="9144000" cy="828676"/>
          </a:xfrm>
          <a:prstGeom prst="rect">
            <a:avLst/>
          </a:prstGeom>
          <a:solidFill>
            <a:srgbClr val="0070C0"/>
          </a:solidFill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ctr"/>
            <a:r>
              <a:rPr lang="zh-CN" altLang="en-US" sz="4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高效</a:t>
            </a:r>
            <a:r>
              <a:rPr lang="en-US" sz="4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4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流程图</a:t>
            </a:r>
            <a:endParaRPr lang="en-US"/>
          </a:p>
        </p:txBody>
      </p:sp>
      <p:sp>
        <p:nvSpPr>
          <p:cNvPr id="30733" name="TextBox 16"/>
          <p:cNvSpPr>
            <a:spLocks noChangeArrowheads="1"/>
          </p:cNvSpPr>
          <p:nvPr/>
        </p:nvSpPr>
        <p:spPr bwMode="auto">
          <a:xfrm>
            <a:off x="0" y="6026150"/>
            <a:ext cx="9144000" cy="831850"/>
          </a:xfrm>
          <a:prstGeom prst="rect">
            <a:avLst/>
          </a:prstGeom>
          <a:solidFill>
            <a:srgbClr val="0070C0"/>
          </a:solidFill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ctr"/>
            <a:r>
              <a:rPr lang="zh-CN" altLang="en-US" sz="4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构思</a:t>
            </a:r>
            <a:r>
              <a:rPr lang="en-US" sz="4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-</a:t>
            </a:r>
            <a:r>
              <a:rPr lang="zh-CN" altLang="en-US" sz="4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设计</a:t>
            </a:r>
            <a:r>
              <a:rPr lang="en-US" sz="4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-</a:t>
            </a:r>
            <a:r>
              <a:rPr lang="zh-CN" altLang="en-US" sz="4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评审</a:t>
            </a:r>
            <a:r>
              <a:rPr lang="en-US" sz="4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-</a:t>
            </a:r>
            <a:r>
              <a:rPr lang="zh-CN" altLang="en-US" sz="4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演示</a:t>
            </a:r>
            <a:endParaRPr lang="en-US"/>
          </a:p>
        </p:txBody>
      </p:sp>
      <p:pic>
        <p:nvPicPr>
          <p:cNvPr id="307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3450" y="941388"/>
            <a:ext cx="1800225" cy="1781175"/>
          </a:xfrm>
          <a:prstGeom prst="rect">
            <a:avLst/>
          </a:prstGeom>
          <a:solidFill>
            <a:srgbClr val="EDEDED"/>
          </a:solidFill>
          <a:ln w="88900" cap="sq">
            <a:solidFill>
              <a:srgbClr val="FFFFFF"/>
            </a:solidFill>
            <a:miter lim="800000"/>
            <a:headEnd/>
            <a:tailEnd/>
          </a:ln>
        </p:spPr>
      </p:pic>
      <p:pic>
        <p:nvPicPr>
          <p:cNvPr id="307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9800" y="3984625"/>
            <a:ext cx="1800225" cy="1976438"/>
          </a:xfrm>
          <a:prstGeom prst="rect">
            <a:avLst/>
          </a:prstGeom>
          <a:solidFill>
            <a:srgbClr val="EDEDED"/>
          </a:solidFill>
          <a:ln w="88900" cap="sq">
            <a:solidFill>
              <a:srgbClr val="FFFFFF"/>
            </a:solidFill>
            <a:miter lim="800000"/>
            <a:headEnd/>
            <a:tailEnd/>
          </a:ln>
        </p:spPr>
      </p:pic>
      <p:pic>
        <p:nvPicPr>
          <p:cNvPr id="3073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" y="922338"/>
            <a:ext cx="1871663" cy="1817687"/>
          </a:xfrm>
          <a:prstGeom prst="rect">
            <a:avLst/>
          </a:prstGeom>
          <a:solidFill>
            <a:srgbClr val="EDEDED"/>
          </a:solidFill>
          <a:ln w="88900" cap="sq">
            <a:solidFill>
              <a:srgbClr val="FFFFFF"/>
            </a:solidFill>
            <a:miter lim="800000"/>
            <a:headEnd/>
            <a:tailEnd/>
          </a:ln>
        </p:spPr>
      </p:pic>
      <p:pic>
        <p:nvPicPr>
          <p:cNvPr id="30737" name="Picture 8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075" y="4087813"/>
            <a:ext cx="1916113" cy="1871662"/>
          </a:xfrm>
          <a:prstGeom prst="rect">
            <a:avLst/>
          </a:prstGeom>
          <a:solidFill>
            <a:srgbClr val="EDEDED"/>
          </a:solidFill>
          <a:ln w="88900" cap="sq">
            <a:solidFill>
              <a:srgbClr val="FFFF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1812925"/>
            <a:ext cx="2571750" cy="2686050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8038" y="3284538"/>
            <a:ext cx="1079500" cy="1208087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83300" y="3284538"/>
            <a:ext cx="1225550" cy="1277937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31749" name="TextBox 5"/>
          <p:cNvSpPr>
            <a:spLocks noChangeArrowheads="1"/>
          </p:cNvSpPr>
          <p:nvPr/>
        </p:nvSpPr>
        <p:spPr bwMode="auto">
          <a:xfrm>
            <a:off x="1331913" y="4797425"/>
            <a:ext cx="9032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构思</a:t>
            </a:r>
            <a:endParaRPr lang="zh-CN" altLang="en-US"/>
          </a:p>
        </p:txBody>
      </p:sp>
      <p:sp>
        <p:nvSpPr>
          <p:cNvPr id="31750" name="TextBox 5"/>
          <p:cNvSpPr>
            <a:spLocks noChangeArrowheads="1"/>
          </p:cNvSpPr>
          <p:nvPr/>
        </p:nvSpPr>
        <p:spPr bwMode="auto">
          <a:xfrm>
            <a:off x="3635375" y="4868863"/>
            <a:ext cx="9032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A5A5A5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设计</a:t>
            </a:r>
            <a:endParaRPr lang="zh-CN" altLang="en-US"/>
          </a:p>
        </p:txBody>
      </p:sp>
      <p:sp>
        <p:nvSpPr>
          <p:cNvPr id="31751" name="TextBox 5"/>
          <p:cNvSpPr>
            <a:spLocks noChangeArrowheads="1"/>
          </p:cNvSpPr>
          <p:nvPr/>
        </p:nvSpPr>
        <p:spPr bwMode="auto">
          <a:xfrm>
            <a:off x="6300788" y="4868863"/>
            <a:ext cx="9032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A5A5A5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演示</a:t>
            </a:r>
            <a:endParaRPr lang="zh-CN" altLang="en-US"/>
          </a:p>
        </p:txBody>
      </p:sp>
      <p:sp>
        <p:nvSpPr>
          <p:cNvPr id="31752" name="TextBox 5"/>
          <p:cNvSpPr>
            <a:spLocks noChangeArrowheads="1"/>
          </p:cNvSpPr>
          <p:nvPr/>
        </p:nvSpPr>
        <p:spPr bwMode="auto">
          <a:xfrm>
            <a:off x="4932363" y="4868863"/>
            <a:ext cx="9032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A5A5A5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评审</a:t>
            </a:r>
            <a:endParaRPr lang="zh-CN" altLang="en-US">
              <a:ea typeface="宋体" pitchFamily="2" charset="-122"/>
            </a:endParaRPr>
          </a:p>
        </p:txBody>
      </p:sp>
      <p:pic>
        <p:nvPicPr>
          <p:cNvPr id="31753" name="Picture 8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3284538"/>
            <a:ext cx="1254125" cy="1223962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31754" name="标题 1"/>
          <p:cNvSpPr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solidFill>
            <a:srgbClr val="0070C0"/>
          </a:solidFill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4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高效</a:t>
            </a:r>
            <a:r>
              <a:rPr lang="en-US" sz="4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4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流程：</a:t>
            </a:r>
            <a:r>
              <a:rPr lang="en-US" sz="4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P-D-C-A</a:t>
            </a:r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121BC-C953-4C5F-8A4E-77564E1A20F0}" type="slidenum">
              <a:rPr lang="zh-CN" altLang="en-US"/>
              <a:pPr/>
              <a:t>16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pic>
        <p:nvPicPr>
          <p:cNvPr id="32770" name="Picture 3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65817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矩形 6"/>
          <p:cNvSpPr>
            <a:spLocks noChangeArrowheads="1"/>
          </p:cNvSpPr>
          <p:nvPr/>
        </p:nvSpPr>
        <p:spPr bwMode="auto">
          <a:xfrm>
            <a:off x="5219700" y="0"/>
            <a:ext cx="3924300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13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sym typeface="楷体_GB2312" pitchFamily="49" charset="-122"/>
              </a:rPr>
              <a:t>构思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CBF84-F014-41B4-8C7F-B87480FF64E0}" type="slidenum">
              <a:rPr lang="zh-CN" altLang="en-US"/>
              <a:pPr/>
              <a:t>17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pic>
        <p:nvPicPr>
          <p:cNvPr id="33794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50" y="1052513"/>
            <a:ext cx="207010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Text Box 6"/>
          <p:cNvSpPr>
            <a:spLocks noChangeArrowheads="1"/>
          </p:cNvSpPr>
          <p:nvPr/>
        </p:nvSpPr>
        <p:spPr bwMode="auto">
          <a:xfrm>
            <a:off x="2079625" y="1727200"/>
            <a:ext cx="9874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5400" b="1">
                <a:solidFill>
                  <a:schemeClr val="bg1"/>
                </a:solidFill>
                <a:ea typeface="黑体" pitchFamily="2" charset="-122"/>
              </a:rPr>
              <a:t>构</a:t>
            </a:r>
            <a:endParaRPr lang="zh-CN" altLang="en-US">
              <a:ea typeface="宋体" pitchFamily="2" charset="-122"/>
            </a:endParaRPr>
          </a:p>
        </p:txBody>
      </p:sp>
      <p:pic>
        <p:nvPicPr>
          <p:cNvPr id="33796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1077913"/>
            <a:ext cx="2009775" cy="226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Text Box 6"/>
          <p:cNvSpPr>
            <a:spLocks noChangeArrowheads="1"/>
          </p:cNvSpPr>
          <p:nvPr/>
        </p:nvSpPr>
        <p:spPr bwMode="auto">
          <a:xfrm>
            <a:off x="5003800" y="1654175"/>
            <a:ext cx="9271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5400" b="1">
                <a:solidFill>
                  <a:schemeClr val="bg1"/>
                </a:solidFill>
                <a:ea typeface="黑体" pitchFamily="2" charset="-122"/>
              </a:rPr>
              <a:t>思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33798" name="矩形 20"/>
          <p:cNvSpPr>
            <a:spLocks noChangeArrowheads="1"/>
          </p:cNvSpPr>
          <p:nvPr/>
        </p:nvSpPr>
        <p:spPr bwMode="auto">
          <a:xfrm>
            <a:off x="323850" y="5013325"/>
            <a:ext cx="8604250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构思的目的和成果是</a:t>
            </a:r>
            <a:r>
              <a:rPr lang="zh-CN" altLang="en-US" sz="32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提炼主题及其表达方式。</a:t>
            </a:r>
            <a:endParaRPr lang="en-US"/>
          </a:p>
        </p:txBody>
      </p:sp>
      <p:sp>
        <p:nvSpPr>
          <p:cNvPr id="33799" name="Oval 19"/>
          <p:cNvSpPr>
            <a:spLocks noChangeAspect="1" noChangeArrowheads="1"/>
          </p:cNvSpPr>
          <p:nvPr/>
        </p:nvSpPr>
        <p:spPr bwMode="auto">
          <a:xfrm>
            <a:off x="2413000" y="2636838"/>
            <a:ext cx="144463" cy="144462"/>
          </a:xfrm>
          <a:prstGeom prst="ellipse">
            <a:avLst/>
          </a:prstGeom>
          <a:solidFill>
            <a:srgbClr val="CC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Franklin Gothic Book" pitchFamily="34" charset="0"/>
              <a:ea typeface="黑体" pitchFamily="2" charset="-122"/>
              <a:sym typeface="黑体" pitchFamily="2" charset="-122"/>
            </a:endParaRPr>
          </a:p>
        </p:txBody>
      </p:sp>
      <p:sp>
        <p:nvSpPr>
          <p:cNvPr id="33800" name="Text Box 21"/>
          <p:cNvSpPr>
            <a:spLocks noChangeArrowheads="1"/>
          </p:cNvSpPr>
          <p:nvPr/>
        </p:nvSpPr>
        <p:spPr bwMode="auto">
          <a:xfrm>
            <a:off x="1692275" y="3789363"/>
            <a:ext cx="26638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0C0C0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构：结构、整体</a:t>
            </a:r>
            <a:endParaRPr lang="zh-CN" altLang="en-US">
              <a:ea typeface="宋体" pitchFamily="2" charset="-122"/>
            </a:endParaRPr>
          </a:p>
        </p:txBody>
      </p:sp>
      <p:cxnSp>
        <p:nvCxnSpPr>
          <p:cNvPr id="33801" name="AutoShape 23"/>
          <p:cNvCxnSpPr>
            <a:cxnSpLocks noChangeShapeType="1"/>
            <a:stCxn id="33799" idx="4"/>
            <a:endCxn id="33800" idx="1"/>
          </p:cNvCxnSpPr>
          <p:nvPr/>
        </p:nvCxnSpPr>
        <p:spPr bwMode="auto">
          <a:xfrm rot="5400000">
            <a:off x="1468438" y="3003550"/>
            <a:ext cx="1238250" cy="793750"/>
          </a:xfrm>
          <a:prstGeom prst="bentConnector4">
            <a:avLst>
              <a:gd name="adj1" fmla="val 40681"/>
              <a:gd name="adj2" fmla="val 128806"/>
            </a:avLst>
          </a:prstGeom>
          <a:noFill/>
          <a:ln w="25400">
            <a:solidFill>
              <a:srgbClr val="CC0000"/>
            </a:solidFill>
            <a:miter lim="800000"/>
            <a:headEnd/>
            <a:tailEnd/>
          </a:ln>
        </p:spPr>
      </p:cxnSp>
      <p:sp>
        <p:nvSpPr>
          <p:cNvPr id="33802" name="Oval 19"/>
          <p:cNvSpPr>
            <a:spLocks noChangeAspect="1" noChangeArrowheads="1"/>
          </p:cNvSpPr>
          <p:nvPr/>
        </p:nvSpPr>
        <p:spPr bwMode="auto">
          <a:xfrm>
            <a:off x="5365750" y="2636838"/>
            <a:ext cx="144463" cy="144462"/>
          </a:xfrm>
          <a:prstGeom prst="ellipse">
            <a:avLst/>
          </a:prstGeom>
          <a:solidFill>
            <a:srgbClr val="CC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Franklin Gothic Book" pitchFamily="34" charset="0"/>
              <a:ea typeface="黑体" pitchFamily="2" charset="-122"/>
              <a:sym typeface="黑体" pitchFamily="2" charset="-122"/>
            </a:endParaRPr>
          </a:p>
        </p:txBody>
      </p:sp>
      <p:sp>
        <p:nvSpPr>
          <p:cNvPr id="33803" name="Text Box 21"/>
          <p:cNvSpPr>
            <a:spLocks noChangeArrowheads="1"/>
          </p:cNvSpPr>
          <p:nvPr/>
        </p:nvSpPr>
        <p:spPr bwMode="auto">
          <a:xfrm>
            <a:off x="5076825" y="3789363"/>
            <a:ext cx="28797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0C0C0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思：思考、思维</a:t>
            </a:r>
            <a:endParaRPr lang="zh-CN" altLang="en-US">
              <a:ea typeface="宋体" pitchFamily="2" charset="-122"/>
            </a:endParaRPr>
          </a:p>
        </p:txBody>
      </p:sp>
      <p:cxnSp>
        <p:nvCxnSpPr>
          <p:cNvPr id="33804" name="AutoShape 23"/>
          <p:cNvCxnSpPr>
            <a:cxnSpLocks noChangeShapeType="1"/>
            <a:stCxn id="33802" idx="4"/>
            <a:endCxn id="33803" idx="1"/>
          </p:cNvCxnSpPr>
          <p:nvPr/>
        </p:nvCxnSpPr>
        <p:spPr bwMode="auto">
          <a:xfrm rot="5400000">
            <a:off x="4636294" y="3218657"/>
            <a:ext cx="1239837" cy="361950"/>
          </a:xfrm>
          <a:prstGeom prst="bentConnector4">
            <a:avLst>
              <a:gd name="adj1" fmla="val 40681"/>
              <a:gd name="adj2" fmla="val 163245"/>
            </a:avLst>
          </a:prstGeom>
          <a:noFill/>
          <a:ln w="25400">
            <a:solidFill>
              <a:srgbClr val="CC0000"/>
            </a:solidFill>
            <a:miter lim="800000"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10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10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10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8" grpId="0" bldLvl="0" autoUpdateAnimBg="0"/>
      <p:bldP spid="33799" grpId="0" bldLvl="0" animBg="1" autoUpdateAnimBg="0"/>
      <p:bldP spid="33800" grpId="0" bldLvl="0" autoUpdateAnimBg="0"/>
      <p:bldP spid="33802" grpId="0" bldLvl="0" animBg="1" autoUpdateAnimBg="0"/>
      <p:bldP spid="33803" grpId="0" bldLvl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846D4-4B91-428A-914E-AFDA86EAE335}" type="slidenum">
              <a:rPr lang="zh-CN" altLang="en-US"/>
              <a:pPr/>
              <a:t>18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0" y="0"/>
            <a:ext cx="9144000" cy="1052513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6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6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构思的过程</a:t>
            </a:r>
            <a:endParaRPr lang="en-US"/>
          </a:p>
        </p:txBody>
      </p:sp>
      <p:grpSp>
        <p:nvGrpSpPr>
          <p:cNvPr id="35843" name="Group 3"/>
          <p:cNvGrpSpPr>
            <a:grpSpLocks/>
          </p:cNvGrpSpPr>
          <p:nvPr/>
        </p:nvGrpSpPr>
        <p:grpSpPr bwMode="auto">
          <a:xfrm>
            <a:off x="0" y="2428875"/>
            <a:ext cx="9018588" cy="2936875"/>
            <a:chOff x="0" y="0"/>
            <a:chExt cx="9432914" cy="2983954"/>
          </a:xfrm>
        </p:grpSpPr>
        <p:grpSp>
          <p:nvGrpSpPr>
            <p:cNvPr id="35844" name="Group 4"/>
            <p:cNvGrpSpPr>
              <a:grpSpLocks/>
            </p:cNvGrpSpPr>
            <p:nvPr/>
          </p:nvGrpSpPr>
          <p:grpSpPr bwMode="auto">
            <a:xfrm>
              <a:off x="0" y="0"/>
              <a:ext cx="7000892" cy="2971800"/>
              <a:chOff x="0" y="0"/>
              <a:chExt cx="4420" cy="1872"/>
            </a:xfrm>
          </p:grpSpPr>
          <p:sp>
            <p:nvSpPr>
              <p:cNvPr id="35845" name="AutoShape 3"/>
              <p:cNvSpPr>
                <a:spLocks noChangeArrowheads="1"/>
              </p:cNvSpPr>
              <p:nvPr/>
            </p:nvSpPr>
            <p:spPr bwMode="auto">
              <a:xfrm>
                <a:off x="1251" y="464"/>
                <a:ext cx="293" cy="335"/>
              </a:xfrm>
              <a:prstGeom prst="chevron">
                <a:avLst>
                  <a:gd name="adj" fmla="val 52514"/>
                </a:avLst>
              </a:prstGeom>
              <a:solidFill>
                <a:srgbClr val="4EA7E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Franklin Gothic Book" pitchFamily="34" charset="0"/>
                  <a:ea typeface="黑体" pitchFamily="2" charset="-122"/>
                  <a:sym typeface="黑体" pitchFamily="2" charset="-122"/>
                </a:endParaRPr>
              </a:p>
            </p:txBody>
          </p:sp>
          <p:sp>
            <p:nvSpPr>
              <p:cNvPr id="35846" name="AutoShape 4"/>
              <p:cNvSpPr>
                <a:spLocks noChangeArrowheads="1"/>
              </p:cNvSpPr>
              <p:nvPr/>
            </p:nvSpPr>
            <p:spPr bwMode="auto">
              <a:xfrm>
                <a:off x="2835" y="464"/>
                <a:ext cx="292" cy="335"/>
              </a:xfrm>
              <a:prstGeom prst="chevron">
                <a:avLst>
                  <a:gd name="adj" fmla="val 52514"/>
                </a:avLst>
              </a:prstGeom>
              <a:solidFill>
                <a:srgbClr val="9999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Franklin Gothic Book" pitchFamily="34" charset="0"/>
                  <a:ea typeface="黑体" pitchFamily="2" charset="-122"/>
                  <a:sym typeface="黑体" pitchFamily="2" charset="-122"/>
                </a:endParaRPr>
              </a:p>
            </p:txBody>
          </p:sp>
          <p:sp>
            <p:nvSpPr>
              <p:cNvPr id="35847" name="Oval 5"/>
              <p:cNvSpPr>
                <a:spLocks noChangeArrowheads="1"/>
              </p:cNvSpPr>
              <p:nvPr/>
            </p:nvSpPr>
            <p:spPr bwMode="auto">
              <a:xfrm>
                <a:off x="3169" y="4"/>
                <a:ext cx="1251" cy="1256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latin typeface="Franklin Gothic Book" pitchFamily="34" charset="0"/>
                  <a:ea typeface="黑体" pitchFamily="2" charset="-122"/>
                  <a:sym typeface="黑体" pitchFamily="2" charset="-122"/>
                </a:endParaRPr>
              </a:p>
            </p:txBody>
          </p:sp>
          <p:sp>
            <p:nvSpPr>
              <p:cNvPr id="35848" name="Oval 6"/>
              <p:cNvSpPr>
                <a:spLocks noChangeArrowheads="1"/>
              </p:cNvSpPr>
              <p:nvPr/>
            </p:nvSpPr>
            <p:spPr bwMode="auto">
              <a:xfrm>
                <a:off x="3169" y="4"/>
                <a:ext cx="1251" cy="1256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latin typeface="Franklin Gothic Book" pitchFamily="34" charset="0"/>
                  <a:ea typeface="黑体" pitchFamily="2" charset="-122"/>
                  <a:sym typeface="黑体" pitchFamily="2" charset="-122"/>
                </a:endParaRPr>
              </a:p>
            </p:txBody>
          </p:sp>
          <p:sp>
            <p:nvSpPr>
              <p:cNvPr id="35849" name="Oval 7"/>
              <p:cNvSpPr>
                <a:spLocks noChangeArrowheads="1"/>
              </p:cNvSpPr>
              <p:nvPr/>
            </p:nvSpPr>
            <p:spPr bwMode="auto">
              <a:xfrm>
                <a:off x="3251" y="86"/>
                <a:ext cx="1087" cy="1092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zh-CN" altLang="en-US">
                  <a:latin typeface="Franklin Gothic Book" pitchFamily="34" charset="0"/>
                  <a:ea typeface="黑体" pitchFamily="2" charset="-122"/>
                  <a:sym typeface="黑体" pitchFamily="2" charset="-122"/>
                </a:endParaRPr>
              </a:p>
            </p:txBody>
          </p:sp>
          <p:sp>
            <p:nvSpPr>
              <p:cNvPr id="35850" name="Oval 8"/>
              <p:cNvSpPr>
                <a:spLocks noChangeArrowheads="1"/>
              </p:cNvSpPr>
              <p:nvPr/>
            </p:nvSpPr>
            <p:spPr bwMode="auto">
              <a:xfrm>
                <a:off x="3269" y="92"/>
                <a:ext cx="1088" cy="1092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zh-CN" altLang="en-US">
                  <a:latin typeface="Franklin Gothic Book" pitchFamily="34" charset="0"/>
                  <a:ea typeface="黑体" pitchFamily="2" charset="-122"/>
                  <a:sym typeface="黑体" pitchFamily="2" charset="-122"/>
                </a:endParaRPr>
              </a:p>
            </p:txBody>
          </p:sp>
          <p:sp>
            <p:nvSpPr>
              <p:cNvPr id="35851" name="Oval 9"/>
              <p:cNvSpPr>
                <a:spLocks noChangeArrowheads="1"/>
              </p:cNvSpPr>
              <p:nvPr/>
            </p:nvSpPr>
            <p:spPr bwMode="auto">
              <a:xfrm>
                <a:off x="3309" y="140"/>
                <a:ext cx="980" cy="983"/>
              </a:xfrm>
              <a:prstGeom prst="ellipse">
                <a:avLst/>
              </a:prstGeom>
              <a:solidFill>
                <a:srgbClr val="33333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zh-CN" altLang="en-US">
                  <a:latin typeface="Franklin Gothic Book" pitchFamily="34" charset="0"/>
                  <a:ea typeface="黑体" pitchFamily="2" charset="-122"/>
                  <a:sym typeface="黑体" pitchFamily="2" charset="-122"/>
                </a:endParaRPr>
              </a:p>
            </p:txBody>
          </p:sp>
          <p:sp>
            <p:nvSpPr>
              <p:cNvPr id="35852" name="Oval 1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251" cy="1256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latin typeface="Franklin Gothic Book" pitchFamily="34" charset="0"/>
                  <a:ea typeface="黑体" pitchFamily="2" charset="-122"/>
                  <a:sym typeface="黑体" pitchFamily="2" charset="-122"/>
                </a:endParaRPr>
              </a:p>
            </p:txBody>
          </p:sp>
          <p:sp>
            <p:nvSpPr>
              <p:cNvPr id="35853" name="Oval 1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251" cy="1256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latin typeface="Franklin Gothic Book" pitchFamily="34" charset="0"/>
                  <a:ea typeface="黑体" pitchFamily="2" charset="-122"/>
                  <a:sym typeface="黑体" pitchFamily="2" charset="-122"/>
                </a:endParaRPr>
              </a:p>
            </p:txBody>
          </p:sp>
          <p:sp>
            <p:nvSpPr>
              <p:cNvPr id="35854" name="Oval 12"/>
              <p:cNvSpPr>
                <a:spLocks noChangeArrowheads="1"/>
              </p:cNvSpPr>
              <p:nvPr/>
            </p:nvSpPr>
            <p:spPr bwMode="auto">
              <a:xfrm>
                <a:off x="82" y="82"/>
                <a:ext cx="1087" cy="1092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zh-CN" altLang="en-US">
                  <a:latin typeface="Franklin Gothic Book" pitchFamily="34" charset="0"/>
                  <a:ea typeface="黑体" pitchFamily="2" charset="-122"/>
                  <a:sym typeface="黑体" pitchFamily="2" charset="-122"/>
                </a:endParaRPr>
              </a:p>
            </p:txBody>
          </p:sp>
          <p:sp>
            <p:nvSpPr>
              <p:cNvPr id="35855" name="Oval 13"/>
              <p:cNvSpPr>
                <a:spLocks noChangeArrowheads="1"/>
              </p:cNvSpPr>
              <p:nvPr/>
            </p:nvSpPr>
            <p:spPr bwMode="auto">
              <a:xfrm>
                <a:off x="83" y="84"/>
                <a:ext cx="1087" cy="1092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zh-CN" altLang="en-US">
                  <a:latin typeface="Franklin Gothic Book" pitchFamily="34" charset="0"/>
                  <a:ea typeface="黑体" pitchFamily="2" charset="-122"/>
                  <a:sym typeface="黑体" pitchFamily="2" charset="-122"/>
                </a:endParaRPr>
              </a:p>
            </p:txBody>
          </p:sp>
          <p:sp>
            <p:nvSpPr>
              <p:cNvPr id="35856" name="Oval 14"/>
              <p:cNvSpPr>
                <a:spLocks noChangeArrowheads="1"/>
              </p:cNvSpPr>
              <p:nvPr/>
            </p:nvSpPr>
            <p:spPr bwMode="auto">
              <a:xfrm>
                <a:off x="136" y="137"/>
                <a:ext cx="979" cy="983"/>
              </a:xfrm>
              <a:prstGeom prst="ellipse">
                <a:avLst/>
              </a:prstGeom>
              <a:solidFill>
                <a:srgbClr val="33333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zh-CN" altLang="en-US">
                  <a:latin typeface="Franklin Gothic Book" pitchFamily="34" charset="0"/>
                  <a:ea typeface="黑体" pitchFamily="2" charset="-122"/>
                  <a:sym typeface="黑体" pitchFamily="2" charset="-122"/>
                </a:endParaRPr>
              </a:p>
            </p:txBody>
          </p:sp>
          <p:grpSp>
            <p:nvGrpSpPr>
              <p:cNvPr id="35857" name="Group 17"/>
              <p:cNvGrpSpPr>
                <a:grpSpLocks/>
              </p:cNvGrpSpPr>
              <p:nvPr/>
            </p:nvGrpSpPr>
            <p:grpSpPr bwMode="auto">
              <a:xfrm>
                <a:off x="152" y="151"/>
                <a:ext cx="947" cy="952"/>
                <a:chOff x="0" y="0"/>
                <a:chExt cx="1252" cy="1252"/>
              </a:xfrm>
            </p:grpSpPr>
            <p:sp>
              <p:nvSpPr>
                <p:cNvPr id="35858" name="Oval 16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252" cy="1252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>
                    <a:latin typeface="Franklin Gothic Book" pitchFamily="34" charset="0"/>
                    <a:ea typeface="黑体" pitchFamily="2" charset="-122"/>
                    <a:sym typeface="黑体" pitchFamily="2" charset="-122"/>
                  </a:endParaRPr>
                </a:p>
              </p:txBody>
            </p:sp>
            <p:sp>
              <p:nvSpPr>
                <p:cNvPr id="35859" name="Oval 17"/>
                <p:cNvSpPr>
                  <a:spLocks noChangeArrowheads="1"/>
                </p:cNvSpPr>
                <p:nvPr/>
              </p:nvSpPr>
              <p:spPr bwMode="auto">
                <a:xfrm>
                  <a:off x="16" y="7"/>
                  <a:ext cx="1222" cy="1221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>
                    <a:latin typeface="Franklin Gothic Book" pitchFamily="34" charset="0"/>
                    <a:ea typeface="黑体" pitchFamily="2" charset="-122"/>
                    <a:sym typeface="黑体" pitchFamily="2" charset="-122"/>
                  </a:endParaRPr>
                </a:p>
              </p:txBody>
            </p:sp>
            <p:sp>
              <p:nvSpPr>
                <p:cNvPr id="35860" name="Oval 18"/>
                <p:cNvSpPr>
                  <a:spLocks noChangeArrowheads="1"/>
                </p:cNvSpPr>
                <p:nvPr/>
              </p:nvSpPr>
              <p:spPr bwMode="auto">
                <a:xfrm>
                  <a:off x="29" y="19"/>
                  <a:ext cx="1162" cy="1141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>
                    <a:latin typeface="Franklin Gothic Book" pitchFamily="34" charset="0"/>
                    <a:ea typeface="黑体" pitchFamily="2" charset="-122"/>
                    <a:sym typeface="黑体" pitchFamily="2" charset="-122"/>
                  </a:endParaRPr>
                </a:p>
              </p:txBody>
            </p:sp>
            <p:sp>
              <p:nvSpPr>
                <p:cNvPr id="35861" name="Oval 19"/>
                <p:cNvSpPr>
                  <a:spLocks noChangeArrowheads="1"/>
                </p:cNvSpPr>
                <p:nvPr/>
              </p:nvSpPr>
              <p:spPr bwMode="auto">
                <a:xfrm>
                  <a:off x="97" y="51"/>
                  <a:ext cx="1033" cy="926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>
                    <a:latin typeface="Franklin Gothic Book" pitchFamily="34" charset="0"/>
                    <a:ea typeface="黑体" pitchFamily="2" charset="-122"/>
                    <a:sym typeface="黑体" pitchFamily="2" charset="-122"/>
                  </a:endParaRPr>
                </a:p>
              </p:txBody>
            </p:sp>
          </p:grpSp>
          <p:sp>
            <p:nvSpPr>
              <p:cNvPr id="35862" name="Oval 20"/>
              <p:cNvSpPr>
                <a:spLocks noChangeArrowheads="1"/>
              </p:cNvSpPr>
              <p:nvPr/>
            </p:nvSpPr>
            <p:spPr bwMode="auto">
              <a:xfrm>
                <a:off x="1585" y="4"/>
                <a:ext cx="1251" cy="1256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latin typeface="Franklin Gothic Book" pitchFamily="34" charset="0"/>
                  <a:ea typeface="黑体" pitchFamily="2" charset="-122"/>
                  <a:sym typeface="黑体" pitchFamily="2" charset="-122"/>
                </a:endParaRPr>
              </a:p>
            </p:txBody>
          </p:sp>
          <p:sp>
            <p:nvSpPr>
              <p:cNvPr id="35863" name="Oval 21"/>
              <p:cNvSpPr>
                <a:spLocks noChangeArrowheads="1"/>
              </p:cNvSpPr>
              <p:nvPr/>
            </p:nvSpPr>
            <p:spPr bwMode="auto">
              <a:xfrm>
                <a:off x="1585" y="4"/>
                <a:ext cx="1251" cy="1256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zh-CN" altLang="en-US">
                  <a:latin typeface="Franklin Gothic Book" pitchFamily="34" charset="0"/>
                  <a:ea typeface="黑体" pitchFamily="2" charset="-122"/>
                  <a:sym typeface="黑体" pitchFamily="2" charset="-122"/>
                </a:endParaRPr>
              </a:p>
            </p:txBody>
          </p:sp>
          <p:sp>
            <p:nvSpPr>
              <p:cNvPr id="35864" name="Oval 22"/>
              <p:cNvSpPr>
                <a:spLocks noChangeArrowheads="1"/>
              </p:cNvSpPr>
              <p:nvPr/>
            </p:nvSpPr>
            <p:spPr bwMode="auto">
              <a:xfrm>
                <a:off x="1667" y="86"/>
                <a:ext cx="1087" cy="1092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zh-CN" altLang="en-US">
                  <a:latin typeface="Franklin Gothic Book" pitchFamily="34" charset="0"/>
                  <a:ea typeface="黑体" pitchFamily="2" charset="-122"/>
                  <a:sym typeface="黑体" pitchFamily="2" charset="-122"/>
                </a:endParaRPr>
              </a:p>
            </p:txBody>
          </p:sp>
          <p:sp>
            <p:nvSpPr>
              <p:cNvPr id="35865" name="Oval 23"/>
              <p:cNvSpPr>
                <a:spLocks noChangeArrowheads="1"/>
              </p:cNvSpPr>
              <p:nvPr/>
            </p:nvSpPr>
            <p:spPr bwMode="auto">
              <a:xfrm>
                <a:off x="1668" y="88"/>
                <a:ext cx="1087" cy="1092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zh-CN" altLang="en-US">
                  <a:latin typeface="Franklin Gothic Book" pitchFamily="34" charset="0"/>
                  <a:ea typeface="黑体" pitchFamily="2" charset="-122"/>
                  <a:sym typeface="黑体" pitchFamily="2" charset="-122"/>
                </a:endParaRPr>
              </a:p>
            </p:txBody>
          </p:sp>
          <p:sp>
            <p:nvSpPr>
              <p:cNvPr id="35866" name="Oval 24"/>
              <p:cNvSpPr>
                <a:spLocks noChangeArrowheads="1"/>
              </p:cNvSpPr>
              <p:nvPr/>
            </p:nvSpPr>
            <p:spPr bwMode="auto">
              <a:xfrm>
                <a:off x="1721" y="140"/>
                <a:ext cx="979" cy="983"/>
              </a:xfrm>
              <a:prstGeom prst="ellipse">
                <a:avLst/>
              </a:prstGeom>
              <a:solidFill>
                <a:srgbClr val="33333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zh-CN" altLang="en-US">
                  <a:latin typeface="Franklin Gothic Book" pitchFamily="34" charset="0"/>
                  <a:ea typeface="黑体" pitchFamily="2" charset="-122"/>
                  <a:sym typeface="黑体" pitchFamily="2" charset="-122"/>
                </a:endParaRPr>
              </a:p>
            </p:txBody>
          </p:sp>
          <p:grpSp>
            <p:nvGrpSpPr>
              <p:cNvPr id="35867" name="Group 27"/>
              <p:cNvGrpSpPr>
                <a:grpSpLocks/>
              </p:cNvGrpSpPr>
              <p:nvPr/>
            </p:nvGrpSpPr>
            <p:grpSpPr bwMode="auto">
              <a:xfrm>
                <a:off x="1737" y="151"/>
                <a:ext cx="947" cy="952"/>
                <a:chOff x="0" y="0"/>
                <a:chExt cx="1252" cy="1252"/>
              </a:xfrm>
            </p:grpSpPr>
            <p:sp>
              <p:nvSpPr>
                <p:cNvPr id="35868" name="Oval 26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252" cy="1252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>
                    <a:latin typeface="Franklin Gothic Book" pitchFamily="34" charset="0"/>
                    <a:ea typeface="黑体" pitchFamily="2" charset="-122"/>
                    <a:sym typeface="黑体" pitchFamily="2" charset="-122"/>
                  </a:endParaRPr>
                </a:p>
              </p:txBody>
            </p:sp>
            <p:sp>
              <p:nvSpPr>
                <p:cNvPr id="35869" name="Oval 27"/>
                <p:cNvSpPr>
                  <a:spLocks noChangeArrowheads="1"/>
                </p:cNvSpPr>
                <p:nvPr/>
              </p:nvSpPr>
              <p:spPr bwMode="auto">
                <a:xfrm>
                  <a:off x="16" y="7"/>
                  <a:ext cx="1222" cy="1221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>
                    <a:latin typeface="Franklin Gothic Book" pitchFamily="34" charset="0"/>
                    <a:ea typeface="黑体" pitchFamily="2" charset="-122"/>
                    <a:sym typeface="黑体" pitchFamily="2" charset="-122"/>
                  </a:endParaRPr>
                </a:p>
              </p:txBody>
            </p:sp>
            <p:sp>
              <p:nvSpPr>
                <p:cNvPr id="35870" name="Oval 28"/>
                <p:cNvSpPr>
                  <a:spLocks noChangeArrowheads="1"/>
                </p:cNvSpPr>
                <p:nvPr/>
              </p:nvSpPr>
              <p:spPr bwMode="auto">
                <a:xfrm>
                  <a:off x="29" y="19"/>
                  <a:ext cx="1162" cy="1141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>
                    <a:latin typeface="Franklin Gothic Book" pitchFamily="34" charset="0"/>
                    <a:ea typeface="黑体" pitchFamily="2" charset="-122"/>
                    <a:sym typeface="黑体" pitchFamily="2" charset="-122"/>
                  </a:endParaRPr>
                </a:p>
              </p:txBody>
            </p:sp>
            <p:sp>
              <p:nvSpPr>
                <p:cNvPr id="35871" name="Oval 29"/>
                <p:cNvSpPr>
                  <a:spLocks noChangeArrowheads="1"/>
                </p:cNvSpPr>
                <p:nvPr/>
              </p:nvSpPr>
              <p:spPr bwMode="auto">
                <a:xfrm>
                  <a:off x="97" y="51"/>
                  <a:ext cx="1033" cy="926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>
                    <a:latin typeface="Franklin Gothic Book" pitchFamily="34" charset="0"/>
                    <a:ea typeface="黑体" pitchFamily="2" charset="-122"/>
                    <a:sym typeface="黑体" pitchFamily="2" charset="-122"/>
                  </a:endParaRPr>
                </a:p>
              </p:txBody>
            </p:sp>
          </p:grpSp>
          <p:grpSp>
            <p:nvGrpSpPr>
              <p:cNvPr id="35872" name="Group 32"/>
              <p:cNvGrpSpPr>
                <a:grpSpLocks/>
              </p:cNvGrpSpPr>
              <p:nvPr/>
            </p:nvGrpSpPr>
            <p:grpSpPr bwMode="auto">
              <a:xfrm>
                <a:off x="3327" y="151"/>
                <a:ext cx="948" cy="952"/>
                <a:chOff x="0" y="0"/>
                <a:chExt cx="1252" cy="1252"/>
              </a:xfrm>
            </p:grpSpPr>
            <p:sp>
              <p:nvSpPr>
                <p:cNvPr id="35873" name="Oval 31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252" cy="1252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>
                    <a:latin typeface="Franklin Gothic Book" pitchFamily="34" charset="0"/>
                    <a:ea typeface="黑体" pitchFamily="2" charset="-122"/>
                    <a:sym typeface="黑体" pitchFamily="2" charset="-122"/>
                  </a:endParaRPr>
                </a:p>
              </p:txBody>
            </p:sp>
            <p:sp>
              <p:nvSpPr>
                <p:cNvPr id="35874" name="Oval 32"/>
                <p:cNvSpPr>
                  <a:spLocks noChangeArrowheads="1"/>
                </p:cNvSpPr>
                <p:nvPr/>
              </p:nvSpPr>
              <p:spPr bwMode="auto">
                <a:xfrm>
                  <a:off x="16" y="7"/>
                  <a:ext cx="1222" cy="1221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>
                    <a:latin typeface="Franklin Gothic Book" pitchFamily="34" charset="0"/>
                    <a:ea typeface="黑体" pitchFamily="2" charset="-122"/>
                    <a:sym typeface="黑体" pitchFamily="2" charset="-122"/>
                  </a:endParaRPr>
                </a:p>
              </p:txBody>
            </p:sp>
            <p:sp>
              <p:nvSpPr>
                <p:cNvPr id="35875" name="Oval 33"/>
                <p:cNvSpPr>
                  <a:spLocks noChangeArrowheads="1"/>
                </p:cNvSpPr>
                <p:nvPr/>
              </p:nvSpPr>
              <p:spPr bwMode="auto">
                <a:xfrm>
                  <a:off x="29" y="19"/>
                  <a:ext cx="1162" cy="1141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>
                    <a:latin typeface="Franklin Gothic Book" pitchFamily="34" charset="0"/>
                    <a:ea typeface="黑体" pitchFamily="2" charset="-122"/>
                    <a:sym typeface="黑体" pitchFamily="2" charset="-122"/>
                  </a:endParaRPr>
                </a:p>
              </p:txBody>
            </p:sp>
            <p:sp>
              <p:nvSpPr>
                <p:cNvPr id="35876" name="Oval 34"/>
                <p:cNvSpPr>
                  <a:spLocks noChangeArrowheads="1"/>
                </p:cNvSpPr>
                <p:nvPr/>
              </p:nvSpPr>
              <p:spPr bwMode="auto">
                <a:xfrm>
                  <a:off x="97" y="51"/>
                  <a:ext cx="1033" cy="926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>
                    <a:latin typeface="Franklin Gothic Book" pitchFamily="34" charset="0"/>
                    <a:ea typeface="黑体" pitchFamily="2" charset="-122"/>
                    <a:sym typeface="黑体" pitchFamily="2" charset="-122"/>
                  </a:endParaRPr>
                </a:p>
              </p:txBody>
            </p:sp>
          </p:grpSp>
          <p:sp>
            <p:nvSpPr>
              <p:cNvPr id="35877" name="AutoShape 35"/>
              <p:cNvSpPr>
                <a:spLocks noChangeArrowheads="1"/>
              </p:cNvSpPr>
              <p:nvPr/>
            </p:nvSpPr>
            <p:spPr bwMode="auto">
              <a:xfrm>
                <a:off x="42" y="1554"/>
                <a:ext cx="1192" cy="300"/>
              </a:xfrm>
              <a:prstGeom prst="roundRect">
                <a:avLst>
                  <a:gd name="adj" fmla="val 50000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zh-CN" altLang="en-US" sz="2400" b="1"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查检表</a:t>
                </a:r>
                <a:endParaRPr lang="en-US"/>
              </a:p>
            </p:txBody>
          </p:sp>
          <p:sp>
            <p:nvSpPr>
              <p:cNvPr id="35878" name="AutoShape 36"/>
              <p:cNvSpPr>
                <a:spLocks noChangeArrowheads="1"/>
              </p:cNvSpPr>
              <p:nvPr/>
            </p:nvSpPr>
            <p:spPr bwMode="auto">
              <a:xfrm>
                <a:off x="1612" y="1572"/>
                <a:ext cx="1191" cy="300"/>
              </a:xfrm>
              <a:prstGeom prst="roundRect">
                <a:avLst>
                  <a:gd name="adj" fmla="val 50000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zh-CN" altLang="en-US" sz="2400" b="1"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头脑风暴法</a:t>
                </a:r>
                <a:endParaRPr lang="en-US"/>
              </a:p>
            </p:txBody>
          </p:sp>
          <p:sp>
            <p:nvSpPr>
              <p:cNvPr id="35879" name="AutoShape 37"/>
              <p:cNvSpPr>
                <a:spLocks noChangeArrowheads="1"/>
              </p:cNvSpPr>
              <p:nvPr/>
            </p:nvSpPr>
            <p:spPr bwMode="auto">
              <a:xfrm>
                <a:off x="3206" y="1572"/>
                <a:ext cx="1191" cy="300"/>
              </a:xfrm>
              <a:prstGeom prst="roundRect">
                <a:avLst>
                  <a:gd name="adj" fmla="val 50000"/>
                </a:avLst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en-US" sz="2400" b="1"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KJ</a:t>
                </a:r>
                <a:r>
                  <a:rPr lang="zh-CN" altLang="en-US" sz="2400" b="1"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法</a:t>
                </a:r>
                <a:endParaRPr lang="en-US"/>
              </a:p>
            </p:txBody>
          </p:sp>
          <p:sp>
            <p:nvSpPr>
              <p:cNvPr id="35880" name="Text Box 38"/>
              <p:cNvSpPr>
                <a:spLocks noChangeArrowheads="1"/>
              </p:cNvSpPr>
              <p:nvPr/>
            </p:nvSpPr>
            <p:spPr bwMode="auto">
              <a:xfrm>
                <a:off x="119" y="503"/>
                <a:ext cx="951" cy="2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/>
                <a:r>
                  <a:rPr lang="zh-CN" altLang="en-US" sz="2400" b="1"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了解听众</a:t>
                </a:r>
                <a:endParaRPr lang="en-US"/>
              </a:p>
            </p:txBody>
          </p:sp>
          <p:sp>
            <p:nvSpPr>
              <p:cNvPr id="35881" name="Text Box 39"/>
              <p:cNvSpPr>
                <a:spLocks noChangeArrowheads="1"/>
              </p:cNvSpPr>
              <p:nvPr/>
            </p:nvSpPr>
            <p:spPr bwMode="auto">
              <a:xfrm>
                <a:off x="1769" y="503"/>
                <a:ext cx="935" cy="2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zh-CN" altLang="en-US" sz="2400" b="1"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收集需求</a:t>
                </a:r>
                <a:endParaRPr lang="en-US"/>
              </a:p>
            </p:txBody>
          </p:sp>
          <p:sp>
            <p:nvSpPr>
              <p:cNvPr id="35882" name="Text Box 40"/>
              <p:cNvSpPr>
                <a:spLocks noChangeArrowheads="1"/>
              </p:cNvSpPr>
              <p:nvPr/>
            </p:nvSpPr>
            <p:spPr bwMode="auto">
              <a:xfrm>
                <a:off x="3357" y="503"/>
                <a:ext cx="935" cy="2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zh-CN" altLang="en-US" sz="2400" b="1"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明确重点</a:t>
                </a:r>
                <a:endParaRPr lang="en-US"/>
              </a:p>
            </p:txBody>
          </p:sp>
        </p:grpSp>
        <p:sp>
          <p:nvSpPr>
            <p:cNvPr id="35883" name="AutoShape 4"/>
            <p:cNvSpPr>
              <a:spLocks noChangeArrowheads="1"/>
            </p:cNvSpPr>
            <p:nvPr/>
          </p:nvSpPr>
          <p:spPr bwMode="auto">
            <a:xfrm>
              <a:off x="6953594" y="785818"/>
              <a:ext cx="462502" cy="531813"/>
            </a:xfrm>
            <a:prstGeom prst="chevron">
              <a:avLst>
                <a:gd name="adj" fmla="val 52514"/>
              </a:avLst>
            </a:prstGeom>
            <a:solidFill>
              <a:srgbClr val="9999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Franklin Gothic Book" pitchFamily="34" charset="0"/>
                <a:ea typeface="黑体" pitchFamily="2" charset="-122"/>
                <a:sym typeface="黑体" pitchFamily="2" charset="-122"/>
              </a:endParaRPr>
            </a:p>
          </p:txBody>
        </p:sp>
        <p:sp>
          <p:nvSpPr>
            <p:cNvPr id="35884" name="Oval 6"/>
            <p:cNvSpPr>
              <a:spLocks noChangeArrowheads="1"/>
            </p:cNvSpPr>
            <p:nvPr/>
          </p:nvSpPr>
          <p:spPr bwMode="auto">
            <a:xfrm>
              <a:off x="7451440" y="0"/>
              <a:ext cx="1981474" cy="1993900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en-US">
                <a:latin typeface="Franklin Gothic Book" pitchFamily="34" charset="0"/>
                <a:ea typeface="黑体" pitchFamily="2" charset="-122"/>
                <a:sym typeface="黑体" pitchFamily="2" charset="-122"/>
              </a:endParaRPr>
            </a:p>
          </p:txBody>
        </p:sp>
        <p:sp>
          <p:nvSpPr>
            <p:cNvPr id="35885" name="Oval 31"/>
            <p:cNvSpPr>
              <a:spLocks noChangeArrowheads="1"/>
            </p:cNvSpPr>
            <p:nvPr/>
          </p:nvSpPr>
          <p:spPr bwMode="auto">
            <a:xfrm>
              <a:off x="7684240" y="233363"/>
              <a:ext cx="1501549" cy="1511300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Franklin Gothic Book" pitchFamily="34" charset="0"/>
                <a:ea typeface="黑体" pitchFamily="2" charset="-122"/>
                <a:sym typeface="黑体" pitchFamily="2" charset="-122"/>
              </a:endParaRPr>
            </a:p>
          </p:txBody>
        </p:sp>
        <p:sp>
          <p:nvSpPr>
            <p:cNvPr id="35886" name="Oval 34"/>
            <p:cNvSpPr>
              <a:spLocks noChangeArrowheads="1"/>
            </p:cNvSpPr>
            <p:nvPr/>
          </p:nvSpPr>
          <p:spPr bwMode="auto">
            <a:xfrm>
              <a:off x="7724674" y="294926"/>
              <a:ext cx="1238898" cy="1117783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Franklin Gothic Book" pitchFamily="34" charset="0"/>
                <a:ea typeface="黑体" pitchFamily="2" charset="-122"/>
                <a:sym typeface="黑体" pitchFamily="2" charset="-122"/>
              </a:endParaRPr>
            </a:p>
          </p:txBody>
        </p:sp>
        <p:sp>
          <p:nvSpPr>
            <p:cNvPr id="35887" name="Text Box 40"/>
            <p:cNvSpPr>
              <a:spLocks noChangeArrowheads="1"/>
            </p:cNvSpPr>
            <p:nvPr/>
          </p:nvSpPr>
          <p:spPr bwMode="auto">
            <a:xfrm>
              <a:off x="7655488" y="792163"/>
              <a:ext cx="1480750" cy="4689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zh-CN" altLang="en-US" sz="2400" b="1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理清结构</a:t>
              </a:r>
              <a:endParaRPr lang="en-US"/>
            </a:p>
          </p:txBody>
        </p:sp>
        <p:sp>
          <p:nvSpPr>
            <p:cNvPr id="35888" name="AutoShape 37"/>
            <p:cNvSpPr>
              <a:spLocks noChangeArrowheads="1"/>
            </p:cNvSpPr>
            <p:nvPr/>
          </p:nvSpPr>
          <p:spPr bwMode="auto">
            <a:xfrm>
              <a:off x="7485263" y="2507704"/>
              <a:ext cx="1886439" cy="47625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400" b="1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PPT</a:t>
              </a:r>
              <a:r>
                <a:rPr lang="zh-CN" altLang="en-US" sz="2400" b="1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结构流</a:t>
              </a:r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0C949-B778-42BA-AC51-F0879CE026B9}" type="slidenum">
              <a:rPr lang="zh-CN" altLang="en-US"/>
              <a:pPr/>
              <a:t>19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36866" name="矩形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黑体" pitchFamily="2" charset="-122"/>
              <a:ea typeface="黑体" pitchFamily="2" charset="-122"/>
              <a:sym typeface="黑体" pitchFamily="2" charset="-122"/>
            </a:endParaRPr>
          </a:p>
        </p:txBody>
      </p:sp>
      <p:sp>
        <p:nvSpPr>
          <p:cNvPr id="36867" name="TextBox 43"/>
          <p:cNvSpPr>
            <a:spLocks noChangeArrowheads="1"/>
          </p:cNvSpPr>
          <p:nvPr/>
        </p:nvSpPr>
        <p:spPr bwMode="auto">
          <a:xfrm>
            <a:off x="539750" y="2420938"/>
            <a:ext cx="813752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6600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法宝一：听众至上</a:t>
            </a:r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1052513"/>
          </a:xfrm>
          <a:prstGeom prst="rect">
            <a:avLst/>
          </a:prstGeom>
          <a:solidFill>
            <a:srgbClr val="0070C0"/>
          </a:solidFill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4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报告提纲</a:t>
            </a:r>
            <a:endParaRPr lang="en-US"/>
          </a:p>
        </p:txBody>
      </p:sp>
      <p:grpSp>
        <p:nvGrpSpPr>
          <p:cNvPr id="17411" name="Group 3"/>
          <p:cNvGrpSpPr>
            <a:grpSpLocks/>
          </p:cNvGrpSpPr>
          <p:nvPr/>
        </p:nvGrpSpPr>
        <p:grpSpPr bwMode="auto">
          <a:xfrm>
            <a:off x="1042988" y="1931988"/>
            <a:ext cx="5410200" cy="665162"/>
            <a:chOff x="0" y="0"/>
            <a:chExt cx="3408" cy="419"/>
          </a:xfrm>
        </p:grpSpPr>
        <p:grpSp>
          <p:nvGrpSpPr>
            <p:cNvPr id="17412" name="Group 4"/>
            <p:cNvGrpSpPr>
              <a:grpSpLocks/>
            </p:cNvGrpSpPr>
            <p:nvPr/>
          </p:nvGrpSpPr>
          <p:grpSpPr bwMode="auto">
            <a:xfrm>
              <a:off x="0" y="0"/>
              <a:ext cx="480" cy="419"/>
              <a:chOff x="0" y="0"/>
              <a:chExt cx="1549" cy="1351"/>
            </a:xfrm>
          </p:grpSpPr>
          <p:sp>
            <p:nvSpPr>
              <p:cNvPr id="17413" name="AutoShape 4"/>
              <p:cNvSpPr>
                <a:spLocks noChangeArrowheads="1"/>
              </p:cNvSpPr>
              <p:nvPr/>
            </p:nvSpPr>
            <p:spPr bwMode="auto">
              <a:xfrm>
                <a:off x="13" y="23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400" b="1" i="1"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17414" name="AutoShape 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FFFFFF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400" b="1" i="1"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17415" name="AutoShape 6"/>
              <p:cNvSpPr>
                <a:spLocks noChangeArrowheads="1"/>
              </p:cNvSpPr>
              <p:nvPr/>
            </p:nvSpPr>
            <p:spPr bwMode="auto">
              <a:xfrm>
                <a:off x="90" y="80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400" b="1" i="1"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  <p:sp>
          <p:nvSpPr>
            <p:cNvPr id="17416" name="Line 11"/>
            <p:cNvSpPr>
              <a:spLocks noChangeShapeType="1"/>
            </p:cNvSpPr>
            <p:nvPr/>
          </p:nvSpPr>
          <p:spPr bwMode="auto">
            <a:xfrm>
              <a:off x="384" y="384"/>
              <a:ext cx="3024" cy="1"/>
            </a:xfrm>
            <a:prstGeom prst="line">
              <a:avLst/>
            </a:prstGeom>
            <a:noFill/>
            <a:ln w="25400">
              <a:solidFill>
                <a:srgbClr val="003366"/>
              </a:solidFill>
              <a:prstDash val="sysDot"/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endParaRPr lang="zh-CN" altLang="en-US" sz="2400" b="1" i="1"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7417" name="Text Box 12"/>
            <p:cNvSpPr>
              <a:spLocks noChangeArrowheads="1"/>
            </p:cNvSpPr>
            <p:nvPr/>
          </p:nvSpPr>
          <p:spPr bwMode="auto">
            <a:xfrm>
              <a:off x="1008" y="48"/>
              <a:ext cx="126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1" i="1">
                  <a:solidFill>
                    <a:srgbClr val="003366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PPT</a:t>
              </a:r>
              <a:r>
                <a:rPr lang="zh-CN" altLang="en-US" sz="2400" b="1">
                  <a:solidFill>
                    <a:srgbClr val="003366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漫天飞舞</a:t>
              </a:r>
              <a:endParaRPr lang="en-US"/>
            </a:p>
          </p:txBody>
        </p:sp>
        <p:sp>
          <p:nvSpPr>
            <p:cNvPr id="17418" name="Text Box 13"/>
            <p:cNvSpPr>
              <a:spLocks noChangeArrowheads="1"/>
            </p:cNvSpPr>
            <p:nvPr/>
          </p:nvSpPr>
          <p:spPr bwMode="auto">
            <a:xfrm>
              <a:off x="118" y="62"/>
              <a:ext cx="235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 i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1</a:t>
              </a:r>
              <a:endParaRPr lang="zh-CN" altLang="en-US"/>
            </a:p>
          </p:txBody>
        </p:sp>
      </p:grpSp>
      <p:grpSp>
        <p:nvGrpSpPr>
          <p:cNvPr id="17419" name="Group 11"/>
          <p:cNvGrpSpPr>
            <a:grpSpLocks/>
          </p:cNvGrpSpPr>
          <p:nvPr/>
        </p:nvGrpSpPr>
        <p:grpSpPr bwMode="auto">
          <a:xfrm>
            <a:off x="1042988" y="2846388"/>
            <a:ext cx="5410200" cy="665162"/>
            <a:chOff x="0" y="0"/>
            <a:chExt cx="3408" cy="419"/>
          </a:xfrm>
        </p:grpSpPr>
        <p:grpSp>
          <p:nvGrpSpPr>
            <p:cNvPr id="17420" name="Group 12"/>
            <p:cNvGrpSpPr>
              <a:grpSpLocks/>
            </p:cNvGrpSpPr>
            <p:nvPr/>
          </p:nvGrpSpPr>
          <p:grpSpPr bwMode="auto">
            <a:xfrm>
              <a:off x="0" y="0"/>
              <a:ext cx="480" cy="419"/>
              <a:chOff x="0" y="0"/>
              <a:chExt cx="1549" cy="1351"/>
            </a:xfrm>
          </p:grpSpPr>
          <p:sp>
            <p:nvSpPr>
              <p:cNvPr id="17421" name="AutoShape 8"/>
              <p:cNvSpPr>
                <a:spLocks noChangeArrowheads="1"/>
              </p:cNvSpPr>
              <p:nvPr/>
            </p:nvSpPr>
            <p:spPr bwMode="auto">
              <a:xfrm>
                <a:off x="13" y="23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400" b="1" i="1"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17422" name="AutoShape 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FFFFFF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400" b="1" i="1"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17423" name="AutoShape 10"/>
              <p:cNvSpPr>
                <a:spLocks noChangeArrowheads="1"/>
              </p:cNvSpPr>
              <p:nvPr/>
            </p:nvSpPr>
            <p:spPr bwMode="auto">
              <a:xfrm>
                <a:off x="90" y="80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400" b="1" i="1"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  <p:sp>
          <p:nvSpPr>
            <p:cNvPr id="17424" name="Line 14"/>
            <p:cNvSpPr>
              <a:spLocks noChangeShapeType="1"/>
            </p:cNvSpPr>
            <p:nvPr/>
          </p:nvSpPr>
          <p:spPr bwMode="auto">
            <a:xfrm>
              <a:off x="384" y="384"/>
              <a:ext cx="3024" cy="1"/>
            </a:xfrm>
            <a:prstGeom prst="line">
              <a:avLst/>
            </a:prstGeom>
            <a:noFill/>
            <a:ln w="25400">
              <a:solidFill>
                <a:srgbClr val="003366"/>
              </a:solidFill>
              <a:prstDash val="sysDot"/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endParaRPr lang="zh-CN" altLang="en-US" sz="2400" b="1" i="1"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7425" name="Text Box 15"/>
            <p:cNvSpPr>
              <a:spLocks noChangeArrowheads="1"/>
            </p:cNvSpPr>
            <p:nvPr/>
          </p:nvSpPr>
          <p:spPr bwMode="auto">
            <a:xfrm>
              <a:off x="1008" y="48"/>
              <a:ext cx="126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1" i="1">
                  <a:solidFill>
                    <a:srgbClr val="003366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PPT</a:t>
              </a:r>
              <a:r>
                <a:rPr lang="zh-CN" altLang="en-US" sz="2400" b="1" i="1">
                  <a:solidFill>
                    <a:srgbClr val="003366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非法制造</a:t>
              </a:r>
              <a:endParaRPr lang="en-US"/>
            </a:p>
          </p:txBody>
        </p:sp>
        <p:sp>
          <p:nvSpPr>
            <p:cNvPr id="17426" name="Text Box 16"/>
            <p:cNvSpPr>
              <a:spLocks noChangeArrowheads="1"/>
            </p:cNvSpPr>
            <p:nvPr/>
          </p:nvSpPr>
          <p:spPr bwMode="auto">
            <a:xfrm>
              <a:off x="118" y="62"/>
              <a:ext cx="235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 i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</a:t>
              </a:r>
              <a:endParaRPr lang="zh-CN" altLang="en-US"/>
            </a:p>
          </p:txBody>
        </p:sp>
      </p:grpSp>
      <p:grpSp>
        <p:nvGrpSpPr>
          <p:cNvPr id="17427" name="Group 19"/>
          <p:cNvGrpSpPr>
            <a:grpSpLocks/>
          </p:cNvGrpSpPr>
          <p:nvPr/>
        </p:nvGrpSpPr>
        <p:grpSpPr bwMode="auto">
          <a:xfrm>
            <a:off x="1042988" y="3738563"/>
            <a:ext cx="5410200" cy="665162"/>
            <a:chOff x="0" y="0"/>
            <a:chExt cx="3408" cy="419"/>
          </a:xfrm>
        </p:grpSpPr>
        <p:grpSp>
          <p:nvGrpSpPr>
            <p:cNvPr id="17428" name="Group 20"/>
            <p:cNvGrpSpPr>
              <a:grpSpLocks/>
            </p:cNvGrpSpPr>
            <p:nvPr/>
          </p:nvGrpSpPr>
          <p:grpSpPr bwMode="auto">
            <a:xfrm>
              <a:off x="0" y="0"/>
              <a:ext cx="480" cy="419"/>
              <a:chOff x="0" y="0"/>
              <a:chExt cx="1549" cy="1351"/>
            </a:xfrm>
          </p:grpSpPr>
          <p:sp>
            <p:nvSpPr>
              <p:cNvPr id="17429" name="AutoShape 18"/>
              <p:cNvSpPr>
                <a:spLocks noChangeArrowheads="1"/>
              </p:cNvSpPr>
              <p:nvPr/>
            </p:nvSpPr>
            <p:spPr bwMode="auto">
              <a:xfrm>
                <a:off x="13" y="23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400" b="1" i="1"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17430" name="AutoShape 1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FFFFFF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400" b="1" i="1"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17431" name="AutoShape 20"/>
              <p:cNvSpPr>
                <a:spLocks noChangeArrowheads="1"/>
              </p:cNvSpPr>
              <p:nvPr/>
            </p:nvSpPr>
            <p:spPr bwMode="auto">
              <a:xfrm>
                <a:off x="90" y="80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400" b="1" i="1"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  <p:sp>
          <p:nvSpPr>
            <p:cNvPr id="17432" name="Line 25"/>
            <p:cNvSpPr>
              <a:spLocks noChangeShapeType="1"/>
            </p:cNvSpPr>
            <p:nvPr/>
          </p:nvSpPr>
          <p:spPr bwMode="auto">
            <a:xfrm>
              <a:off x="384" y="384"/>
              <a:ext cx="3024" cy="1"/>
            </a:xfrm>
            <a:prstGeom prst="line">
              <a:avLst/>
            </a:prstGeom>
            <a:noFill/>
            <a:ln w="25400">
              <a:solidFill>
                <a:srgbClr val="003366"/>
              </a:solidFill>
              <a:prstDash val="sysDot"/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endParaRPr lang="zh-CN" altLang="en-US" sz="2400" b="1" i="1"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7433" name="Text Box 26"/>
            <p:cNvSpPr>
              <a:spLocks noChangeArrowheads="1"/>
            </p:cNvSpPr>
            <p:nvPr/>
          </p:nvSpPr>
          <p:spPr bwMode="auto">
            <a:xfrm>
              <a:off x="1008" y="48"/>
              <a:ext cx="126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1" i="1">
                  <a:solidFill>
                    <a:srgbClr val="003366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PPT</a:t>
              </a:r>
              <a:r>
                <a:rPr lang="zh-CN" altLang="en-US" sz="2400" b="1" i="1">
                  <a:solidFill>
                    <a:srgbClr val="003366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有药可救</a:t>
              </a:r>
              <a:endParaRPr lang="en-US"/>
            </a:p>
          </p:txBody>
        </p:sp>
        <p:sp>
          <p:nvSpPr>
            <p:cNvPr id="17434" name="Text Box 27"/>
            <p:cNvSpPr>
              <a:spLocks noChangeArrowheads="1"/>
            </p:cNvSpPr>
            <p:nvPr/>
          </p:nvSpPr>
          <p:spPr bwMode="auto">
            <a:xfrm>
              <a:off x="118" y="62"/>
              <a:ext cx="235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 i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3</a:t>
              </a:r>
              <a:endParaRPr lang="zh-CN" altLang="en-US"/>
            </a:p>
          </p:txBody>
        </p:sp>
      </p:grpSp>
      <p:grpSp>
        <p:nvGrpSpPr>
          <p:cNvPr id="17435" name="Group 27"/>
          <p:cNvGrpSpPr>
            <a:grpSpLocks/>
          </p:cNvGrpSpPr>
          <p:nvPr/>
        </p:nvGrpSpPr>
        <p:grpSpPr bwMode="auto">
          <a:xfrm>
            <a:off x="1042988" y="4652963"/>
            <a:ext cx="5410200" cy="665162"/>
            <a:chOff x="0" y="0"/>
            <a:chExt cx="3408" cy="419"/>
          </a:xfrm>
        </p:grpSpPr>
        <p:grpSp>
          <p:nvGrpSpPr>
            <p:cNvPr id="17436" name="Group 28"/>
            <p:cNvGrpSpPr>
              <a:grpSpLocks/>
            </p:cNvGrpSpPr>
            <p:nvPr/>
          </p:nvGrpSpPr>
          <p:grpSpPr bwMode="auto">
            <a:xfrm>
              <a:off x="0" y="0"/>
              <a:ext cx="480" cy="419"/>
              <a:chOff x="0" y="0"/>
              <a:chExt cx="1549" cy="1351"/>
            </a:xfrm>
          </p:grpSpPr>
          <p:sp>
            <p:nvSpPr>
              <p:cNvPr id="17437" name="AutoShape 22"/>
              <p:cNvSpPr>
                <a:spLocks noChangeArrowheads="1"/>
              </p:cNvSpPr>
              <p:nvPr/>
            </p:nvSpPr>
            <p:spPr bwMode="auto">
              <a:xfrm>
                <a:off x="13" y="23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400" b="1" i="1"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17438" name="AutoShape 2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FFFFFF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400" b="1" i="1"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17439" name="AutoShape 24"/>
              <p:cNvSpPr>
                <a:spLocks noChangeArrowheads="1"/>
              </p:cNvSpPr>
              <p:nvPr/>
            </p:nvSpPr>
            <p:spPr bwMode="auto">
              <a:xfrm>
                <a:off x="90" y="80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2400" b="1" i="1"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  <p:sp>
          <p:nvSpPr>
            <p:cNvPr id="17440" name="Line 28"/>
            <p:cNvSpPr>
              <a:spLocks noChangeShapeType="1"/>
            </p:cNvSpPr>
            <p:nvPr/>
          </p:nvSpPr>
          <p:spPr bwMode="auto">
            <a:xfrm>
              <a:off x="384" y="384"/>
              <a:ext cx="3024" cy="1"/>
            </a:xfrm>
            <a:prstGeom prst="line">
              <a:avLst/>
            </a:prstGeom>
            <a:noFill/>
            <a:ln w="25400">
              <a:solidFill>
                <a:srgbClr val="003366"/>
              </a:solidFill>
              <a:prstDash val="sysDot"/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endParaRPr lang="zh-CN" altLang="en-US" sz="2400" b="1" i="1"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7441" name="Text Box 29"/>
            <p:cNvSpPr>
              <a:spLocks noChangeArrowheads="1"/>
            </p:cNvSpPr>
            <p:nvPr/>
          </p:nvSpPr>
          <p:spPr bwMode="auto">
            <a:xfrm>
              <a:off x="1008" y="48"/>
              <a:ext cx="126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1" i="1">
                  <a:solidFill>
                    <a:srgbClr val="003366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PPT</a:t>
              </a:r>
              <a:r>
                <a:rPr lang="zh-CN" altLang="en-US" sz="2400" b="1" i="1">
                  <a:solidFill>
                    <a:srgbClr val="003366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成功有约</a:t>
              </a:r>
              <a:endParaRPr lang="en-US"/>
            </a:p>
          </p:txBody>
        </p:sp>
        <p:sp>
          <p:nvSpPr>
            <p:cNvPr id="17442" name="Text Box 30"/>
            <p:cNvSpPr>
              <a:spLocks noChangeArrowheads="1"/>
            </p:cNvSpPr>
            <p:nvPr/>
          </p:nvSpPr>
          <p:spPr bwMode="auto">
            <a:xfrm>
              <a:off x="118" y="62"/>
              <a:ext cx="235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b="1" i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4</a:t>
              </a: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1545-31D9-445D-A16C-DF60F3D796A7}" type="slidenum">
              <a:rPr lang="zh-CN" altLang="en-US"/>
              <a:pPr/>
              <a:t>20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37890" name="矩形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25400">
            <a:solidFill>
              <a:srgbClr val="A5A5A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黑体" pitchFamily="2" charset="-122"/>
              <a:ea typeface="黑体" pitchFamily="2" charset="-122"/>
              <a:sym typeface="黑体" pitchFamily="2" charset="-122"/>
            </a:endParaRPr>
          </a:p>
        </p:txBody>
      </p:sp>
      <p:sp>
        <p:nvSpPr>
          <p:cNvPr id="37891" name="Rectangle 2"/>
          <p:cNvSpPr>
            <a:spLocks noChangeArrowheads="1"/>
          </p:cNvSpPr>
          <p:nvPr/>
        </p:nvSpPr>
        <p:spPr bwMode="auto">
          <a:xfrm>
            <a:off x="571500" y="500063"/>
            <a:ext cx="830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60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听众至上</a:t>
            </a:r>
            <a:endParaRPr lang="en-US"/>
          </a:p>
        </p:txBody>
      </p:sp>
      <p:sp>
        <p:nvSpPr>
          <p:cNvPr id="37892" name="标题 1"/>
          <p:cNvSpPr>
            <a:spLocks noGrp="1" noChangeArrowheads="1"/>
          </p:cNvSpPr>
          <p:nvPr>
            <p:ph type="ctrTitle" idx="4294967295"/>
          </p:nvPr>
        </p:nvSpPr>
        <p:spPr>
          <a:xfrm>
            <a:off x="1857375" y="3714750"/>
            <a:ext cx="6357938" cy="1828800"/>
          </a:xfrm>
          <a:ln/>
        </p:spPr>
        <p:txBody>
          <a:bodyPr/>
          <a:lstStyle/>
          <a:p>
            <a:pPr marL="0" indent="0" algn="l"/>
            <a:r>
              <a:rPr lang="zh-CN" altLang="en-US" sz="6000" b="1">
                <a:solidFill>
                  <a:srgbClr val="0C0C0C"/>
                </a:solidFill>
              </a:rPr>
              <a:t>站在听众的角度</a:t>
            </a:r>
            <a:endParaRPr lang="zh-CN" altLang="en-US"/>
          </a:p>
        </p:txBody>
      </p:sp>
      <p:sp>
        <p:nvSpPr>
          <p:cNvPr id="37893" name="标题 1"/>
          <p:cNvSpPr>
            <a:spLocks noChangeArrowheads="1"/>
          </p:cNvSpPr>
          <p:nvPr/>
        </p:nvSpPr>
        <p:spPr bwMode="auto">
          <a:xfrm>
            <a:off x="1928813" y="1500188"/>
            <a:ext cx="64293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18288" bIns="0" anchor="b"/>
          <a:lstStyle/>
          <a:p>
            <a:r>
              <a:rPr lang="zh-CN" altLang="en-US" sz="6000" b="1">
                <a:solidFill>
                  <a:srgbClr val="0C0C0C"/>
                </a:solidFill>
                <a:latin typeface="Franklin Gothic Medium" pitchFamily="34" charset="0"/>
                <a:ea typeface="微软雅黑" pitchFamily="34" charset="-122"/>
                <a:sym typeface="Franklin Gothic Medium" pitchFamily="34" charset="0"/>
              </a:rPr>
              <a:t>站在自己的角度</a:t>
            </a:r>
            <a:endParaRPr lang="zh-CN" altLang="en-US">
              <a:ea typeface="宋体" pitchFamily="2" charset="-122"/>
            </a:endParaRPr>
          </a:p>
        </p:txBody>
      </p:sp>
      <p:grpSp>
        <p:nvGrpSpPr>
          <p:cNvPr id="37894" name="Group 6"/>
          <p:cNvGrpSpPr>
            <a:grpSpLocks/>
          </p:cNvGrpSpPr>
          <p:nvPr/>
        </p:nvGrpSpPr>
        <p:grpSpPr bwMode="auto">
          <a:xfrm>
            <a:off x="785813" y="2428875"/>
            <a:ext cx="928687" cy="928688"/>
            <a:chOff x="0" y="0"/>
            <a:chExt cx="728" cy="839"/>
          </a:xfrm>
        </p:grpSpPr>
        <p:sp>
          <p:nvSpPr>
            <p:cNvPr id="37895" name="Freeform 9"/>
            <p:cNvSpPr>
              <a:spLocks/>
            </p:cNvSpPr>
            <p:nvPr/>
          </p:nvSpPr>
          <p:spPr bwMode="auto">
            <a:xfrm>
              <a:off x="0" y="0"/>
              <a:ext cx="728" cy="839"/>
            </a:xfrm>
            <a:custGeom>
              <a:avLst/>
              <a:gdLst>
                <a:gd name="T0" fmla="*/ 0 w 728"/>
                <a:gd name="T1" fmla="*/ 0 h 839"/>
                <a:gd name="T2" fmla="*/ 728 w 728"/>
                <a:gd name="T3" fmla="*/ 839 h 839"/>
              </a:gdLst>
              <a:ahLst/>
              <a:cxnLst/>
              <a:rect l="T0" t="T1" r="T2" b="T3"/>
              <a:pathLst/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896" name="Freeform 10"/>
            <p:cNvSpPr>
              <a:spLocks/>
            </p:cNvSpPr>
            <p:nvPr/>
          </p:nvSpPr>
          <p:spPr bwMode="auto">
            <a:xfrm>
              <a:off x="0" y="0"/>
              <a:ext cx="728" cy="839"/>
            </a:xfrm>
            <a:custGeom>
              <a:avLst/>
              <a:gdLst>
                <a:gd name="T0" fmla="*/ 0 w 728"/>
                <a:gd name="T1" fmla="*/ 0 h 839"/>
                <a:gd name="T2" fmla="*/ 728 w 728"/>
                <a:gd name="T3" fmla="*/ 839 h 839"/>
              </a:gdLst>
              <a:ahLst/>
              <a:cxnLst/>
              <a:rect l="T0" t="T1" r="T2" b="T3"/>
              <a:pathLst/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7897" name="Freeform 22"/>
          <p:cNvSpPr>
            <a:spLocks/>
          </p:cNvSpPr>
          <p:nvPr/>
        </p:nvSpPr>
        <p:spPr bwMode="auto">
          <a:xfrm>
            <a:off x="1000125" y="4286250"/>
            <a:ext cx="946150" cy="966788"/>
          </a:xfrm>
          <a:custGeom>
            <a:avLst/>
            <a:gdLst>
              <a:gd name="T0" fmla="*/ 0 w 610"/>
              <a:gd name="T1" fmla="*/ 0 h 609"/>
              <a:gd name="T2" fmla="*/ 610 w 610"/>
              <a:gd name="T3" fmla="*/ 609 h 609"/>
            </a:gdLst>
            <a:ahLst/>
            <a:cxnLst/>
            <a:rect l="T0" t="T1" r="T2" b="T3"/>
            <a:pathLst/>
          </a:custGeom>
          <a:solidFill>
            <a:srgbClr val="00B05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7898" name="Picture 23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214313"/>
            <a:ext cx="1600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3D0EC-B634-4294-9B1E-BB53140C6607}" type="slidenum">
              <a:rPr lang="zh-CN" altLang="en-US"/>
              <a:pPr/>
              <a:t>21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91013" y="0"/>
            <a:ext cx="48529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Rectangle 2"/>
          <p:cNvSpPr>
            <a:spLocks noChangeArrowheads="1"/>
          </p:cNvSpPr>
          <p:nvPr/>
        </p:nvSpPr>
        <p:spPr bwMode="auto">
          <a:xfrm>
            <a:off x="44450" y="549275"/>
            <a:ext cx="83058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32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搭建</a:t>
            </a:r>
            <a:r>
              <a:rPr lang="zh-CN" altLang="en-US" sz="32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听众至上</a:t>
            </a:r>
            <a:r>
              <a:rPr lang="zh-CN" altLang="en-US" sz="32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</a:t>
            </a:r>
            <a:r>
              <a:rPr lang="zh-CN" altLang="en-US" sz="6000" b="1">
                <a:solidFill>
                  <a:srgbClr val="0C0C0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基石</a:t>
            </a:r>
            <a:endParaRPr lang="en-US"/>
          </a:p>
        </p:txBody>
      </p:sp>
      <p:sp>
        <p:nvSpPr>
          <p:cNvPr id="39940" name="Rectangle 2"/>
          <p:cNvSpPr>
            <a:spLocks noChangeArrowheads="1"/>
          </p:cNvSpPr>
          <p:nvPr/>
        </p:nvSpPr>
        <p:spPr bwMode="auto">
          <a:xfrm>
            <a:off x="57150" y="3714750"/>
            <a:ext cx="3500438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对我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有什么好处？</a:t>
            </a:r>
            <a:endParaRPr lang="en-US"/>
          </a:p>
        </p:txBody>
      </p:sp>
      <p:sp>
        <p:nvSpPr>
          <p:cNvPr id="39941" name="Rectangle 2"/>
          <p:cNvSpPr>
            <a:spLocks noChangeArrowheads="1"/>
          </p:cNvSpPr>
          <p:nvPr/>
        </p:nvSpPr>
        <p:spPr bwMode="auto">
          <a:xfrm>
            <a:off x="47625" y="4572000"/>
            <a:ext cx="46672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3600" b="1">
                <a:solidFill>
                  <a:srgbClr val="0C0C0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对我</a:t>
            </a:r>
            <a:r>
              <a:rPr lang="zh-CN" altLang="en-US" sz="36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有什么</a:t>
            </a:r>
            <a:r>
              <a:rPr lang="zh-CN" altLang="en-US" sz="3600" b="1">
                <a:solidFill>
                  <a:srgbClr val="0C0C0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好处？</a:t>
            </a:r>
            <a:endParaRPr lang="en-US"/>
          </a:p>
        </p:txBody>
      </p:sp>
      <p:sp>
        <p:nvSpPr>
          <p:cNvPr id="39942" name="Rectangle 2"/>
          <p:cNvSpPr>
            <a:spLocks noChangeArrowheads="1"/>
          </p:cNvSpPr>
          <p:nvPr/>
        </p:nvSpPr>
        <p:spPr bwMode="auto">
          <a:xfrm>
            <a:off x="88900" y="5643563"/>
            <a:ext cx="58578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4800" b="1">
                <a:solidFill>
                  <a:srgbClr val="0C0C0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对我有什么</a:t>
            </a:r>
            <a:r>
              <a:rPr lang="zh-CN" altLang="en-US" sz="4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好处？</a:t>
            </a:r>
            <a:endParaRPr lang="en-US"/>
          </a:p>
        </p:txBody>
      </p:sp>
      <p:sp>
        <p:nvSpPr>
          <p:cNvPr id="39943" name="TextBox 9"/>
          <p:cNvSpPr>
            <a:spLocks noChangeArrowheads="1"/>
          </p:cNvSpPr>
          <p:nvPr/>
        </p:nvSpPr>
        <p:spPr bwMode="auto">
          <a:xfrm>
            <a:off x="4427538" y="2060575"/>
            <a:ext cx="1223962" cy="264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600" b="1">
                <a:latin typeface="Script MT Bold" pitchFamily="66" charset="0"/>
                <a:sym typeface="Script MT Bold" pitchFamily="66" charset="0"/>
              </a:rPr>
              <a:t>$</a:t>
            </a:r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0A3E2-0FED-438D-BCDC-5DFD71211DA9}" type="slidenum">
              <a:rPr lang="zh-CN" altLang="en-US"/>
              <a:pPr/>
              <a:t>22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1643063" y="357188"/>
            <a:ext cx="566261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60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现在几点钟？</a:t>
            </a:r>
            <a:endParaRPr lang="en-US"/>
          </a:p>
        </p:txBody>
      </p:sp>
      <p:pic>
        <p:nvPicPr>
          <p:cNvPr id="4198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4075" y="1557338"/>
            <a:ext cx="4714875" cy="473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2B25A-2328-4631-9028-0CC7C0D26226}" type="slidenum">
              <a:rPr lang="zh-CN" altLang="en-US"/>
              <a:pPr/>
              <a:t>23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571500" y="500063"/>
            <a:ext cx="830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60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特色≠利益</a:t>
            </a:r>
            <a:endParaRPr lang="en-US"/>
          </a:p>
        </p:txBody>
      </p:sp>
      <p:sp>
        <p:nvSpPr>
          <p:cNvPr id="44035" name="矩形 4"/>
          <p:cNvSpPr>
            <a:spLocks noChangeArrowheads="1"/>
          </p:cNvSpPr>
          <p:nvPr/>
        </p:nvSpPr>
        <p:spPr bwMode="auto">
          <a:xfrm>
            <a:off x="857250" y="2357438"/>
            <a:ext cx="2357438" cy="3000375"/>
          </a:xfrm>
          <a:prstGeom prst="rect">
            <a:avLst/>
          </a:prstGeom>
          <a:solidFill>
            <a:srgbClr val="00B0F0"/>
          </a:solidFill>
          <a:ln w="25400">
            <a:solidFill>
              <a:srgbClr val="00B0F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zh-CN" altLang="en-US" sz="8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特色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44036" name="椭圆 5"/>
          <p:cNvSpPr>
            <a:spLocks noChangeArrowheads="1"/>
          </p:cNvSpPr>
          <p:nvPr/>
        </p:nvSpPr>
        <p:spPr bwMode="auto">
          <a:xfrm>
            <a:off x="1539875" y="1643063"/>
            <a:ext cx="857250" cy="690562"/>
          </a:xfrm>
          <a:prstGeom prst="ellipse">
            <a:avLst/>
          </a:prstGeom>
          <a:solidFill>
            <a:srgbClr val="00B0F0"/>
          </a:solidFill>
          <a:ln w="25400">
            <a:solidFill>
              <a:srgbClr val="00B0F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F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44037" name="矩形 10"/>
          <p:cNvSpPr>
            <a:spLocks noChangeArrowheads="1"/>
          </p:cNvSpPr>
          <p:nvPr/>
        </p:nvSpPr>
        <p:spPr bwMode="auto">
          <a:xfrm>
            <a:off x="5643563" y="2357438"/>
            <a:ext cx="2357437" cy="3000375"/>
          </a:xfrm>
          <a:prstGeom prst="rect">
            <a:avLst/>
          </a:prstGeom>
          <a:solidFill>
            <a:srgbClr val="00B050"/>
          </a:solidFill>
          <a:ln w="25400">
            <a:solidFill>
              <a:srgbClr val="00B05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zh-CN" altLang="en-US" sz="8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利益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44038" name="椭圆 11"/>
          <p:cNvSpPr>
            <a:spLocks noChangeArrowheads="1"/>
          </p:cNvSpPr>
          <p:nvPr/>
        </p:nvSpPr>
        <p:spPr bwMode="auto">
          <a:xfrm>
            <a:off x="6326188" y="1643063"/>
            <a:ext cx="857250" cy="690562"/>
          </a:xfrm>
          <a:prstGeom prst="ellipse">
            <a:avLst/>
          </a:prstGeom>
          <a:solidFill>
            <a:srgbClr val="00B050"/>
          </a:solidFill>
          <a:ln w="25400">
            <a:solidFill>
              <a:srgbClr val="00B05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B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44039" name="矩形 12"/>
          <p:cNvSpPr>
            <a:spLocks noChangeArrowheads="1"/>
          </p:cNvSpPr>
          <p:nvPr/>
        </p:nvSpPr>
        <p:spPr bwMode="auto">
          <a:xfrm>
            <a:off x="857250" y="5564188"/>
            <a:ext cx="7143750" cy="1214437"/>
          </a:xfrm>
          <a:prstGeom prst="rect">
            <a:avLst/>
          </a:prstGeom>
          <a:solidFill>
            <a:srgbClr val="0070C0"/>
          </a:solidFill>
          <a:ln w="25400">
            <a:solidFill>
              <a:srgbClr val="0070C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zh-CN" altLang="en-US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少了利益，就没有办法听众至上！</a:t>
            </a:r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3C829-35FA-47CF-90F5-C199348DF5B5}" type="slidenum">
              <a:rPr lang="zh-CN" altLang="en-US"/>
              <a:pPr/>
              <a:t>24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46082" name="标题 1"/>
          <p:cNvSpPr>
            <a:spLocks noChangeArrowheads="1"/>
          </p:cNvSpPr>
          <p:nvPr/>
        </p:nvSpPr>
        <p:spPr bwMode="auto">
          <a:xfrm>
            <a:off x="714375" y="0"/>
            <a:ext cx="7786688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18288" bIns="0" anchor="b"/>
          <a:lstStyle/>
          <a:p>
            <a:pPr algn="ctr">
              <a:lnSpc>
                <a:spcPct val="120000"/>
              </a:lnSpc>
            </a:pPr>
            <a:r>
              <a:rPr lang="zh-CN" altLang="en-US" sz="60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特色与利益</a:t>
            </a:r>
            <a:endParaRPr lang="en-US"/>
          </a:p>
        </p:txBody>
      </p:sp>
      <p:pic>
        <p:nvPicPr>
          <p:cNvPr id="4608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4938" y="2214563"/>
            <a:ext cx="4286250" cy="3286125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46084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25" y="2222500"/>
            <a:ext cx="4300538" cy="3286125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46085" name="椭圆 5"/>
          <p:cNvSpPr>
            <a:spLocks noChangeArrowheads="1"/>
          </p:cNvSpPr>
          <p:nvPr/>
        </p:nvSpPr>
        <p:spPr bwMode="auto">
          <a:xfrm>
            <a:off x="539750" y="2301875"/>
            <a:ext cx="3671888" cy="57626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黑体" pitchFamily="2" charset="-122"/>
              <a:ea typeface="黑体" pitchFamily="2" charset="-122"/>
              <a:sym typeface="黑体" pitchFamily="2" charset="-122"/>
            </a:endParaRPr>
          </a:p>
        </p:txBody>
      </p:sp>
      <p:sp>
        <p:nvSpPr>
          <p:cNvPr id="46086" name="椭圆 6"/>
          <p:cNvSpPr>
            <a:spLocks noChangeArrowheads="1"/>
          </p:cNvSpPr>
          <p:nvPr/>
        </p:nvSpPr>
        <p:spPr bwMode="auto">
          <a:xfrm>
            <a:off x="5003800" y="2276475"/>
            <a:ext cx="3671888" cy="57626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黑体" pitchFamily="2" charset="-122"/>
              <a:ea typeface="黑体" pitchFamily="2" charset="-122"/>
              <a:sym typeface="黑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10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10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5" grpId="0" bldLvl="0" animBg="1" autoUpdateAnimBg="0"/>
      <p:bldP spid="46086" grpId="0" bldLvl="0" animBg="1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5D89E-01AA-4C46-9A1F-48657DCECC60}" type="slidenum">
              <a:rPr lang="zh-CN" altLang="en-US"/>
              <a:pPr/>
              <a:t>25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48130" name="矩形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黑体" pitchFamily="2" charset="-122"/>
              <a:ea typeface="黑体" pitchFamily="2" charset="-122"/>
              <a:sym typeface="黑体" pitchFamily="2" charset="-122"/>
            </a:endParaRPr>
          </a:p>
        </p:txBody>
      </p:sp>
      <p:sp>
        <p:nvSpPr>
          <p:cNvPr id="48131" name="TextBox 43"/>
          <p:cNvSpPr>
            <a:spLocks noChangeArrowheads="1"/>
          </p:cNvSpPr>
          <p:nvPr/>
        </p:nvSpPr>
        <p:spPr bwMode="auto">
          <a:xfrm>
            <a:off x="539750" y="2420938"/>
            <a:ext cx="813752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6600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法宝二：逻辑严密</a:t>
            </a:r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0" y="0"/>
            <a:ext cx="9144000" cy="1052513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6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6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的结构流</a:t>
            </a:r>
            <a:endParaRPr lang="en-US"/>
          </a:p>
        </p:txBody>
      </p:sp>
      <p:sp>
        <p:nvSpPr>
          <p:cNvPr id="49155" name="标题 1"/>
          <p:cNvSpPr>
            <a:spLocks noChangeArrowheads="1"/>
          </p:cNvSpPr>
          <p:nvPr/>
        </p:nvSpPr>
        <p:spPr bwMode="auto">
          <a:xfrm>
            <a:off x="428625" y="1760538"/>
            <a:ext cx="8501063" cy="2714625"/>
          </a:xfrm>
          <a:prstGeom prst="homePlate">
            <a:avLst>
              <a:gd name="adj" fmla="val 78289"/>
            </a:avLst>
          </a:prstGeom>
          <a:solidFill>
            <a:schemeClr val="bg1"/>
          </a:solidFill>
          <a:ln w="76200">
            <a:solidFill>
              <a:srgbClr val="0070C0"/>
            </a:solidFill>
            <a:miter lim="800000"/>
            <a:headEnd/>
            <a:tailEnd/>
          </a:ln>
        </p:spPr>
        <p:txBody>
          <a:bodyPr lIns="0" tIns="0" rIns="18288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3800" b="1">
                <a:solidFill>
                  <a:srgbClr val="FFFFFF"/>
                </a:solidFill>
                <a:latin typeface="华文行楷" pitchFamily="2" charset="-122"/>
                <a:ea typeface="华文行楷" pitchFamily="2" charset="-122"/>
                <a:sym typeface="华文行楷" pitchFamily="2" charset="-122"/>
              </a:rPr>
              <a:t>非常</a:t>
            </a:r>
            <a:r>
              <a:rPr lang="en-US" sz="13800" b="1">
                <a:solidFill>
                  <a:srgbClr val="FFFFFF"/>
                </a:solidFill>
                <a:latin typeface="华文行楷" pitchFamily="2" charset="-122"/>
                <a:ea typeface="华文行楷" pitchFamily="2" charset="-122"/>
                <a:sym typeface="华文行楷" pitchFamily="2" charset="-122"/>
              </a:rPr>
              <a:t>1+6</a:t>
            </a:r>
            <a:endParaRPr lang="en-US"/>
          </a:p>
        </p:txBody>
      </p:sp>
      <p:sp>
        <p:nvSpPr>
          <p:cNvPr id="49156" name="椭圆 3"/>
          <p:cNvSpPr>
            <a:spLocks noChangeArrowheads="1"/>
          </p:cNvSpPr>
          <p:nvPr/>
        </p:nvSpPr>
        <p:spPr bwMode="auto">
          <a:xfrm>
            <a:off x="1000125" y="4500563"/>
            <a:ext cx="2000250" cy="1928812"/>
          </a:xfrm>
          <a:prstGeom prst="ellipse">
            <a:avLst/>
          </a:prstGeom>
          <a:solidFill>
            <a:srgbClr val="0070C0"/>
          </a:solidFill>
          <a:ln w="25400">
            <a:solidFill>
              <a:srgbClr val="0070C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zh-CN" altLang="en-US" sz="3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整体</a:t>
            </a:r>
          </a:p>
          <a:p>
            <a:pPr algn="ctr">
              <a:lnSpc>
                <a:spcPct val="150000"/>
              </a:lnSpc>
            </a:pPr>
            <a:r>
              <a:rPr lang="zh-CN" altLang="en-US" sz="3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结构流</a:t>
            </a:r>
            <a:endParaRPr lang="zh-CN" altLang="en-US"/>
          </a:p>
        </p:txBody>
      </p:sp>
      <p:sp>
        <p:nvSpPr>
          <p:cNvPr id="49157" name="椭圆 4"/>
          <p:cNvSpPr>
            <a:spLocks noChangeArrowheads="1"/>
          </p:cNvSpPr>
          <p:nvPr/>
        </p:nvSpPr>
        <p:spPr bwMode="auto">
          <a:xfrm>
            <a:off x="4929188" y="4500563"/>
            <a:ext cx="2000250" cy="1928812"/>
          </a:xfrm>
          <a:prstGeom prst="ellipse">
            <a:avLst/>
          </a:prstGeom>
          <a:solidFill>
            <a:srgbClr val="0070C0"/>
          </a:solidFill>
          <a:ln w="25400">
            <a:solidFill>
              <a:srgbClr val="0070C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zh-CN" altLang="en-US" sz="3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分部</a:t>
            </a:r>
          </a:p>
          <a:p>
            <a:pPr algn="ctr">
              <a:lnSpc>
                <a:spcPct val="150000"/>
              </a:lnSpc>
            </a:pPr>
            <a:r>
              <a:rPr lang="zh-CN" altLang="en-US" sz="3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结构流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Group 2"/>
          <p:cNvGrpSpPr>
            <a:grpSpLocks/>
          </p:cNvGrpSpPr>
          <p:nvPr/>
        </p:nvGrpSpPr>
        <p:grpSpPr bwMode="auto">
          <a:xfrm>
            <a:off x="395288" y="260350"/>
            <a:ext cx="6265862" cy="6121400"/>
            <a:chOff x="0" y="0"/>
            <a:chExt cx="6990585" cy="4563658"/>
          </a:xfrm>
        </p:grpSpPr>
        <p:sp>
          <p:nvSpPr>
            <p:cNvPr id="50179" name="标题 1"/>
            <p:cNvSpPr>
              <a:spLocks noChangeArrowheads="1"/>
            </p:cNvSpPr>
            <p:nvPr/>
          </p:nvSpPr>
          <p:spPr bwMode="auto">
            <a:xfrm>
              <a:off x="2497804" y="0"/>
              <a:ext cx="2000264" cy="10715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C0C0C"/>
              </a:solidFill>
              <a:miter lim="800000"/>
              <a:headEnd/>
              <a:tailEnd/>
            </a:ln>
          </p:spPr>
          <p:txBody>
            <a:bodyPr lIns="0" tIns="0" rIns="18288" bIns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3200" b="1">
                  <a:solidFill>
                    <a:srgbClr val="C00000"/>
                  </a:solidFill>
                  <a:latin typeface="Impact" pitchFamily="34" charset="0"/>
                  <a:ea typeface="微软雅黑" pitchFamily="34" charset="-122"/>
                  <a:sym typeface="Impact" pitchFamily="34" charset="0"/>
                </a:rPr>
                <a:t>总述</a:t>
              </a:r>
              <a:endParaRPr lang="en-US"/>
            </a:p>
          </p:txBody>
        </p:sp>
        <p:sp>
          <p:nvSpPr>
            <p:cNvPr id="50180" name="标题 1"/>
            <p:cNvSpPr>
              <a:spLocks noChangeArrowheads="1"/>
            </p:cNvSpPr>
            <p:nvPr/>
          </p:nvSpPr>
          <p:spPr bwMode="auto">
            <a:xfrm>
              <a:off x="4990321" y="1713530"/>
              <a:ext cx="2000264" cy="10715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C0C0C"/>
              </a:solidFill>
              <a:miter lim="800000"/>
              <a:headEnd/>
              <a:tailEnd/>
            </a:ln>
          </p:spPr>
          <p:txBody>
            <a:bodyPr lIns="0" tIns="0" rIns="18288" bIns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3200" b="1">
                  <a:solidFill>
                    <a:srgbClr val="C00000"/>
                  </a:solidFill>
                  <a:latin typeface="Impact" pitchFamily="34" charset="0"/>
                  <a:ea typeface="微软雅黑" pitchFamily="34" charset="-122"/>
                  <a:sym typeface="Impact" pitchFamily="34" charset="0"/>
                </a:rPr>
                <a:t>分述</a:t>
              </a:r>
              <a:r>
                <a:rPr lang="en-US" sz="3200" b="1">
                  <a:solidFill>
                    <a:srgbClr val="C00000"/>
                  </a:solidFill>
                  <a:latin typeface="Impact" pitchFamily="34" charset="0"/>
                  <a:ea typeface="微软雅黑" pitchFamily="34" charset="-122"/>
                  <a:sym typeface="Impact" pitchFamily="34" charset="0"/>
                </a:rPr>
                <a:t>N</a:t>
              </a:r>
              <a:endParaRPr lang="zh-CN" altLang="en-US"/>
            </a:p>
          </p:txBody>
        </p:sp>
        <p:sp>
          <p:nvSpPr>
            <p:cNvPr id="50181" name="标题 1"/>
            <p:cNvSpPr>
              <a:spLocks noChangeArrowheads="1"/>
            </p:cNvSpPr>
            <p:nvPr/>
          </p:nvSpPr>
          <p:spPr bwMode="auto">
            <a:xfrm>
              <a:off x="2506740" y="1737670"/>
              <a:ext cx="2000264" cy="10715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C0C0C"/>
              </a:solidFill>
              <a:miter lim="800000"/>
              <a:headEnd/>
              <a:tailEnd/>
            </a:ln>
          </p:spPr>
          <p:txBody>
            <a:bodyPr lIns="0" tIns="0" rIns="18288" bIns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3200" b="1">
                  <a:solidFill>
                    <a:srgbClr val="C00000"/>
                  </a:solidFill>
                  <a:latin typeface="Impact" pitchFamily="34" charset="0"/>
                  <a:ea typeface="微软雅黑" pitchFamily="34" charset="-122"/>
                  <a:sym typeface="Impact" pitchFamily="34" charset="0"/>
                </a:rPr>
                <a:t>分述</a:t>
              </a:r>
              <a:r>
                <a:rPr lang="en-US" sz="3200" b="1">
                  <a:solidFill>
                    <a:srgbClr val="C00000"/>
                  </a:solidFill>
                  <a:latin typeface="Impact" pitchFamily="34" charset="0"/>
                  <a:ea typeface="微软雅黑" pitchFamily="34" charset="-122"/>
                  <a:sym typeface="Impact" pitchFamily="34" charset="0"/>
                </a:rPr>
                <a:t>2</a:t>
              </a:r>
              <a:endParaRPr lang="zh-CN" altLang="en-US"/>
            </a:p>
          </p:txBody>
        </p:sp>
        <p:sp>
          <p:nvSpPr>
            <p:cNvPr id="50182" name="标题 1"/>
            <p:cNvSpPr>
              <a:spLocks noChangeArrowheads="1"/>
            </p:cNvSpPr>
            <p:nvPr/>
          </p:nvSpPr>
          <p:spPr bwMode="auto">
            <a:xfrm>
              <a:off x="0" y="1730278"/>
              <a:ext cx="2000264" cy="10715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C0C0C"/>
              </a:solidFill>
              <a:miter lim="800000"/>
              <a:headEnd/>
              <a:tailEnd/>
            </a:ln>
          </p:spPr>
          <p:txBody>
            <a:bodyPr lIns="0" tIns="0" rIns="18288" bIns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3200" b="1">
                  <a:solidFill>
                    <a:srgbClr val="C00000"/>
                  </a:solidFill>
                  <a:latin typeface="Impact" pitchFamily="34" charset="0"/>
                  <a:ea typeface="微软雅黑" pitchFamily="34" charset="-122"/>
                  <a:sym typeface="Impact" pitchFamily="34" charset="0"/>
                </a:rPr>
                <a:t>分述</a:t>
              </a:r>
              <a:r>
                <a:rPr lang="en-US" sz="3200" b="1">
                  <a:solidFill>
                    <a:srgbClr val="C00000"/>
                  </a:solidFill>
                  <a:latin typeface="Impact" pitchFamily="34" charset="0"/>
                  <a:ea typeface="微软雅黑" pitchFamily="34" charset="-122"/>
                  <a:sym typeface="Impact" pitchFamily="34" charset="0"/>
                </a:rPr>
                <a:t>1</a:t>
              </a:r>
              <a:endParaRPr lang="zh-CN" altLang="en-US"/>
            </a:p>
          </p:txBody>
        </p:sp>
        <p:sp>
          <p:nvSpPr>
            <p:cNvPr id="50183" name="标题 1"/>
            <p:cNvSpPr>
              <a:spLocks noChangeArrowheads="1"/>
            </p:cNvSpPr>
            <p:nvPr/>
          </p:nvSpPr>
          <p:spPr bwMode="auto">
            <a:xfrm>
              <a:off x="2504109" y="3492088"/>
              <a:ext cx="2000264" cy="10715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C0C0C"/>
              </a:solidFill>
              <a:miter lim="800000"/>
              <a:headEnd/>
              <a:tailEnd/>
            </a:ln>
          </p:spPr>
          <p:txBody>
            <a:bodyPr lIns="0" tIns="0" rIns="18288" bIns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3200" b="1">
                  <a:solidFill>
                    <a:srgbClr val="C00000"/>
                  </a:solidFill>
                  <a:latin typeface="Impact" pitchFamily="34" charset="0"/>
                  <a:ea typeface="微软雅黑" pitchFamily="34" charset="-122"/>
                  <a:sym typeface="Impact" pitchFamily="34" charset="0"/>
                </a:rPr>
                <a:t>总结</a:t>
              </a:r>
              <a:endParaRPr lang="en-US"/>
            </a:p>
          </p:txBody>
        </p:sp>
        <p:cxnSp>
          <p:nvCxnSpPr>
            <p:cNvPr id="50184" name="直接箭头连接符 18"/>
            <p:cNvCxnSpPr>
              <a:cxnSpLocks noChangeShapeType="1"/>
              <a:stCxn id="50179" idx="2"/>
              <a:endCxn id="50182" idx="0"/>
            </p:cNvCxnSpPr>
            <p:nvPr/>
          </p:nvCxnSpPr>
          <p:spPr bwMode="auto">
            <a:xfrm rot="5400000">
              <a:off x="1919679" y="152022"/>
              <a:ext cx="658708" cy="2497805"/>
            </a:xfrm>
            <a:prstGeom prst="straightConnector1">
              <a:avLst/>
            </a:prstGeom>
            <a:noFill/>
            <a:ln w="28575">
              <a:solidFill>
                <a:srgbClr val="0C0C0C"/>
              </a:solidFill>
              <a:round/>
              <a:headEnd/>
              <a:tailEnd type="arrow" w="med" len="med"/>
            </a:ln>
          </p:spPr>
        </p:cxnSp>
        <p:cxnSp>
          <p:nvCxnSpPr>
            <p:cNvPr id="50185" name="直接箭头连接符 19"/>
            <p:cNvCxnSpPr>
              <a:cxnSpLocks noChangeShapeType="1"/>
              <a:stCxn id="50179" idx="2"/>
              <a:endCxn id="50181" idx="0"/>
            </p:cNvCxnSpPr>
            <p:nvPr/>
          </p:nvCxnSpPr>
          <p:spPr bwMode="auto">
            <a:xfrm rot="16200000" flipH="1">
              <a:off x="3169354" y="1400152"/>
              <a:ext cx="666100" cy="8935"/>
            </a:xfrm>
            <a:prstGeom prst="straightConnector1">
              <a:avLst/>
            </a:prstGeom>
            <a:noFill/>
            <a:ln w="28575">
              <a:solidFill>
                <a:srgbClr val="0C0C0C"/>
              </a:solidFill>
              <a:round/>
              <a:headEnd/>
              <a:tailEnd type="arrow" w="med" len="med"/>
            </a:ln>
          </p:spPr>
        </p:cxnSp>
        <p:cxnSp>
          <p:nvCxnSpPr>
            <p:cNvPr id="50186" name="直接箭头连接符 20"/>
            <p:cNvCxnSpPr>
              <a:cxnSpLocks noChangeShapeType="1"/>
              <a:stCxn id="50179" idx="2"/>
              <a:endCxn id="50180" idx="0"/>
            </p:cNvCxnSpPr>
            <p:nvPr/>
          </p:nvCxnSpPr>
          <p:spPr bwMode="auto">
            <a:xfrm rot="16200000" flipH="1">
              <a:off x="4423213" y="146290"/>
              <a:ext cx="641960" cy="2492517"/>
            </a:xfrm>
            <a:prstGeom prst="straightConnector1">
              <a:avLst/>
            </a:prstGeom>
            <a:noFill/>
            <a:ln w="28575">
              <a:solidFill>
                <a:srgbClr val="0C0C0C"/>
              </a:solidFill>
              <a:round/>
              <a:headEnd/>
              <a:tailEnd type="arrow" w="med" len="med"/>
            </a:ln>
          </p:spPr>
        </p:cxnSp>
        <p:cxnSp>
          <p:nvCxnSpPr>
            <p:cNvPr id="50187" name="直接箭头连接符 21"/>
            <p:cNvCxnSpPr>
              <a:cxnSpLocks noChangeShapeType="1"/>
              <a:stCxn id="50182" idx="2"/>
              <a:endCxn id="50183" idx="0"/>
            </p:cNvCxnSpPr>
            <p:nvPr/>
          </p:nvCxnSpPr>
          <p:spPr bwMode="auto">
            <a:xfrm rot="16200000" flipH="1">
              <a:off x="1907065" y="1894912"/>
              <a:ext cx="690240" cy="2504111"/>
            </a:xfrm>
            <a:prstGeom prst="straightConnector1">
              <a:avLst/>
            </a:prstGeom>
            <a:noFill/>
            <a:ln w="28575">
              <a:solidFill>
                <a:srgbClr val="0C0C0C"/>
              </a:solidFill>
              <a:round/>
              <a:headEnd/>
              <a:tailEnd type="arrow" w="med" len="med"/>
            </a:ln>
          </p:spPr>
        </p:cxnSp>
        <p:cxnSp>
          <p:nvCxnSpPr>
            <p:cNvPr id="50188" name="直接箭头连接符 22"/>
            <p:cNvCxnSpPr>
              <a:cxnSpLocks noChangeShapeType="1"/>
              <a:stCxn id="50181" idx="2"/>
              <a:endCxn id="50183" idx="0"/>
            </p:cNvCxnSpPr>
            <p:nvPr/>
          </p:nvCxnSpPr>
          <p:spPr bwMode="auto">
            <a:xfrm rot="5400000">
              <a:off x="3164131" y="3149348"/>
              <a:ext cx="682848" cy="2631"/>
            </a:xfrm>
            <a:prstGeom prst="straightConnector1">
              <a:avLst/>
            </a:prstGeom>
            <a:noFill/>
            <a:ln w="28575">
              <a:solidFill>
                <a:srgbClr val="0C0C0C"/>
              </a:solidFill>
              <a:round/>
              <a:headEnd/>
              <a:tailEnd type="arrow" w="med" len="med"/>
            </a:ln>
          </p:spPr>
        </p:cxnSp>
        <p:cxnSp>
          <p:nvCxnSpPr>
            <p:cNvPr id="50189" name="直接箭头连接符 23"/>
            <p:cNvCxnSpPr>
              <a:cxnSpLocks noChangeShapeType="1"/>
              <a:stCxn id="50180" idx="2"/>
              <a:endCxn id="50183" idx="0"/>
            </p:cNvCxnSpPr>
            <p:nvPr/>
          </p:nvCxnSpPr>
          <p:spPr bwMode="auto">
            <a:xfrm rot="5400000">
              <a:off x="4393855" y="1895488"/>
              <a:ext cx="706988" cy="2486212"/>
            </a:xfrm>
            <a:prstGeom prst="straightConnector1">
              <a:avLst/>
            </a:prstGeom>
            <a:noFill/>
            <a:ln w="28575">
              <a:solidFill>
                <a:srgbClr val="0C0C0C"/>
              </a:solidFill>
              <a:round/>
              <a:headEnd/>
              <a:tailEnd type="arrow" w="med" len="med"/>
            </a:ln>
          </p:spPr>
        </p:cxnSp>
      </p:grpSp>
      <p:sp>
        <p:nvSpPr>
          <p:cNvPr id="50190" name="TextBox 26"/>
          <p:cNvSpPr>
            <a:spLocks noChangeArrowheads="1"/>
          </p:cNvSpPr>
          <p:nvPr/>
        </p:nvSpPr>
        <p:spPr bwMode="auto">
          <a:xfrm>
            <a:off x="7308850" y="309563"/>
            <a:ext cx="1835150" cy="572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8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总</a:t>
            </a:r>
          </a:p>
          <a:p>
            <a:endParaRPr lang="en-US" b="1">
              <a:solidFill>
                <a:srgbClr val="0070C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endParaRPr lang="zh-CN" altLang="en-US" b="1">
              <a:solidFill>
                <a:srgbClr val="0070C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endParaRPr lang="zh-CN" altLang="en-US" b="1">
              <a:solidFill>
                <a:srgbClr val="0070C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endParaRPr lang="zh-CN" altLang="en-US" b="1">
              <a:solidFill>
                <a:srgbClr val="0070C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r>
              <a:rPr lang="zh-CN" altLang="en-US" sz="8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</a:t>
            </a:r>
          </a:p>
          <a:p>
            <a:endParaRPr lang="en-US" b="1">
              <a:solidFill>
                <a:srgbClr val="0070C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endParaRPr lang="zh-CN" altLang="en-US" b="1">
              <a:solidFill>
                <a:srgbClr val="0070C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endParaRPr lang="zh-CN" altLang="en-US" b="1">
              <a:solidFill>
                <a:srgbClr val="0070C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r>
              <a:rPr lang="zh-CN" altLang="en-US" sz="8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总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50191" name="直接箭头连接符 29"/>
          <p:cNvSpPr>
            <a:spLocks noChangeShapeType="1"/>
          </p:cNvSpPr>
          <p:nvPr/>
        </p:nvSpPr>
        <p:spPr bwMode="auto">
          <a:xfrm rot="5400000">
            <a:off x="7632700" y="2097088"/>
            <a:ext cx="649287" cy="1588"/>
          </a:xfrm>
          <a:prstGeom prst="straightConnector1">
            <a:avLst/>
          </a:prstGeom>
          <a:noFill/>
          <a:ln w="57150">
            <a:solidFill>
              <a:srgbClr val="0070C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0192" name="直接箭头连接符 31"/>
          <p:cNvSpPr>
            <a:spLocks noChangeShapeType="1"/>
          </p:cNvSpPr>
          <p:nvPr/>
        </p:nvSpPr>
        <p:spPr bwMode="auto">
          <a:xfrm rot="5400000">
            <a:off x="7632700" y="4373563"/>
            <a:ext cx="649287" cy="1588"/>
          </a:xfrm>
          <a:prstGeom prst="straightConnector1">
            <a:avLst/>
          </a:prstGeom>
          <a:noFill/>
          <a:ln w="57150">
            <a:solidFill>
              <a:srgbClr val="0070C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1052513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6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6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分部结构流</a:t>
            </a:r>
            <a:endParaRPr lang="en-US"/>
          </a:p>
        </p:txBody>
      </p:sp>
      <p:grpSp>
        <p:nvGrpSpPr>
          <p:cNvPr id="51203" name="Group 3"/>
          <p:cNvGrpSpPr>
            <a:grpSpLocks/>
          </p:cNvGrpSpPr>
          <p:nvPr/>
        </p:nvGrpSpPr>
        <p:grpSpPr bwMode="auto">
          <a:xfrm>
            <a:off x="1763713" y="1196975"/>
            <a:ext cx="5545137" cy="5256213"/>
            <a:chOff x="0" y="0"/>
            <a:chExt cx="5214974" cy="4525674"/>
          </a:xfrm>
        </p:grpSpPr>
        <p:sp>
          <p:nvSpPr>
            <p:cNvPr id="51204" name="六边形 31"/>
            <p:cNvSpPr>
              <a:spLocks noChangeArrowheads="1"/>
            </p:cNvSpPr>
            <p:nvPr/>
          </p:nvSpPr>
          <p:spPr bwMode="auto">
            <a:xfrm>
              <a:off x="1714512" y="1587026"/>
              <a:ext cx="1785950" cy="1357322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/>
            </a:solidFill>
            <a:ln w="25400">
              <a:solidFill>
                <a:srgbClr val="0070C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zh-CN" altLang="en-US" sz="2800" b="1" i="1">
                  <a:solidFill>
                    <a:srgbClr val="FFFFFF"/>
                  </a:solidFill>
                  <a:latin typeface="Franklin Gothic Book" pitchFamily="34" charset="0"/>
                  <a:ea typeface="黑体" pitchFamily="2" charset="-122"/>
                  <a:sym typeface="宋体" pitchFamily="2" charset="-122"/>
                </a:rPr>
                <a:t>分部</a:t>
              </a:r>
            </a:p>
            <a:p>
              <a:pPr algn="ctr"/>
              <a:r>
                <a:rPr lang="zh-CN" altLang="en-US" sz="2800">
                  <a:solidFill>
                    <a:srgbClr val="FFFFFF"/>
                  </a:solidFill>
                  <a:latin typeface="Franklin Gothic Book" pitchFamily="34" charset="0"/>
                  <a:ea typeface="黑体" pitchFamily="2" charset="-122"/>
                  <a:sym typeface="Franklin Gothic Book" pitchFamily="34" charset="0"/>
                </a:rPr>
                <a:t>结构流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51205" name="六边形 32"/>
            <p:cNvSpPr>
              <a:spLocks noChangeArrowheads="1"/>
            </p:cNvSpPr>
            <p:nvPr/>
          </p:nvSpPr>
          <p:spPr bwMode="auto">
            <a:xfrm>
              <a:off x="1707672" y="0"/>
              <a:ext cx="1785950" cy="1357322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FFFFFF"/>
            </a:solidFill>
            <a:ln w="25400">
              <a:solidFill>
                <a:srgbClr val="0C0C0C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zh-CN" altLang="en-US" sz="3200" b="1" i="1">
                  <a:solidFill>
                    <a:srgbClr val="0C0C0C"/>
                  </a:solidFill>
                  <a:latin typeface="Franklin Gothic Book" pitchFamily="34" charset="0"/>
                  <a:ea typeface="黑体" pitchFamily="2" charset="-122"/>
                  <a:sym typeface="宋体" pitchFamily="2" charset="-122"/>
                </a:rPr>
                <a:t>数字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51206" name="六边形 33"/>
            <p:cNvSpPr>
              <a:spLocks noChangeArrowheads="1"/>
            </p:cNvSpPr>
            <p:nvPr/>
          </p:nvSpPr>
          <p:spPr bwMode="auto">
            <a:xfrm>
              <a:off x="3429024" y="2372844"/>
              <a:ext cx="1785950" cy="1357322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FFFFFF"/>
            </a:solidFill>
            <a:ln w="25400">
              <a:solidFill>
                <a:srgbClr val="0C0C0C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zh-CN" altLang="en-US" sz="3200" b="1" i="1">
                  <a:solidFill>
                    <a:srgbClr val="0C0C0C"/>
                  </a:solidFill>
                  <a:latin typeface="Franklin Gothic Book" pitchFamily="34" charset="0"/>
                  <a:ea typeface="黑体" pitchFamily="2" charset="-122"/>
                  <a:sym typeface="宋体" pitchFamily="2" charset="-122"/>
                </a:rPr>
                <a:t>问题解决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51207" name="六边形 34"/>
            <p:cNvSpPr>
              <a:spLocks noChangeArrowheads="1"/>
            </p:cNvSpPr>
            <p:nvPr/>
          </p:nvSpPr>
          <p:spPr bwMode="auto">
            <a:xfrm>
              <a:off x="3363856" y="792088"/>
              <a:ext cx="1785950" cy="1357322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FFFFFF"/>
            </a:solidFill>
            <a:ln w="25400">
              <a:solidFill>
                <a:srgbClr val="0C0C0C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zh-CN" altLang="en-US" sz="3200" b="1" i="1">
                  <a:solidFill>
                    <a:srgbClr val="0C0C0C"/>
                  </a:solidFill>
                  <a:latin typeface="Franklin Gothic Book" pitchFamily="34" charset="0"/>
                  <a:ea typeface="黑体" pitchFamily="2" charset="-122"/>
                  <a:sym typeface="宋体" pitchFamily="2" charset="-122"/>
                </a:rPr>
                <a:t>比较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51208" name="六边形 35"/>
            <p:cNvSpPr>
              <a:spLocks noChangeArrowheads="1"/>
            </p:cNvSpPr>
            <p:nvPr/>
          </p:nvSpPr>
          <p:spPr bwMode="auto">
            <a:xfrm>
              <a:off x="71438" y="801208"/>
              <a:ext cx="1785950" cy="1357322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FFFFFF"/>
            </a:solidFill>
            <a:ln w="25400">
              <a:solidFill>
                <a:srgbClr val="0C0C0C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zh-CN" altLang="en-US" sz="3200" b="1" i="1">
                  <a:solidFill>
                    <a:srgbClr val="0C0C0C"/>
                  </a:solidFill>
                  <a:latin typeface="Franklin Gothic Book" pitchFamily="34" charset="0"/>
                  <a:ea typeface="黑体" pitchFamily="2" charset="-122"/>
                  <a:sym typeface="宋体" pitchFamily="2" charset="-122"/>
                </a:rPr>
                <a:t>时间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51209" name="六边形 36"/>
            <p:cNvSpPr>
              <a:spLocks noChangeArrowheads="1"/>
            </p:cNvSpPr>
            <p:nvPr/>
          </p:nvSpPr>
          <p:spPr bwMode="auto">
            <a:xfrm>
              <a:off x="0" y="2372844"/>
              <a:ext cx="1785950" cy="1357322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FFFFFF"/>
            </a:solidFill>
            <a:ln w="25400">
              <a:solidFill>
                <a:srgbClr val="0C0C0C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zh-CN" altLang="en-US" sz="3200" b="1" i="1">
                  <a:solidFill>
                    <a:srgbClr val="0C0C0C"/>
                  </a:solidFill>
                  <a:latin typeface="Franklin Gothic Book" pitchFamily="34" charset="0"/>
                  <a:ea typeface="黑体" pitchFamily="2" charset="-122"/>
                  <a:sym typeface="宋体" pitchFamily="2" charset="-122"/>
                </a:rPr>
                <a:t>地域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51210" name="六边形 37"/>
            <p:cNvSpPr>
              <a:spLocks noChangeArrowheads="1"/>
            </p:cNvSpPr>
            <p:nvPr/>
          </p:nvSpPr>
          <p:spPr bwMode="auto">
            <a:xfrm>
              <a:off x="1707672" y="3168352"/>
              <a:ext cx="1785950" cy="1357322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FFFFFF"/>
            </a:solidFill>
            <a:ln w="25400">
              <a:solidFill>
                <a:srgbClr val="0C0C0C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zh-CN" altLang="en-US" sz="3200" b="1" i="1">
                  <a:solidFill>
                    <a:srgbClr val="0C0C0C"/>
                  </a:solidFill>
                  <a:latin typeface="Franklin Gothic Book" pitchFamily="34" charset="0"/>
                  <a:ea typeface="黑体" pitchFamily="2" charset="-122"/>
                  <a:sym typeface="宋体" pitchFamily="2" charset="-122"/>
                </a:rPr>
                <a:t>空间</a:t>
              </a:r>
              <a:endParaRPr lang="zh-CN" altLang="en-US">
                <a:ea typeface="宋体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0" y="0"/>
            <a:ext cx="9144000" cy="1052513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6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比较结构流的定义</a:t>
            </a:r>
            <a:endParaRPr lang="en-US"/>
          </a:p>
        </p:txBody>
      </p:sp>
      <p:sp>
        <p:nvSpPr>
          <p:cNvPr id="52227" name="矩形 2"/>
          <p:cNvSpPr>
            <a:spLocks noChangeArrowheads="1"/>
          </p:cNvSpPr>
          <p:nvPr/>
        </p:nvSpPr>
        <p:spPr bwMode="auto">
          <a:xfrm>
            <a:off x="395288" y="1268413"/>
            <a:ext cx="8353425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比较</a:t>
            </a:r>
            <a:r>
              <a:rPr lang="zh-CN" altLang="en-US" sz="32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：根据一定标准，在两种或两种以上有某种联系的事物间，辨别高下、异同。</a:t>
            </a:r>
            <a:endParaRPr lang="en-US"/>
          </a:p>
        </p:txBody>
      </p:sp>
      <p:sp>
        <p:nvSpPr>
          <p:cNvPr id="52228" name="TextBox 12"/>
          <p:cNvSpPr>
            <a:spLocks noChangeArrowheads="1"/>
          </p:cNvSpPr>
          <p:nvPr/>
        </p:nvSpPr>
        <p:spPr bwMode="auto">
          <a:xfrm>
            <a:off x="3276600" y="5734050"/>
            <a:ext cx="187166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异质对比</a:t>
            </a:r>
            <a:endParaRPr lang="zh-CN" altLang="en-US">
              <a:ea typeface="宋体" pitchFamily="2" charset="-122"/>
            </a:endParaRPr>
          </a:p>
        </p:txBody>
      </p:sp>
      <p:grpSp>
        <p:nvGrpSpPr>
          <p:cNvPr id="52229" name="Group 5"/>
          <p:cNvGrpSpPr>
            <a:grpSpLocks/>
          </p:cNvGrpSpPr>
          <p:nvPr/>
        </p:nvGrpSpPr>
        <p:grpSpPr bwMode="auto">
          <a:xfrm>
            <a:off x="1908175" y="4076700"/>
            <a:ext cx="4606925" cy="1441450"/>
            <a:chOff x="0" y="0"/>
            <a:chExt cx="4248472" cy="1152128"/>
          </a:xfrm>
        </p:grpSpPr>
        <p:sp>
          <p:nvSpPr>
            <p:cNvPr id="52230" name="直接连接符 9"/>
            <p:cNvSpPr>
              <a:spLocks noChangeShapeType="1"/>
            </p:cNvSpPr>
            <p:nvPr/>
          </p:nvSpPr>
          <p:spPr bwMode="auto">
            <a:xfrm>
              <a:off x="0" y="648072"/>
              <a:ext cx="4248472" cy="1"/>
            </a:xfrm>
            <a:prstGeom prst="line">
              <a:avLst/>
            </a:prstGeom>
            <a:noFill/>
            <a:ln w="38100">
              <a:solidFill>
                <a:srgbClr val="0C0C0C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231" name="等腰三角形 10"/>
            <p:cNvSpPr>
              <a:spLocks noChangeArrowheads="1"/>
            </p:cNvSpPr>
            <p:nvPr/>
          </p:nvSpPr>
          <p:spPr bwMode="auto">
            <a:xfrm>
              <a:off x="1728192" y="648072"/>
              <a:ext cx="504056" cy="504056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38100">
              <a:solidFill>
                <a:srgbClr val="0C0C0C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 b="1">
                <a:solidFill>
                  <a:srgbClr val="FFFFFF"/>
                </a:solidFill>
                <a:latin typeface="宋体" pitchFamily="2" charset="-122"/>
                <a:ea typeface="宋体" pitchFamily="2" charset="-122"/>
                <a:sym typeface="宋体" pitchFamily="2" charset="-122"/>
              </a:endParaRPr>
            </a:p>
          </p:txBody>
        </p:sp>
        <p:sp>
          <p:nvSpPr>
            <p:cNvPr id="52232" name="矩形 13"/>
            <p:cNvSpPr>
              <a:spLocks noChangeArrowheads="1"/>
            </p:cNvSpPr>
            <p:nvPr/>
          </p:nvSpPr>
          <p:spPr bwMode="auto">
            <a:xfrm>
              <a:off x="216024" y="72008"/>
              <a:ext cx="576064" cy="576064"/>
            </a:xfrm>
            <a:prstGeom prst="rect">
              <a:avLst/>
            </a:prstGeom>
            <a:solidFill>
              <a:schemeClr val="accent1"/>
            </a:solidFill>
            <a:ln w="38100">
              <a:solidFill>
                <a:srgbClr val="0C0C0C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2400" b="1">
                  <a:solidFill>
                    <a:srgbClr val="FFFFFF"/>
                  </a:solidFill>
                  <a:latin typeface="Calibri" pitchFamily="34" charset="0"/>
                  <a:sym typeface="Calibri" pitchFamily="34" charset="0"/>
                </a:rPr>
                <a:t>A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52233" name="椭圆 14"/>
            <p:cNvSpPr>
              <a:spLocks noChangeArrowheads="1"/>
            </p:cNvSpPr>
            <p:nvPr/>
          </p:nvSpPr>
          <p:spPr bwMode="auto">
            <a:xfrm>
              <a:off x="3528392" y="0"/>
              <a:ext cx="648072" cy="648072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rgbClr val="0C0C0C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2400" b="1">
                  <a:solidFill>
                    <a:srgbClr val="FFFFFF"/>
                  </a:solidFill>
                  <a:latin typeface="Calibri" pitchFamily="34" charset="0"/>
                  <a:sym typeface="Calibri" pitchFamily="34" charset="0"/>
                </a:rPr>
                <a:t>B</a:t>
              </a:r>
              <a:endParaRPr lang="zh-CN" altLang="en-US">
                <a:ea typeface="宋体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88A11-A919-463D-8E55-C47C48710D4F}" type="slidenum">
              <a:rPr lang="zh-CN" altLang="en-US"/>
              <a:pPr/>
              <a:t>3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500063" y="428625"/>
            <a:ext cx="830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60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“罪恶”的</a:t>
            </a:r>
            <a:r>
              <a:rPr lang="en-US" sz="60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32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（</a:t>
            </a:r>
            <a:r>
              <a:rPr lang="en-US" sz="32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r>
              <a:rPr lang="zh-CN" altLang="en-US" sz="32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）</a:t>
            </a:r>
            <a:endParaRPr lang="en-US"/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357313"/>
            <a:ext cx="8643937" cy="4929187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0"/>
            <a:ext cx="9144000" cy="1052513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6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比较结构流</a:t>
            </a:r>
            <a:endParaRPr lang="en-US"/>
          </a:p>
        </p:txBody>
      </p:sp>
      <p:grpSp>
        <p:nvGrpSpPr>
          <p:cNvPr id="53251" name="Group 3"/>
          <p:cNvGrpSpPr>
            <a:grpSpLocks/>
          </p:cNvGrpSpPr>
          <p:nvPr/>
        </p:nvGrpSpPr>
        <p:grpSpPr bwMode="auto">
          <a:xfrm>
            <a:off x="190500" y="1412875"/>
            <a:ext cx="1944688" cy="1944688"/>
            <a:chOff x="0" y="0"/>
            <a:chExt cx="1944216" cy="1944216"/>
          </a:xfrm>
        </p:grpSpPr>
        <p:sp>
          <p:nvSpPr>
            <p:cNvPr id="53252" name="圆角矩形 2"/>
            <p:cNvSpPr>
              <a:spLocks noChangeArrowheads="1"/>
            </p:cNvSpPr>
            <p:nvPr/>
          </p:nvSpPr>
          <p:spPr bwMode="auto">
            <a:xfrm>
              <a:off x="0" y="0"/>
              <a:ext cx="1944216" cy="194421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latin typeface="宋体" pitchFamily="2" charset="-122"/>
                <a:ea typeface="宋体" pitchFamily="2" charset="-122"/>
                <a:sym typeface="宋体" pitchFamily="2" charset="-122"/>
              </a:endParaRPr>
            </a:p>
          </p:txBody>
        </p:sp>
        <p:sp>
          <p:nvSpPr>
            <p:cNvPr id="53253" name="矩形 3"/>
            <p:cNvSpPr>
              <a:spLocks noChangeArrowheads="1"/>
            </p:cNvSpPr>
            <p:nvPr/>
          </p:nvSpPr>
          <p:spPr bwMode="auto">
            <a:xfrm>
              <a:off x="421000" y="648074"/>
              <a:ext cx="1080120" cy="1008112"/>
            </a:xfrm>
            <a:prstGeom prst="rect">
              <a:avLst/>
            </a:prstGeom>
            <a:solidFill>
              <a:srgbClr val="0070C0"/>
            </a:solidFill>
            <a:ln w="25400">
              <a:solidFill>
                <a:srgbClr val="0070C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宋体" pitchFamily="2" charset="-122"/>
                <a:ea typeface="宋体" pitchFamily="2" charset="-122"/>
                <a:sym typeface="宋体" pitchFamily="2" charset="-122"/>
              </a:endParaRPr>
            </a:p>
          </p:txBody>
        </p:sp>
        <p:sp>
          <p:nvSpPr>
            <p:cNvPr id="53254" name="TextBox 4"/>
            <p:cNvSpPr>
              <a:spLocks noChangeArrowheads="1"/>
            </p:cNvSpPr>
            <p:nvPr/>
          </p:nvSpPr>
          <p:spPr bwMode="auto">
            <a:xfrm>
              <a:off x="132968" y="144016"/>
              <a:ext cx="173544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 b="1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</a:t>
              </a:r>
              <a:r>
                <a:rPr lang="zh-CN" altLang="en-US" sz="2000" b="1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是方形面积</a:t>
              </a:r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53255" name="Group 7"/>
          <p:cNvGrpSpPr>
            <a:grpSpLocks/>
          </p:cNvGrpSpPr>
          <p:nvPr/>
        </p:nvGrpSpPr>
        <p:grpSpPr bwMode="auto">
          <a:xfrm>
            <a:off x="179388" y="4292600"/>
            <a:ext cx="1944687" cy="1944688"/>
            <a:chOff x="0" y="0"/>
            <a:chExt cx="1944216" cy="1944216"/>
          </a:xfrm>
        </p:grpSpPr>
        <p:sp>
          <p:nvSpPr>
            <p:cNvPr id="53256" name="圆角矩形 5"/>
            <p:cNvSpPr>
              <a:spLocks noChangeArrowheads="1"/>
            </p:cNvSpPr>
            <p:nvPr/>
          </p:nvSpPr>
          <p:spPr bwMode="auto">
            <a:xfrm>
              <a:off x="0" y="0"/>
              <a:ext cx="1944216" cy="194421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latin typeface="宋体" pitchFamily="2" charset="-122"/>
                <a:ea typeface="宋体" pitchFamily="2" charset="-122"/>
                <a:sym typeface="宋体" pitchFamily="2" charset="-122"/>
              </a:endParaRPr>
            </a:p>
          </p:txBody>
        </p:sp>
        <p:sp>
          <p:nvSpPr>
            <p:cNvPr id="53257" name="椭圆 6"/>
            <p:cNvSpPr>
              <a:spLocks noChangeArrowheads="1"/>
            </p:cNvSpPr>
            <p:nvPr/>
          </p:nvSpPr>
          <p:spPr bwMode="auto">
            <a:xfrm>
              <a:off x="360040" y="720082"/>
              <a:ext cx="1152128" cy="1152128"/>
            </a:xfrm>
            <a:prstGeom prst="ellipse">
              <a:avLst/>
            </a:prstGeom>
            <a:solidFill>
              <a:srgbClr val="0070C0"/>
            </a:solidFill>
            <a:ln w="25400">
              <a:solidFill>
                <a:srgbClr val="0070C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宋体" pitchFamily="2" charset="-122"/>
                <a:ea typeface="宋体" pitchFamily="2" charset="-122"/>
                <a:sym typeface="宋体" pitchFamily="2" charset="-122"/>
              </a:endParaRPr>
            </a:p>
          </p:txBody>
        </p:sp>
        <p:sp>
          <p:nvSpPr>
            <p:cNvPr id="53258" name="TextBox 7"/>
            <p:cNvSpPr>
              <a:spLocks noChangeArrowheads="1"/>
            </p:cNvSpPr>
            <p:nvPr/>
          </p:nvSpPr>
          <p:spPr bwMode="auto">
            <a:xfrm>
              <a:off x="216024" y="144016"/>
              <a:ext cx="165618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 b="1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B</a:t>
              </a:r>
              <a:r>
                <a:rPr lang="zh-CN" altLang="en-US" sz="2000" b="1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是圆形面积</a:t>
              </a:r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53259" name="Group 11"/>
          <p:cNvGrpSpPr>
            <a:grpSpLocks/>
          </p:cNvGrpSpPr>
          <p:nvPr/>
        </p:nvGrpSpPr>
        <p:grpSpPr bwMode="auto">
          <a:xfrm>
            <a:off x="2662238" y="2276475"/>
            <a:ext cx="3671887" cy="3457575"/>
            <a:chOff x="0" y="0"/>
            <a:chExt cx="3672408" cy="3456384"/>
          </a:xfrm>
        </p:grpSpPr>
        <p:sp>
          <p:nvSpPr>
            <p:cNvPr id="53260" name="圆角矩形 8"/>
            <p:cNvSpPr>
              <a:spLocks noChangeArrowheads="1"/>
            </p:cNvSpPr>
            <p:nvPr/>
          </p:nvSpPr>
          <p:spPr bwMode="auto">
            <a:xfrm>
              <a:off x="0" y="0"/>
              <a:ext cx="3672408" cy="345638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latin typeface="宋体" pitchFamily="2" charset="-122"/>
                <a:ea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53261" name="Group 13"/>
            <p:cNvGrpSpPr>
              <a:grpSpLocks/>
            </p:cNvGrpSpPr>
            <p:nvPr/>
          </p:nvGrpSpPr>
          <p:grpSpPr bwMode="auto">
            <a:xfrm>
              <a:off x="1405488" y="1512168"/>
              <a:ext cx="936104" cy="432048"/>
              <a:chOff x="0" y="0"/>
              <a:chExt cx="6093354" cy="2946796"/>
            </a:xfrm>
          </p:grpSpPr>
          <p:sp>
            <p:nvSpPr>
              <p:cNvPr id="53262" name="任意多边形 11"/>
              <p:cNvSpPr>
                <a:spLocks/>
              </p:cNvSpPr>
              <p:nvPr/>
            </p:nvSpPr>
            <p:spPr bwMode="auto">
              <a:xfrm>
                <a:off x="0" y="0"/>
                <a:ext cx="2946796" cy="2946796"/>
              </a:xfrm>
              <a:custGeom>
                <a:avLst/>
                <a:gdLst>
                  <a:gd name="T0" fmla="*/ 0 w 2946796"/>
                  <a:gd name="T1" fmla="*/ 0 h 2946796"/>
                  <a:gd name="T2" fmla="*/ 2946796 w 2946796"/>
                  <a:gd name="T3" fmla="*/ 2946796 h 2946796"/>
                </a:gdLst>
                <a:ahLst/>
                <a:cxnLst/>
                <a:rect l="T0" t="T1" r="T2" b="T3"/>
                <a:pathLst/>
              </a:custGeom>
              <a:solidFill>
                <a:srgbClr val="FFFFFF"/>
              </a:solidFill>
              <a:ln w="25400" cap="flat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9825" tIns="1106521" rIns="885512" bIns="1106524" anchor="ctr"/>
              <a:lstStyle/>
              <a:p>
                <a:endParaRPr lang="zh-CN" altLang="en-US"/>
              </a:p>
            </p:txBody>
          </p:sp>
          <p:sp>
            <p:nvSpPr>
              <p:cNvPr id="53263" name="任意多边形 12"/>
              <p:cNvSpPr>
                <a:spLocks/>
              </p:cNvSpPr>
              <p:nvPr/>
            </p:nvSpPr>
            <p:spPr bwMode="auto">
              <a:xfrm>
                <a:off x="3146558" y="0"/>
                <a:ext cx="2946796" cy="2946796"/>
              </a:xfrm>
              <a:custGeom>
                <a:avLst/>
                <a:gdLst>
                  <a:gd name="T0" fmla="*/ 0 w 2946796"/>
                  <a:gd name="T1" fmla="*/ 0 h 2946796"/>
                  <a:gd name="T2" fmla="*/ 2946796 w 2946796"/>
                  <a:gd name="T3" fmla="*/ 2946796 h 2946796"/>
                </a:gdLst>
                <a:ahLst/>
                <a:cxnLst/>
                <a:rect l="T0" t="T1" r="T2" b="T3"/>
                <a:pathLst/>
              </a:custGeom>
              <a:solidFill>
                <a:srgbClr val="FFFFFF"/>
              </a:solidFill>
              <a:ln w="25400" cap="flat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885514" tIns="1106523" rIns="369823" bIns="1106523" anchor="ctr"/>
              <a:lstStyle/>
              <a:p>
                <a:endParaRPr lang="zh-CN" altLang="en-US"/>
              </a:p>
            </p:txBody>
          </p:sp>
        </p:grpSp>
        <p:sp>
          <p:nvSpPr>
            <p:cNvPr id="53264" name="矩形 13"/>
            <p:cNvSpPr>
              <a:spLocks noChangeArrowheads="1"/>
            </p:cNvSpPr>
            <p:nvPr/>
          </p:nvSpPr>
          <p:spPr bwMode="auto">
            <a:xfrm>
              <a:off x="109344" y="1080122"/>
              <a:ext cx="1080120" cy="1008112"/>
            </a:xfrm>
            <a:prstGeom prst="rect">
              <a:avLst/>
            </a:prstGeom>
            <a:solidFill>
              <a:srgbClr val="0070C0"/>
            </a:solidFill>
            <a:ln w="25400">
              <a:solidFill>
                <a:srgbClr val="0070C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2400" b="1">
                  <a:solidFill>
                    <a:srgbClr val="FFFFFF"/>
                  </a:solidFill>
                  <a:latin typeface="Calibri" pitchFamily="34" charset="0"/>
                  <a:sym typeface="Calibri" pitchFamily="34" charset="0"/>
                </a:rPr>
                <a:t>A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53265" name="椭圆 14"/>
            <p:cNvSpPr>
              <a:spLocks noChangeArrowheads="1"/>
            </p:cNvSpPr>
            <p:nvPr/>
          </p:nvSpPr>
          <p:spPr bwMode="auto">
            <a:xfrm>
              <a:off x="2413600" y="1080120"/>
              <a:ext cx="1152128" cy="1152128"/>
            </a:xfrm>
            <a:prstGeom prst="ellipse">
              <a:avLst/>
            </a:prstGeom>
            <a:solidFill>
              <a:srgbClr val="0070C0"/>
            </a:solidFill>
            <a:ln w="25400">
              <a:solidFill>
                <a:srgbClr val="0070C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2400" b="1">
                  <a:solidFill>
                    <a:srgbClr val="FFFFFF"/>
                  </a:solidFill>
                  <a:latin typeface="Calibri" pitchFamily="34" charset="0"/>
                  <a:sym typeface="Calibri" pitchFamily="34" charset="0"/>
                </a:rPr>
                <a:t>B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53266" name="TextBox 15"/>
            <p:cNvSpPr>
              <a:spLocks noChangeArrowheads="1"/>
            </p:cNvSpPr>
            <p:nvPr/>
          </p:nvSpPr>
          <p:spPr bwMode="auto">
            <a:xfrm>
              <a:off x="1405488" y="2160240"/>
              <a:ext cx="86409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000" b="1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比较</a:t>
              </a:r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53267" name="Group 19"/>
          <p:cNvGrpSpPr>
            <a:grpSpLocks/>
          </p:cNvGrpSpPr>
          <p:nvPr/>
        </p:nvGrpSpPr>
        <p:grpSpPr bwMode="auto">
          <a:xfrm>
            <a:off x="6880225" y="1401763"/>
            <a:ext cx="1944688" cy="1944687"/>
            <a:chOff x="0" y="0"/>
            <a:chExt cx="1944216" cy="1944216"/>
          </a:xfrm>
        </p:grpSpPr>
        <p:sp>
          <p:nvSpPr>
            <p:cNvPr id="53268" name="圆角矩形 16"/>
            <p:cNvSpPr>
              <a:spLocks noChangeArrowheads="1"/>
            </p:cNvSpPr>
            <p:nvPr/>
          </p:nvSpPr>
          <p:spPr bwMode="auto">
            <a:xfrm>
              <a:off x="0" y="0"/>
              <a:ext cx="1944216" cy="194421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latin typeface="宋体" pitchFamily="2" charset="-122"/>
                <a:ea typeface="宋体" pitchFamily="2" charset="-122"/>
                <a:sym typeface="宋体" pitchFamily="2" charset="-122"/>
              </a:endParaRPr>
            </a:p>
          </p:txBody>
        </p:sp>
        <p:sp>
          <p:nvSpPr>
            <p:cNvPr id="53269" name="TextBox 18"/>
            <p:cNvSpPr>
              <a:spLocks noChangeArrowheads="1"/>
            </p:cNvSpPr>
            <p:nvPr/>
          </p:nvSpPr>
          <p:spPr bwMode="auto">
            <a:xfrm>
              <a:off x="67816" y="155066"/>
              <a:ext cx="1735440" cy="1631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000" b="1" i="1">
                  <a:solidFill>
                    <a:srgbClr val="0C0C0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相同点</a:t>
              </a:r>
            </a:p>
            <a:p>
              <a:endParaRPr lang="en-US" sz="2000" b="1"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000" b="1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都是</a:t>
              </a:r>
              <a:r>
                <a:rPr lang="zh-CN" altLang="en-US" sz="2000" b="1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蓝色</a:t>
              </a:r>
              <a:r>
                <a:rPr lang="zh-CN" altLang="en-US" sz="2000" b="1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实心面积图 </a:t>
              </a:r>
              <a:endParaRPr lang="zh-CN" altLang="en-US">
                <a:ea typeface="宋体" pitchFamily="2" charset="-122"/>
              </a:endParaRPr>
            </a:p>
          </p:txBody>
        </p:sp>
      </p:grpSp>
      <p:grpSp>
        <p:nvGrpSpPr>
          <p:cNvPr id="53270" name="Group 22"/>
          <p:cNvGrpSpPr>
            <a:grpSpLocks/>
          </p:cNvGrpSpPr>
          <p:nvPr/>
        </p:nvGrpSpPr>
        <p:grpSpPr bwMode="auto">
          <a:xfrm>
            <a:off x="6877050" y="4292600"/>
            <a:ext cx="1943100" cy="1944688"/>
            <a:chOff x="0" y="0"/>
            <a:chExt cx="1944216" cy="1944216"/>
          </a:xfrm>
        </p:grpSpPr>
        <p:sp>
          <p:nvSpPr>
            <p:cNvPr id="53271" name="圆角矩形 17"/>
            <p:cNvSpPr>
              <a:spLocks noChangeArrowheads="1"/>
            </p:cNvSpPr>
            <p:nvPr/>
          </p:nvSpPr>
          <p:spPr bwMode="auto">
            <a:xfrm>
              <a:off x="0" y="0"/>
              <a:ext cx="1944216" cy="194421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latin typeface="宋体" pitchFamily="2" charset="-122"/>
                <a:ea typeface="宋体" pitchFamily="2" charset="-122"/>
                <a:sym typeface="宋体" pitchFamily="2" charset="-122"/>
              </a:endParaRPr>
            </a:p>
          </p:txBody>
        </p:sp>
        <p:sp>
          <p:nvSpPr>
            <p:cNvPr id="53272" name="TextBox 19"/>
            <p:cNvSpPr>
              <a:spLocks noChangeArrowheads="1"/>
            </p:cNvSpPr>
            <p:nvPr/>
          </p:nvSpPr>
          <p:spPr bwMode="auto">
            <a:xfrm>
              <a:off x="72008" y="216024"/>
              <a:ext cx="1735440" cy="1631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000" b="1" i="1">
                  <a:solidFill>
                    <a:srgbClr val="0C0C0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不同点</a:t>
              </a:r>
            </a:p>
            <a:p>
              <a:endParaRPr lang="en-US" sz="2000" b="1"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sz="2000" b="1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</a:t>
              </a:r>
              <a:r>
                <a:rPr lang="zh-CN" altLang="en-US" sz="2000" b="1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是方形</a:t>
              </a:r>
            </a:p>
            <a:p>
              <a:pPr>
                <a:lnSpc>
                  <a:spcPct val="150000"/>
                </a:lnSpc>
              </a:pPr>
              <a:r>
                <a:rPr lang="en-US" sz="2000" b="1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B</a:t>
              </a:r>
              <a:r>
                <a:rPr lang="zh-CN" altLang="en-US" sz="2000" b="1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是圆形</a:t>
              </a:r>
              <a:endParaRPr lang="zh-CN" altLang="en-US">
                <a:ea typeface="宋体" pitchFamily="2" charset="-122"/>
              </a:endParaRPr>
            </a:p>
          </p:txBody>
        </p:sp>
      </p:grpSp>
      <p:cxnSp>
        <p:nvCxnSpPr>
          <p:cNvPr id="53273" name="肘形连接符 23"/>
          <p:cNvCxnSpPr>
            <a:cxnSpLocks noChangeShapeType="1"/>
            <a:stCxn id="53252" idx="3"/>
            <a:endCxn id="53260" idx="1"/>
          </p:cNvCxnSpPr>
          <p:nvPr/>
        </p:nvCxnSpPr>
        <p:spPr bwMode="auto">
          <a:xfrm>
            <a:off x="2135188" y="2384425"/>
            <a:ext cx="527050" cy="1620838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0C0C0C"/>
            </a:solidFill>
            <a:miter lim="800000"/>
            <a:headEnd/>
            <a:tailEnd type="arrow" w="med" len="med"/>
          </a:ln>
        </p:spPr>
      </p:cxnSp>
      <p:cxnSp>
        <p:nvCxnSpPr>
          <p:cNvPr id="53274" name="肘形连接符 25"/>
          <p:cNvCxnSpPr>
            <a:cxnSpLocks noChangeShapeType="1"/>
            <a:stCxn id="53256" idx="3"/>
            <a:endCxn id="53260" idx="1"/>
          </p:cNvCxnSpPr>
          <p:nvPr/>
        </p:nvCxnSpPr>
        <p:spPr bwMode="auto">
          <a:xfrm flipV="1">
            <a:off x="2124075" y="4005263"/>
            <a:ext cx="538163" cy="1258887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0C0C0C"/>
            </a:solidFill>
            <a:miter lim="800000"/>
            <a:headEnd/>
            <a:tailEnd type="arrow" w="med" len="med"/>
          </a:ln>
        </p:spPr>
      </p:cxnSp>
      <p:cxnSp>
        <p:nvCxnSpPr>
          <p:cNvPr id="53275" name="肘形连接符 27"/>
          <p:cNvCxnSpPr>
            <a:cxnSpLocks noChangeShapeType="1"/>
            <a:stCxn id="53260" idx="3"/>
            <a:endCxn id="53268" idx="1"/>
          </p:cNvCxnSpPr>
          <p:nvPr/>
        </p:nvCxnSpPr>
        <p:spPr bwMode="auto">
          <a:xfrm flipV="1">
            <a:off x="6334125" y="2373313"/>
            <a:ext cx="546100" cy="1631950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0C0C0C"/>
            </a:solidFill>
            <a:miter lim="800000"/>
            <a:headEnd/>
            <a:tailEnd type="arrow" w="med" len="med"/>
          </a:ln>
        </p:spPr>
      </p:cxnSp>
      <p:cxnSp>
        <p:nvCxnSpPr>
          <p:cNvPr id="53276" name="肘形连接符 29"/>
          <p:cNvCxnSpPr>
            <a:cxnSpLocks noChangeShapeType="1"/>
            <a:stCxn id="53260" idx="3"/>
            <a:endCxn id="53271" idx="1"/>
          </p:cNvCxnSpPr>
          <p:nvPr/>
        </p:nvCxnSpPr>
        <p:spPr bwMode="auto">
          <a:xfrm>
            <a:off x="6334125" y="4005263"/>
            <a:ext cx="542925" cy="1258887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0C0C0C"/>
            </a:solidFill>
            <a:miter lim="800000"/>
            <a:headEnd/>
            <a:tailEnd type="arrow" w="med" len="med"/>
          </a:ln>
        </p:spPr>
      </p:cxnSp>
      <p:sp>
        <p:nvSpPr>
          <p:cNvPr id="53277" name="TextBox 32"/>
          <p:cNvSpPr>
            <a:spLocks noChangeArrowheads="1"/>
          </p:cNvSpPr>
          <p:nvPr/>
        </p:nvSpPr>
        <p:spPr bwMode="auto">
          <a:xfrm>
            <a:off x="2266950" y="1484313"/>
            <a:ext cx="7207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P1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53278" name="TextBox 33"/>
          <p:cNvSpPr>
            <a:spLocks noChangeArrowheads="1"/>
          </p:cNvSpPr>
          <p:nvPr/>
        </p:nvSpPr>
        <p:spPr bwMode="auto">
          <a:xfrm>
            <a:off x="2266950" y="5805488"/>
            <a:ext cx="7207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P2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53279" name="TextBox 34"/>
          <p:cNvSpPr>
            <a:spLocks noChangeArrowheads="1"/>
          </p:cNvSpPr>
          <p:nvPr/>
        </p:nvSpPr>
        <p:spPr bwMode="auto">
          <a:xfrm>
            <a:off x="4283075" y="1773238"/>
            <a:ext cx="7207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P3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53280" name="TextBox 35"/>
          <p:cNvSpPr>
            <a:spLocks noChangeArrowheads="1"/>
          </p:cNvSpPr>
          <p:nvPr/>
        </p:nvSpPr>
        <p:spPr bwMode="auto">
          <a:xfrm>
            <a:off x="6156325" y="1484313"/>
            <a:ext cx="5762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P4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53281" name="TextBox 36"/>
          <p:cNvSpPr>
            <a:spLocks noChangeArrowheads="1"/>
          </p:cNvSpPr>
          <p:nvPr/>
        </p:nvSpPr>
        <p:spPr bwMode="auto">
          <a:xfrm>
            <a:off x="6227763" y="5783263"/>
            <a:ext cx="6492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P5</a:t>
            </a:r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10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1000"/>
                                        <p:tgtEl>
                                          <p:spTgt spid="53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1000"/>
                                        <p:tgtEl>
                                          <p:spTgt spid="53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1000"/>
                                        <p:tgtEl>
                                          <p:spTgt spid="53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1000"/>
                                        <p:tgtEl>
                                          <p:spTgt spid="53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1000"/>
                                        <p:tgtEl>
                                          <p:spTgt spid="53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1000"/>
                                        <p:tgtEl>
                                          <p:spTgt spid="53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1000"/>
                                        <p:tgtEl>
                                          <p:spTgt spid="53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1000"/>
                                        <p:tgtEl>
                                          <p:spTgt spid="53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1000"/>
                                        <p:tgtEl>
                                          <p:spTgt spid="53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3" dur="1000"/>
                                        <p:tgtEl>
                                          <p:spTgt spid="53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1000"/>
                                        <p:tgtEl>
                                          <p:spTgt spid="53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1000"/>
                                        <p:tgtEl>
                                          <p:spTgt spid="53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1000"/>
                                        <p:tgtEl>
                                          <p:spTgt spid="53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77" grpId="0" bldLvl="0" autoUpdateAnimBg="0"/>
      <p:bldP spid="53278" grpId="0" bldLvl="0" autoUpdateAnimBg="0"/>
      <p:bldP spid="53279" grpId="0" bldLvl="0" autoUpdateAnimBg="0"/>
      <p:bldP spid="53280" grpId="0" bldLvl="0" autoUpdateAnimBg="0"/>
      <p:bldP spid="53281" grpId="0" bldLvl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3429000"/>
            <a:ext cx="1079500" cy="1128713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1844675"/>
            <a:ext cx="2428875" cy="2714625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83300" y="3357563"/>
            <a:ext cx="1081088" cy="1204912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54277" name="TextBox 5"/>
          <p:cNvSpPr>
            <a:spLocks noChangeArrowheads="1"/>
          </p:cNvSpPr>
          <p:nvPr/>
        </p:nvSpPr>
        <p:spPr bwMode="auto">
          <a:xfrm>
            <a:off x="682625" y="4868863"/>
            <a:ext cx="9032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A5A5A5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构思</a:t>
            </a:r>
            <a:endParaRPr lang="zh-CN" altLang="en-US"/>
          </a:p>
        </p:txBody>
      </p:sp>
      <p:sp>
        <p:nvSpPr>
          <p:cNvPr id="54278" name="TextBox 5"/>
          <p:cNvSpPr>
            <a:spLocks noChangeArrowheads="1"/>
          </p:cNvSpPr>
          <p:nvPr/>
        </p:nvSpPr>
        <p:spPr bwMode="auto">
          <a:xfrm>
            <a:off x="2700338" y="4868863"/>
            <a:ext cx="9032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设计</a:t>
            </a:r>
            <a:endParaRPr lang="zh-CN" altLang="en-US"/>
          </a:p>
        </p:txBody>
      </p:sp>
      <p:sp>
        <p:nvSpPr>
          <p:cNvPr id="54279" name="TextBox 5"/>
          <p:cNvSpPr>
            <a:spLocks noChangeArrowheads="1"/>
          </p:cNvSpPr>
          <p:nvPr/>
        </p:nvSpPr>
        <p:spPr bwMode="auto">
          <a:xfrm>
            <a:off x="6227763" y="4868863"/>
            <a:ext cx="9032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A5A5A5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演示</a:t>
            </a:r>
            <a:endParaRPr lang="zh-CN" altLang="en-US"/>
          </a:p>
        </p:txBody>
      </p:sp>
      <p:sp>
        <p:nvSpPr>
          <p:cNvPr id="54280" name="TextBox 5"/>
          <p:cNvSpPr>
            <a:spLocks noChangeArrowheads="1"/>
          </p:cNvSpPr>
          <p:nvPr/>
        </p:nvSpPr>
        <p:spPr bwMode="auto">
          <a:xfrm>
            <a:off x="4932363" y="4868863"/>
            <a:ext cx="9032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A5A5A5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评审</a:t>
            </a:r>
            <a:endParaRPr lang="zh-CN" altLang="en-US">
              <a:ea typeface="宋体" pitchFamily="2" charset="-122"/>
            </a:endParaRPr>
          </a:p>
        </p:txBody>
      </p:sp>
      <p:pic>
        <p:nvPicPr>
          <p:cNvPr id="54281" name="Picture 8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463" y="3357563"/>
            <a:ext cx="1079500" cy="1198562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54282" name="标题 1"/>
          <p:cNvSpPr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solidFill>
            <a:srgbClr val="0070C0"/>
          </a:solidFill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4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高效</a:t>
            </a:r>
            <a:r>
              <a:rPr lang="en-US" sz="4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4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流程：</a:t>
            </a:r>
            <a:r>
              <a:rPr lang="en-US" sz="4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P-D-C-A</a:t>
            </a:r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A38-2AAE-43DF-8824-B4E6061BD11F}" type="slidenum">
              <a:rPr lang="zh-CN" altLang="en-US"/>
              <a:pPr/>
              <a:t>32</a:t>
            </a:fld>
            <a:endParaRPr lang="zh-CN" altLang="en-US" sz="1800">
              <a:solidFill>
                <a:schemeClr val="tx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571500" y="714375"/>
            <a:ext cx="830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60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什么是</a:t>
            </a:r>
            <a:r>
              <a:rPr lang="en-US" sz="60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60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设计</a:t>
            </a:r>
            <a:endParaRPr lang="en-US"/>
          </a:p>
        </p:txBody>
      </p:sp>
      <p:sp>
        <p:nvSpPr>
          <p:cNvPr id="55299" name="直接箭头连接符 3"/>
          <p:cNvSpPr>
            <a:spLocks noChangeShapeType="1"/>
          </p:cNvSpPr>
          <p:nvPr/>
        </p:nvSpPr>
        <p:spPr bwMode="auto">
          <a:xfrm flipV="1">
            <a:off x="3429000" y="2357438"/>
            <a:ext cx="1143000" cy="392112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5300" name="直接箭头连接符 4"/>
          <p:cNvSpPr>
            <a:spLocks noChangeShapeType="1"/>
          </p:cNvSpPr>
          <p:nvPr/>
        </p:nvSpPr>
        <p:spPr bwMode="auto">
          <a:xfrm>
            <a:off x="3429000" y="2749550"/>
            <a:ext cx="1143000" cy="322263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5301" name="矩形 5"/>
          <p:cNvSpPr>
            <a:spLocks noChangeArrowheads="1"/>
          </p:cNvSpPr>
          <p:nvPr/>
        </p:nvSpPr>
        <p:spPr bwMode="auto">
          <a:xfrm>
            <a:off x="785813" y="2357438"/>
            <a:ext cx="2643187" cy="785812"/>
          </a:xfrm>
          <a:prstGeom prst="rect">
            <a:avLst/>
          </a:prstGeom>
          <a:solidFill>
            <a:srgbClr val="0070C0"/>
          </a:solidFill>
          <a:ln w="25400">
            <a:solidFill>
              <a:srgbClr val="0C0C0C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b="1">
                <a:solidFill>
                  <a:srgbClr val="FEFEFE"/>
                </a:solidFill>
                <a:latin typeface="Franklin Gothic Book" pitchFamily="34" charset="0"/>
                <a:sym typeface="Franklin Gothic Book" pitchFamily="34" charset="0"/>
              </a:rPr>
              <a:t>PPT</a:t>
            </a:r>
            <a:r>
              <a:rPr lang="zh-CN" altLang="en-US" sz="2800" b="1">
                <a:solidFill>
                  <a:srgbClr val="FEFEFE"/>
                </a:solidFill>
                <a:latin typeface="黑体" pitchFamily="2" charset="-122"/>
                <a:ea typeface="黑体" pitchFamily="2" charset="-122"/>
                <a:sym typeface="黑体" pitchFamily="2" charset="-122"/>
              </a:rPr>
              <a:t>设计就是</a:t>
            </a:r>
            <a:endParaRPr lang="zh-CN" altLang="en-US"/>
          </a:p>
        </p:txBody>
      </p:sp>
      <p:sp>
        <p:nvSpPr>
          <p:cNvPr id="55302" name="矩形 6"/>
          <p:cNvSpPr>
            <a:spLocks noChangeArrowheads="1"/>
          </p:cNvSpPr>
          <p:nvPr/>
        </p:nvSpPr>
        <p:spPr bwMode="auto">
          <a:xfrm>
            <a:off x="4643438" y="2714625"/>
            <a:ext cx="2643187" cy="785813"/>
          </a:xfrm>
          <a:prstGeom prst="rect">
            <a:avLst/>
          </a:prstGeom>
          <a:solidFill>
            <a:srgbClr val="0070C0"/>
          </a:solidFill>
          <a:ln w="25400">
            <a:solidFill>
              <a:srgbClr val="0C0C0C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800" b="1">
                <a:solidFill>
                  <a:srgbClr val="FEFEFE"/>
                </a:solidFill>
                <a:latin typeface="黑体" pitchFamily="2" charset="-122"/>
                <a:ea typeface="黑体" pitchFamily="2" charset="-122"/>
                <a:sym typeface="黑体" pitchFamily="2" charset="-122"/>
              </a:rPr>
              <a:t>最后一步工作</a:t>
            </a:r>
            <a:endParaRPr lang="zh-CN" altLang="en-US"/>
          </a:p>
        </p:txBody>
      </p:sp>
      <p:sp>
        <p:nvSpPr>
          <p:cNvPr id="55303" name="矩形 7"/>
          <p:cNvSpPr>
            <a:spLocks noChangeArrowheads="1"/>
          </p:cNvSpPr>
          <p:nvPr/>
        </p:nvSpPr>
        <p:spPr bwMode="auto">
          <a:xfrm>
            <a:off x="4643438" y="1785938"/>
            <a:ext cx="2643187" cy="785812"/>
          </a:xfrm>
          <a:prstGeom prst="rect">
            <a:avLst/>
          </a:prstGeom>
          <a:solidFill>
            <a:srgbClr val="0070C0"/>
          </a:solidFill>
          <a:ln w="25400">
            <a:solidFill>
              <a:srgbClr val="0C0C0C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3200" b="1">
                <a:solidFill>
                  <a:srgbClr val="FEFEFE"/>
                </a:solidFill>
                <a:latin typeface="黑体" pitchFamily="2" charset="-122"/>
                <a:ea typeface="黑体" pitchFamily="2" charset="-122"/>
                <a:sym typeface="黑体" pitchFamily="2" charset="-122"/>
              </a:rPr>
              <a:t>装饰</a:t>
            </a:r>
            <a:r>
              <a:rPr lang="zh-CN" altLang="en-US" sz="1600" b="1">
                <a:solidFill>
                  <a:srgbClr val="FEFEFE"/>
                </a:solidFill>
                <a:latin typeface="黑体" pitchFamily="2" charset="-122"/>
                <a:ea typeface="黑体" pitchFamily="2" charset="-122"/>
                <a:sym typeface="黑体" pitchFamily="2" charset="-122"/>
              </a:rPr>
              <a:t>（给蛋糕浇糖霜）</a:t>
            </a:r>
            <a:endParaRPr lang="zh-CN" altLang="en-US"/>
          </a:p>
        </p:txBody>
      </p:sp>
      <p:grpSp>
        <p:nvGrpSpPr>
          <p:cNvPr id="55304" name="Group 8"/>
          <p:cNvGrpSpPr>
            <a:grpSpLocks/>
          </p:cNvGrpSpPr>
          <p:nvPr/>
        </p:nvGrpSpPr>
        <p:grpSpPr bwMode="auto">
          <a:xfrm>
            <a:off x="7500938" y="1857375"/>
            <a:ext cx="571500" cy="642938"/>
            <a:chOff x="0" y="0"/>
            <a:chExt cx="728" cy="839"/>
          </a:xfrm>
        </p:grpSpPr>
        <p:sp>
          <p:nvSpPr>
            <p:cNvPr id="55305" name="Freeform 9"/>
            <p:cNvSpPr>
              <a:spLocks/>
            </p:cNvSpPr>
            <p:nvPr/>
          </p:nvSpPr>
          <p:spPr bwMode="auto">
            <a:xfrm>
              <a:off x="0" y="0"/>
              <a:ext cx="728" cy="839"/>
            </a:xfrm>
            <a:custGeom>
              <a:avLst/>
              <a:gdLst>
                <a:gd name="T0" fmla="*/ 0 w 728"/>
                <a:gd name="T1" fmla="*/ 0 h 839"/>
                <a:gd name="T2" fmla="*/ 728 w 728"/>
                <a:gd name="T3" fmla="*/ 839 h 839"/>
              </a:gdLst>
              <a:ahLst/>
              <a:cxnLst/>
              <a:rect l="T0" t="T1" r="T2" b="T3"/>
              <a:pathLst/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06" name="Freeform 10"/>
            <p:cNvSpPr>
              <a:spLocks/>
            </p:cNvSpPr>
            <p:nvPr/>
          </p:nvSpPr>
          <p:spPr bwMode="auto">
            <a:xfrm>
              <a:off x="0" y="0"/>
              <a:ext cx="728" cy="839"/>
            </a:xfrm>
            <a:custGeom>
              <a:avLst/>
              <a:gdLst>
                <a:gd name="T0" fmla="*/ 0 w 728"/>
                <a:gd name="T1" fmla="*/ 0 h 839"/>
                <a:gd name="T2" fmla="*/ 728 w 728"/>
                <a:gd name="T3" fmla="*/ 839 h 839"/>
              </a:gdLst>
              <a:ahLst/>
              <a:cxnLst/>
              <a:rect l="T0" t="T1" r="T2" b="T3"/>
              <a:pathLst/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5307" name="Group 11"/>
          <p:cNvGrpSpPr>
            <a:grpSpLocks/>
          </p:cNvGrpSpPr>
          <p:nvPr/>
        </p:nvGrpSpPr>
        <p:grpSpPr bwMode="auto">
          <a:xfrm>
            <a:off x="7500938" y="2714625"/>
            <a:ext cx="571500" cy="642938"/>
            <a:chOff x="0" y="0"/>
            <a:chExt cx="728" cy="839"/>
          </a:xfrm>
        </p:grpSpPr>
        <p:sp>
          <p:nvSpPr>
            <p:cNvPr id="55308" name="Freeform 9"/>
            <p:cNvSpPr>
              <a:spLocks/>
            </p:cNvSpPr>
            <p:nvPr/>
          </p:nvSpPr>
          <p:spPr bwMode="auto">
            <a:xfrm>
              <a:off x="0" y="0"/>
              <a:ext cx="728" cy="839"/>
            </a:xfrm>
            <a:custGeom>
              <a:avLst/>
              <a:gdLst>
                <a:gd name="T0" fmla="*/ 0 w 728"/>
                <a:gd name="T1" fmla="*/ 0 h 839"/>
                <a:gd name="T2" fmla="*/ 728 w 728"/>
                <a:gd name="T3" fmla="*/ 839 h 839"/>
              </a:gdLst>
              <a:ahLst/>
              <a:cxnLst/>
              <a:rect l="T0" t="T1" r="T2" b="T3"/>
              <a:pathLst/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09" name="Freeform 10"/>
            <p:cNvSpPr>
              <a:spLocks/>
            </p:cNvSpPr>
            <p:nvPr/>
          </p:nvSpPr>
          <p:spPr bwMode="auto">
            <a:xfrm>
              <a:off x="0" y="0"/>
              <a:ext cx="728" cy="839"/>
            </a:xfrm>
            <a:custGeom>
              <a:avLst/>
              <a:gdLst>
                <a:gd name="T0" fmla="*/ 0 w 728"/>
                <a:gd name="T1" fmla="*/ 0 h 839"/>
                <a:gd name="T2" fmla="*/ 728 w 728"/>
                <a:gd name="T3" fmla="*/ 839 h 839"/>
              </a:gdLst>
              <a:ahLst/>
              <a:cxnLst/>
              <a:rect l="T0" t="T1" r="T2" b="T3"/>
              <a:pathLst/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5310" name="矩形 15"/>
          <p:cNvSpPr>
            <a:spLocks noChangeArrowheads="1"/>
          </p:cNvSpPr>
          <p:nvPr/>
        </p:nvSpPr>
        <p:spPr bwMode="auto">
          <a:xfrm>
            <a:off x="357188" y="4000500"/>
            <a:ext cx="81438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rgbClr val="0C0C0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   </a:t>
            </a:r>
            <a:r>
              <a:rPr lang="en-US" sz="3200" b="1">
                <a:solidFill>
                  <a:srgbClr val="0C0C0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3200" b="1">
                <a:solidFill>
                  <a:srgbClr val="0C0C0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设计是一开始就考虑的事情，使信息更加清楚地方法。</a:t>
            </a:r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5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5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5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5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2000"/>
                                        <p:tgtEl>
                                          <p:spTgt spid="55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 animBg="1"/>
      <p:bldP spid="55300" grpId="0" animBg="1"/>
      <p:bldP spid="55301" grpId="0" bldLvl="0" animBg="1" autoUpdateAnimBg="0"/>
      <p:bldP spid="55302" grpId="0" bldLvl="0" animBg="1" autoUpdateAnimBg="0"/>
      <p:bldP spid="55303" grpId="0" bldLvl="0" animBg="1" autoUpdateAnimBg="0"/>
      <p:bldP spid="55310" grpId="0" bldLvl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9A2C-74B5-4C9F-BE1C-B08D2510FD7A}" type="slidenum">
              <a:rPr lang="zh-CN" altLang="en-US"/>
              <a:pPr/>
              <a:t>33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6322" name="矩形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黑体" pitchFamily="2" charset="-122"/>
              <a:ea typeface="黑体" pitchFamily="2" charset="-122"/>
              <a:sym typeface="黑体" pitchFamily="2" charset="-122"/>
            </a:endParaRPr>
          </a:p>
        </p:txBody>
      </p:sp>
      <p:sp>
        <p:nvSpPr>
          <p:cNvPr id="56323" name="TextBox 43"/>
          <p:cNvSpPr>
            <a:spLocks noChangeArrowheads="1"/>
          </p:cNvSpPr>
          <p:nvPr/>
        </p:nvSpPr>
        <p:spPr bwMode="auto">
          <a:xfrm>
            <a:off x="539750" y="2420938"/>
            <a:ext cx="813752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6600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法宝三：内容简洁</a:t>
            </a:r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57B8-4F5E-4AE4-AF9D-9A1673AEB29B}" type="slidenum">
              <a:rPr lang="zh-CN" altLang="en-US"/>
              <a:pPr/>
              <a:t>34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7346" name="标题 1"/>
          <p:cNvSpPr>
            <a:spLocks noChangeArrowheads="1"/>
          </p:cNvSpPr>
          <p:nvPr/>
        </p:nvSpPr>
        <p:spPr bwMode="auto">
          <a:xfrm>
            <a:off x="2071688" y="928688"/>
            <a:ext cx="5915025" cy="75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18288" bIns="0" anchor="b"/>
          <a:lstStyle/>
          <a:p>
            <a:r>
              <a:rPr lang="en-US" sz="8000" b="1">
                <a:solidFill>
                  <a:srgbClr val="0C0C0C"/>
                </a:solidFill>
                <a:latin typeface="Franklin Gothic Medium" pitchFamily="34" charset="0"/>
                <a:ea typeface="微软雅黑" pitchFamily="34" charset="-122"/>
                <a:sym typeface="Franklin Gothic Medium" pitchFamily="34" charset="0"/>
              </a:rPr>
              <a:t>PPT=</a:t>
            </a:r>
            <a:r>
              <a:rPr lang="en-US" sz="8000" b="1" u="sng">
                <a:solidFill>
                  <a:srgbClr val="FF0000"/>
                </a:solidFill>
                <a:latin typeface="Franklin Gothic Medium" pitchFamily="34" charset="0"/>
                <a:ea typeface="微软雅黑" pitchFamily="34" charset="-122"/>
                <a:sym typeface="Franklin Gothic Medium" pitchFamily="34" charset="0"/>
              </a:rPr>
              <a:t>P</a:t>
            </a:r>
            <a:r>
              <a:rPr lang="en-US" sz="8000" b="1">
                <a:solidFill>
                  <a:srgbClr val="0C0C0C"/>
                </a:solidFill>
                <a:latin typeface="Franklin Gothic Medium" pitchFamily="34" charset="0"/>
                <a:ea typeface="微软雅黑" pitchFamily="34" charset="-122"/>
                <a:sym typeface="Franklin Gothic Medium" pitchFamily="34" charset="0"/>
              </a:rPr>
              <a:t>ower</a:t>
            </a:r>
            <a:r>
              <a:rPr lang="en-US" sz="8000" b="1" u="sng">
                <a:solidFill>
                  <a:srgbClr val="FF0000"/>
                </a:solidFill>
                <a:latin typeface="Franklin Gothic Medium" pitchFamily="34" charset="0"/>
                <a:ea typeface="微软雅黑" pitchFamily="34" charset="-122"/>
                <a:sym typeface="Franklin Gothic Medium" pitchFamily="34" charset="0"/>
              </a:rPr>
              <a:t>P</a:t>
            </a:r>
            <a:r>
              <a:rPr lang="en-US" sz="8000" b="1">
                <a:solidFill>
                  <a:srgbClr val="0C0C0C"/>
                </a:solidFill>
                <a:latin typeface="Franklin Gothic Medium" pitchFamily="34" charset="0"/>
                <a:ea typeface="微软雅黑" pitchFamily="34" charset="-122"/>
                <a:sym typeface="Franklin Gothic Medium" pitchFamily="34" charset="0"/>
              </a:rPr>
              <a:t>oint</a:t>
            </a:r>
            <a:endParaRPr lang="zh-CN" altLang="en-US">
              <a:ea typeface="宋体" pitchFamily="2" charset="-122"/>
            </a:endParaRPr>
          </a:p>
        </p:txBody>
      </p:sp>
      <p:pic>
        <p:nvPicPr>
          <p:cNvPr id="5734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" y="2228850"/>
            <a:ext cx="45720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05350" y="2214563"/>
            <a:ext cx="4432300" cy="352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9" name="直接箭头连接符 8"/>
          <p:cNvSpPr>
            <a:spLocks noChangeShapeType="1"/>
          </p:cNvSpPr>
          <p:nvPr/>
        </p:nvSpPr>
        <p:spPr bwMode="auto">
          <a:xfrm rot="5400000" flipH="1" flipV="1">
            <a:off x="1714501" y="2071687"/>
            <a:ext cx="2786062" cy="1928813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7350" name="直接箭头连接符 9"/>
          <p:cNvSpPr>
            <a:spLocks noChangeShapeType="1"/>
          </p:cNvSpPr>
          <p:nvPr/>
        </p:nvSpPr>
        <p:spPr bwMode="auto">
          <a:xfrm rot="16200000" flipV="1">
            <a:off x="5429250" y="2286001"/>
            <a:ext cx="2428875" cy="114300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7351" name="标题 1"/>
          <p:cNvSpPr>
            <a:spLocks noChangeArrowheads="1"/>
          </p:cNvSpPr>
          <p:nvPr/>
        </p:nvSpPr>
        <p:spPr bwMode="auto">
          <a:xfrm>
            <a:off x="785813" y="5572125"/>
            <a:ext cx="7786687" cy="104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18288" bIns="0" anchor="b"/>
          <a:lstStyle/>
          <a:p>
            <a:r>
              <a:rPr lang="zh-CN" altLang="en-US" sz="4400" b="1">
                <a:solidFill>
                  <a:srgbClr val="0C0C0C"/>
                </a:solidFill>
                <a:latin typeface="Franklin Gothic Medium" pitchFamily="34" charset="0"/>
                <a:ea typeface="微软雅黑" pitchFamily="34" charset="-122"/>
                <a:sym typeface="Franklin Gothic Medium" pitchFamily="34" charset="0"/>
              </a:rPr>
              <a:t>使</a:t>
            </a:r>
            <a:r>
              <a:rPr lang="zh-CN" altLang="en-US" sz="4400" b="1" u="sng">
                <a:solidFill>
                  <a:srgbClr val="FF0000"/>
                </a:solidFill>
                <a:latin typeface="Franklin Gothic Medium" pitchFamily="34" charset="0"/>
                <a:ea typeface="微软雅黑" pitchFamily="34" charset="-122"/>
                <a:sym typeface="Franklin Gothic Medium" pitchFamily="34" charset="0"/>
              </a:rPr>
              <a:t>要点</a:t>
            </a:r>
            <a:r>
              <a:rPr lang="zh-CN" altLang="en-US" sz="4400" b="1">
                <a:solidFill>
                  <a:srgbClr val="0C0C0C"/>
                </a:solidFill>
                <a:latin typeface="Franklin Gothic Medium" pitchFamily="34" charset="0"/>
                <a:ea typeface="微软雅黑" pitchFamily="34" charset="-122"/>
                <a:sym typeface="Franklin Gothic Medium" pitchFamily="34" charset="0"/>
              </a:rPr>
              <a:t>有力量，突出重点！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57352" name="Rectangle 8"/>
          <p:cNvSpPr>
            <a:spLocks noChangeArrowheads="1"/>
          </p:cNvSpPr>
          <p:nvPr/>
        </p:nvSpPr>
        <p:spPr bwMode="auto">
          <a:xfrm>
            <a:off x="1620838" y="4437063"/>
            <a:ext cx="66992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7353" name="Rectangle 9"/>
          <p:cNvSpPr>
            <a:spLocks noChangeArrowheads="1"/>
          </p:cNvSpPr>
          <p:nvPr/>
        </p:nvSpPr>
        <p:spPr bwMode="auto">
          <a:xfrm>
            <a:off x="7065963" y="4076700"/>
            <a:ext cx="3429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8CB63-FF58-4A6C-9D65-795F95AF3478}" type="slidenum">
              <a:rPr lang="zh-CN" altLang="en-US"/>
              <a:pPr/>
              <a:t>35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9394" name="矩形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黑体" pitchFamily="2" charset="-122"/>
              <a:ea typeface="黑体" pitchFamily="2" charset="-122"/>
              <a:sym typeface="黑体" pitchFamily="2" charset="-122"/>
            </a:endParaRPr>
          </a:p>
        </p:txBody>
      </p:sp>
      <p:pic>
        <p:nvPicPr>
          <p:cNvPr id="593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14738" y="1257300"/>
            <a:ext cx="5514975" cy="560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6" name="TextBox 43"/>
          <p:cNvSpPr>
            <a:spLocks noChangeArrowheads="1"/>
          </p:cNvSpPr>
          <p:nvPr/>
        </p:nvSpPr>
        <p:spPr bwMode="auto">
          <a:xfrm>
            <a:off x="0" y="0"/>
            <a:ext cx="586740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>
                <a:solidFill>
                  <a:srgbClr val="FFFF00"/>
                </a:solidFill>
                <a:latin typeface="方正舒体" pitchFamily="2" charset="-122"/>
                <a:ea typeface="方正舒体" pitchFamily="2" charset="-122"/>
                <a:sym typeface="方正舒体" pitchFamily="2" charset="-122"/>
              </a:rPr>
              <a:t>写</a:t>
            </a:r>
            <a:r>
              <a:rPr lang="en-US" sz="4800" b="1">
                <a:solidFill>
                  <a:srgbClr val="FFFF00"/>
                </a:solidFill>
                <a:latin typeface="方正舒体" pitchFamily="2" charset="-122"/>
                <a:ea typeface="方正舒体" pitchFamily="2" charset="-122"/>
                <a:sym typeface="方正舒体" pitchFamily="2" charset="-122"/>
              </a:rPr>
              <a:t>PPT</a:t>
            </a:r>
            <a:r>
              <a:rPr lang="zh-CN" altLang="en-US" sz="4800" b="1">
                <a:solidFill>
                  <a:srgbClr val="FFFF00"/>
                </a:solidFill>
                <a:latin typeface="方正舒体" pitchFamily="2" charset="-122"/>
                <a:ea typeface="方正舒体" pitchFamily="2" charset="-122"/>
                <a:sym typeface="方正舒体" pitchFamily="2" charset="-122"/>
              </a:rPr>
              <a:t>与写诗一样，都需要</a:t>
            </a:r>
            <a:r>
              <a:rPr lang="zh-CN" altLang="en-US" sz="4800" b="1">
                <a:solidFill>
                  <a:srgbClr val="FF0000"/>
                </a:solidFill>
                <a:latin typeface="方正舒体" pitchFamily="2" charset="-122"/>
                <a:ea typeface="方正舒体" pitchFamily="2" charset="-122"/>
                <a:sym typeface="方正舒体" pitchFamily="2" charset="-122"/>
              </a:rPr>
              <a:t>简洁</a:t>
            </a:r>
            <a:r>
              <a:rPr lang="zh-CN" altLang="en-US" sz="4800" b="1">
                <a:solidFill>
                  <a:srgbClr val="FFFF00"/>
                </a:solidFill>
                <a:latin typeface="方正舒体" pitchFamily="2" charset="-122"/>
                <a:ea typeface="方正舒体" pitchFamily="2" charset="-122"/>
                <a:sym typeface="方正舒体" pitchFamily="2" charset="-122"/>
              </a:rPr>
              <a:t>。</a:t>
            </a:r>
          </a:p>
          <a:p>
            <a:pPr algn="r">
              <a:lnSpc>
                <a:spcPct val="150000"/>
              </a:lnSpc>
            </a:pPr>
            <a:r>
              <a:rPr lang="en-US" sz="2400" b="1">
                <a:solidFill>
                  <a:srgbClr val="FFFF00"/>
                </a:solidFill>
                <a:latin typeface="方正舒体" pitchFamily="2" charset="-122"/>
                <a:ea typeface="方正舒体" pitchFamily="2" charset="-122"/>
                <a:sym typeface="方正舒体" pitchFamily="2" charset="-122"/>
              </a:rPr>
              <a:t>-</a:t>
            </a:r>
            <a:r>
              <a:rPr lang="zh-CN" altLang="en-US" sz="2400" b="1">
                <a:solidFill>
                  <a:srgbClr val="FFFF00"/>
                </a:solidFill>
                <a:latin typeface="方正舒体" pitchFamily="2" charset="-122"/>
                <a:ea typeface="方正舒体" pitchFamily="2" charset="-122"/>
                <a:sym typeface="方正舒体" pitchFamily="2" charset="-122"/>
              </a:rPr>
              <a:t>禾众传媒   江南春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矩形 61"/>
          <p:cNvSpPr>
            <a:spLocks noChangeArrowheads="1"/>
          </p:cNvSpPr>
          <p:nvPr/>
        </p:nvSpPr>
        <p:spPr bwMode="auto">
          <a:xfrm>
            <a:off x="3500438" y="104775"/>
            <a:ext cx="4572000" cy="6643688"/>
          </a:xfrm>
          <a:prstGeom prst="rect">
            <a:avLst/>
          </a:prstGeom>
          <a:solidFill>
            <a:schemeClr val="bg1"/>
          </a:solidFill>
          <a:ln w="25400">
            <a:solidFill>
              <a:srgbClr val="BFBFBF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黑体" pitchFamily="2" charset="-122"/>
              <a:ea typeface="黑体" pitchFamily="2" charset="-122"/>
              <a:sym typeface="黑体" pitchFamily="2" charset="-122"/>
            </a:endParaRPr>
          </a:p>
        </p:txBody>
      </p:sp>
      <p:sp>
        <p:nvSpPr>
          <p:cNvPr id="60419" name="Rectangle 2"/>
          <p:cNvSpPr>
            <a:spLocks noChangeArrowheads="1"/>
          </p:cNvSpPr>
          <p:nvPr/>
        </p:nvSpPr>
        <p:spPr bwMode="auto">
          <a:xfrm>
            <a:off x="0" y="3140075"/>
            <a:ext cx="37147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60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少即是多</a:t>
            </a:r>
            <a:endParaRPr lang="en-US"/>
          </a:p>
        </p:txBody>
      </p:sp>
      <p:grpSp>
        <p:nvGrpSpPr>
          <p:cNvPr id="60420" name="Group 4"/>
          <p:cNvGrpSpPr>
            <a:grpSpLocks/>
          </p:cNvGrpSpPr>
          <p:nvPr/>
        </p:nvGrpSpPr>
        <p:grpSpPr bwMode="auto">
          <a:xfrm>
            <a:off x="3786188" y="247650"/>
            <a:ext cx="1857375" cy="1428750"/>
            <a:chOff x="0" y="0"/>
            <a:chExt cx="1179" cy="1180"/>
          </a:xfrm>
        </p:grpSpPr>
        <p:sp>
          <p:nvSpPr>
            <p:cNvPr id="60421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1179" cy="1179"/>
            </a:xfrm>
            <a:prstGeom prst="rect">
              <a:avLst/>
            </a:prstGeom>
            <a:noFill/>
            <a:ln w="38100" cap="rnd">
              <a:solidFill>
                <a:srgbClr val="FF0000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Franklin Gothic Book" pitchFamily="34" charset="0"/>
                <a:ea typeface="黑体" pitchFamily="2" charset="-122"/>
                <a:sym typeface="黑体" pitchFamily="2" charset="-122"/>
              </a:endParaRPr>
            </a:p>
          </p:txBody>
        </p:sp>
        <p:sp>
          <p:nvSpPr>
            <p:cNvPr id="60422" name="Line 7"/>
            <p:cNvSpPr>
              <a:spLocks noChangeShapeType="1"/>
            </p:cNvSpPr>
            <p:nvPr/>
          </p:nvSpPr>
          <p:spPr bwMode="auto">
            <a:xfrm>
              <a:off x="0" y="0"/>
              <a:ext cx="1179" cy="1180"/>
            </a:xfrm>
            <a:prstGeom prst="line">
              <a:avLst/>
            </a:prstGeom>
            <a:noFill/>
            <a:ln w="28575" cap="rnd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Franklin Gothic Book" pitchFamily="34" charset="0"/>
                <a:ea typeface="黑体" pitchFamily="2" charset="-122"/>
                <a:sym typeface="黑体" pitchFamily="2" charset="-122"/>
              </a:endParaRPr>
            </a:p>
          </p:txBody>
        </p:sp>
        <p:sp>
          <p:nvSpPr>
            <p:cNvPr id="60423" name="Line 8"/>
            <p:cNvSpPr>
              <a:spLocks noChangeShapeType="1"/>
            </p:cNvSpPr>
            <p:nvPr/>
          </p:nvSpPr>
          <p:spPr bwMode="auto">
            <a:xfrm flipV="1">
              <a:off x="0" y="0"/>
              <a:ext cx="1179" cy="1180"/>
            </a:xfrm>
            <a:prstGeom prst="line">
              <a:avLst/>
            </a:prstGeom>
            <a:noFill/>
            <a:ln w="28575" cap="rnd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Franklin Gothic Book" pitchFamily="34" charset="0"/>
                <a:ea typeface="黑体" pitchFamily="2" charset="-122"/>
                <a:sym typeface="黑体" pitchFamily="2" charset="-122"/>
              </a:endParaRPr>
            </a:p>
          </p:txBody>
        </p:sp>
        <p:sp>
          <p:nvSpPr>
            <p:cNvPr id="60424" name="Line 9"/>
            <p:cNvSpPr>
              <a:spLocks noChangeShapeType="1"/>
            </p:cNvSpPr>
            <p:nvPr/>
          </p:nvSpPr>
          <p:spPr bwMode="auto">
            <a:xfrm>
              <a:off x="590" y="0"/>
              <a:ext cx="1" cy="1180"/>
            </a:xfrm>
            <a:prstGeom prst="line">
              <a:avLst/>
            </a:prstGeom>
            <a:noFill/>
            <a:ln w="28575" cap="rnd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Franklin Gothic Book" pitchFamily="34" charset="0"/>
                <a:ea typeface="黑体" pitchFamily="2" charset="-122"/>
                <a:sym typeface="黑体" pitchFamily="2" charset="-122"/>
              </a:endParaRPr>
            </a:p>
          </p:txBody>
        </p:sp>
        <p:sp>
          <p:nvSpPr>
            <p:cNvPr id="60425" name="Line 10"/>
            <p:cNvSpPr>
              <a:spLocks noChangeShapeType="1"/>
            </p:cNvSpPr>
            <p:nvPr/>
          </p:nvSpPr>
          <p:spPr bwMode="auto">
            <a:xfrm>
              <a:off x="0" y="590"/>
              <a:ext cx="1179" cy="1"/>
            </a:xfrm>
            <a:prstGeom prst="line">
              <a:avLst/>
            </a:prstGeom>
            <a:noFill/>
            <a:ln w="28575" cap="rnd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Franklin Gothic Book" pitchFamily="34" charset="0"/>
                <a:ea typeface="黑体" pitchFamily="2" charset="-122"/>
                <a:sym typeface="黑体" pitchFamily="2" charset="-122"/>
              </a:endParaRPr>
            </a:p>
          </p:txBody>
        </p:sp>
      </p:grpSp>
      <p:sp>
        <p:nvSpPr>
          <p:cNvPr id="60426" name="Rectangle 2"/>
          <p:cNvSpPr>
            <a:spLocks noChangeArrowheads="1"/>
          </p:cNvSpPr>
          <p:nvPr/>
        </p:nvSpPr>
        <p:spPr bwMode="auto">
          <a:xfrm>
            <a:off x="3835400" y="166688"/>
            <a:ext cx="1720850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125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sym typeface="楷体_GB2312" pitchFamily="49" charset="-122"/>
              </a:rPr>
              <a:t>山</a:t>
            </a:r>
            <a:endParaRPr lang="en-US"/>
          </a:p>
        </p:txBody>
      </p:sp>
      <p:grpSp>
        <p:nvGrpSpPr>
          <p:cNvPr id="60427" name="Group 11"/>
          <p:cNvGrpSpPr>
            <a:grpSpLocks/>
          </p:cNvGrpSpPr>
          <p:nvPr/>
        </p:nvGrpSpPr>
        <p:grpSpPr bwMode="auto">
          <a:xfrm>
            <a:off x="3835400" y="1889125"/>
            <a:ext cx="1857375" cy="1428750"/>
            <a:chOff x="0" y="0"/>
            <a:chExt cx="1179" cy="1180"/>
          </a:xfrm>
        </p:grpSpPr>
        <p:sp>
          <p:nvSpPr>
            <p:cNvPr id="60428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1179" cy="1179"/>
            </a:xfrm>
            <a:prstGeom prst="rect">
              <a:avLst/>
            </a:prstGeom>
            <a:noFill/>
            <a:ln w="38100" cap="rnd">
              <a:solidFill>
                <a:srgbClr val="FF0000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Franklin Gothic Book" pitchFamily="34" charset="0"/>
                <a:ea typeface="黑体" pitchFamily="2" charset="-122"/>
                <a:sym typeface="黑体" pitchFamily="2" charset="-122"/>
              </a:endParaRPr>
            </a:p>
          </p:txBody>
        </p:sp>
        <p:sp>
          <p:nvSpPr>
            <p:cNvPr id="60429" name="Line 7"/>
            <p:cNvSpPr>
              <a:spLocks noChangeShapeType="1"/>
            </p:cNvSpPr>
            <p:nvPr/>
          </p:nvSpPr>
          <p:spPr bwMode="auto">
            <a:xfrm>
              <a:off x="0" y="0"/>
              <a:ext cx="1179" cy="1180"/>
            </a:xfrm>
            <a:prstGeom prst="line">
              <a:avLst/>
            </a:prstGeom>
            <a:noFill/>
            <a:ln w="28575" cap="rnd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Franklin Gothic Book" pitchFamily="34" charset="0"/>
                <a:ea typeface="黑体" pitchFamily="2" charset="-122"/>
                <a:sym typeface="黑体" pitchFamily="2" charset="-122"/>
              </a:endParaRPr>
            </a:p>
          </p:txBody>
        </p:sp>
        <p:sp>
          <p:nvSpPr>
            <p:cNvPr id="60430" name="Line 8"/>
            <p:cNvSpPr>
              <a:spLocks noChangeShapeType="1"/>
            </p:cNvSpPr>
            <p:nvPr/>
          </p:nvSpPr>
          <p:spPr bwMode="auto">
            <a:xfrm flipV="1">
              <a:off x="0" y="0"/>
              <a:ext cx="1179" cy="1180"/>
            </a:xfrm>
            <a:prstGeom prst="line">
              <a:avLst/>
            </a:prstGeom>
            <a:noFill/>
            <a:ln w="28575" cap="rnd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Franklin Gothic Book" pitchFamily="34" charset="0"/>
                <a:ea typeface="黑体" pitchFamily="2" charset="-122"/>
                <a:sym typeface="黑体" pitchFamily="2" charset="-122"/>
              </a:endParaRPr>
            </a:p>
          </p:txBody>
        </p:sp>
        <p:sp>
          <p:nvSpPr>
            <p:cNvPr id="60431" name="Line 9"/>
            <p:cNvSpPr>
              <a:spLocks noChangeShapeType="1"/>
            </p:cNvSpPr>
            <p:nvPr/>
          </p:nvSpPr>
          <p:spPr bwMode="auto">
            <a:xfrm>
              <a:off x="590" y="0"/>
              <a:ext cx="1" cy="1180"/>
            </a:xfrm>
            <a:prstGeom prst="line">
              <a:avLst/>
            </a:prstGeom>
            <a:noFill/>
            <a:ln w="28575" cap="rnd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Franklin Gothic Book" pitchFamily="34" charset="0"/>
                <a:ea typeface="黑体" pitchFamily="2" charset="-122"/>
                <a:sym typeface="黑体" pitchFamily="2" charset="-122"/>
              </a:endParaRPr>
            </a:p>
          </p:txBody>
        </p:sp>
        <p:sp>
          <p:nvSpPr>
            <p:cNvPr id="60432" name="Line 10"/>
            <p:cNvSpPr>
              <a:spLocks noChangeShapeType="1"/>
            </p:cNvSpPr>
            <p:nvPr/>
          </p:nvSpPr>
          <p:spPr bwMode="auto">
            <a:xfrm>
              <a:off x="0" y="590"/>
              <a:ext cx="1179" cy="1"/>
            </a:xfrm>
            <a:prstGeom prst="line">
              <a:avLst/>
            </a:prstGeom>
            <a:noFill/>
            <a:ln w="28575" cap="rnd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Franklin Gothic Book" pitchFamily="34" charset="0"/>
                <a:ea typeface="黑体" pitchFamily="2" charset="-122"/>
                <a:sym typeface="黑体" pitchFamily="2" charset="-122"/>
              </a:endParaRPr>
            </a:p>
          </p:txBody>
        </p:sp>
      </p:grpSp>
      <p:sp>
        <p:nvSpPr>
          <p:cNvPr id="60433" name="Rectangle 2"/>
          <p:cNvSpPr>
            <a:spLocks noChangeArrowheads="1"/>
          </p:cNvSpPr>
          <p:nvPr/>
        </p:nvSpPr>
        <p:spPr bwMode="auto">
          <a:xfrm>
            <a:off x="3883025" y="1778000"/>
            <a:ext cx="1722438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12500" b="1">
                <a:solidFill>
                  <a:srgbClr val="0C0C0C"/>
                </a:solidFill>
                <a:latin typeface="楷体_GB2312" pitchFamily="49" charset="-122"/>
                <a:ea typeface="楷体_GB2312" pitchFamily="49" charset="-122"/>
                <a:sym typeface="楷体_GB2312" pitchFamily="49" charset="-122"/>
              </a:rPr>
              <a:t>秃</a:t>
            </a:r>
            <a:endParaRPr lang="en-US"/>
          </a:p>
        </p:txBody>
      </p:sp>
      <p:grpSp>
        <p:nvGrpSpPr>
          <p:cNvPr id="60434" name="Group 18"/>
          <p:cNvGrpSpPr>
            <a:grpSpLocks/>
          </p:cNvGrpSpPr>
          <p:nvPr/>
        </p:nvGrpSpPr>
        <p:grpSpPr bwMode="auto">
          <a:xfrm>
            <a:off x="5929313" y="1889125"/>
            <a:ext cx="1857375" cy="1428750"/>
            <a:chOff x="0" y="0"/>
            <a:chExt cx="1179" cy="1180"/>
          </a:xfrm>
        </p:grpSpPr>
        <p:sp>
          <p:nvSpPr>
            <p:cNvPr id="60435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1179" cy="1179"/>
            </a:xfrm>
            <a:prstGeom prst="rect">
              <a:avLst/>
            </a:prstGeom>
            <a:noFill/>
            <a:ln w="38100" cap="rnd">
              <a:solidFill>
                <a:srgbClr val="FF0000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Franklin Gothic Book" pitchFamily="34" charset="0"/>
                <a:ea typeface="黑体" pitchFamily="2" charset="-122"/>
                <a:sym typeface="黑体" pitchFamily="2" charset="-122"/>
              </a:endParaRPr>
            </a:p>
          </p:txBody>
        </p:sp>
        <p:sp>
          <p:nvSpPr>
            <p:cNvPr id="60436" name="Line 7"/>
            <p:cNvSpPr>
              <a:spLocks noChangeShapeType="1"/>
            </p:cNvSpPr>
            <p:nvPr/>
          </p:nvSpPr>
          <p:spPr bwMode="auto">
            <a:xfrm>
              <a:off x="0" y="0"/>
              <a:ext cx="1179" cy="1180"/>
            </a:xfrm>
            <a:prstGeom prst="line">
              <a:avLst/>
            </a:prstGeom>
            <a:noFill/>
            <a:ln w="28575" cap="rnd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Franklin Gothic Book" pitchFamily="34" charset="0"/>
                <a:ea typeface="黑体" pitchFamily="2" charset="-122"/>
                <a:sym typeface="黑体" pitchFamily="2" charset="-122"/>
              </a:endParaRPr>
            </a:p>
          </p:txBody>
        </p:sp>
        <p:sp>
          <p:nvSpPr>
            <p:cNvPr id="60437" name="Line 8"/>
            <p:cNvSpPr>
              <a:spLocks noChangeShapeType="1"/>
            </p:cNvSpPr>
            <p:nvPr/>
          </p:nvSpPr>
          <p:spPr bwMode="auto">
            <a:xfrm flipV="1">
              <a:off x="0" y="0"/>
              <a:ext cx="1179" cy="1180"/>
            </a:xfrm>
            <a:prstGeom prst="line">
              <a:avLst/>
            </a:prstGeom>
            <a:noFill/>
            <a:ln w="28575" cap="rnd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Franklin Gothic Book" pitchFamily="34" charset="0"/>
                <a:ea typeface="黑体" pitchFamily="2" charset="-122"/>
                <a:sym typeface="黑体" pitchFamily="2" charset="-122"/>
              </a:endParaRPr>
            </a:p>
          </p:txBody>
        </p:sp>
        <p:sp>
          <p:nvSpPr>
            <p:cNvPr id="60438" name="Line 9"/>
            <p:cNvSpPr>
              <a:spLocks noChangeShapeType="1"/>
            </p:cNvSpPr>
            <p:nvPr/>
          </p:nvSpPr>
          <p:spPr bwMode="auto">
            <a:xfrm>
              <a:off x="590" y="0"/>
              <a:ext cx="1" cy="1180"/>
            </a:xfrm>
            <a:prstGeom prst="line">
              <a:avLst/>
            </a:prstGeom>
            <a:noFill/>
            <a:ln w="28575" cap="rnd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Franklin Gothic Book" pitchFamily="34" charset="0"/>
                <a:ea typeface="黑体" pitchFamily="2" charset="-122"/>
                <a:sym typeface="黑体" pitchFamily="2" charset="-122"/>
              </a:endParaRPr>
            </a:p>
          </p:txBody>
        </p:sp>
        <p:sp>
          <p:nvSpPr>
            <p:cNvPr id="60439" name="Line 10"/>
            <p:cNvSpPr>
              <a:spLocks noChangeShapeType="1"/>
            </p:cNvSpPr>
            <p:nvPr/>
          </p:nvSpPr>
          <p:spPr bwMode="auto">
            <a:xfrm>
              <a:off x="0" y="590"/>
              <a:ext cx="1179" cy="1"/>
            </a:xfrm>
            <a:prstGeom prst="line">
              <a:avLst/>
            </a:prstGeom>
            <a:noFill/>
            <a:ln w="28575" cap="rnd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Franklin Gothic Book" pitchFamily="34" charset="0"/>
                <a:ea typeface="黑体" pitchFamily="2" charset="-122"/>
                <a:sym typeface="黑体" pitchFamily="2" charset="-122"/>
              </a:endParaRPr>
            </a:p>
          </p:txBody>
        </p:sp>
      </p:grpSp>
      <p:sp>
        <p:nvSpPr>
          <p:cNvPr id="60440" name="Rectangle 2"/>
          <p:cNvSpPr>
            <a:spLocks noChangeArrowheads="1"/>
          </p:cNvSpPr>
          <p:nvPr/>
        </p:nvSpPr>
        <p:spPr bwMode="auto">
          <a:xfrm>
            <a:off x="5978525" y="1809750"/>
            <a:ext cx="172085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12500" b="1">
                <a:solidFill>
                  <a:srgbClr val="0C0C0C"/>
                </a:solidFill>
                <a:latin typeface="楷体_GB2312" pitchFamily="49" charset="-122"/>
                <a:ea typeface="楷体_GB2312" pitchFamily="49" charset="-122"/>
                <a:sym typeface="楷体_GB2312" pitchFamily="49" charset="-122"/>
              </a:rPr>
              <a:t>了</a:t>
            </a:r>
            <a:endParaRPr lang="en-US"/>
          </a:p>
        </p:txBody>
      </p:sp>
      <p:grpSp>
        <p:nvGrpSpPr>
          <p:cNvPr id="60441" name="Group 25"/>
          <p:cNvGrpSpPr>
            <a:grpSpLocks/>
          </p:cNvGrpSpPr>
          <p:nvPr/>
        </p:nvGrpSpPr>
        <p:grpSpPr bwMode="auto">
          <a:xfrm>
            <a:off x="3857625" y="3676650"/>
            <a:ext cx="1857375" cy="1428750"/>
            <a:chOff x="0" y="0"/>
            <a:chExt cx="1179" cy="1180"/>
          </a:xfrm>
        </p:grpSpPr>
        <p:sp>
          <p:nvSpPr>
            <p:cNvPr id="60442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1179" cy="1179"/>
            </a:xfrm>
            <a:prstGeom prst="rect">
              <a:avLst/>
            </a:prstGeom>
            <a:noFill/>
            <a:ln w="38100" cap="rnd">
              <a:solidFill>
                <a:srgbClr val="FF0000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Franklin Gothic Book" pitchFamily="34" charset="0"/>
                <a:ea typeface="黑体" pitchFamily="2" charset="-122"/>
                <a:sym typeface="黑体" pitchFamily="2" charset="-122"/>
              </a:endParaRPr>
            </a:p>
          </p:txBody>
        </p:sp>
        <p:sp>
          <p:nvSpPr>
            <p:cNvPr id="60443" name="Line 7"/>
            <p:cNvSpPr>
              <a:spLocks noChangeShapeType="1"/>
            </p:cNvSpPr>
            <p:nvPr/>
          </p:nvSpPr>
          <p:spPr bwMode="auto">
            <a:xfrm>
              <a:off x="0" y="0"/>
              <a:ext cx="1179" cy="1180"/>
            </a:xfrm>
            <a:prstGeom prst="line">
              <a:avLst/>
            </a:prstGeom>
            <a:noFill/>
            <a:ln w="28575" cap="rnd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Franklin Gothic Book" pitchFamily="34" charset="0"/>
                <a:ea typeface="黑体" pitchFamily="2" charset="-122"/>
                <a:sym typeface="黑体" pitchFamily="2" charset="-122"/>
              </a:endParaRPr>
            </a:p>
          </p:txBody>
        </p:sp>
        <p:sp>
          <p:nvSpPr>
            <p:cNvPr id="60444" name="Line 8"/>
            <p:cNvSpPr>
              <a:spLocks noChangeShapeType="1"/>
            </p:cNvSpPr>
            <p:nvPr/>
          </p:nvSpPr>
          <p:spPr bwMode="auto">
            <a:xfrm flipV="1">
              <a:off x="0" y="0"/>
              <a:ext cx="1179" cy="1180"/>
            </a:xfrm>
            <a:prstGeom prst="line">
              <a:avLst/>
            </a:prstGeom>
            <a:noFill/>
            <a:ln w="28575" cap="rnd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Franklin Gothic Book" pitchFamily="34" charset="0"/>
                <a:ea typeface="黑体" pitchFamily="2" charset="-122"/>
                <a:sym typeface="黑体" pitchFamily="2" charset="-122"/>
              </a:endParaRPr>
            </a:p>
          </p:txBody>
        </p:sp>
        <p:sp>
          <p:nvSpPr>
            <p:cNvPr id="60445" name="Line 9"/>
            <p:cNvSpPr>
              <a:spLocks noChangeShapeType="1"/>
            </p:cNvSpPr>
            <p:nvPr/>
          </p:nvSpPr>
          <p:spPr bwMode="auto">
            <a:xfrm>
              <a:off x="590" y="0"/>
              <a:ext cx="1" cy="1180"/>
            </a:xfrm>
            <a:prstGeom prst="line">
              <a:avLst/>
            </a:prstGeom>
            <a:noFill/>
            <a:ln w="28575" cap="rnd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Franklin Gothic Book" pitchFamily="34" charset="0"/>
                <a:ea typeface="黑体" pitchFamily="2" charset="-122"/>
                <a:sym typeface="黑体" pitchFamily="2" charset="-122"/>
              </a:endParaRPr>
            </a:p>
          </p:txBody>
        </p:sp>
        <p:sp>
          <p:nvSpPr>
            <p:cNvPr id="60446" name="Line 10"/>
            <p:cNvSpPr>
              <a:spLocks noChangeShapeType="1"/>
            </p:cNvSpPr>
            <p:nvPr/>
          </p:nvSpPr>
          <p:spPr bwMode="auto">
            <a:xfrm>
              <a:off x="0" y="590"/>
              <a:ext cx="1179" cy="1"/>
            </a:xfrm>
            <a:prstGeom prst="line">
              <a:avLst/>
            </a:prstGeom>
            <a:noFill/>
            <a:ln w="28575" cap="rnd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Franklin Gothic Book" pitchFamily="34" charset="0"/>
                <a:ea typeface="黑体" pitchFamily="2" charset="-122"/>
                <a:sym typeface="黑体" pitchFamily="2" charset="-122"/>
              </a:endParaRPr>
            </a:p>
          </p:txBody>
        </p:sp>
      </p:grpSp>
      <p:sp>
        <p:nvSpPr>
          <p:cNvPr id="60447" name="Rectangle 2"/>
          <p:cNvSpPr>
            <a:spLocks noChangeArrowheads="1"/>
          </p:cNvSpPr>
          <p:nvPr/>
        </p:nvSpPr>
        <p:spPr bwMode="auto">
          <a:xfrm>
            <a:off x="3906838" y="3595688"/>
            <a:ext cx="1722437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125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sym typeface="楷体_GB2312" pitchFamily="49" charset="-122"/>
              </a:rPr>
              <a:t>鸟</a:t>
            </a:r>
            <a:endParaRPr lang="en-US"/>
          </a:p>
        </p:txBody>
      </p:sp>
      <p:grpSp>
        <p:nvGrpSpPr>
          <p:cNvPr id="60448" name="Group 32"/>
          <p:cNvGrpSpPr>
            <a:grpSpLocks/>
          </p:cNvGrpSpPr>
          <p:nvPr/>
        </p:nvGrpSpPr>
        <p:grpSpPr bwMode="auto">
          <a:xfrm>
            <a:off x="3857625" y="5256213"/>
            <a:ext cx="1857375" cy="1428750"/>
            <a:chOff x="0" y="0"/>
            <a:chExt cx="1179" cy="1180"/>
          </a:xfrm>
        </p:grpSpPr>
        <p:sp>
          <p:nvSpPr>
            <p:cNvPr id="60449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1179" cy="1179"/>
            </a:xfrm>
            <a:prstGeom prst="rect">
              <a:avLst/>
            </a:prstGeom>
            <a:noFill/>
            <a:ln w="38100" cap="rnd">
              <a:solidFill>
                <a:srgbClr val="FF0000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Franklin Gothic Book" pitchFamily="34" charset="0"/>
                <a:ea typeface="黑体" pitchFamily="2" charset="-122"/>
                <a:sym typeface="黑体" pitchFamily="2" charset="-122"/>
              </a:endParaRPr>
            </a:p>
          </p:txBody>
        </p:sp>
        <p:sp>
          <p:nvSpPr>
            <p:cNvPr id="60450" name="Line 7"/>
            <p:cNvSpPr>
              <a:spLocks noChangeShapeType="1"/>
            </p:cNvSpPr>
            <p:nvPr/>
          </p:nvSpPr>
          <p:spPr bwMode="auto">
            <a:xfrm>
              <a:off x="0" y="0"/>
              <a:ext cx="1179" cy="1180"/>
            </a:xfrm>
            <a:prstGeom prst="line">
              <a:avLst/>
            </a:prstGeom>
            <a:noFill/>
            <a:ln w="28575" cap="rnd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Franklin Gothic Book" pitchFamily="34" charset="0"/>
                <a:ea typeface="黑体" pitchFamily="2" charset="-122"/>
                <a:sym typeface="黑体" pitchFamily="2" charset="-122"/>
              </a:endParaRPr>
            </a:p>
          </p:txBody>
        </p:sp>
        <p:sp>
          <p:nvSpPr>
            <p:cNvPr id="60451" name="Line 8"/>
            <p:cNvSpPr>
              <a:spLocks noChangeShapeType="1"/>
            </p:cNvSpPr>
            <p:nvPr/>
          </p:nvSpPr>
          <p:spPr bwMode="auto">
            <a:xfrm flipV="1">
              <a:off x="0" y="0"/>
              <a:ext cx="1179" cy="1180"/>
            </a:xfrm>
            <a:prstGeom prst="line">
              <a:avLst/>
            </a:prstGeom>
            <a:noFill/>
            <a:ln w="28575" cap="rnd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Franklin Gothic Book" pitchFamily="34" charset="0"/>
                <a:ea typeface="黑体" pitchFamily="2" charset="-122"/>
                <a:sym typeface="黑体" pitchFamily="2" charset="-122"/>
              </a:endParaRPr>
            </a:p>
          </p:txBody>
        </p:sp>
        <p:sp>
          <p:nvSpPr>
            <p:cNvPr id="60452" name="Line 9"/>
            <p:cNvSpPr>
              <a:spLocks noChangeShapeType="1"/>
            </p:cNvSpPr>
            <p:nvPr/>
          </p:nvSpPr>
          <p:spPr bwMode="auto">
            <a:xfrm>
              <a:off x="590" y="0"/>
              <a:ext cx="1" cy="1180"/>
            </a:xfrm>
            <a:prstGeom prst="line">
              <a:avLst/>
            </a:prstGeom>
            <a:noFill/>
            <a:ln w="28575" cap="rnd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Franklin Gothic Book" pitchFamily="34" charset="0"/>
                <a:ea typeface="黑体" pitchFamily="2" charset="-122"/>
                <a:sym typeface="黑体" pitchFamily="2" charset="-122"/>
              </a:endParaRPr>
            </a:p>
          </p:txBody>
        </p:sp>
        <p:sp>
          <p:nvSpPr>
            <p:cNvPr id="60453" name="Line 10"/>
            <p:cNvSpPr>
              <a:spLocks noChangeShapeType="1"/>
            </p:cNvSpPr>
            <p:nvPr/>
          </p:nvSpPr>
          <p:spPr bwMode="auto">
            <a:xfrm>
              <a:off x="0" y="590"/>
              <a:ext cx="1179" cy="1"/>
            </a:xfrm>
            <a:prstGeom prst="line">
              <a:avLst/>
            </a:prstGeom>
            <a:noFill/>
            <a:ln w="28575" cap="rnd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Franklin Gothic Book" pitchFamily="34" charset="0"/>
                <a:ea typeface="黑体" pitchFamily="2" charset="-122"/>
                <a:sym typeface="黑体" pitchFamily="2" charset="-122"/>
              </a:endParaRPr>
            </a:p>
          </p:txBody>
        </p:sp>
      </p:grpSp>
      <p:sp>
        <p:nvSpPr>
          <p:cNvPr id="60454" name="Rectangle 2"/>
          <p:cNvSpPr>
            <a:spLocks noChangeArrowheads="1"/>
          </p:cNvSpPr>
          <p:nvPr/>
        </p:nvSpPr>
        <p:spPr bwMode="auto">
          <a:xfrm>
            <a:off x="3906838" y="5175250"/>
            <a:ext cx="1722437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12500" b="1">
                <a:solidFill>
                  <a:srgbClr val="0C0C0C"/>
                </a:solidFill>
                <a:latin typeface="楷体_GB2312" pitchFamily="49" charset="-122"/>
                <a:ea typeface="楷体_GB2312" pitchFamily="49" charset="-122"/>
                <a:sym typeface="楷体_GB2312" pitchFamily="49" charset="-122"/>
              </a:rPr>
              <a:t>飞</a:t>
            </a:r>
            <a:endParaRPr lang="en-US"/>
          </a:p>
        </p:txBody>
      </p:sp>
      <p:grpSp>
        <p:nvGrpSpPr>
          <p:cNvPr id="60455" name="Group 39"/>
          <p:cNvGrpSpPr>
            <a:grpSpLocks/>
          </p:cNvGrpSpPr>
          <p:nvPr/>
        </p:nvGrpSpPr>
        <p:grpSpPr bwMode="auto">
          <a:xfrm>
            <a:off x="5857875" y="5256213"/>
            <a:ext cx="1857375" cy="1428750"/>
            <a:chOff x="0" y="0"/>
            <a:chExt cx="1179" cy="1180"/>
          </a:xfrm>
        </p:grpSpPr>
        <p:sp>
          <p:nvSpPr>
            <p:cNvPr id="60456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1179" cy="1179"/>
            </a:xfrm>
            <a:prstGeom prst="rect">
              <a:avLst/>
            </a:prstGeom>
            <a:noFill/>
            <a:ln w="38100" cap="rnd">
              <a:solidFill>
                <a:srgbClr val="FF0000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Franklin Gothic Book" pitchFamily="34" charset="0"/>
                <a:ea typeface="黑体" pitchFamily="2" charset="-122"/>
                <a:sym typeface="黑体" pitchFamily="2" charset="-122"/>
              </a:endParaRPr>
            </a:p>
          </p:txBody>
        </p:sp>
        <p:sp>
          <p:nvSpPr>
            <p:cNvPr id="60457" name="Line 7"/>
            <p:cNvSpPr>
              <a:spLocks noChangeShapeType="1"/>
            </p:cNvSpPr>
            <p:nvPr/>
          </p:nvSpPr>
          <p:spPr bwMode="auto">
            <a:xfrm>
              <a:off x="0" y="0"/>
              <a:ext cx="1179" cy="1180"/>
            </a:xfrm>
            <a:prstGeom prst="line">
              <a:avLst/>
            </a:prstGeom>
            <a:noFill/>
            <a:ln w="28575" cap="rnd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Franklin Gothic Book" pitchFamily="34" charset="0"/>
                <a:ea typeface="黑体" pitchFamily="2" charset="-122"/>
                <a:sym typeface="黑体" pitchFamily="2" charset="-122"/>
              </a:endParaRPr>
            </a:p>
          </p:txBody>
        </p:sp>
        <p:sp>
          <p:nvSpPr>
            <p:cNvPr id="60458" name="Line 8"/>
            <p:cNvSpPr>
              <a:spLocks noChangeShapeType="1"/>
            </p:cNvSpPr>
            <p:nvPr/>
          </p:nvSpPr>
          <p:spPr bwMode="auto">
            <a:xfrm flipV="1">
              <a:off x="0" y="0"/>
              <a:ext cx="1179" cy="1180"/>
            </a:xfrm>
            <a:prstGeom prst="line">
              <a:avLst/>
            </a:prstGeom>
            <a:noFill/>
            <a:ln w="28575" cap="rnd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Franklin Gothic Book" pitchFamily="34" charset="0"/>
                <a:ea typeface="黑体" pitchFamily="2" charset="-122"/>
                <a:sym typeface="黑体" pitchFamily="2" charset="-122"/>
              </a:endParaRPr>
            </a:p>
          </p:txBody>
        </p:sp>
        <p:sp>
          <p:nvSpPr>
            <p:cNvPr id="60459" name="Line 9"/>
            <p:cNvSpPr>
              <a:spLocks noChangeShapeType="1"/>
            </p:cNvSpPr>
            <p:nvPr/>
          </p:nvSpPr>
          <p:spPr bwMode="auto">
            <a:xfrm>
              <a:off x="590" y="0"/>
              <a:ext cx="1" cy="1180"/>
            </a:xfrm>
            <a:prstGeom prst="line">
              <a:avLst/>
            </a:prstGeom>
            <a:noFill/>
            <a:ln w="28575" cap="rnd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Franklin Gothic Book" pitchFamily="34" charset="0"/>
                <a:ea typeface="黑体" pitchFamily="2" charset="-122"/>
                <a:sym typeface="黑体" pitchFamily="2" charset="-122"/>
              </a:endParaRPr>
            </a:p>
          </p:txBody>
        </p:sp>
        <p:sp>
          <p:nvSpPr>
            <p:cNvPr id="60460" name="Line 10"/>
            <p:cNvSpPr>
              <a:spLocks noChangeShapeType="1"/>
            </p:cNvSpPr>
            <p:nvPr/>
          </p:nvSpPr>
          <p:spPr bwMode="auto">
            <a:xfrm>
              <a:off x="0" y="590"/>
              <a:ext cx="1179" cy="1"/>
            </a:xfrm>
            <a:prstGeom prst="line">
              <a:avLst/>
            </a:prstGeom>
            <a:noFill/>
            <a:ln w="28575" cap="rnd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Franklin Gothic Book" pitchFamily="34" charset="0"/>
                <a:ea typeface="黑体" pitchFamily="2" charset="-122"/>
                <a:sym typeface="黑体" pitchFamily="2" charset="-122"/>
              </a:endParaRPr>
            </a:p>
          </p:txBody>
        </p:sp>
      </p:grpSp>
      <p:sp>
        <p:nvSpPr>
          <p:cNvPr id="60461" name="Rectangle 2"/>
          <p:cNvSpPr>
            <a:spLocks noChangeArrowheads="1"/>
          </p:cNvSpPr>
          <p:nvPr/>
        </p:nvSpPr>
        <p:spPr bwMode="auto">
          <a:xfrm>
            <a:off x="5907088" y="5175250"/>
            <a:ext cx="1722437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12500" b="1">
                <a:solidFill>
                  <a:srgbClr val="0C0C0C"/>
                </a:solidFill>
                <a:latin typeface="楷体_GB2312" pitchFamily="49" charset="-122"/>
                <a:ea typeface="楷体_GB2312" pitchFamily="49" charset="-122"/>
                <a:sym typeface="楷体_GB2312" pitchFamily="49" charset="-122"/>
              </a:rPr>
              <a:t>了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60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60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500"/>
                                        <p:tgtEl>
                                          <p:spTgt spid="60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500"/>
                                        <p:tgtEl>
                                          <p:spTgt spid="60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60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60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500"/>
                                        <p:tgtEl>
                                          <p:spTgt spid="60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500"/>
                                        <p:tgtEl>
                                          <p:spTgt spid="60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60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60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60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6" grpId="0" bldLvl="0" autoUpdateAnimBg="0"/>
      <p:bldP spid="60433" grpId="0" bldLvl="0" autoUpdateAnimBg="0"/>
      <p:bldP spid="60440" grpId="0" bldLvl="0" autoUpdateAnimBg="0"/>
      <p:bldP spid="60447" grpId="0" bldLvl="0" autoUpdateAnimBg="0"/>
      <p:bldP spid="60454" grpId="0" bldLvl="0" autoUpdateAnimBg="0"/>
      <p:bldP spid="60461" grpId="0" bldLvl="0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C1CC9-C6DB-491E-81EF-9BA5DF0C0CE3}" type="slidenum">
              <a:rPr lang="zh-CN" altLang="en-US"/>
              <a:pPr/>
              <a:t>37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1442" name="矩形 18"/>
          <p:cNvSpPr>
            <a:spLocks noChangeArrowheads="1"/>
          </p:cNvSpPr>
          <p:nvPr/>
        </p:nvSpPr>
        <p:spPr bwMode="auto">
          <a:xfrm>
            <a:off x="500063" y="1785938"/>
            <a:ext cx="8072437" cy="3143250"/>
          </a:xfrm>
          <a:prstGeom prst="rect">
            <a:avLst/>
          </a:prstGeom>
          <a:solidFill>
            <a:schemeClr val="bg1"/>
          </a:solidFill>
          <a:ln w="25400">
            <a:solidFill>
              <a:srgbClr val="BFBFBF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黑体" pitchFamily="2" charset="-122"/>
              <a:ea typeface="黑体" pitchFamily="2" charset="-122"/>
              <a:sym typeface="黑体" pitchFamily="2" charset="-122"/>
            </a:endParaRPr>
          </a:p>
        </p:txBody>
      </p:sp>
      <p:sp>
        <p:nvSpPr>
          <p:cNvPr id="61443" name="Rectangle 2"/>
          <p:cNvSpPr>
            <a:spLocks noChangeArrowheads="1"/>
          </p:cNvSpPr>
          <p:nvPr/>
        </p:nvSpPr>
        <p:spPr bwMode="auto">
          <a:xfrm>
            <a:off x="571500" y="571500"/>
            <a:ext cx="830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60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文字简洁</a:t>
            </a:r>
            <a:endParaRPr lang="en-US"/>
          </a:p>
        </p:txBody>
      </p:sp>
      <p:grpSp>
        <p:nvGrpSpPr>
          <p:cNvPr id="61444" name="Group 4"/>
          <p:cNvGrpSpPr>
            <a:grpSpLocks/>
          </p:cNvGrpSpPr>
          <p:nvPr/>
        </p:nvGrpSpPr>
        <p:grpSpPr bwMode="auto">
          <a:xfrm>
            <a:off x="2643188" y="2071688"/>
            <a:ext cx="2500312" cy="2428875"/>
            <a:chOff x="0" y="0"/>
            <a:chExt cx="1179" cy="1180"/>
          </a:xfrm>
        </p:grpSpPr>
        <p:sp>
          <p:nvSpPr>
            <p:cNvPr id="61445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1179" cy="1179"/>
            </a:xfrm>
            <a:prstGeom prst="rect">
              <a:avLst/>
            </a:prstGeom>
            <a:noFill/>
            <a:ln w="38100" cap="rnd">
              <a:solidFill>
                <a:srgbClr val="FF0000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Franklin Gothic Book" pitchFamily="34" charset="0"/>
                <a:ea typeface="黑体" pitchFamily="2" charset="-122"/>
                <a:sym typeface="黑体" pitchFamily="2" charset="-122"/>
              </a:endParaRPr>
            </a:p>
          </p:txBody>
        </p:sp>
        <p:sp>
          <p:nvSpPr>
            <p:cNvPr id="61446" name="Line 7"/>
            <p:cNvSpPr>
              <a:spLocks noChangeShapeType="1"/>
            </p:cNvSpPr>
            <p:nvPr/>
          </p:nvSpPr>
          <p:spPr bwMode="auto">
            <a:xfrm>
              <a:off x="0" y="0"/>
              <a:ext cx="1179" cy="1180"/>
            </a:xfrm>
            <a:prstGeom prst="line">
              <a:avLst/>
            </a:prstGeom>
            <a:noFill/>
            <a:ln w="28575" cap="rnd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Franklin Gothic Book" pitchFamily="34" charset="0"/>
                <a:ea typeface="黑体" pitchFamily="2" charset="-122"/>
                <a:sym typeface="黑体" pitchFamily="2" charset="-122"/>
              </a:endParaRPr>
            </a:p>
          </p:txBody>
        </p:sp>
        <p:sp>
          <p:nvSpPr>
            <p:cNvPr id="61447" name="Line 8"/>
            <p:cNvSpPr>
              <a:spLocks noChangeShapeType="1"/>
            </p:cNvSpPr>
            <p:nvPr/>
          </p:nvSpPr>
          <p:spPr bwMode="auto">
            <a:xfrm flipV="1">
              <a:off x="0" y="0"/>
              <a:ext cx="1179" cy="1180"/>
            </a:xfrm>
            <a:prstGeom prst="line">
              <a:avLst/>
            </a:prstGeom>
            <a:noFill/>
            <a:ln w="28575" cap="rnd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Franklin Gothic Book" pitchFamily="34" charset="0"/>
                <a:ea typeface="黑体" pitchFamily="2" charset="-122"/>
                <a:sym typeface="黑体" pitchFamily="2" charset="-122"/>
              </a:endParaRPr>
            </a:p>
          </p:txBody>
        </p:sp>
        <p:sp>
          <p:nvSpPr>
            <p:cNvPr id="61448" name="Line 9"/>
            <p:cNvSpPr>
              <a:spLocks noChangeShapeType="1"/>
            </p:cNvSpPr>
            <p:nvPr/>
          </p:nvSpPr>
          <p:spPr bwMode="auto">
            <a:xfrm>
              <a:off x="590" y="0"/>
              <a:ext cx="1" cy="1180"/>
            </a:xfrm>
            <a:prstGeom prst="line">
              <a:avLst/>
            </a:prstGeom>
            <a:noFill/>
            <a:ln w="28575" cap="rnd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Franklin Gothic Book" pitchFamily="34" charset="0"/>
                <a:ea typeface="黑体" pitchFamily="2" charset="-122"/>
                <a:sym typeface="黑体" pitchFamily="2" charset="-122"/>
              </a:endParaRPr>
            </a:p>
          </p:txBody>
        </p:sp>
        <p:sp>
          <p:nvSpPr>
            <p:cNvPr id="61449" name="Line 10"/>
            <p:cNvSpPr>
              <a:spLocks noChangeShapeType="1"/>
            </p:cNvSpPr>
            <p:nvPr/>
          </p:nvSpPr>
          <p:spPr bwMode="auto">
            <a:xfrm>
              <a:off x="0" y="590"/>
              <a:ext cx="1179" cy="1"/>
            </a:xfrm>
            <a:prstGeom prst="line">
              <a:avLst/>
            </a:prstGeom>
            <a:noFill/>
            <a:ln w="28575" cap="rnd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Franklin Gothic Book" pitchFamily="34" charset="0"/>
                <a:ea typeface="黑体" pitchFamily="2" charset="-122"/>
                <a:sym typeface="黑体" pitchFamily="2" charset="-122"/>
              </a:endParaRPr>
            </a:p>
          </p:txBody>
        </p:sp>
      </p:grpSp>
      <p:sp>
        <p:nvSpPr>
          <p:cNvPr id="61450" name="Rectangle 2"/>
          <p:cNvSpPr>
            <a:spLocks noChangeArrowheads="1"/>
          </p:cNvSpPr>
          <p:nvPr/>
        </p:nvSpPr>
        <p:spPr bwMode="auto">
          <a:xfrm>
            <a:off x="785813" y="2714625"/>
            <a:ext cx="1500187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9600" b="1">
                <a:latin typeface="黑体" pitchFamily="2" charset="-122"/>
                <a:ea typeface="黑体" pitchFamily="2" charset="-122"/>
                <a:sym typeface="黑体" pitchFamily="2" charset="-122"/>
              </a:rPr>
              <a:t>一</a:t>
            </a:r>
            <a:endParaRPr lang="en-US"/>
          </a:p>
        </p:txBody>
      </p:sp>
      <p:sp>
        <p:nvSpPr>
          <p:cNvPr id="61451" name="Rectangle 2"/>
          <p:cNvSpPr>
            <a:spLocks noChangeArrowheads="1"/>
          </p:cNvSpPr>
          <p:nvPr/>
        </p:nvSpPr>
        <p:spPr bwMode="auto">
          <a:xfrm>
            <a:off x="5572125" y="2643188"/>
            <a:ext cx="285750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9600" b="1">
                <a:latin typeface="黑体" pitchFamily="2" charset="-122"/>
                <a:ea typeface="黑体" pitchFamily="2" charset="-122"/>
                <a:sym typeface="黑体" pitchFamily="2" charset="-122"/>
              </a:rPr>
              <a:t>而过</a:t>
            </a:r>
            <a:endParaRPr lang="en-US"/>
          </a:p>
        </p:txBody>
      </p:sp>
      <p:sp>
        <p:nvSpPr>
          <p:cNvPr id="61452" name="Rectangle 2"/>
          <p:cNvSpPr>
            <a:spLocks noChangeArrowheads="1"/>
          </p:cNvSpPr>
          <p:nvPr/>
        </p:nvSpPr>
        <p:spPr bwMode="auto">
          <a:xfrm>
            <a:off x="2787650" y="1928813"/>
            <a:ext cx="2317750" cy="245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18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sym typeface="楷体_GB2312" pitchFamily="49" charset="-122"/>
              </a:rPr>
              <a:t>瞟</a:t>
            </a:r>
            <a:endParaRPr lang="en-US"/>
          </a:p>
        </p:txBody>
      </p:sp>
      <p:sp>
        <p:nvSpPr>
          <p:cNvPr id="61453" name="Rectangle 2"/>
          <p:cNvSpPr>
            <a:spLocks noChangeArrowheads="1"/>
          </p:cNvSpPr>
          <p:nvPr/>
        </p:nvSpPr>
        <p:spPr bwMode="auto">
          <a:xfrm>
            <a:off x="1714500" y="5286375"/>
            <a:ext cx="492918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600" b="1">
                <a:solidFill>
                  <a:srgbClr val="FF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【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  <a:sym typeface="楷体_GB2312" pitchFamily="49" charset="-122"/>
              </a:rPr>
              <a:t>瞟</a:t>
            </a:r>
            <a:r>
              <a:rPr lang="en-US" sz="3600" b="1">
                <a:solidFill>
                  <a:srgbClr val="FF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】</a:t>
            </a:r>
            <a:r>
              <a:rPr lang="zh-CN" altLang="en-US" sz="3600" b="1">
                <a:solidFill>
                  <a:srgbClr val="0C0C0C"/>
                </a:solidFill>
                <a:latin typeface="楷体_GB2312" pitchFamily="49" charset="-122"/>
                <a:ea typeface="楷体_GB2312" pitchFamily="49" charset="-122"/>
                <a:sym typeface="楷体_GB2312" pitchFamily="49" charset="-122"/>
              </a:rPr>
              <a:t>：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  <a:sym typeface="楷体_GB2312" pitchFamily="49" charset="-122"/>
              </a:rPr>
              <a:t>斜着眼睛看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61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6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61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61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2000"/>
                                        <p:tgtEl>
                                          <p:spTgt spid="61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0" grpId="0" bldLvl="0" autoUpdateAnimBg="0"/>
      <p:bldP spid="61451" grpId="0" bldLvl="0" autoUpdateAnimBg="0"/>
      <p:bldP spid="61452" grpId="0" bldLvl="0" autoUpdateAnimBg="0"/>
      <p:bldP spid="61453" grpId="0" bldLvl="0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4CA1D-E967-4585-A8BA-355CED94462A}" type="slidenum">
              <a:rPr lang="zh-CN" altLang="en-US"/>
              <a:pPr/>
              <a:t>38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4293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7" name="Rectangle 14"/>
          <p:cNvSpPr>
            <a:spLocks noChangeArrowheads="1"/>
          </p:cNvSpPr>
          <p:nvPr/>
        </p:nvSpPr>
        <p:spPr bwMode="auto">
          <a:xfrm rot="10800000">
            <a:off x="0" y="0"/>
            <a:ext cx="6429375" cy="6858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Franklin Gothic Book" pitchFamily="34" charset="0"/>
              <a:ea typeface="黑体" pitchFamily="2" charset="-122"/>
              <a:sym typeface="黑体" pitchFamily="2" charset="-122"/>
            </a:endParaRPr>
          </a:p>
        </p:txBody>
      </p:sp>
      <p:sp>
        <p:nvSpPr>
          <p:cNvPr id="62468" name="Rectangle 2"/>
          <p:cNvSpPr>
            <a:spLocks noChangeArrowheads="1"/>
          </p:cNvSpPr>
          <p:nvPr/>
        </p:nvSpPr>
        <p:spPr bwMode="auto">
          <a:xfrm>
            <a:off x="3857625" y="2000250"/>
            <a:ext cx="4929188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60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易</a:t>
            </a:r>
            <a:r>
              <a:rPr lang="zh-CN" altLang="en-US" sz="60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“瞟”</a:t>
            </a:r>
            <a:r>
              <a:rPr lang="zh-CN" altLang="en-US" sz="60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技巧</a:t>
            </a:r>
          </a:p>
          <a:p>
            <a:pPr algn="r">
              <a:lnSpc>
                <a:spcPct val="150000"/>
              </a:lnSpc>
            </a:pPr>
            <a:r>
              <a:rPr lang="zh-CN" altLang="en-US" sz="32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①分解文字</a:t>
            </a:r>
          </a:p>
          <a:p>
            <a:pPr algn="r">
              <a:lnSpc>
                <a:spcPct val="150000"/>
              </a:lnSpc>
            </a:pPr>
            <a:r>
              <a:rPr lang="zh-CN" altLang="en-US" sz="32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②凸现重点</a:t>
            </a:r>
          </a:p>
          <a:p>
            <a:pPr algn="r">
              <a:lnSpc>
                <a:spcPct val="150000"/>
              </a:lnSpc>
            </a:pPr>
            <a:r>
              <a:rPr lang="zh-CN" altLang="en-US" sz="32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③添加层次</a:t>
            </a:r>
          </a:p>
          <a:p>
            <a:pPr algn="r">
              <a:lnSpc>
                <a:spcPct val="150000"/>
              </a:lnSpc>
            </a:pPr>
            <a:r>
              <a:rPr lang="zh-CN" altLang="en-US" sz="32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④图示表达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27CF5-4775-407F-A84F-8D587487F9DB}" type="slidenum">
              <a:rPr lang="zh-CN" altLang="en-US"/>
              <a:pPr/>
              <a:t>39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3490" name="矩形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25400">
            <a:solidFill>
              <a:srgbClr val="A5A5A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黑体" pitchFamily="2" charset="-122"/>
              <a:ea typeface="黑体" pitchFamily="2" charset="-122"/>
              <a:sym typeface="黑体" pitchFamily="2" charset="-122"/>
            </a:endParaRPr>
          </a:p>
        </p:txBody>
      </p:sp>
      <p:sp>
        <p:nvSpPr>
          <p:cNvPr id="63491" name="Rectangle 2"/>
          <p:cNvSpPr>
            <a:spLocks noChangeArrowheads="1"/>
          </p:cNvSpPr>
          <p:nvPr/>
        </p:nvSpPr>
        <p:spPr bwMode="auto">
          <a:xfrm>
            <a:off x="149225" y="2997200"/>
            <a:ext cx="8305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8800" b="1">
                <a:solidFill>
                  <a:srgbClr val="0C0C0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一图</a:t>
            </a:r>
            <a:r>
              <a:rPr lang="zh-CN" altLang="en-US" sz="8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胜</a:t>
            </a:r>
            <a:r>
              <a:rPr lang="zh-CN" altLang="en-US" sz="8800" b="1">
                <a:solidFill>
                  <a:srgbClr val="0C0C0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千言</a:t>
            </a:r>
            <a:endParaRPr lang="en-US"/>
          </a:p>
        </p:txBody>
      </p:sp>
      <p:sp>
        <p:nvSpPr>
          <p:cNvPr id="63492" name="矩形 17"/>
          <p:cNvSpPr>
            <a:spLocks noChangeArrowheads="1"/>
          </p:cNvSpPr>
          <p:nvPr/>
        </p:nvSpPr>
        <p:spPr bwMode="auto">
          <a:xfrm>
            <a:off x="1403350" y="981075"/>
            <a:ext cx="5832475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8800" b="1">
                <a:solidFill>
                  <a:srgbClr val="0C0C0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一字</a:t>
            </a:r>
            <a:r>
              <a:rPr lang="zh-CN" altLang="en-US" sz="8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值</a:t>
            </a:r>
            <a:r>
              <a:rPr lang="zh-CN" altLang="en-US" sz="8800" b="1">
                <a:solidFill>
                  <a:srgbClr val="0C0C0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千金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63493" name="Oval 19"/>
          <p:cNvSpPr>
            <a:spLocks noChangeAspect="1" noChangeArrowheads="1"/>
          </p:cNvSpPr>
          <p:nvPr/>
        </p:nvSpPr>
        <p:spPr bwMode="auto">
          <a:xfrm>
            <a:off x="3133725" y="4724400"/>
            <a:ext cx="144463" cy="144463"/>
          </a:xfrm>
          <a:prstGeom prst="ellipse">
            <a:avLst/>
          </a:prstGeom>
          <a:solidFill>
            <a:srgbClr val="CC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Franklin Gothic Book" pitchFamily="34" charset="0"/>
              <a:ea typeface="黑体" pitchFamily="2" charset="-122"/>
              <a:sym typeface="黑体" pitchFamily="2" charset="-122"/>
            </a:endParaRPr>
          </a:p>
        </p:txBody>
      </p:sp>
      <p:sp>
        <p:nvSpPr>
          <p:cNvPr id="63494" name="Text Box 21"/>
          <p:cNvSpPr>
            <a:spLocks noChangeArrowheads="1"/>
          </p:cNvSpPr>
          <p:nvPr/>
        </p:nvSpPr>
        <p:spPr bwMode="auto">
          <a:xfrm>
            <a:off x="1476375" y="6092825"/>
            <a:ext cx="32400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0C0C0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图表、图形、图片</a:t>
            </a:r>
            <a:endParaRPr lang="zh-CN" altLang="en-US">
              <a:ea typeface="宋体" pitchFamily="2" charset="-122"/>
            </a:endParaRPr>
          </a:p>
        </p:txBody>
      </p:sp>
      <p:cxnSp>
        <p:nvCxnSpPr>
          <p:cNvPr id="63495" name="AutoShape 23"/>
          <p:cNvCxnSpPr>
            <a:cxnSpLocks noChangeShapeType="1"/>
            <a:stCxn id="63493" idx="4"/>
            <a:endCxn id="63494" idx="1"/>
          </p:cNvCxnSpPr>
          <p:nvPr/>
        </p:nvCxnSpPr>
        <p:spPr bwMode="auto">
          <a:xfrm rot="5400000">
            <a:off x="1612107" y="4731544"/>
            <a:ext cx="1455737" cy="1730375"/>
          </a:xfrm>
          <a:prstGeom prst="bentConnector4">
            <a:avLst>
              <a:gd name="adj1" fmla="val 42065"/>
              <a:gd name="adj2" fmla="val 113213"/>
            </a:avLst>
          </a:prstGeom>
          <a:noFill/>
          <a:ln w="25400">
            <a:solidFill>
              <a:srgbClr val="CC0000"/>
            </a:solidFill>
            <a:miter lim="800000"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10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1000"/>
                                        <p:tgtEl>
                                          <p:spTgt spid="63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1000"/>
                                        <p:tgtEl>
                                          <p:spTgt spid="6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1000"/>
                                        <p:tgtEl>
                                          <p:spTgt spid="63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1000"/>
                                        <p:tgtEl>
                                          <p:spTgt spid="63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1" grpId="0" bldLvl="0" autoUpdateAnimBg="0"/>
      <p:bldP spid="63492" grpId="0" bldLvl="0" autoUpdateAnimBg="0"/>
      <p:bldP spid="63493" grpId="0" bldLvl="0" animBg="1" autoUpdateAnimBg="0"/>
      <p:bldP spid="63494" grpId="0" bldLvl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07138-7AA7-43EB-90FD-F98D6557A3FD}" type="slidenum">
              <a:rPr lang="zh-CN" altLang="en-US"/>
              <a:pPr/>
              <a:t>4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500063" y="428625"/>
            <a:ext cx="830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60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“罪恶”的</a:t>
            </a:r>
            <a:r>
              <a:rPr lang="en-US" sz="60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32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（</a:t>
            </a:r>
            <a:r>
              <a:rPr lang="en-US" sz="32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r>
              <a:rPr lang="zh-CN" altLang="en-US" sz="32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）</a:t>
            </a:r>
            <a:endParaRPr lang="en-US"/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214438"/>
            <a:ext cx="8501063" cy="5214937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946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1844675"/>
            <a:ext cx="7705725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23EC-BE3A-449A-9E7D-02910C2F9CF7}" type="slidenum">
              <a:rPr lang="zh-CN" altLang="en-US"/>
              <a:pPr/>
              <a:t>40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2924175"/>
            <a:ext cx="1081087" cy="1201738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8175" y="2924175"/>
            <a:ext cx="1079500" cy="1208088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6451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7763" y="2924175"/>
            <a:ext cx="1081087" cy="1277938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64517" name="TextBox 5"/>
          <p:cNvSpPr>
            <a:spLocks noChangeArrowheads="1"/>
          </p:cNvSpPr>
          <p:nvPr/>
        </p:nvSpPr>
        <p:spPr bwMode="auto">
          <a:xfrm>
            <a:off x="611188" y="4581525"/>
            <a:ext cx="9032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A5A5A5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构思</a:t>
            </a:r>
            <a:endParaRPr lang="zh-CN" altLang="en-US"/>
          </a:p>
        </p:txBody>
      </p:sp>
      <p:sp>
        <p:nvSpPr>
          <p:cNvPr id="64518" name="TextBox 5"/>
          <p:cNvSpPr>
            <a:spLocks noChangeArrowheads="1"/>
          </p:cNvSpPr>
          <p:nvPr/>
        </p:nvSpPr>
        <p:spPr bwMode="auto">
          <a:xfrm>
            <a:off x="1979613" y="4581525"/>
            <a:ext cx="9032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A5A5A5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设计</a:t>
            </a:r>
            <a:endParaRPr lang="zh-CN" altLang="en-US"/>
          </a:p>
        </p:txBody>
      </p:sp>
      <p:sp>
        <p:nvSpPr>
          <p:cNvPr id="64519" name="TextBox 5"/>
          <p:cNvSpPr>
            <a:spLocks noChangeArrowheads="1"/>
          </p:cNvSpPr>
          <p:nvPr/>
        </p:nvSpPr>
        <p:spPr bwMode="auto">
          <a:xfrm>
            <a:off x="6227763" y="4652963"/>
            <a:ext cx="9032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A5A5A5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演示</a:t>
            </a:r>
            <a:endParaRPr lang="zh-CN" altLang="en-US"/>
          </a:p>
        </p:txBody>
      </p:sp>
      <p:sp>
        <p:nvSpPr>
          <p:cNvPr id="64520" name="TextBox 5"/>
          <p:cNvSpPr>
            <a:spLocks noChangeArrowheads="1"/>
          </p:cNvSpPr>
          <p:nvPr/>
        </p:nvSpPr>
        <p:spPr bwMode="auto">
          <a:xfrm>
            <a:off x="3924300" y="4652963"/>
            <a:ext cx="9017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评审</a:t>
            </a:r>
            <a:endParaRPr lang="zh-CN" altLang="en-US">
              <a:ea typeface="宋体" pitchFamily="2" charset="-122"/>
            </a:endParaRPr>
          </a:p>
        </p:txBody>
      </p:sp>
      <p:pic>
        <p:nvPicPr>
          <p:cNvPr id="64521" name="Picture 8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575" y="1484313"/>
            <a:ext cx="2774950" cy="2709862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64522" name="标题 1"/>
          <p:cNvSpPr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solidFill>
            <a:srgbClr val="0070C0"/>
          </a:solidFill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4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高效</a:t>
            </a:r>
            <a:r>
              <a:rPr lang="en-US" sz="4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4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流程：</a:t>
            </a:r>
            <a:r>
              <a:rPr lang="en-US" sz="4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P-D-C-A</a:t>
            </a:r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41761-57A2-4353-BD03-8795C542BE25}" type="slidenum">
              <a:rPr lang="zh-CN" altLang="en-US"/>
              <a:pPr/>
              <a:t>41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5538" name="矩形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25400">
            <a:solidFill>
              <a:srgbClr val="A5A5A5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黑体" pitchFamily="2" charset="-122"/>
              <a:ea typeface="黑体" pitchFamily="2" charset="-122"/>
              <a:sym typeface="黑体" pitchFamily="2" charset="-122"/>
            </a:endParaRPr>
          </a:p>
        </p:txBody>
      </p:sp>
      <p:pic>
        <p:nvPicPr>
          <p:cNvPr id="65539" name="Picture 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2500313"/>
            <a:ext cx="179070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0" name="Picture 1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14750" y="2500313"/>
            <a:ext cx="182880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1" name="Picture 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88" y="2476500"/>
            <a:ext cx="179070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2" name="Text Box 6"/>
          <p:cNvSpPr>
            <a:spLocks noChangeArrowheads="1"/>
          </p:cNvSpPr>
          <p:nvPr/>
        </p:nvSpPr>
        <p:spPr bwMode="auto">
          <a:xfrm>
            <a:off x="1643063" y="2928938"/>
            <a:ext cx="879475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5400" b="1">
                <a:solidFill>
                  <a:srgbClr val="FFFFFF"/>
                </a:solidFill>
                <a:latin typeface="Franklin Gothic Book" pitchFamily="34" charset="0"/>
                <a:ea typeface="黑体" pitchFamily="2" charset="-122"/>
                <a:sym typeface="黑体" pitchFamily="2" charset="-122"/>
              </a:rPr>
              <a:t>预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65543" name="Text Box 7"/>
          <p:cNvSpPr>
            <a:spLocks noChangeArrowheads="1"/>
          </p:cNvSpPr>
          <p:nvPr/>
        </p:nvSpPr>
        <p:spPr bwMode="auto">
          <a:xfrm>
            <a:off x="4143375" y="3000375"/>
            <a:ext cx="8794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5400" b="1">
                <a:solidFill>
                  <a:srgbClr val="CC0000"/>
                </a:solidFill>
                <a:latin typeface="Franklin Gothic Book" pitchFamily="34" charset="0"/>
                <a:ea typeface="黑体" pitchFamily="2" charset="-122"/>
                <a:sym typeface="黑体" pitchFamily="2" charset="-122"/>
              </a:rPr>
              <a:t>则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65544" name="Text Box 6"/>
          <p:cNvSpPr>
            <a:spLocks noChangeArrowheads="1"/>
          </p:cNvSpPr>
          <p:nvPr/>
        </p:nvSpPr>
        <p:spPr bwMode="auto">
          <a:xfrm>
            <a:off x="6572250" y="2976563"/>
            <a:ext cx="879475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5400" b="1">
                <a:solidFill>
                  <a:srgbClr val="FFFFFF"/>
                </a:solidFill>
                <a:latin typeface="Franklin Gothic Book" pitchFamily="34" charset="0"/>
                <a:ea typeface="黑体" pitchFamily="2" charset="-122"/>
                <a:sym typeface="黑体" pitchFamily="2" charset="-122"/>
              </a:rPr>
              <a:t>立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65545" name="Rectangle 2"/>
          <p:cNvSpPr>
            <a:spLocks noChangeArrowheads="1"/>
          </p:cNvSpPr>
          <p:nvPr/>
        </p:nvSpPr>
        <p:spPr bwMode="auto">
          <a:xfrm>
            <a:off x="571500" y="714375"/>
            <a:ext cx="830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60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凡事</a:t>
            </a:r>
            <a:endParaRPr lang="en-US"/>
          </a:p>
        </p:txBody>
      </p:sp>
      <p:sp>
        <p:nvSpPr>
          <p:cNvPr id="65546" name="Oval 19"/>
          <p:cNvSpPr>
            <a:spLocks noChangeAspect="1" noChangeArrowheads="1"/>
          </p:cNvSpPr>
          <p:nvPr/>
        </p:nvSpPr>
        <p:spPr bwMode="auto">
          <a:xfrm>
            <a:off x="2014538" y="3856038"/>
            <a:ext cx="144462" cy="144462"/>
          </a:xfrm>
          <a:prstGeom prst="ellipse">
            <a:avLst/>
          </a:prstGeom>
          <a:solidFill>
            <a:srgbClr val="CC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Franklin Gothic Book" pitchFamily="34" charset="0"/>
              <a:ea typeface="黑体" pitchFamily="2" charset="-122"/>
              <a:sym typeface="黑体" pitchFamily="2" charset="-122"/>
            </a:endParaRPr>
          </a:p>
        </p:txBody>
      </p:sp>
      <p:sp>
        <p:nvSpPr>
          <p:cNvPr id="65547" name="Text Box 21"/>
          <p:cNvSpPr>
            <a:spLocks noChangeArrowheads="1"/>
          </p:cNvSpPr>
          <p:nvPr/>
        </p:nvSpPr>
        <p:spPr bwMode="auto">
          <a:xfrm>
            <a:off x="357188" y="5224463"/>
            <a:ext cx="42148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0C0C0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预先，指事先做好准备和计划</a:t>
            </a:r>
            <a:endParaRPr lang="zh-CN" altLang="en-US">
              <a:ea typeface="宋体" pitchFamily="2" charset="-122"/>
            </a:endParaRPr>
          </a:p>
        </p:txBody>
      </p:sp>
      <p:cxnSp>
        <p:nvCxnSpPr>
          <p:cNvPr id="65548" name="AutoShape 23"/>
          <p:cNvCxnSpPr>
            <a:cxnSpLocks noChangeShapeType="1"/>
            <a:stCxn id="65546" idx="4"/>
            <a:endCxn id="65547" idx="1"/>
          </p:cNvCxnSpPr>
          <p:nvPr/>
        </p:nvCxnSpPr>
        <p:spPr bwMode="auto">
          <a:xfrm rot="5400000">
            <a:off x="494507" y="3863181"/>
            <a:ext cx="1454150" cy="1728787"/>
          </a:xfrm>
          <a:prstGeom prst="bentConnector4">
            <a:avLst>
              <a:gd name="adj1" fmla="val 42065"/>
              <a:gd name="adj2" fmla="val 113213"/>
            </a:avLst>
          </a:prstGeom>
          <a:noFill/>
          <a:ln w="25400">
            <a:solidFill>
              <a:srgbClr val="CC0000"/>
            </a:solidFill>
            <a:miter lim="800000"/>
            <a:headEnd/>
            <a:tailEnd/>
          </a:ln>
        </p:spPr>
      </p:cxnSp>
      <p:sp>
        <p:nvSpPr>
          <p:cNvPr id="65549" name="Oval 19"/>
          <p:cNvSpPr>
            <a:spLocks noChangeAspect="1" noChangeArrowheads="1"/>
          </p:cNvSpPr>
          <p:nvPr/>
        </p:nvSpPr>
        <p:spPr bwMode="auto">
          <a:xfrm>
            <a:off x="7015163" y="3856038"/>
            <a:ext cx="144462" cy="144462"/>
          </a:xfrm>
          <a:prstGeom prst="ellipse">
            <a:avLst/>
          </a:prstGeom>
          <a:solidFill>
            <a:srgbClr val="CC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Franklin Gothic Book" pitchFamily="34" charset="0"/>
              <a:ea typeface="黑体" pitchFamily="2" charset="-122"/>
              <a:sym typeface="黑体" pitchFamily="2" charset="-122"/>
            </a:endParaRPr>
          </a:p>
        </p:txBody>
      </p:sp>
      <p:sp>
        <p:nvSpPr>
          <p:cNvPr id="65550" name="Text Box 21"/>
          <p:cNvSpPr>
            <a:spLocks noChangeArrowheads="1"/>
          </p:cNvSpPr>
          <p:nvPr/>
        </p:nvSpPr>
        <p:spPr bwMode="auto">
          <a:xfrm>
            <a:off x="5857875" y="5214938"/>
            <a:ext cx="30718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0C0C0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成功，与“废”相反</a:t>
            </a:r>
            <a:endParaRPr lang="zh-CN" altLang="en-US">
              <a:ea typeface="宋体" pitchFamily="2" charset="-122"/>
            </a:endParaRPr>
          </a:p>
        </p:txBody>
      </p:sp>
      <p:cxnSp>
        <p:nvCxnSpPr>
          <p:cNvPr id="65551" name="AutoShape 23"/>
          <p:cNvCxnSpPr>
            <a:cxnSpLocks noChangeShapeType="1"/>
            <a:stCxn id="65549" idx="4"/>
            <a:endCxn id="65550" idx="1"/>
          </p:cNvCxnSpPr>
          <p:nvPr/>
        </p:nvCxnSpPr>
        <p:spPr bwMode="auto">
          <a:xfrm rot="5400000">
            <a:off x="5749925" y="4108450"/>
            <a:ext cx="1444625" cy="1228725"/>
          </a:xfrm>
          <a:prstGeom prst="bentConnector4">
            <a:avLst>
              <a:gd name="adj1" fmla="val 42014"/>
              <a:gd name="adj2" fmla="val 118593"/>
            </a:avLst>
          </a:prstGeom>
          <a:noFill/>
          <a:ln w="25400">
            <a:solidFill>
              <a:srgbClr val="CC0000"/>
            </a:solidFill>
            <a:miter lim="800000"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1000"/>
                                        <p:tgtEl>
                                          <p:spTgt spid="65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1000"/>
                                        <p:tgtEl>
                                          <p:spTgt spid="65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1000"/>
                                        <p:tgtEl>
                                          <p:spTgt spid="65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1000"/>
                                        <p:tgtEl>
                                          <p:spTgt spid="65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1000"/>
                                        <p:tgtEl>
                                          <p:spTgt spid="65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1000"/>
                                        <p:tgtEl>
                                          <p:spTgt spid="65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6" grpId="0" bldLvl="0" animBg="1" autoUpdateAnimBg="0"/>
      <p:bldP spid="65547" grpId="0" bldLvl="0" autoUpdateAnimBg="0"/>
      <p:bldP spid="65549" grpId="0" bldLvl="0" animBg="1" autoUpdateAnimBg="0"/>
      <p:bldP spid="65550" grpId="0" bldLvl="0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B499C-A03E-4FAD-AC5C-056A8B1E9818}" type="slidenum">
              <a:rPr lang="zh-CN" altLang="en-US"/>
              <a:pPr/>
              <a:t>42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67586" name="标题 1"/>
          <p:cNvSpPr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solidFill>
            <a:srgbClr val="0070C0"/>
          </a:solidFill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4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评审的方法</a:t>
            </a:r>
            <a:endParaRPr lang="zh-CN" altLang="en-US">
              <a:ea typeface="宋体" pitchFamily="2" charset="-122"/>
            </a:endParaRPr>
          </a:p>
        </p:txBody>
      </p:sp>
      <p:grpSp>
        <p:nvGrpSpPr>
          <p:cNvPr id="67587" name="Group 3"/>
          <p:cNvGrpSpPr>
            <a:grpSpLocks/>
          </p:cNvGrpSpPr>
          <p:nvPr/>
        </p:nvGrpSpPr>
        <p:grpSpPr bwMode="auto">
          <a:xfrm>
            <a:off x="466725" y="1127125"/>
            <a:ext cx="7561263" cy="5253038"/>
            <a:chOff x="0" y="0"/>
            <a:chExt cx="7129755" cy="5253503"/>
          </a:xfrm>
        </p:grpSpPr>
        <p:sp>
          <p:nvSpPr>
            <p:cNvPr id="67588" name="任意多边形 6"/>
            <p:cNvSpPr>
              <a:spLocks/>
            </p:cNvSpPr>
            <p:nvPr/>
          </p:nvSpPr>
          <p:spPr bwMode="auto">
            <a:xfrm>
              <a:off x="0" y="2427400"/>
              <a:ext cx="1876251" cy="938125"/>
            </a:xfrm>
            <a:custGeom>
              <a:avLst/>
              <a:gdLst>
                <a:gd name="T0" fmla="*/ 0 w 1876251"/>
                <a:gd name="T1" fmla="*/ 0 h 938125"/>
                <a:gd name="T2" fmla="*/ 1876251 w 1876251"/>
                <a:gd name="T3" fmla="*/ 938125 h 938125"/>
              </a:gdLst>
              <a:ahLst/>
              <a:cxnLst/>
              <a:rect l="T0" t="T1" r="T2" b="T3"/>
              <a:pathLst/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lIns="49067" tIns="49067" rIns="49067" bIns="49067" anchor="ctr"/>
            <a:lstStyle/>
            <a:p>
              <a:endParaRPr lang="zh-CN" altLang="en-US"/>
            </a:p>
          </p:txBody>
        </p:sp>
        <p:sp>
          <p:nvSpPr>
            <p:cNvPr id="67589" name="任意多边形 7"/>
            <p:cNvSpPr>
              <a:spLocks/>
            </p:cNvSpPr>
            <p:nvPr/>
          </p:nvSpPr>
          <p:spPr bwMode="auto">
            <a:xfrm rot="17945814">
              <a:off x="1479837" y="2206122"/>
              <a:ext cx="1543325" cy="32124"/>
            </a:xfrm>
            <a:custGeom>
              <a:avLst/>
              <a:gdLst>
                <a:gd name="T0" fmla="*/ 0 w 1543325"/>
                <a:gd name="T1" fmla="*/ 0 h 32124"/>
                <a:gd name="T2" fmla="*/ 1543325 w 1543325"/>
                <a:gd name="T3" fmla="*/ 32124 h 32124"/>
              </a:gdLst>
              <a:ahLst/>
              <a:cxnLst/>
              <a:rect l="T0" t="T1" r="T2" b="T3"/>
              <a:pathLst/>
            </a:custGeom>
            <a:noFill/>
            <a:ln w="25400" cap="flat" cmpd="sng">
              <a:solidFill>
                <a:srgbClr val="6585CF"/>
              </a:solidFill>
              <a:round/>
              <a:headEnd/>
              <a:tailEnd/>
            </a:ln>
          </p:spPr>
          <p:txBody>
            <a:bodyPr lIns="745779" tIns="-22522" rIns="745780" bIns="-22521" anchor="ctr"/>
            <a:lstStyle/>
            <a:p>
              <a:endParaRPr lang="zh-CN" altLang="en-US"/>
            </a:p>
          </p:txBody>
        </p:sp>
        <p:sp>
          <p:nvSpPr>
            <p:cNvPr id="67590" name="任意多边形 8"/>
            <p:cNvSpPr>
              <a:spLocks/>
            </p:cNvSpPr>
            <p:nvPr/>
          </p:nvSpPr>
          <p:spPr bwMode="auto">
            <a:xfrm>
              <a:off x="2626752" y="1078844"/>
              <a:ext cx="1876251" cy="938125"/>
            </a:xfrm>
            <a:custGeom>
              <a:avLst/>
              <a:gdLst>
                <a:gd name="T0" fmla="*/ 0 w 1876251"/>
                <a:gd name="T1" fmla="*/ 0 h 938125"/>
                <a:gd name="T2" fmla="*/ 1876251 w 1876251"/>
                <a:gd name="T3" fmla="*/ 938125 h 938125"/>
              </a:gdLst>
              <a:ahLst/>
              <a:cxnLst/>
              <a:rect l="T0" t="T1" r="T2" b="T3"/>
              <a:pathLst/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lIns="49067" tIns="49067" rIns="49067" bIns="49067" anchor="ctr"/>
            <a:lstStyle/>
            <a:p>
              <a:endParaRPr lang="zh-CN" altLang="en-US"/>
            </a:p>
          </p:txBody>
        </p:sp>
        <p:sp>
          <p:nvSpPr>
            <p:cNvPr id="67591" name="任意多边形 9"/>
            <p:cNvSpPr>
              <a:spLocks/>
            </p:cNvSpPr>
            <p:nvPr/>
          </p:nvSpPr>
          <p:spPr bwMode="auto">
            <a:xfrm rot="18289470">
              <a:off x="4221145" y="992422"/>
              <a:ext cx="1314213" cy="32124"/>
            </a:xfrm>
            <a:custGeom>
              <a:avLst/>
              <a:gdLst>
                <a:gd name="T0" fmla="*/ 0 w 1314213"/>
                <a:gd name="T1" fmla="*/ 0 h 32124"/>
                <a:gd name="T2" fmla="*/ 1314213 w 1314213"/>
                <a:gd name="T3" fmla="*/ 32124 h 32124"/>
              </a:gdLst>
              <a:ahLst/>
              <a:cxnLst/>
              <a:rect l="T0" t="T1" r="T2" b="T3"/>
              <a:pathLst/>
            </a:custGeom>
            <a:noFill/>
            <a:ln w="25400" cap="flat" cmpd="sng">
              <a:solidFill>
                <a:srgbClr val="7E6BC9"/>
              </a:solidFill>
              <a:round/>
              <a:headEnd/>
              <a:tailEnd/>
            </a:ln>
          </p:spPr>
          <p:txBody>
            <a:bodyPr lIns="636951" tIns="-16794" rIns="636951" bIns="-16793" anchor="ctr"/>
            <a:lstStyle/>
            <a:p>
              <a:endParaRPr lang="zh-CN" altLang="en-US"/>
            </a:p>
          </p:txBody>
        </p:sp>
        <p:sp>
          <p:nvSpPr>
            <p:cNvPr id="67592" name="任意多边形 10"/>
            <p:cNvSpPr>
              <a:spLocks/>
            </p:cNvSpPr>
            <p:nvPr/>
          </p:nvSpPr>
          <p:spPr bwMode="auto">
            <a:xfrm>
              <a:off x="5253504" y="0"/>
              <a:ext cx="1876251" cy="938125"/>
            </a:xfrm>
            <a:custGeom>
              <a:avLst/>
              <a:gdLst>
                <a:gd name="T0" fmla="*/ 0 w 1876251"/>
                <a:gd name="T1" fmla="*/ 0 h 938125"/>
                <a:gd name="T2" fmla="*/ 1876251 w 1876251"/>
                <a:gd name="T3" fmla="*/ 938125 h 938125"/>
              </a:gdLst>
              <a:ahLst/>
              <a:cxnLst/>
              <a:rect l="T0" t="T1" r="T2" b="T3"/>
              <a:pathLst/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lIns="49067" tIns="49067" rIns="49067" bIns="49067" anchor="ctr"/>
            <a:lstStyle/>
            <a:p>
              <a:endParaRPr lang="zh-CN" altLang="en-US"/>
            </a:p>
          </p:txBody>
        </p:sp>
        <p:sp>
          <p:nvSpPr>
            <p:cNvPr id="67593" name="任意多边形 11"/>
            <p:cNvSpPr>
              <a:spLocks/>
            </p:cNvSpPr>
            <p:nvPr/>
          </p:nvSpPr>
          <p:spPr bwMode="auto">
            <a:xfrm>
              <a:off x="4503003" y="1531845"/>
              <a:ext cx="750500" cy="32124"/>
            </a:xfrm>
            <a:custGeom>
              <a:avLst/>
              <a:gdLst>
                <a:gd name="T0" fmla="*/ 0 w 750500"/>
                <a:gd name="T1" fmla="*/ 0 h 32124"/>
                <a:gd name="T2" fmla="*/ 750500 w 750500"/>
                <a:gd name="T3" fmla="*/ 32124 h 32124"/>
              </a:gdLst>
              <a:ahLst/>
              <a:cxnLst/>
              <a:rect l="T0" t="T1" r="T2" b="T3"/>
              <a:pathLst/>
            </a:custGeom>
            <a:noFill/>
            <a:ln w="25400" cap="flat" cmpd="sng">
              <a:solidFill>
                <a:srgbClr val="7E6BC9"/>
              </a:solidFill>
              <a:round/>
              <a:headEnd/>
              <a:tailEnd/>
            </a:ln>
          </p:spPr>
          <p:txBody>
            <a:bodyPr lIns="369188" tIns="-2701" rIns="369187" bIns="-2700" anchor="ctr"/>
            <a:lstStyle/>
            <a:p>
              <a:endParaRPr lang="zh-CN" altLang="en-US"/>
            </a:p>
          </p:txBody>
        </p:sp>
        <p:sp>
          <p:nvSpPr>
            <p:cNvPr id="67594" name="任意多边形 12"/>
            <p:cNvSpPr>
              <a:spLocks/>
            </p:cNvSpPr>
            <p:nvPr/>
          </p:nvSpPr>
          <p:spPr bwMode="auto">
            <a:xfrm>
              <a:off x="5253504" y="1078844"/>
              <a:ext cx="1876251" cy="938125"/>
            </a:xfrm>
            <a:custGeom>
              <a:avLst/>
              <a:gdLst>
                <a:gd name="T0" fmla="*/ 0 w 1876251"/>
                <a:gd name="T1" fmla="*/ 0 h 938125"/>
                <a:gd name="T2" fmla="*/ 1876251 w 1876251"/>
                <a:gd name="T3" fmla="*/ 938125 h 938125"/>
              </a:gdLst>
              <a:ahLst/>
              <a:cxnLst/>
              <a:rect l="T0" t="T1" r="T2" b="T3"/>
              <a:pathLst/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lIns="49067" tIns="49067" rIns="49067" bIns="49067" anchor="ctr"/>
            <a:lstStyle/>
            <a:p>
              <a:endParaRPr lang="zh-CN" altLang="en-US"/>
            </a:p>
          </p:txBody>
        </p:sp>
        <p:sp>
          <p:nvSpPr>
            <p:cNvPr id="67595" name="任意多边形 13"/>
            <p:cNvSpPr>
              <a:spLocks/>
            </p:cNvSpPr>
            <p:nvPr/>
          </p:nvSpPr>
          <p:spPr bwMode="auto">
            <a:xfrm rot="3310531">
              <a:off x="4221145" y="2071266"/>
              <a:ext cx="1314213" cy="32124"/>
            </a:xfrm>
            <a:custGeom>
              <a:avLst/>
              <a:gdLst>
                <a:gd name="T0" fmla="*/ 0 w 1314213"/>
                <a:gd name="T1" fmla="*/ 0 h 32124"/>
                <a:gd name="T2" fmla="*/ 1314213 w 1314213"/>
                <a:gd name="T3" fmla="*/ 32124 h 32124"/>
              </a:gdLst>
              <a:ahLst/>
              <a:cxnLst/>
              <a:rect l="T0" t="T1" r="T2" b="T3"/>
              <a:pathLst/>
            </a:custGeom>
            <a:noFill/>
            <a:ln w="25400" cap="flat" cmpd="sng">
              <a:solidFill>
                <a:srgbClr val="7E6BC9"/>
              </a:solidFill>
              <a:round/>
              <a:headEnd/>
              <a:tailEnd/>
            </a:ln>
          </p:spPr>
          <p:txBody>
            <a:bodyPr lIns="636951" tIns="-16793" rIns="636951" bIns="-16794" anchor="ctr"/>
            <a:lstStyle/>
            <a:p>
              <a:endParaRPr lang="zh-CN" altLang="en-US"/>
            </a:p>
          </p:txBody>
        </p:sp>
        <p:sp>
          <p:nvSpPr>
            <p:cNvPr id="67596" name="任意多边形 14"/>
            <p:cNvSpPr>
              <a:spLocks/>
            </p:cNvSpPr>
            <p:nvPr/>
          </p:nvSpPr>
          <p:spPr bwMode="auto">
            <a:xfrm>
              <a:off x="5253504" y="2157689"/>
              <a:ext cx="1876251" cy="938125"/>
            </a:xfrm>
            <a:custGeom>
              <a:avLst/>
              <a:gdLst>
                <a:gd name="T0" fmla="*/ 0 w 1876251"/>
                <a:gd name="T1" fmla="*/ 0 h 938125"/>
                <a:gd name="T2" fmla="*/ 1876251 w 1876251"/>
                <a:gd name="T3" fmla="*/ 938125 h 938125"/>
              </a:gdLst>
              <a:ahLst/>
              <a:cxnLst/>
              <a:rect l="T0" t="T1" r="T2" b="T3"/>
              <a:pathLst/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lIns="49067" tIns="49067" rIns="49067" bIns="49067" anchor="ctr"/>
            <a:lstStyle/>
            <a:p>
              <a:endParaRPr lang="zh-CN" altLang="en-US"/>
            </a:p>
          </p:txBody>
        </p:sp>
        <p:sp>
          <p:nvSpPr>
            <p:cNvPr id="67597" name="任意多边形 15"/>
            <p:cNvSpPr>
              <a:spLocks/>
            </p:cNvSpPr>
            <p:nvPr/>
          </p:nvSpPr>
          <p:spPr bwMode="auto">
            <a:xfrm rot="3654187">
              <a:off x="1479837" y="3554677"/>
              <a:ext cx="1543325" cy="32124"/>
            </a:xfrm>
            <a:custGeom>
              <a:avLst/>
              <a:gdLst>
                <a:gd name="T0" fmla="*/ 0 w 1543325"/>
                <a:gd name="T1" fmla="*/ 0 h 32124"/>
                <a:gd name="T2" fmla="*/ 1543325 w 1543325"/>
                <a:gd name="T3" fmla="*/ 32124 h 32124"/>
              </a:gdLst>
              <a:ahLst/>
              <a:cxnLst/>
              <a:rect l="T0" t="T1" r="T2" b="T3"/>
              <a:pathLst/>
            </a:custGeom>
            <a:noFill/>
            <a:ln w="25400" cap="flat" cmpd="sng">
              <a:solidFill>
                <a:srgbClr val="6585CF"/>
              </a:solidFill>
              <a:round/>
              <a:headEnd/>
              <a:tailEnd/>
            </a:ln>
          </p:spPr>
          <p:txBody>
            <a:bodyPr lIns="745779" tIns="-22521" rIns="745780" bIns="-22522" anchor="ctr"/>
            <a:lstStyle/>
            <a:p>
              <a:endParaRPr lang="zh-CN" altLang="en-US"/>
            </a:p>
          </p:txBody>
        </p:sp>
        <p:sp>
          <p:nvSpPr>
            <p:cNvPr id="67598" name="任意多边形 16"/>
            <p:cNvSpPr>
              <a:spLocks/>
            </p:cNvSpPr>
            <p:nvPr/>
          </p:nvSpPr>
          <p:spPr bwMode="auto">
            <a:xfrm>
              <a:off x="2626752" y="3775955"/>
              <a:ext cx="1876251" cy="938125"/>
            </a:xfrm>
            <a:custGeom>
              <a:avLst/>
              <a:gdLst>
                <a:gd name="T0" fmla="*/ 0 w 1876251"/>
                <a:gd name="T1" fmla="*/ 0 h 938125"/>
                <a:gd name="T2" fmla="*/ 1876251 w 1876251"/>
                <a:gd name="T3" fmla="*/ 938125 h 938125"/>
              </a:gdLst>
              <a:ahLst/>
              <a:cxnLst/>
              <a:rect l="T0" t="T1" r="T2" b="T3"/>
              <a:pathLst/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lIns="49067" tIns="49067" rIns="49067" bIns="49067" anchor="ctr"/>
            <a:lstStyle/>
            <a:p>
              <a:endParaRPr lang="zh-CN" altLang="en-US"/>
            </a:p>
          </p:txBody>
        </p:sp>
        <p:sp>
          <p:nvSpPr>
            <p:cNvPr id="67599" name="任意多边形 17"/>
            <p:cNvSpPr>
              <a:spLocks/>
            </p:cNvSpPr>
            <p:nvPr/>
          </p:nvSpPr>
          <p:spPr bwMode="auto">
            <a:xfrm rot="19457598">
              <a:off x="4416131" y="3959245"/>
              <a:ext cx="924244" cy="32124"/>
            </a:xfrm>
            <a:custGeom>
              <a:avLst/>
              <a:gdLst>
                <a:gd name="T0" fmla="*/ 0 w 924244"/>
                <a:gd name="T1" fmla="*/ 0 h 32124"/>
                <a:gd name="T2" fmla="*/ 924244 w 924244"/>
                <a:gd name="T3" fmla="*/ 32124 h 32124"/>
              </a:gdLst>
              <a:ahLst/>
              <a:cxnLst/>
              <a:rect l="T0" t="T1" r="T2" b="T3"/>
              <a:pathLst/>
            </a:custGeom>
            <a:noFill/>
            <a:ln w="25400" cap="flat" cmpd="sng">
              <a:solidFill>
                <a:srgbClr val="7E6BC9"/>
              </a:solidFill>
              <a:round/>
              <a:headEnd/>
              <a:tailEnd/>
            </a:ln>
          </p:spPr>
          <p:txBody>
            <a:bodyPr lIns="451716" tIns="-7044" rIns="451716" bIns="-7044" anchor="ctr"/>
            <a:lstStyle/>
            <a:p>
              <a:endParaRPr lang="zh-CN" altLang="en-US"/>
            </a:p>
          </p:txBody>
        </p:sp>
        <p:sp>
          <p:nvSpPr>
            <p:cNvPr id="67600" name="任意多边形 18"/>
            <p:cNvSpPr>
              <a:spLocks/>
            </p:cNvSpPr>
            <p:nvPr/>
          </p:nvSpPr>
          <p:spPr bwMode="auto">
            <a:xfrm>
              <a:off x="5253504" y="3236533"/>
              <a:ext cx="1876251" cy="938125"/>
            </a:xfrm>
            <a:custGeom>
              <a:avLst/>
              <a:gdLst>
                <a:gd name="T0" fmla="*/ 0 w 1876251"/>
                <a:gd name="T1" fmla="*/ 0 h 938125"/>
                <a:gd name="T2" fmla="*/ 1876251 w 1876251"/>
                <a:gd name="T3" fmla="*/ 938125 h 938125"/>
              </a:gdLst>
              <a:ahLst/>
              <a:cxnLst/>
              <a:rect l="T0" t="T1" r="T2" b="T3"/>
              <a:pathLst/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lIns="49067" tIns="49067" rIns="49067" bIns="49067" anchor="ctr"/>
            <a:lstStyle/>
            <a:p>
              <a:endParaRPr lang="zh-CN" altLang="en-US"/>
            </a:p>
          </p:txBody>
        </p:sp>
        <p:sp>
          <p:nvSpPr>
            <p:cNvPr id="67601" name="任意多边形 19"/>
            <p:cNvSpPr>
              <a:spLocks/>
            </p:cNvSpPr>
            <p:nvPr/>
          </p:nvSpPr>
          <p:spPr bwMode="auto">
            <a:xfrm rot="2142401">
              <a:off x="4416131" y="4498667"/>
              <a:ext cx="924244" cy="32124"/>
            </a:xfrm>
            <a:custGeom>
              <a:avLst/>
              <a:gdLst>
                <a:gd name="T0" fmla="*/ 0 w 924244"/>
                <a:gd name="T1" fmla="*/ 0 h 32124"/>
                <a:gd name="T2" fmla="*/ 924244 w 924244"/>
                <a:gd name="T3" fmla="*/ 32124 h 32124"/>
              </a:gdLst>
              <a:ahLst/>
              <a:cxnLst/>
              <a:rect l="T0" t="T1" r="T2" b="T3"/>
              <a:pathLst/>
            </a:custGeom>
            <a:noFill/>
            <a:ln w="25400" cap="flat" cmpd="sng">
              <a:solidFill>
                <a:srgbClr val="7E6BC9"/>
              </a:solidFill>
              <a:round/>
              <a:headEnd/>
              <a:tailEnd/>
            </a:ln>
          </p:spPr>
          <p:txBody>
            <a:bodyPr lIns="451716" tIns="-7044" rIns="451716" bIns="-7044" anchor="ctr"/>
            <a:lstStyle/>
            <a:p>
              <a:endParaRPr lang="zh-CN" altLang="en-US"/>
            </a:p>
          </p:txBody>
        </p:sp>
        <p:sp>
          <p:nvSpPr>
            <p:cNvPr id="67602" name="任意多边形 20"/>
            <p:cNvSpPr>
              <a:spLocks/>
            </p:cNvSpPr>
            <p:nvPr/>
          </p:nvSpPr>
          <p:spPr bwMode="auto">
            <a:xfrm>
              <a:off x="5253504" y="4315378"/>
              <a:ext cx="1876251" cy="938125"/>
            </a:xfrm>
            <a:custGeom>
              <a:avLst/>
              <a:gdLst>
                <a:gd name="T0" fmla="*/ 0 w 1876251"/>
                <a:gd name="T1" fmla="*/ 0 h 938125"/>
                <a:gd name="T2" fmla="*/ 1876251 w 1876251"/>
                <a:gd name="T3" fmla="*/ 938125 h 938125"/>
              </a:gdLst>
              <a:ahLst/>
              <a:cxnLst/>
              <a:rect l="T0" t="T1" r="T2" b="T3"/>
              <a:pathLst/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lIns="49067" tIns="49067" rIns="49067" bIns="49067" anchor="ctr"/>
            <a:lstStyle/>
            <a:p>
              <a:endParaRPr lang="zh-CN" altLang="en-US"/>
            </a:p>
          </p:txBody>
        </p:sp>
      </p:grpSp>
      <p:pic>
        <p:nvPicPr>
          <p:cNvPr id="67603" name="Picture 2"/>
          <p:cNvPicPr>
            <a:picLocks noChangeAspect="1" noChangeArrowheads="1"/>
          </p:cNvPicPr>
          <p:nvPr/>
        </p:nvPicPr>
        <p:blipFill>
          <a:blip r:embed="rId2"/>
          <a:srcRect l="64594"/>
          <a:stretch>
            <a:fillRect/>
          </a:stretch>
        </p:blipFill>
        <p:spPr bwMode="auto">
          <a:xfrm>
            <a:off x="8243888" y="3500438"/>
            <a:ext cx="631825" cy="595312"/>
          </a:xfrm>
          <a:prstGeom prst="rect">
            <a:avLst/>
          </a:prstGeom>
          <a:noFill/>
          <a:ln w="38100" cap="sq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67604" name="Picture 2"/>
          <p:cNvPicPr>
            <a:picLocks noChangeAspect="1" noChangeArrowheads="1"/>
          </p:cNvPicPr>
          <p:nvPr/>
        </p:nvPicPr>
        <p:blipFill>
          <a:blip r:embed="rId2"/>
          <a:srcRect l="32297" t="12111" r="35405" b="15218"/>
          <a:stretch>
            <a:fillRect/>
          </a:stretch>
        </p:blipFill>
        <p:spPr bwMode="auto">
          <a:xfrm>
            <a:off x="8291513" y="2420938"/>
            <a:ext cx="576262" cy="503237"/>
          </a:xfrm>
          <a:prstGeom prst="rect">
            <a:avLst/>
          </a:prstGeom>
          <a:noFill/>
          <a:ln w="38100" cap="sq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67605" name="Picture 2"/>
          <p:cNvPicPr>
            <a:picLocks noChangeAspect="1" noChangeArrowheads="1"/>
          </p:cNvPicPr>
          <p:nvPr/>
        </p:nvPicPr>
        <p:blipFill>
          <a:blip r:embed="rId2"/>
          <a:srcRect t="12111" r="67702"/>
          <a:stretch>
            <a:fillRect/>
          </a:stretch>
        </p:blipFill>
        <p:spPr bwMode="auto">
          <a:xfrm>
            <a:off x="8243888" y="1339850"/>
            <a:ext cx="576262" cy="523875"/>
          </a:xfrm>
          <a:prstGeom prst="rect">
            <a:avLst/>
          </a:prstGeom>
          <a:noFill/>
          <a:ln w="38100" cap="sq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66936-9EFF-4C3A-A709-9F83F06155C6}" type="slidenum">
              <a:rPr lang="zh-CN" altLang="en-US"/>
              <a:pPr/>
              <a:t>43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2924175"/>
            <a:ext cx="1150937" cy="1273175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686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1413" y="2924175"/>
            <a:ext cx="1152525" cy="1279525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6861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5600" y="1484313"/>
            <a:ext cx="2286000" cy="2705100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68613" name="TextBox 5"/>
          <p:cNvSpPr>
            <a:spLocks noChangeArrowheads="1"/>
          </p:cNvSpPr>
          <p:nvPr/>
        </p:nvSpPr>
        <p:spPr bwMode="auto">
          <a:xfrm>
            <a:off x="971550" y="4508500"/>
            <a:ext cx="9032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A5A5A5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构思</a:t>
            </a:r>
            <a:endParaRPr lang="zh-CN" altLang="en-US"/>
          </a:p>
        </p:txBody>
      </p:sp>
      <p:sp>
        <p:nvSpPr>
          <p:cNvPr id="68614" name="TextBox 5"/>
          <p:cNvSpPr>
            <a:spLocks noChangeArrowheads="1"/>
          </p:cNvSpPr>
          <p:nvPr/>
        </p:nvSpPr>
        <p:spPr bwMode="auto">
          <a:xfrm>
            <a:off x="2627313" y="4508500"/>
            <a:ext cx="9032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A5A5A5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设计</a:t>
            </a:r>
            <a:endParaRPr lang="zh-CN" altLang="en-US"/>
          </a:p>
        </p:txBody>
      </p:sp>
      <p:sp>
        <p:nvSpPr>
          <p:cNvPr id="68615" name="TextBox 5"/>
          <p:cNvSpPr>
            <a:spLocks noChangeArrowheads="1"/>
          </p:cNvSpPr>
          <p:nvPr/>
        </p:nvSpPr>
        <p:spPr bwMode="auto">
          <a:xfrm>
            <a:off x="6083300" y="4508500"/>
            <a:ext cx="9032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演示</a:t>
            </a:r>
            <a:endParaRPr lang="zh-CN" altLang="en-US"/>
          </a:p>
        </p:txBody>
      </p:sp>
      <p:sp>
        <p:nvSpPr>
          <p:cNvPr id="68616" name="TextBox 5"/>
          <p:cNvSpPr>
            <a:spLocks noChangeArrowheads="1"/>
          </p:cNvSpPr>
          <p:nvPr/>
        </p:nvSpPr>
        <p:spPr bwMode="auto">
          <a:xfrm>
            <a:off x="3995738" y="4508500"/>
            <a:ext cx="9032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A5A5A5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评审</a:t>
            </a:r>
            <a:endParaRPr lang="zh-CN" altLang="en-US">
              <a:ea typeface="宋体" pitchFamily="2" charset="-122"/>
            </a:endParaRPr>
          </a:p>
        </p:txBody>
      </p:sp>
      <p:pic>
        <p:nvPicPr>
          <p:cNvPr id="68617" name="Picture 8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4300" y="2924175"/>
            <a:ext cx="1150938" cy="1296988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68618" name="标题 1"/>
          <p:cNvSpPr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solidFill>
            <a:srgbClr val="0070C0"/>
          </a:solidFill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4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高效</a:t>
            </a:r>
            <a:r>
              <a:rPr lang="en-US" sz="4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4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流程：</a:t>
            </a:r>
            <a:r>
              <a:rPr lang="en-US" sz="4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P-D-C-A</a:t>
            </a:r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FE5E5-B7CF-49D9-AAAB-D871E95CF4D8}" type="slidenum">
              <a:rPr lang="zh-CN" altLang="en-US"/>
              <a:pPr/>
              <a:t>44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pic>
        <p:nvPicPr>
          <p:cNvPr id="69634" name="Picture 5"/>
          <p:cNvPicPr>
            <a:picLocks noChangeAspect="1" noChangeArrowheads="1"/>
          </p:cNvPicPr>
          <p:nvPr/>
        </p:nvPicPr>
        <p:blipFill>
          <a:blip r:embed="rId3"/>
          <a:srcRect r="31743" b="60132"/>
          <a:stretch>
            <a:fillRect/>
          </a:stretch>
        </p:blipFill>
        <p:spPr bwMode="auto">
          <a:xfrm>
            <a:off x="508000" y="2382838"/>
            <a:ext cx="8172450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5" name="Rectangle 2"/>
          <p:cNvSpPr>
            <a:spLocks noChangeArrowheads="1"/>
          </p:cNvSpPr>
          <p:nvPr/>
        </p:nvSpPr>
        <p:spPr bwMode="auto">
          <a:xfrm>
            <a:off x="571500" y="571500"/>
            <a:ext cx="830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60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60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演示</a:t>
            </a:r>
            <a:r>
              <a:rPr lang="en-US" sz="60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4M1E</a:t>
            </a:r>
            <a:endParaRPr lang="en-US"/>
          </a:p>
        </p:txBody>
      </p:sp>
      <p:sp>
        <p:nvSpPr>
          <p:cNvPr id="69636" name="直接箭头连接符 13"/>
          <p:cNvSpPr>
            <a:spLocks noChangeShapeType="1"/>
          </p:cNvSpPr>
          <p:nvPr/>
        </p:nvSpPr>
        <p:spPr bwMode="auto">
          <a:xfrm flipV="1">
            <a:off x="1285875" y="3571875"/>
            <a:ext cx="6786563" cy="0"/>
          </a:xfrm>
          <a:prstGeom prst="straightConnector1">
            <a:avLst/>
          </a:prstGeom>
          <a:noFill/>
          <a:ln w="76200">
            <a:solidFill>
              <a:srgbClr val="3F3F3F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9637" name="直接箭头连接符 19"/>
          <p:cNvSpPr>
            <a:spLocks noChangeShapeType="1"/>
          </p:cNvSpPr>
          <p:nvPr/>
        </p:nvSpPr>
        <p:spPr bwMode="auto">
          <a:xfrm rot="16200000" flipH="1">
            <a:off x="5357813" y="2286000"/>
            <a:ext cx="1214438" cy="1214437"/>
          </a:xfrm>
          <a:prstGeom prst="straightConnector1">
            <a:avLst/>
          </a:prstGeom>
          <a:noFill/>
          <a:ln w="38100">
            <a:solidFill>
              <a:srgbClr val="0C0C0C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9638" name="直接箭头连接符 20"/>
          <p:cNvSpPr>
            <a:spLocks noChangeShapeType="1"/>
          </p:cNvSpPr>
          <p:nvPr/>
        </p:nvSpPr>
        <p:spPr bwMode="auto">
          <a:xfrm rot="16200000" flipH="1">
            <a:off x="2571750" y="2278063"/>
            <a:ext cx="1214437" cy="1214438"/>
          </a:xfrm>
          <a:prstGeom prst="straightConnector1">
            <a:avLst/>
          </a:prstGeom>
          <a:noFill/>
          <a:ln w="38100">
            <a:solidFill>
              <a:srgbClr val="0C0C0C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9639" name="直接箭头连接符 22"/>
          <p:cNvSpPr>
            <a:spLocks noChangeShapeType="1"/>
          </p:cNvSpPr>
          <p:nvPr/>
        </p:nvSpPr>
        <p:spPr bwMode="auto">
          <a:xfrm rot="5400000" flipH="1" flipV="1">
            <a:off x="1500188" y="3714750"/>
            <a:ext cx="1500187" cy="1357313"/>
          </a:xfrm>
          <a:prstGeom prst="straightConnector1">
            <a:avLst/>
          </a:prstGeom>
          <a:noFill/>
          <a:ln w="38100">
            <a:solidFill>
              <a:srgbClr val="0C0C0C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9640" name="直接箭头连接符 23"/>
          <p:cNvSpPr>
            <a:spLocks noChangeShapeType="1"/>
          </p:cNvSpPr>
          <p:nvPr/>
        </p:nvSpPr>
        <p:spPr bwMode="auto">
          <a:xfrm rot="5400000" flipH="1" flipV="1">
            <a:off x="3609975" y="3714751"/>
            <a:ext cx="1500187" cy="1357312"/>
          </a:xfrm>
          <a:prstGeom prst="straightConnector1">
            <a:avLst/>
          </a:prstGeom>
          <a:noFill/>
          <a:ln w="38100">
            <a:solidFill>
              <a:srgbClr val="0C0C0C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9641" name="直接箭头连接符 24"/>
          <p:cNvSpPr>
            <a:spLocks noChangeShapeType="1"/>
          </p:cNvSpPr>
          <p:nvPr/>
        </p:nvSpPr>
        <p:spPr bwMode="auto">
          <a:xfrm rot="5400000" flipH="1" flipV="1">
            <a:off x="5572125" y="3714751"/>
            <a:ext cx="1500187" cy="1357312"/>
          </a:xfrm>
          <a:prstGeom prst="straightConnector1">
            <a:avLst/>
          </a:prstGeom>
          <a:noFill/>
          <a:ln w="38100">
            <a:solidFill>
              <a:srgbClr val="0C0C0C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9642" name="Rectangle 2"/>
          <p:cNvSpPr>
            <a:spLocks noChangeArrowheads="1"/>
          </p:cNvSpPr>
          <p:nvPr/>
        </p:nvSpPr>
        <p:spPr bwMode="auto">
          <a:xfrm>
            <a:off x="2071688" y="1714500"/>
            <a:ext cx="25717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32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人</a:t>
            </a:r>
            <a:r>
              <a:rPr lang="zh-CN" altLang="en-US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（演讲者、听众）</a:t>
            </a:r>
            <a:endParaRPr lang="en-US"/>
          </a:p>
        </p:txBody>
      </p:sp>
      <p:sp>
        <p:nvSpPr>
          <p:cNvPr id="69643" name="Rectangle 2"/>
          <p:cNvSpPr>
            <a:spLocks noChangeArrowheads="1"/>
          </p:cNvSpPr>
          <p:nvPr/>
        </p:nvSpPr>
        <p:spPr bwMode="auto">
          <a:xfrm>
            <a:off x="785813" y="5143500"/>
            <a:ext cx="228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32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料</a:t>
            </a:r>
            <a:r>
              <a:rPr lang="zh-CN" altLang="en-US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（课件、阅读材料、案例）</a:t>
            </a:r>
            <a:endParaRPr lang="en-US"/>
          </a:p>
        </p:txBody>
      </p:sp>
      <p:sp>
        <p:nvSpPr>
          <p:cNvPr id="69644" name="Rectangle 2"/>
          <p:cNvSpPr>
            <a:spLocks noChangeArrowheads="1"/>
          </p:cNvSpPr>
          <p:nvPr/>
        </p:nvSpPr>
        <p:spPr bwMode="auto">
          <a:xfrm>
            <a:off x="5000625" y="1722438"/>
            <a:ext cx="37147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32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机</a:t>
            </a:r>
            <a:r>
              <a:rPr lang="zh-CN" altLang="en-US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（投影仪、电脑、播放笔）</a:t>
            </a:r>
            <a:endParaRPr lang="en-US"/>
          </a:p>
        </p:txBody>
      </p:sp>
      <p:sp>
        <p:nvSpPr>
          <p:cNvPr id="69645" name="Rectangle 2"/>
          <p:cNvSpPr>
            <a:spLocks noChangeArrowheads="1"/>
          </p:cNvSpPr>
          <p:nvPr/>
        </p:nvSpPr>
        <p:spPr bwMode="auto">
          <a:xfrm>
            <a:off x="3214688" y="5143500"/>
            <a:ext cx="21431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32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法</a:t>
            </a:r>
            <a:r>
              <a:rPr lang="zh-CN" altLang="en-US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（演示的方法</a:t>
            </a:r>
            <a:r>
              <a:rPr lang="en-US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)</a:t>
            </a:r>
            <a:endParaRPr lang="en-US"/>
          </a:p>
        </p:txBody>
      </p:sp>
      <p:sp>
        <p:nvSpPr>
          <p:cNvPr id="69646" name="Rectangle 2"/>
          <p:cNvSpPr>
            <a:spLocks noChangeArrowheads="1"/>
          </p:cNvSpPr>
          <p:nvPr/>
        </p:nvSpPr>
        <p:spPr bwMode="auto">
          <a:xfrm>
            <a:off x="5357813" y="5151438"/>
            <a:ext cx="3500437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zh-CN" altLang="en-US" sz="32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环</a:t>
            </a:r>
            <a:r>
              <a:rPr lang="zh-CN" altLang="en-US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（灯光、声音、现场气氛）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B8F80-6105-446A-AB54-6FCCEE5B9257}" type="slidenum">
              <a:rPr lang="zh-CN" altLang="en-US"/>
              <a:pPr/>
              <a:t>45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1682" name="标题 1"/>
          <p:cNvSpPr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solidFill>
            <a:srgbClr val="0070C0"/>
          </a:solidFill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4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参与矩阵</a:t>
            </a:r>
            <a:endParaRPr lang="zh-CN" altLang="en-US">
              <a:ea typeface="宋体" pitchFamily="2" charset="-122"/>
            </a:endParaRPr>
          </a:p>
        </p:txBody>
      </p:sp>
      <p:graphicFrame>
        <p:nvGraphicFramePr>
          <p:cNvPr id="71683" name="Group 3"/>
          <p:cNvGraphicFramePr>
            <a:graphicFrameLocks noGrp="1"/>
          </p:cNvGraphicFramePr>
          <p:nvPr/>
        </p:nvGraphicFramePr>
        <p:xfrm>
          <a:off x="323850" y="1268413"/>
          <a:ext cx="8567738" cy="5335588"/>
        </p:xfrm>
        <a:graphic>
          <a:graphicData uri="http://schemas.openxmlformats.org/drawingml/2006/table">
            <a:tbl>
              <a:tblPr/>
              <a:tblGrid>
                <a:gridCol w="1428750"/>
                <a:gridCol w="1427163"/>
                <a:gridCol w="1428750"/>
                <a:gridCol w="1427162"/>
                <a:gridCol w="1427163"/>
                <a:gridCol w="1428750"/>
              </a:tblGrid>
              <a:tr h="1360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  <a:sym typeface="微软雅黑" pitchFamily="34" charset="-122"/>
                        </a:rPr>
                        <a:t>工程师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黑体" pitchFamily="2" charset="-122"/>
                        <a:sym typeface="Franklin Gothic Book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  <a:sym typeface="微软雅黑" pitchFamily="34" charset="-122"/>
                        </a:rPr>
                        <a:t>秘书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黑体" pitchFamily="2" charset="-122"/>
                        <a:sym typeface="Franklin Gothic Book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  <a:sym typeface="微软雅黑" pitchFamily="34" charset="-122"/>
                        </a:rPr>
                        <a:t>经理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黑体" pitchFamily="2" charset="-122"/>
                        <a:sym typeface="Franklin Gothic Book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  <a:sym typeface="微软雅黑" pitchFamily="34" charset="-122"/>
                        </a:rPr>
                        <a:t>总监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黑体" pitchFamily="2" charset="-122"/>
                        <a:sym typeface="Franklin Gothic Book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  <a:sym typeface="微软雅黑" pitchFamily="34" charset="-122"/>
                        </a:rPr>
                        <a:t>老板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黑体" pitchFamily="2" charset="-122"/>
                        <a:sym typeface="Franklin Gothic Book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3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  <a:sym typeface="微软雅黑" pitchFamily="34" charset="-122"/>
                        </a:rPr>
                        <a:t>构思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黑体" pitchFamily="2" charset="-122"/>
                        <a:sym typeface="Franklin Gothic Book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C0C0C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sym typeface="微软雅黑" pitchFamily="34" charset="-122"/>
                        </a:rPr>
                        <a:t>√ 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黑体" pitchFamily="2" charset="-122"/>
                        <a:sym typeface="Franklin Gothic Book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C0C0C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C0C0C"/>
                          </a:solidFill>
                          <a:effectLst/>
                          <a:latin typeface="微软雅黑" pitchFamily="34" charset="-122"/>
                          <a:ea typeface="黑体" pitchFamily="2" charset="-122"/>
                          <a:sym typeface="黑体" pitchFamily="2" charset="-122"/>
                        </a:rPr>
                        <a:t>√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黑体" pitchFamily="2" charset="-122"/>
                        <a:sym typeface="Franklin Gothic Book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C0C0C"/>
                          </a:solidFill>
                          <a:effectLst/>
                          <a:latin typeface="微软雅黑" pitchFamily="34" charset="-122"/>
                          <a:ea typeface="黑体" pitchFamily="2" charset="-122"/>
                          <a:sym typeface="黑体" pitchFamily="2" charset="-122"/>
                        </a:rPr>
                        <a:t>√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黑体" pitchFamily="2" charset="-122"/>
                        <a:sym typeface="Franklin Gothic Book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C0C0C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3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  <a:sym typeface="微软雅黑" pitchFamily="34" charset="-122"/>
                        </a:rPr>
                        <a:t>设计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黑体" pitchFamily="2" charset="-122"/>
                        <a:sym typeface="Franklin Gothic Book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C0C0C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C0C0C"/>
                          </a:solidFill>
                          <a:effectLst/>
                          <a:latin typeface="微软雅黑" pitchFamily="34" charset="-122"/>
                          <a:ea typeface="黑体" pitchFamily="2" charset="-122"/>
                          <a:sym typeface="黑体" pitchFamily="2" charset="-122"/>
                        </a:rPr>
                        <a:t>√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黑体" pitchFamily="2" charset="-122"/>
                        <a:sym typeface="Franklin Gothic Book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C0C0C"/>
                          </a:solidFill>
                          <a:effectLst/>
                          <a:latin typeface="微软雅黑" pitchFamily="34" charset="-122"/>
                          <a:ea typeface="黑体" pitchFamily="2" charset="-122"/>
                          <a:sym typeface="黑体" pitchFamily="2" charset="-122"/>
                        </a:rPr>
                        <a:t>√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黑体" pitchFamily="2" charset="-122"/>
                        <a:sym typeface="Franklin Gothic Book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C0C0C"/>
                          </a:solidFill>
                          <a:effectLst/>
                          <a:latin typeface="微软雅黑" pitchFamily="34" charset="-122"/>
                          <a:ea typeface="黑体" pitchFamily="2" charset="-122"/>
                          <a:sym typeface="黑体" pitchFamily="2" charset="-122"/>
                        </a:rPr>
                        <a:t>√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黑体" pitchFamily="2" charset="-122"/>
                        <a:sym typeface="Franklin Gothic Book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C0C0C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3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  <a:sym typeface="微软雅黑" pitchFamily="34" charset="-122"/>
                        </a:rPr>
                        <a:t>评审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黑体" pitchFamily="2" charset="-122"/>
                        <a:sym typeface="Franklin Gothic Book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C0C0C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C0C0C"/>
                          </a:solidFill>
                          <a:effectLst/>
                          <a:latin typeface="微软雅黑" pitchFamily="34" charset="-122"/>
                          <a:ea typeface="黑体" pitchFamily="2" charset="-122"/>
                          <a:sym typeface="黑体" pitchFamily="2" charset="-122"/>
                        </a:rPr>
                        <a:t>√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黑体" pitchFamily="2" charset="-122"/>
                        <a:sym typeface="Franklin Gothic Book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C0C0C"/>
                          </a:solidFill>
                          <a:effectLst/>
                          <a:latin typeface="微软雅黑" pitchFamily="34" charset="-122"/>
                          <a:ea typeface="黑体" pitchFamily="2" charset="-122"/>
                          <a:sym typeface="黑体" pitchFamily="2" charset="-122"/>
                        </a:rPr>
                        <a:t>√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黑体" pitchFamily="2" charset="-122"/>
                        <a:sym typeface="Franklin Gothic Book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C0C0C"/>
                          </a:solidFill>
                          <a:effectLst/>
                          <a:latin typeface="微软雅黑" pitchFamily="34" charset="-122"/>
                          <a:ea typeface="黑体" pitchFamily="2" charset="-122"/>
                          <a:sym typeface="黑体" pitchFamily="2" charset="-122"/>
                        </a:rPr>
                        <a:t>√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黑体" pitchFamily="2" charset="-122"/>
                        <a:sym typeface="Franklin Gothic Book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C0C0C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3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微软雅黑" pitchFamily="34" charset="-122"/>
                          <a:ea typeface="微软雅黑" pitchFamily="34" charset="-122"/>
                          <a:sym typeface="微软雅黑" pitchFamily="34" charset="-122"/>
                        </a:rPr>
                        <a:t>演示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黑体" pitchFamily="2" charset="-122"/>
                        <a:sym typeface="Franklin Gothic Book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C0C0C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C0C0C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sym typeface="微软雅黑" pitchFamily="34" charset="-122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C0C0C"/>
                          </a:solidFill>
                          <a:effectLst/>
                          <a:latin typeface="微软雅黑" pitchFamily="34" charset="-122"/>
                          <a:ea typeface="黑体" pitchFamily="2" charset="-122"/>
                          <a:sym typeface="黑体" pitchFamily="2" charset="-122"/>
                        </a:rPr>
                        <a:t>√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黑体" pitchFamily="2" charset="-122"/>
                        <a:sym typeface="Franklin Gothic Book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C0C0C"/>
                          </a:solidFill>
                          <a:effectLst/>
                          <a:latin typeface="微软雅黑" pitchFamily="34" charset="-122"/>
                          <a:ea typeface="黑体" pitchFamily="2" charset="-122"/>
                          <a:sym typeface="黑体" pitchFamily="2" charset="-122"/>
                        </a:rPr>
                        <a:t>√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黑体" pitchFamily="2" charset="-122"/>
                        <a:sym typeface="Franklin Gothic Book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C0C0C"/>
                          </a:solidFill>
                          <a:effectLst/>
                          <a:latin typeface="微软雅黑" pitchFamily="34" charset="-122"/>
                          <a:ea typeface="黑体" pitchFamily="2" charset="-122"/>
                          <a:sym typeface="黑体" pitchFamily="2" charset="-122"/>
                        </a:rPr>
                        <a:t>√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ea typeface="黑体" pitchFamily="2" charset="-122"/>
                        <a:sym typeface="Franklin Gothic Book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DA58A-E635-4CC1-8969-7455D64BBAE6}" type="slidenum">
              <a:rPr lang="zh-CN" altLang="en-US"/>
              <a:pPr/>
              <a:t>46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2706" name="标题 1"/>
          <p:cNvSpPr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solidFill>
            <a:srgbClr val="0070C0"/>
          </a:solidFill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4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高效</a:t>
            </a:r>
            <a:r>
              <a:rPr lang="en-US" sz="4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4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流程：</a:t>
            </a:r>
            <a:r>
              <a:rPr lang="en-US" sz="4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P-D-C-A</a:t>
            </a:r>
            <a:endParaRPr lang="zh-CN" altLang="en-US">
              <a:ea typeface="宋体" pitchFamily="2" charset="-122"/>
            </a:endParaRPr>
          </a:p>
        </p:txBody>
      </p:sp>
      <p:pic>
        <p:nvPicPr>
          <p:cNvPr id="72707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875088"/>
            <a:ext cx="4249737" cy="2879725"/>
          </a:xfrm>
          <a:prstGeom prst="rect">
            <a:avLst/>
          </a:prstGeom>
          <a:noFill/>
          <a:ln w="38100" cap="sq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72708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3860800"/>
            <a:ext cx="4286250" cy="2881313"/>
          </a:xfrm>
          <a:prstGeom prst="rect">
            <a:avLst/>
          </a:prstGeom>
          <a:noFill/>
          <a:ln w="38100" cap="sq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72709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123950"/>
            <a:ext cx="4249737" cy="2486025"/>
          </a:xfrm>
          <a:prstGeom prst="rect">
            <a:avLst/>
          </a:prstGeom>
          <a:noFill/>
          <a:ln w="38100" cap="sq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72710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388" y="1082675"/>
            <a:ext cx="4249737" cy="2520950"/>
          </a:xfrm>
          <a:prstGeom prst="rect">
            <a:avLst/>
          </a:prstGeom>
          <a:noFill/>
          <a:ln w="38100" cap="sq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4F560-057F-48C8-8B97-E8C4F3B5FE5C}" type="slidenum">
              <a:rPr lang="zh-CN" altLang="en-US"/>
              <a:pPr/>
              <a:t>47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3730" name="矩形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黑体" pitchFamily="2" charset="-122"/>
              <a:ea typeface="黑体" pitchFamily="2" charset="-122"/>
              <a:sym typeface="黑体" pitchFamily="2" charset="-122"/>
            </a:endParaRPr>
          </a:p>
        </p:txBody>
      </p:sp>
      <p:sp>
        <p:nvSpPr>
          <p:cNvPr id="73731" name="TextBox 43"/>
          <p:cNvSpPr>
            <a:spLocks noChangeArrowheads="1"/>
          </p:cNvSpPr>
          <p:nvPr/>
        </p:nvSpPr>
        <p:spPr bwMode="auto">
          <a:xfrm>
            <a:off x="2555875" y="333375"/>
            <a:ext cx="410527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6600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内容总结</a:t>
            </a:r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0" y="0"/>
            <a:ext cx="9144000" cy="1052513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6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6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的一法三宝</a:t>
            </a:r>
            <a:endParaRPr lang="en-US"/>
          </a:p>
        </p:txBody>
      </p:sp>
      <p:grpSp>
        <p:nvGrpSpPr>
          <p:cNvPr id="74755" name="Group 3"/>
          <p:cNvGrpSpPr>
            <a:grpSpLocks/>
          </p:cNvGrpSpPr>
          <p:nvPr/>
        </p:nvGrpSpPr>
        <p:grpSpPr bwMode="auto">
          <a:xfrm>
            <a:off x="250825" y="2781300"/>
            <a:ext cx="8642350" cy="2189163"/>
            <a:chOff x="0" y="0"/>
            <a:chExt cx="8640960" cy="2189857"/>
          </a:xfrm>
        </p:grpSpPr>
        <p:pic>
          <p:nvPicPr>
            <p:cNvPr id="7475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440160" cy="1440000"/>
            </a:xfrm>
            <a:prstGeom prst="rect">
              <a:avLst/>
            </a:prstGeom>
            <a:noFill/>
            <a:ln w="38100" cap="sq">
              <a:solidFill>
                <a:srgbClr val="0070C0"/>
              </a:solidFill>
              <a:miter lim="800000"/>
              <a:headEnd/>
              <a:tailEnd/>
            </a:ln>
          </p:spPr>
        </p:pic>
        <p:pic>
          <p:nvPicPr>
            <p:cNvPr id="74757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352315" y="0"/>
              <a:ext cx="1440160" cy="1440000"/>
            </a:xfrm>
            <a:prstGeom prst="rect">
              <a:avLst/>
            </a:prstGeom>
            <a:noFill/>
            <a:ln w="38100" cap="sq">
              <a:solidFill>
                <a:srgbClr val="0070C0"/>
              </a:solidFill>
              <a:miter lim="800000"/>
              <a:headEnd/>
              <a:tailEnd/>
            </a:ln>
          </p:spPr>
        </p:pic>
        <p:pic>
          <p:nvPicPr>
            <p:cNvPr id="74758" name="Picture 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056785" y="0"/>
              <a:ext cx="1440159" cy="1440000"/>
            </a:xfrm>
            <a:prstGeom prst="rect">
              <a:avLst/>
            </a:prstGeom>
            <a:noFill/>
            <a:ln w="38100" cap="sq">
              <a:solidFill>
                <a:srgbClr val="0070C0"/>
              </a:solidFill>
              <a:miter lim="800000"/>
              <a:headEnd/>
              <a:tailEnd/>
            </a:ln>
          </p:spPr>
        </p:pic>
        <p:pic>
          <p:nvPicPr>
            <p:cNvPr id="74759" name="Picture 86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04630" y="0"/>
              <a:ext cx="1440000" cy="1440160"/>
            </a:xfrm>
            <a:prstGeom prst="rect">
              <a:avLst/>
            </a:prstGeom>
            <a:noFill/>
            <a:ln w="38100" cap="sq">
              <a:solidFill>
                <a:srgbClr val="0070C0"/>
              </a:solidFill>
              <a:miter lim="800000"/>
              <a:headEnd/>
              <a:tailEnd/>
            </a:ln>
          </p:spPr>
        </p:pic>
        <p:sp>
          <p:nvSpPr>
            <p:cNvPr id="74760" name="右箭头 29"/>
            <p:cNvSpPr>
              <a:spLocks noChangeArrowheads="1"/>
            </p:cNvSpPr>
            <p:nvPr/>
          </p:nvSpPr>
          <p:spPr bwMode="auto">
            <a:xfrm>
              <a:off x="1584176" y="576064"/>
              <a:ext cx="720080" cy="432048"/>
            </a:xfrm>
            <a:prstGeom prst="rightArrow">
              <a:avLst>
                <a:gd name="adj1" fmla="val 50000"/>
                <a:gd name="adj2" fmla="val 50000"/>
              </a:avLst>
            </a:prstGeom>
            <a:noFill/>
            <a:ln w="38100">
              <a:solidFill>
                <a:srgbClr val="395E8A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 b="1" i="1">
                <a:solidFill>
                  <a:srgbClr val="FFFFFF"/>
                </a:solidFill>
                <a:latin typeface="Calibri" pitchFamily="34" charset="0"/>
                <a:ea typeface="宋体" pitchFamily="2" charset="-122"/>
                <a:sym typeface="黑体" pitchFamily="2" charset="-122"/>
              </a:endParaRPr>
            </a:p>
          </p:txBody>
        </p:sp>
        <p:sp>
          <p:nvSpPr>
            <p:cNvPr id="74761" name="右箭头 30"/>
            <p:cNvSpPr>
              <a:spLocks noChangeArrowheads="1"/>
            </p:cNvSpPr>
            <p:nvPr/>
          </p:nvSpPr>
          <p:spPr bwMode="auto">
            <a:xfrm>
              <a:off x="3918912" y="576064"/>
              <a:ext cx="720080" cy="432048"/>
            </a:xfrm>
            <a:prstGeom prst="rightArrow">
              <a:avLst>
                <a:gd name="adj1" fmla="val 50000"/>
                <a:gd name="adj2" fmla="val 50000"/>
              </a:avLst>
            </a:prstGeom>
            <a:noFill/>
            <a:ln w="38100">
              <a:solidFill>
                <a:srgbClr val="395E8A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 b="1" i="1">
                <a:solidFill>
                  <a:srgbClr val="FFFFFF"/>
                </a:solidFill>
                <a:latin typeface="Calibri" pitchFamily="34" charset="0"/>
                <a:ea typeface="宋体" pitchFamily="2" charset="-122"/>
                <a:sym typeface="黑体" pitchFamily="2" charset="-122"/>
              </a:endParaRPr>
            </a:p>
          </p:txBody>
        </p:sp>
        <p:sp>
          <p:nvSpPr>
            <p:cNvPr id="74762" name="右箭头 31"/>
            <p:cNvSpPr>
              <a:spLocks noChangeArrowheads="1"/>
            </p:cNvSpPr>
            <p:nvPr/>
          </p:nvSpPr>
          <p:spPr bwMode="auto">
            <a:xfrm>
              <a:off x="6264696" y="504056"/>
              <a:ext cx="720080" cy="432048"/>
            </a:xfrm>
            <a:prstGeom prst="rightArrow">
              <a:avLst>
                <a:gd name="adj1" fmla="val 50000"/>
                <a:gd name="adj2" fmla="val 50000"/>
              </a:avLst>
            </a:prstGeom>
            <a:noFill/>
            <a:ln w="38100">
              <a:solidFill>
                <a:srgbClr val="395E8A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 b="1" i="1">
                <a:solidFill>
                  <a:srgbClr val="FFFFFF"/>
                </a:solidFill>
                <a:latin typeface="Calibri" pitchFamily="34" charset="0"/>
                <a:ea typeface="宋体" pitchFamily="2" charset="-122"/>
                <a:sym typeface="黑体" pitchFamily="2" charset="-122"/>
              </a:endParaRPr>
            </a:p>
          </p:txBody>
        </p:sp>
        <p:sp>
          <p:nvSpPr>
            <p:cNvPr id="74763" name="TextBox 32"/>
            <p:cNvSpPr>
              <a:spLocks noChangeArrowheads="1"/>
            </p:cNvSpPr>
            <p:nvPr/>
          </p:nvSpPr>
          <p:spPr bwMode="auto">
            <a:xfrm>
              <a:off x="0" y="1728192"/>
              <a:ext cx="158417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 i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P</a:t>
              </a:r>
              <a:r>
                <a:rPr lang="en-US" sz="2400" b="1" i="1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lan </a:t>
              </a:r>
              <a:r>
                <a:rPr lang="zh-CN" altLang="en-US" sz="2400" b="1" i="1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构思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74764" name="TextBox 33"/>
            <p:cNvSpPr>
              <a:spLocks noChangeArrowheads="1"/>
            </p:cNvSpPr>
            <p:nvPr/>
          </p:nvSpPr>
          <p:spPr bwMode="auto">
            <a:xfrm>
              <a:off x="2160240" y="1728192"/>
              <a:ext cx="187220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 i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D</a:t>
              </a:r>
              <a:r>
                <a:rPr lang="en-US" sz="2400" b="1" i="1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esign</a:t>
              </a:r>
              <a:r>
                <a:rPr lang="zh-CN" altLang="en-US" sz="2400" b="1" i="1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设计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74765" name="TextBox 34"/>
            <p:cNvSpPr>
              <a:spLocks noChangeArrowheads="1"/>
            </p:cNvSpPr>
            <p:nvPr/>
          </p:nvSpPr>
          <p:spPr bwMode="auto">
            <a:xfrm>
              <a:off x="4608512" y="1724000"/>
              <a:ext cx="172819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 i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C</a:t>
              </a:r>
              <a:r>
                <a:rPr lang="en-US" sz="2400" b="1" i="1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heck</a:t>
              </a:r>
              <a:r>
                <a:rPr lang="zh-CN" altLang="en-US" sz="2400" b="1" i="1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评审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74766" name="TextBox 35"/>
            <p:cNvSpPr>
              <a:spLocks noChangeArrowheads="1"/>
            </p:cNvSpPr>
            <p:nvPr/>
          </p:nvSpPr>
          <p:spPr bwMode="auto">
            <a:xfrm>
              <a:off x="6840760" y="1728192"/>
              <a:ext cx="18002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 i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</a:t>
              </a:r>
              <a:r>
                <a:rPr lang="en-US" sz="2400" b="1" i="1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ction</a:t>
              </a:r>
              <a:r>
                <a:rPr lang="zh-CN" altLang="en-US" sz="2400" b="1" i="1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演示</a:t>
              </a:r>
              <a:endParaRPr lang="zh-CN" altLang="en-US">
                <a:ea typeface="宋体" pitchFamily="2" charset="-122"/>
              </a:endParaRPr>
            </a:p>
          </p:txBody>
        </p:sp>
      </p:grpSp>
      <p:sp>
        <p:nvSpPr>
          <p:cNvPr id="74767" name="矩形 37"/>
          <p:cNvSpPr>
            <a:spLocks noChangeArrowheads="1"/>
          </p:cNvSpPr>
          <p:nvPr/>
        </p:nvSpPr>
        <p:spPr bwMode="auto">
          <a:xfrm>
            <a:off x="179388" y="5300663"/>
            <a:ext cx="1800225" cy="1008062"/>
          </a:xfrm>
          <a:prstGeom prst="rect">
            <a:avLst/>
          </a:prstGeom>
          <a:solidFill>
            <a:srgbClr val="0070C0"/>
          </a:solidFill>
          <a:ln w="25400">
            <a:solidFill>
              <a:srgbClr val="0070C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逻辑严密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74768" name="矩形 38"/>
          <p:cNvSpPr>
            <a:spLocks noChangeArrowheads="1"/>
          </p:cNvSpPr>
          <p:nvPr/>
        </p:nvSpPr>
        <p:spPr bwMode="auto">
          <a:xfrm>
            <a:off x="2455863" y="5300663"/>
            <a:ext cx="1800225" cy="1008062"/>
          </a:xfrm>
          <a:prstGeom prst="rect">
            <a:avLst/>
          </a:prstGeom>
          <a:solidFill>
            <a:srgbClr val="0070C0"/>
          </a:solidFill>
          <a:ln w="25400">
            <a:solidFill>
              <a:srgbClr val="0070C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内容简洁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74769" name="矩形 39"/>
          <p:cNvSpPr>
            <a:spLocks noChangeArrowheads="1"/>
          </p:cNvSpPr>
          <p:nvPr/>
        </p:nvSpPr>
        <p:spPr bwMode="auto">
          <a:xfrm>
            <a:off x="3492500" y="1484313"/>
            <a:ext cx="1800225" cy="1008062"/>
          </a:xfrm>
          <a:prstGeom prst="rect">
            <a:avLst/>
          </a:prstGeom>
          <a:solidFill>
            <a:srgbClr val="0070C0"/>
          </a:solidFill>
          <a:ln w="25400">
            <a:solidFill>
              <a:srgbClr val="0070C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听众至上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74770" name="直接连接符 45"/>
          <p:cNvSpPr>
            <a:spLocks noChangeShapeType="1"/>
          </p:cNvSpPr>
          <p:nvPr/>
        </p:nvSpPr>
        <p:spPr bwMode="auto">
          <a:xfrm rot="5400000">
            <a:off x="107157" y="1986756"/>
            <a:ext cx="431800" cy="1587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4771" name="直接连接符 46"/>
          <p:cNvSpPr>
            <a:spLocks noChangeShapeType="1"/>
          </p:cNvSpPr>
          <p:nvPr/>
        </p:nvSpPr>
        <p:spPr bwMode="auto">
          <a:xfrm rot="5400000">
            <a:off x="8532019" y="1988344"/>
            <a:ext cx="431800" cy="1588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4772" name="直接箭头连接符 48"/>
          <p:cNvSpPr>
            <a:spLocks noChangeShapeType="1"/>
          </p:cNvSpPr>
          <p:nvPr/>
        </p:nvSpPr>
        <p:spPr bwMode="auto">
          <a:xfrm>
            <a:off x="5292725" y="1989138"/>
            <a:ext cx="3455988" cy="1587"/>
          </a:xfrm>
          <a:prstGeom prst="straightConnector1">
            <a:avLst/>
          </a:prstGeom>
          <a:noFill/>
          <a:ln w="38100">
            <a:solidFill>
              <a:srgbClr val="0070C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4773" name="直接箭头连接符 50"/>
          <p:cNvSpPr>
            <a:spLocks noChangeShapeType="1"/>
          </p:cNvSpPr>
          <p:nvPr/>
        </p:nvSpPr>
        <p:spPr bwMode="auto">
          <a:xfrm rot="10800000">
            <a:off x="323850" y="1989138"/>
            <a:ext cx="3168650" cy="1587"/>
          </a:xfrm>
          <a:prstGeom prst="straightConnector1">
            <a:avLst/>
          </a:prstGeom>
          <a:noFill/>
          <a:ln w="38100">
            <a:solidFill>
              <a:srgbClr val="0070C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1000"/>
                                        <p:tgtEl>
                                          <p:spTgt spid="74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1000"/>
                                        <p:tgtEl>
                                          <p:spTgt spid="74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1000"/>
                                        <p:tgtEl>
                                          <p:spTgt spid="74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4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4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4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4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4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4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4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4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4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4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4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4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4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4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4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4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1000"/>
                                        <p:tgtEl>
                                          <p:spTgt spid="74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1000"/>
                                        <p:tgtEl>
                                          <p:spTgt spid="74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 bldLvl="0" animBg="1" autoUpdateAnimBg="0"/>
      <p:bldP spid="74767" grpId="0" bldLvl="0" animBg="1" autoUpdateAnimBg="0"/>
      <p:bldP spid="74768" grpId="0" bldLvl="0" animBg="1" autoUpdateAnimBg="0"/>
      <p:bldP spid="74769" grpId="0" bldLvl="0" animBg="1" autoUpdateAnimBg="0"/>
      <p:bldP spid="74770" grpId="0" animBg="1"/>
      <p:bldP spid="74771" grpId="0" animBg="1"/>
      <p:bldP spid="74772" grpId="0" animBg="1"/>
      <p:bldP spid="74773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D854A-81B3-446A-A59D-8D8A20096F34}" type="slidenum">
              <a:rPr lang="zh-CN" altLang="en-US"/>
              <a:pPr/>
              <a:t>49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5778" name="矩形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黑体" pitchFamily="2" charset="-122"/>
              <a:ea typeface="黑体" pitchFamily="2" charset="-122"/>
              <a:sym typeface="黑体" pitchFamily="2" charset="-122"/>
            </a:endParaRPr>
          </a:p>
        </p:txBody>
      </p:sp>
      <p:sp>
        <p:nvSpPr>
          <p:cNvPr id="75779" name="标题 1"/>
          <p:cNvSpPr>
            <a:spLocks noChangeArrowheads="1"/>
          </p:cNvSpPr>
          <p:nvPr/>
        </p:nvSpPr>
        <p:spPr bwMode="auto">
          <a:xfrm>
            <a:off x="500063" y="1785938"/>
            <a:ext cx="8643937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18288" bIns="0" anchor="b"/>
          <a:lstStyle/>
          <a:p>
            <a:r>
              <a:rPr lang="zh-CN" altLang="en-US" sz="6600" b="1">
                <a:solidFill>
                  <a:srgbClr val="FFFF00"/>
                </a:solidFill>
                <a:latin typeface="Franklin Gothic Medium" pitchFamily="34" charset="0"/>
                <a:ea typeface="微软雅黑" pitchFamily="34" charset="-122"/>
                <a:sym typeface="Franklin Gothic Medium" pitchFamily="34" charset="0"/>
              </a:rPr>
              <a:t>千里之行，始于足下！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75780" name="标题 1"/>
          <p:cNvSpPr>
            <a:spLocks noChangeArrowheads="1"/>
          </p:cNvSpPr>
          <p:nvPr/>
        </p:nvSpPr>
        <p:spPr bwMode="auto">
          <a:xfrm>
            <a:off x="3214688" y="4214813"/>
            <a:ext cx="2928937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18288" bIns="0" anchor="b"/>
          <a:lstStyle/>
          <a:p>
            <a:r>
              <a:rPr lang="zh-CN" altLang="en-US" sz="4000" b="1">
                <a:solidFill>
                  <a:srgbClr val="FFFF00"/>
                </a:solidFill>
                <a:latin typeface="Franklin Gothic Medium" pitchFamily="34" charset="0"/>
                <a:ea typeface="微软雅黑" pitchFamily="34" charset="-122"/>
                <a:sym typeface="Franklin Gothic Medium" pitchFamily="34" charset="0"/>
              </a:rPr>
              <a:t>感谢聆听！</a:t>
            </a:r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4466B-B912-4DFF-BFCA-9A2B4B3C07F0}" type="slidenum">
              <a:rPr lang="zh-CN" altLang="en-US"/>
              <a:pPr/>
              <a:t>5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500063" y="428625"/>
            <a:ext cx="830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60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“罪恶”的</a:t>
            </a:r>
            <a:r>
              <a:rPr lang="en-US" sz="60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32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（</a:t>
            </a:r>
            <a:r>
              <a:rPr lang="en-US" sz="32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</a:t>
            </a:r>
            <a:r>
              <a:rPr lang="zh-CN" altLang="en-US" sz="32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）</a:t>
            </a:r>
            <a:endParaRPr lang="en-US"/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268413"/>
            <a:ext cx="8642350" cy="5089525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/>
              <a:t>ppt宝藏_www.pptbz.com_提供下载</a:t>
            </a:r>
          </a:p>
        </p:txBody>
      </p:sp>
      <p:pic>
        <p:nvPicPr>
          <p:cNvPr id="76803" name="Picture 3" descr="logo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419475" y="2276475"/>
            <a:ext cx="2206625" cy="739775"/>
          </a:xfrm>
          <a:noFill/>
          <a:ln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581CD-B29B-4BD0-A671-884DD0E06DD4}" type="slidenum">
              <a:rPr lang="zh-CN" altLang="en-US"/>
              <a:pPr/>
              <a:t>6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21506" name="Rectangle 6"/>
          <p:cNvSpPr>
            <a:spLocks noChangeArrowheads="1"/>
          </p:cNvSpPr>
          <p:nvPr/>
        </p:nvSpPr>
        <p:spPr bwMode="auto">
          <a:xfrm>
            <a:off x="5130800" y="3627438"/>
            <a:ext cx="318611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n"/>
            </a:pPr>
            <a:r>
              <a:rPr lang="zh-CN" altLang="en-US" sz="2800" b="1">
                <a:ea typeface="微软雅黑" pitchFamily="34" charset="-122"/>
              </a:rPr>
              <a:t>主题不明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21507" name="Rectangle 7"/>
          <p:cNvSpPr>
            <a:spLocks noChangeArrowheads="1"/>
          </p:cNvSpPr>
          <p:nvPr/>
        </p:nvSpPr>
        <p:spPr bwMode="auto">
          <a:xfrm>
            <a:off x="5130800" y="4395788"/>
            <a:ext cx="318611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n"/>
            </a:pPr>
            <a:r>
              <a:rPr lang="zh-CN" altLang="en-US" sz="2800" b="1">
                <a:ea typeface="微软雅黑" pitchFamily="34" charset="-122"/>
              </a:rPr>
              <a:t>颜色不清</a:t>
            </a:r>
            <a:endParaRPr lang="zh-CN" altLang="en-US">
              <a:ea typeface="宋体" pitchFamily="2" charset="-122"/>
            </a:endParaRPr>
          </a:p>
        </p:txBody>
      </p:sp>
      <p:sp>
        <p:nvSpPr>
          <p:cNvPr id="21508" name="Rectangle 8"/>
          <p:cNvSpPr>
            <a:spLocks noChangeArrowheads="1"/>
          </p:cNvSpPr>
          <p:nvPr/>
        </p:nvSpPr>
        <p:spPr bwMode="auto">
          <a:xfrm>
            <a:off x="5130800" y="5164138"/>
            <a:ext cx="318611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n"/>
            </a:pPr>
            <a:r>
              <a:rPr lang="zh-CN" altLang="en-US" sz="2800" b="1">
                <a:ea typeface="微软雅黑" pitchFamily="34" charset="-122"/>
              </a:rPr>
              <a:t>布局太乱</a:t>
            </a:r>
            <a:endParaRPr lang="en-US"/>
          </a:p>
        </p:txBody>
      </p:sp>
      <p:sp>
        <p:nvSpPr>
          <p:cNvPr id="21509" name="Line 10"/>
          <p:cNvSpPr>
            <a:spLocks noChangeShapeType="1"/>
          </p:cNvSpPr>
          <p:nvPr/>
        </p:nvSpPr>
        <p:spPr bwMode="auto">
          <a:xfrm>
            <a:off x="4768850" y="3517900"/>
            <a:ext cx="2879725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Franklin Gothic Book" pitchFamily="34" charset="0"/>
              <a:ea typeface="黑体" pitchFamily="2" charset="-122"/>
              <a:sym typeface="黑体" pitchFamily="2" charset="-122"/>
            </a:endParaRPr>
          </a:p>
        </p:txBody>
      </p:sp>
      <p:sp>
        <p:nvSpPr>
          <p:cNvPr id="21510" name="Line 11"/>
          <p:cNvSpPr>
            <a:spLocks noChangeShapeType="1"/>
          </p:cNvSpPr>
          <p:nvPr/>
        </p:nvSpPr>
        <p:spPr bwMode="auto">
          <a:xfrm>
            <a:off x="4768850" y="4273550"/>
            <a:ext cx="2879725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Franklin Gothic Book" pitchFamily="34" charset="0"/>
              <a:ea typeface="黑体" pitchFamily="2" charset="-122"/>
              <a:sym typeface="黑体" pitchFamily="2" charset="-122"/>
            </a:endParaRPr>
          </a:p>
        </p:txBody>
      </p:sp>
      <p:sp>
        <p:nvSpPr>
          <p:cNvPr id="21511" name="Line 12"/>
          <p:cNvSpPr>
            <a:spLocks noChangeShapeType="1"/>
          </p:cNvSpPr>
          <p:nvPr/>
        </p:nvSpPr>
        <p:spPr bwMode="auto">
          <a:xfrm>
            <a:off x="4768850" y="5029200"/>
            <a:ext cx="2879725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Franklin Gothic Book" pitchFamily="34" charset="0"/>
              <a:ea typeface="黑体" pitchFamily="2" charset="-122"/>
              <a:sym typeface="黑体" pitchFamily="2" charset="-122"/>
            </a:endParaRPr>
          </a:p>
        </p:txBody>
      </p:sp>
      <p:sp>
        <p:nvSpPr>
          <p:cNvPr id="21512" name="TextBox 43"/>
          <p:cNvSpPr>
            <a:spLocks noChangeArrowheads="1"/>
          </p:cNvSpPr>
          <p:nvPr/>
        </p:nvSpPr>
        <p:spPr bwMode="auto">
          <a:xfrm>
            <a:off x="323850" y="188913"/>
            <a:ext cx="85344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32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中的那些</a:t>
            </a:r>
            <a:r>
              <a:rPr lang="zh-CN" altLang="en-US" sz="80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错</a:t>
            </a:r>
            <a:endParaRPr lang="en-US"/>
          </a:p>
        </p:txBody>
      </p:sp>
      <p:sp>
        <p:nvSpPr>
          <p:cNvPr id="21513" name="Rectangle 6"/>
          <p:cNvSpPr>
            <a:spLocks noChangeArrowheads="1"/>
          </p:cNvSpPr>
          <p:nvPr/>
        </p:nvSpPr>
        <p:spPr bwMode="auto">
          <a:xfrm>
            <a:off x="5127625" y="2857500"/>
            <a:ext cx="318611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n"/>
            </a:pPr>
            <a:r>
              <a:rPr lang="zh-CN" altLang="en-US" sz="2800" b="1">
                <a:ea typeface="微软雅黑" pitchFamily="34" charset="-122"/>
              </a:rPr>
              <a:t>字体太小</a:t>
            </a:r>
            <a:endParaRPr lang="en-US"/>
          </a:p>
        </p:txBody>
      </p:sp>
      <p:sp>
        <p:nvSpPr>
          <p:cNvPr id="21514" name="Line 10"/>
          <p:cNvSpPr>
            <a:spLocks noChangeShapeType="1"/>
          </p:cNvSpPr>
          <p:nvPr/>
        </p:nvSpPr>
        <p:spPr bwMode="auto">
          <a:xfrm>
            <a:off x="4768850" y="2857500"/>
            <a:ext cx="2879725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Franklin Gothic Book" pitchFamily="34" charset="0"/>
              <a:ea typeface="黑体" pitchFamily="2" charset="-122"/>
              <a:sym typeface="黑体" pitchFamily="2" charset="-122"/>
            </a:endParaRPr>
          </a:p>
        </p:txBody>
      </p:sp>
      <p:sp>
        <p:nvSpPr>
          <p:cNvPr id="21515" name="Rectangle 6"/>
          <p:cNvSpPr>
            <a:spLocks noChangeArrowheads="1"/>
          </p:cNvSpPr>
          <p:nvPr/>
        </p:nvSpPr>
        <p:spPr bwMode="auto">
          <a:xfrm>
            <a:off x="5143500" y="2197100"/>
            <a:ext cx="31845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n"/>
            </a:pPr>
            <a:r>
              <a:rPr lang="zh-CN" altLang="en-US" sz="2800" b="1">
                <a:ea typeface="微软雅黑" pitchFamily="34" charset="-122"/>
              </a:rPr>
              <a:t>文字太多</a:t>
            </a:r>
            <a:endParaRPr lang="en-US"/>
          </a:p>
        </p:txBody>
      </p:sp>
      <p:pic>
        <p:nvPicPr>
          <p:cNvPr id="21516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844675"/>
            <a:ext cx="3960813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EBC1F-0058-45FA-9C83-31860C995C57}" type="slidenum">
              <a:rPr lang="zh-CN" altLang="en-US"/>
              <a:pPr/>
              <a:t>7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293688" y="536575"/>
            <a:ext cx="8748712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6000" b="1">
                <a:solidFill>
                  <a:srgbClr val="FF0000"/>
                </a:solidFill>
                <a:latin typeface="Arial Black" pitchFamily="34" charset="0"/>
                <a:ea typeface="微软雅黑" pitchFamily="34" charset="-122"/>
                <a:sym typeface="Arial Black" pitchFamily="34" charset="0"/>
              </a:rPr>
              <a:t>C2C</a:t>
            </a:r>
            <a:r>
              <a:rPr lang="zh-CN" altLang="en-US" sz="60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模式</a:t>
            </a:r>
            <a:endParaRPr lang="en-US"/>
          </a:p>
        </p:txBody>
      </p:sp>
      <p:grpSp>
        <p:nvGrpSpPr>
          <p:cNvPr id="23555" name="Group 3"/>
          <p:cNvGrpSpPr>
            <a:grpSpLocks/>
          </p:cNvGrpSpPr>
          <p:nvPr/>
        </p:nvGrpSpPr>
        <p:grpSpPr bwMode="auto">
          <a:xfrm>
            <a:off x="755650" y="2997200"/>
            <a:ext cx="7777163" cy="1704975"/>
            <a:chOff x="0" y="0"/>
            <a:chExt cx="7093072" cy="1705857"/>
          </a:xfrm>
        </p:grpSpPr>
        <p:pic>
          <p:nvPicPr>
            <p:cNvPr id="2355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496960" cy="1633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57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635172" y="2"/>
              <a:ext cx="1528810" cy="1633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58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134520" y="64070"/>
              <a:ext cx="1496960" cy="1633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59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564262" y="72572"/>
              <a:ext cx="1528810" cy="1633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60" name="Text Box 6"/>
            <p:cNvSpPr>
              <a:spLocks noChangeArrowheads="1"/>
            </p:cNvSpPr>
            <p:nvPr/>
          </p:nvSpPr>
          <p:spPr bwMode="auto">
            <a:xfrm>
              <a:off x="308910" y="434631"/>
              <a:ext cx="981381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3200" b="1">
                  <a:solidFill>
                    <a:srgbClr val="FF0000"/>
                  </a:solidFill>
                  <a:latin typeface="Franklin Gothic Book" pitchFamily="34" charset="0"/>
                  <a:sym typeface="Franklin Gothic Book" pitchFamily="34" charset="0"/>
                </a:rPr>
                <a:t>C</a:t>
              </a:r>
              <a:r>
                <a:rPr lang="en-US" sz="3200" b="1">
                  <a:solidFill>
                    <a:srgbClr val="FFFFFF"/>
                  </a:solidFill>
                  <a:latin typeface="Franklin Gothic Book" pitchFamily="34" charset="0"/>
                  <a:sym typeface="Franklin Gothic Book" pitchFamily="34" charset="0"/>
                </a:rPr>
                <a:t>trl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3561" name="Text Box 7"/>
            <p:cNvSpPr>
              <a:spLocks noChangeArrowheads="1"/>
            </p:cNvSpPr>
            <p:nvPr/>
          </p:nvSpPr>
          <p:spPr bwMode="auto">
            <a:xfrm>
              <a:off x="2070752" y="418865"/>
              <a:ext cx="695629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3200" b="1">
                  <a:solidFill>
                    <a:schemeClr val="bg1"/>
                  </a:solidFill>
                  <a:latin typeface="Franklin Gothic Book" pitchFamily="34" charset="0"/>
                  <a:sym typeface="Franklin Gothic Book" pitchFamily="34" charset="0"/>
                </a:rPr>
                <a:t>C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3562" name="Text Box 9"/>
            <p:cNvSpPr>
              <a:spLocks noChangeArrowheads="1"/>
            </p:cNvSpPr>
            <p:nvPr/>
          </p:nvSpPr>
          <p:spPr bwMode="auto">
            <a:xfrm>
              <a:off x="6063750" y="455285"/>
              <a:ext cx="695629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3200" b="1">
                  <a:solidFill>
                    <a:schemeClr val="bg1"/>
                  </a:solidFill>
                  <a:latin typeface="Franklin Gothic Book" pitchFamily="34" charset="0"/>
                  <a:sym typeface="Franklin Gothic Book" pitchFamily="34" charset="0"/>
                </a:rPr>
                <a:t>V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3563" name="Text Box 6"/>
            <p:cNvSpPr>
              <a:spLocks noChangeArrowheads="1"/>
            </p:cNvSpPr>
            <p:nvPr/>
          </p:nvSpPr>
          <p:spPr bwMode="auto">
            <a:xfrm>
              <a:off x="4444412" y="490303"/>
              <a:ext cx="981381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3200" b="1">
                  <a:solidFill>
                    <a:srgbClr val="FF0000"/>
                  </a:solidFill>
                  <a:latin typeface="Franklin Gothic Book" pitchFamily="34" charset="0"/>
                  <a:sym typeface="Franklin Gothic Book" pitchFamily="34" charset="0"/>
                </a:rPr>
                <a:t>C</a:t>
              </a:r>
              <a:r>
                <a:rPr lang="en-US" sz="3200" b="1">
                  <a:solidFill>
                    <a:srgbClr val="FFFFFF"/>
                  </a:solidFill>
                  <a:latin typeface="Franklin Gothic Book" pitchFamily="34" charset="0"/>
                  <a:sym typeface="Franklin Gothic Book" pitchFamily="34" charset="0"/>
                </a:rPr>
                <a:t>trl</a:t>
              </a:r>
              <a:endParaRPr lang="zh-CN" altLang="en-US">
                <a:ea typeface="宋体" pitchFamily="2" charset="-122"/>
              </a:endParaRPr>
            </a:p>
          </p:txBody>
        </p:sp>
        <p:grpSp>
          <p:nvGrpSpPr>
            <p:cNvPr id="23564" name="Group 12"/>
            <p:cNvGrpSpPr>
              <a:grpSpLocks/>
            </p:cNvGrpSpPr>
            <p:nvPr/>
          </p:nvGrpSpPr>
          <p:grpSpPr bwMode="auto">
            <a:xfrm>
              <a:off x="3259759" y="211943"/>
              <a:ext cx="785818" cy="1000132"/>
              <a:chOff x="0" y="0"/>
              <a:chExt cx="1034394" cy="1034394"/>
            </a:xfrm>
          </p:grpSpPr>
          <p:sp>
            <p:nvSpPr>
              <p:cNvPr id="23565" name="加号 37"/>
              <p:cNvSpPr>
                <a:spLocks/>
              </p:cNvSpPr>
              <p:nvPr/>
            </p:nvSpPr>
            <p:spPr bwMode="auto">
              <a:xfrm>
                <a:off x="0" y="0"/>
                <a:ext cx="1034394" cy="1034394"/>
              </a:xfrm>
              <a:custGeom>
                <a:avLst/>
                <a:gdLst>
                  <a:gd name="T0" fmla="*/ 0 w 1034394"/>
                  <a:gd name="T1" fmla="*/ 0 h 1034394"/>
                  <a:gd name="T2" fmla="*/ 1034394 w 1034394"/>
                  <a:gd name="T3" fmla="*/ 1034394 h 1034394"/>
                </a:gdLst>
                <a:ahLst/>
                <a:cxnLst/>
                <a:rect l="T0" t="T1" r="T2" b="T3"/>
                <a:pathLst/>
              </a:custGeom>
              <a:solidFill>
                <a:srgbClr val="FF0000"/>
              </a:solidFill>
              <a:ln w="9525" cmpd="sng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66" name="加号 4"/>
              <p:cNvSpPr>
                <a:spLocks noChangeArrowheads="1"/>
              </p:cNvSpPr>
              <p:nvPr/>
            </p:nvSpPr>
            <p:spPr bwMode="auto">
              <a:xfrm>
                <a:off x="67410" y="395552"/>
                <a:ext cx="760176" cy="2432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 algn="ctr">
                  <a:lnSpc>
                    <a:spcPct val="90000"/>
                  </a:lnSpc>
                  <a:spcAft>
                    <a:spcPct val="35000"/>
                  </a:spcAft>
                </a:pPr>
                <a:endParaRPr lang="zh-CN" altLang="en-US">
                  <a:solidFill>
                    <a:srgbClr val="FFFFFF"/>
                  </a:solidFill>
                  <a:latin typeface="黑体" pitchFamily="2" charset="-122"/>
                  <a:ea typeface="黑体" pitchFamily="2" charset="-122"/>
                  <a:sym typeface="黑体" pitchFamily="2" charset="-12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92037-B3A0-48EA-80E4-F119D40197E6}" type="slidenum">
              <a:rPr lang="zh-CN" altLang="en-US"/>
              <a:pPr/>
              <a:t>8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2124075" y="285750"/>
            <a:ext cx="7019925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60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6000" b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非法制造流程</a:t>
            </a:r>
            <a:endParaRPr lang="en-US"/>
          </a:p>
        </p:txBody>
      </p:sp>
      <p:cxnSp>
        <p:nvCxnSpPr>
          <p:cNvPr id="24579" name="直接箭头连接符 20"/>
          <p:cNvCxnSpPr>
            <a:cxnSpLocks noChangeShapeType="1"/>
            <a:stCxn id="24585" idx="0"/>
            <a:endCxn id="24586" idx="2"/>
          </p:cNvCxnSpPr>
          <p:nvPr/>
        </p:nvCxnSpPr>
        <p:spPr bwMode="auto">
          <a:xfrm rot="5400000" flipH="1" flipV="1">
            <a:off x="5393531" y="4728369"/>
            <a:ext cx="714375" cy="1588"/>
          </a:xfrm>
          <a:prstGeom prst="straightConnector1">
            <a:avLst/>
          </a:prstGeom>
          <a:noFill/>
          <a:ln w="38100">
            <a:solidFill>
              <a:srgbClr val="0C0C0C"/>
            </a:solidFill>
            <a:round/>
            <a:headEnd/>
            <a:tailEnd type="arrow" w="med" len="med"/>
          </a:ln>
        </p:spPr>
      </p:cxnSp>
      <p:grpSp>
        <p:nvGrpSpPr>
          <p:cNvPr id="24580" name="Group 4"/>
          <p:cNvGrpSpPr>
            <a:grpSpLocks/>
          </p:cNvGrpSpPr>
          <p:nvPr/>
        </p:nvGrpSpPr>
        <p:grpSpPr bwMode="auto">
          <a:xfrm>
            <a:off x="214313" y="1857375"/>
            <a:ext cx="8715375" cy="4214813"/>
            <a:chOff x="0" y="0"/>
            <a:chExt cx="8715436" cy="4214842"/>
          </a:xfrm>
        </p:grpSpPr>
        <p:sp>
          <p:nvSpPr>
            <p:cNvPr id="24581" name="矩形 4"/>
            <p:cNvSpPr>
              <a:spLocks noChangeArrowheads="1"/>
            </p:cNvSpPr>
            <p:nvPr/>
          </p:nvSpPr>
          <p:spPr bwMode="auto">
            <a:xfrm>
              <a:off x="2357454" y="1729296"/>
              <a:ext cx="1643074" cy="785818"/>
            </a:xfrm>
            <a:prstGeom prst="rect">
              <a:avLst/>
            </a:prstGeom>
            <a:solidFill>
              <a:srgbClr val="00B05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zh-CN" altLang="en-US" sz="28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经理</a:t>
              </a:r>
              <a:r>
                <a:rPr lang="en-US" sz="28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M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4582" name="矩形 5"/>
            <p:cNvSpPr>
              <a:spLocks noChangeArrowheads="1"/>
            </p:cNvSpPr>
            <p:nvPr/>
          </p:nvSpPr>
          <p:spPr bwMode="auto">
            <a:xfrm>
              <a:off x="0" y="3429024"/>
              <a:ext cx="1643074" cy="785818"/>
            </a:xfrm>
            <a:prstGeom prst="rect">
              <a:avLst/>
            </a:prstGeom>
            <a:solidFill>
              <a:srgbClr val="0070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zh-CN" altLang="en-US" sz="28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工程师</a:t>
              </a:r>
              <a:r>
                <a:rPr lang="en-US" sz="28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C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4583" name="矩形 6"/>
            <p:cNvSpPr>
              <a:spLocks noChangeArrowheads="1"/>
            </p:cNvSpPr>
            <p:nvPr/>
          </p:nvSpPr>
          <p:spPr bwMode="auto">
            <a:xfrm>
              <a:off x="0" y="1730278"/>
              <a:ext cx="1643074" cy="785818"/>
            </a:xfrm>
            <a:prstGeom prst="rect">
              <a:avLst/>
            </a:prstGeom>
            <a:solidFill>
              <a:srgbClr val="0070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zh-CN" altLang="en-US" sz="28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工程师</a:t>
              </a:r>
              <a:r>
                <a:rPr lang="en-US" sz="28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B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4584" name="矩形 7"/>
            <p:cNvSpPr>
              <a:spLocks noChangeArrowheads="1"/>
            </p:cNvSpPr>
            <p:nvPr/>
          </p:nvSpPr>
          <p:spPr bwMode="auto">
            <a:xfrm>
              <a:off x="0" y="0"/>
              <a:ext cx="1643074" cy="785818"/>
            </a:xfrm>
            <a:prstGeom prst="rect">
              <a:avLst/>
            </a:prstGeom>
            <a:solidFill>
              <a:srgbClr val="0070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zh-CN" altLang="en-US" sz="28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工程师</a:t>
              </a:r>
              <a:r>
                <a:rPr lang="en-US" sz="28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A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4585" name="矩形 8"/>
            <p:cNvSpPr>
              <a:spLocks noChangeArrowheads="1"/>
            </p:cNvSpPr>
            <p:nvPr/>
          </p:nvSpPr>
          <p:spPr bwMode="auto">
            <a:xfrm>
              <a:off x="4714908" y="3229494"/>
              <a:ext cx="1643074" cy="785818"/>
            </a:xfrm>
            <a:prstGeom prst="rect">
              <a:avLst/>
            </a:prstGeom>
            <a:solidFill>
              <a:srgbClr val="53336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zh-CN" altLang="en-US" sz="28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秘书</a:t>
              </a:r>
              <a:r>
                <a:rPr lang="en-US" sz="28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S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4586" name="矩形 9"/>
            <p:cNvSpPr>
              <a:spLocks noChangeArrowheads="1"/>
            </p:cNvSpPr>
            <p:nvPr/>
          </p:nvSpPr>
          <p:spPr bwMode="auto">
            <a:xfrm>
              <a:off x="4714908" y="1729296"/>
              <a:ext cx="1643074" cy="785818"/>
            </a:xfrm>
            <a:prstGeom prst="rect">
              <a:avLst/>
            </a:prstGeom>
            <a:solidFill>
              <a:srgbClr val="C0000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zh-CN" altLang="en-US" sz="28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总监</a:t>
              </a:r>
              <a:r>
                <a:rPr lang="en-US" sz="28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D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4587" name="矩形 10"/>
            <p:cNvSpPr>
              <a:spLocks noChangeArrowheads="1"/>
            </p:cNvSpPr>
            <p:nvPr/>
          </p:nvSpPr>
          <p:spPr bwMode="auto">
            <a:xfrm>
              <a:off x="7072362" y="1720922"/>
              <a:ext cx="1643074" cy="785818"/>
            </a:xfrm>
            <a:prstGeom prst="rect">
              <a:avLst/>
            </a:prstGeom>
            <a:solidFill>
              <a:srgbClr val="0C0C0C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zh-CN" altLang="en-US" sz="28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老板</a:t>
              </a: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24588" name="形状 12"/>
            <p:cNvSpPr>
              <a:spLocks noChangeShapeType="1"/>
            </p:cNvSpPr>
            <p:nvPr/>
          </p:nvSpPr>
          <p:spPr bwMode="auto">
            <a:xfrm>
              <a:off x="1643074" y="371974"/>
              <a:ext cx="1535917" cy="1357322"/>
            </a:xfrm>
            <a:prstGeom prst="bentConnector2">
              <a:avLst/>
            </a:prstGeom>
            <a:noFill/>
            <a:ln w="38100">
              <a:solidFill>
                <a:srgbClr val="0C0C0C"/>
              </a:solidFill>
              <a:miter lim="800000"/>
              <a:headEnd/>
              <a:tailEnd type="arrow" w="med" len="med"/>
            </a:ln>
          </p:spPr>
          <p:txBody>
            <a:bodyPr/>
            <a:lstStyle/>
            <a:p>
              <a:endParaRPr lang="zh-CN" altLang="en-US"/>
            </a:p>
          </p:txBody>
        </p:sp>
        <p:cxnSp>
          <p:nvCxnSpPr>
            <p:cNvPr id="24589" name="直接箭头连接符 14"/>
            <p:cNvCxnSpPr>
              <a:cxnSpLocks noChangeShapeType="1"/>
              <a:stCxn id="24583" idx="3"/>
              <a:endCxn id="24581" idx="1"/>
            </p:cNvCxnSpPr>
            <p:nvPr/>
          </p:nvCxnSpPr>
          <p:spPr bwMode="auto">
            <a:xfrm flipV="1">
              <a:off x="1643074" y="2122205"/>
              <a:ext cx="714380" cy="982"/>
            </a:xfrm>
            <a:prstGeom prst="straightConnector1">
              <a:avLst/>
            </a:prstGeom>
            <a:noFill/>
            <a:ln w="38100">
              <a:solidFill>
                <a:srgbClr val="0C0C0C"/>
              </a:solidFill>
              <a:round/>
              <a:headEnd/>
              <a:tailEnd type="arrow" w="med" len="med"/>
            </a:ln>
          </p:spPr>
        </p:cxnSp>
        <p:sp>
          <p:nvSpPr>
            <p:cNvPr id="24590" name="形状 16"/>
            <p:cNvSpPr>
              <a:spLocks noChangeShapeType="1"/>
            </p:cNvSpPr>
            <p:nvPr/>
          </p:nvSpPr>
          <p:spPr bwMode="auto">
            <a:xfrm flipV="1">
              <a:off x="1643074" y="2515114"/>
              <a:ext cx="1535917" cy="1285884"/>
            </a:xfrm>
            <a:prstGeom prst="bentConnector2">
              <a:avLst/>
            </a:prstGeom>
            <a:noFill/>
            <a:ln w="38100">
              <a:solidFill>
                <a:srgbClr val="0C0C0C"/>
              </a:solidFill>
              <a:miter lim="800000"/>
              <a:headEnd/>
              <a:tailEnd type="arrow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1" name="形状 18"/>
            <p:cNvSpPr>
              <a:spLocks noChangeShapeType="1"/>
            </p:cNvSpPr>
            <p:nvPr/>
          </p:nvSpPr>
          <p:spPr bwMode="auto">
            <a:xfrm rot="16200000" flipH="1">
              <a:off x="3696917" y="2604412"/>
              <a:ext cx="1535915" cy="500064"/>
            </a:xfrm>
            <a:prstGeom prst="bentConnector2">
              <a:avLst/>
            </a:prstGeom>
            <a:noFill/>
            <a:ln w="38100">
              <a:solidFill>
                <a:srgbClr val="0C0C0C"/>
              </a:solidFill>
              <a:miter lim="800000"/>
              <a:headEnd/>
              <a:tailEnd type="arrow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2" name="直接箭头连接符 22"/>
            <p:cNvSpPr>
              <a:spLocks noChangeShapeType="1"/>
            </p:cNvSpPr>
            <p:nvPr/>
          </p:nvSpPr>
          <p:spPr bwMode="auto">
            <a:xfrm>
              <a:off x="6357982" y="2129597"/>
              <a:ext cx="714380" cy="1588"/>
            </a:xfrm>
            <a:prstGeom prst="straightConnector1">
              <a:avLst/>
            </a:prstGeom>
            <a:noFill/>
            <a:ln w="38100">
              <a:solidFill>
                <a:srgbClr val="0C0C0C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3" name="直接箭头连接符 25"/>
            <p:cNvSpPr>
              <a:spLocks noChangeShapeType="1"/>
            </p:cNvSpPr>
            <p:nvPr/>
          </p:nvSpPr>
          <p:spPr bwMode="auto">
            <a:xfrm flipV="1">
              <a:off x="3929090" y="2086486"/>
              <a:ext cx="714380" cy="982"/>
            </a:xfrm>
            <a:prstGeom prst="straightConnector1">
              <a:avLst/>
            </a:prstGeom>
            <a:noFill/>
            <a:ln w="38100">
              <a:solidFill>
                <a:srgbClr val="0C0C0C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D4E07-C0E1-4F3E-9960-CAB944D09DB5}" type="slidenum">
              <a:rPr lang="zh-CN" altLang="en-US"/>
              <a:pPr/>
              <a:t>9</a:t>
            </a:fld>
            <a:endParaRPr lang="zh-CN" altLang="en-US" sz="18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25602" name="TextBox 15"/>
          <p:cNvSpPr>
            <a:spLocks noChangeArrowheads="1"/>
          </p:cNvSpPr>
          <p:nvPr/>
        </p:nvSpPr>
        <p:spPr bwMode="auto">
          <a:xfrm>
            <a:off x="0" y="-4763"/>
            <a:ext cx="9144000" cy="828676"/>
          </a:xfrm>
          <a:prstGeom prst="rect">
            <a:avLst/>
          </a:prstGeom>
          <a:solidFill>
            <a:srgbClr val="0070C0"/>
          </a:solidFill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ctr"/>
            <a:r>
              <a:rPr lang="zh-CN" altLang="en-US" sz="4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沟通隔离带</a:t>
            </a:r>
            <a:endParaRPr lang="en-US"/>
          </a:p>
        </p:txBody>
      </p:sp>
      <p:sp>
        <p:nvSpPr>
          <p:cNvPr id="25603" name="图示 17"/>
          <p:cNvSpPr>
            <a:spLocks noChangeArrowheads="1"/>
          </p:cNvSpPr>
          <p:nvPr/>
        </p:nvSpPr>
        <p:spPr bwMode="auto">
          <a:xfrm>
            <a:off x="323850" y="1268413"/>
            <a:ext cx="8567738" cy="49688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自定义设计方案">
  <a:themeElements>
    <a:clrScheme name="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FFFFFF"/>
      </a:accent3>
      <a:accent4>
        <a:srgbClr val="000000"/>
      </a:accent4>
      <a:accent5>
        <a:srgbClr val="E3D9B8"/>
      </a:accent5>
      <a:accent6>
        <a:srgbClr val="8D9F77"/>
      </a:accent6>
      <a:hlink>
        <a:srgbClr val="410082"/>
      </a:hlink>
      <a:folHlink>
        <a:srgbClr val="932968"/>
      </a:folHlink>
    </a:clrScheme>
    <a:fontScheme name="自定义设计方案">
      <a:majorFont>
        <a:latin typeface="Franklin Gothic Medium"/>
        <a:ea typeface="微软雅黑"/>
        <a:cs typeface=""/>
      </a:majorFont>
      <a:minorFont>
        <a:latin typeface="Franklin Gothic Book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8_自定义设计方案">
  <a:themeElements>
    <a:clrScheme name="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FFFFFF"/>
      </a:accent3>
      <a:accent4>
        <a:srgbClr val="000000"/>
      </a:accent4>
      <a:accent5>
        <a:srgbClr val="E3D9B8"/>
      </a:accent5>
      <a:accent6>
        <a:srgbClr val="8D9F77"/>
      </a:accent6>
      <a:hlink>
        <a:srgbClr val="410082"/>
      </a:hlink>
      <a:folHlink>
        <a:srgbClr val="932968"/>
      </a:folHlink>
    </a:clrScheme>
    <a:fontScheme name="8_自定义设计方案">
      <a:majorFont>
        <a:latin typeface="Franklin Gothic Medium"/>
        <a:ea typeface="微软雅黑"/>
        <a:cs typeface=""/>
      </a:majorFont>
      <a:minorFont>
        <a:latin typeface="Franklin Gothic Book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_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2_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9_自定义设计方案">
  <a:themeElements>
    <a:clrScheme name="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FFFFFF"/>
      </a:accent3>
      <a:accent4>
        <a:srgbClr val="000000"/>
      </a:accent4>
      <a:accent5>
        <a:srgbClr val="E3D9B8"/>
      </a:accent5>
      <a:accent6>
        <a:srgbClr val="8D9F77"/>
      </a:accent6>
      <a:hlink>
        <a:srgbClr val="410082"/>
      </a:hlink>
      <a:folHlink>
        <a:srgbClr val="932968"/>
      </a:folHlink>
    </a:clrScheme>
    <a:fontScheme name="9_自定义设计方案">
      <a:majorFont>
        <a:latin typeface="Franklin Gothic Medium"/>
        <a:ea typeface="微软雅黑"/>
        <a:cs typeface=""/>
      </a:majorFont>
      <a:minorFont>
        <a:latin typeface="Franklin Gothic Book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FFFFFF"/>
      </a:accent3>
      <a:accent4>
        <a:srgbClr val="000000"/>
      </a:accent4>
      <a:accent5>
        <a:srgbClr val="E3D9B8"/>
      </a:accent5>
      <a:accent6>
        <a:srgbClr val="8D9F77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自定义设计方案">
  <a:themeElements>
    <a:clrScheme name="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FFFFFF"/>
      </a:accent3>
      <a:accent4>
        <a:srgbClr val="000000"/>
      </a:accent4>
      <a:accent5>
        <a:srgbClr val="E3D9B8"/>
      </a:accent5>
      <a:accent6>
        <a:srgbClr val="8D9F77"/>
      </a:accent6>
      <a:hlink>
        <a:srgbClr val="410082"/>
      </a:hlink>
      <a:folHlink>
        <a:srgbClr val="932968"/>
      </a:folHlink>
    </a:clrScheme>
    <a:fontScheme name="1_自定义设计方案">
      <a:majorFont>
        <a:latin typeface="Franklin Gothic Medium"/>
        <a:ea typeface="微软雅黑"/>
        <a:cs typeface=""/>
      </a:majorFont>
      <a:minorFont>
        <a:latin typeface="Franklin Gothic Book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自定义设计方案">
  <a:themeElements>
    <a:clrScheme name="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FFFFFF"/>
      </a:accent3>
      <a:accent4>
        <a:srgbClr val="000000"/>
      </a:accent4>
      <a:accent5>
        <a:srgbClr val="E3D9B8"/>
      </a:accent5>
      <a:accent6>
        <a:srgbClr val="8D9F77"/>
      </a:accent6>
      <a:hlink>
        <a:srgbClr val="410082"/>
      </a:hlink>
      <a:folHlink>
        <a:srgbClr val="932968"/>
      </a:folHlink>
    </a:clrScheme>
    <a:fontScheme name="2_自定义设计方案">
      <a:majorFont>
        <a:latin typeface="Franklin Gothic Medium"/>
        <a:ea typeface="微软雅黑"/>
        <a:cs typeface=""/>
      </a:majorFont>
      <a:minorFont>
        <a:latin typeface="Franklin Gothic Book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自定义设计方案">
  <a:themeElements>
    <a:clrScheme name="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FFFFFF"/>
      </a:accent3>
      <a:accent4>
        <a:srgbClr val="000000"/>
      </a:accent4>
      <a:accent5>
        <a:srgbClr val="E3D9B8"/>
      </a:accent5>
      <a:accent6>
        <a:srgbClr val="8D9F77"/>
      </a:accent6>
      <a:hlink>
        <a:srgbClr val="410082"/>
      </a:hlink>
      <a:folHlink>
        <a:srgbClr val="932968"/>
      </a:folHlink>
    </a:clrScheme>
    <a:fontScheme name="3_自定义设计方案">
      <a:majorFont>
        <a:latin typeface="Franklin Gothic Medium"/>
        <a:ea typeface="微软雅黑"/>
        <a:cs typeface=""/>
      </a:majorFont>
      <a:minorFont>
        <a:latin typeface="Franklin Gothic Book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自定义设计方案">
  <a:themeElements>
    <a:clrScheme name="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FFFFFF"/>
      </a:accent3>
      <a:accent4>
        <a:srgbClr val="000000"/>
      </a:accent4>
      <a:accent5>
        <a:srgbClr val="E3D9B8"/>
      </a:accent5>
      <a:accent6>
        <a:srgbClr val="8D9F77"/>
      </a:accent6>
      <a:hlink>
        <a:srgbClr val="410082"/>
      </a:hlink>
      <a:folHlink>
        <a:srgbClr val="932968"/>
      </a:folHlink>
    </a:clrScheme>
    <a:fontScheme name="4_自定义设计方案">
      <a:majorFont>
        <a:latin typeface="Franklin Gothic Medium"/>
        <a:ea typeface="微软雅黑"/>
        <a:cs typeface=""/>
      </a:majorFont>
      <a:minorFont>
        <a:latin typeface="Franklin Gothic Book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自定义设计方案">
  <a:themeElements>
    <a:clrScheme name="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FFFFFF"/>
      </a:accent3>
      <a:accent4>
        <a:srgbClr val="000000"/>
      </a:accent4>
      <a:accent5>
        <a:srgbClr val="E3D9B8"/>
      </a:accent5>
      <a:accent6>
        <a:srgbClr val="8D9F77"/>
      </a:accent6>
      <a:hlink>
        <a:srgbClr val="410082"/>
      </a:hlink>
      <a:folHlink>
        <a:srgbClr val="932968"/>
      </a:folHlink>
    </a:clrScheme>
    <a:fontScheme name="5_自定义设计方案">
      <a:majorFont>
        <a:latin typeface="Franklin Gothic Medium"/>
        <a:ea typeface="微软雅黑"/>
        <a:cs typeface=""/>
      </a:majorFont>
      <a:minorFont>
        <a:latin typeface="Franklin Gothic Book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自定义设计方案">
  <a:themeElements>
    <a:clrScheme name="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FFFFFF"/>
      </a:accent3>
      <a:accent4>
        <a:srgbClr val="000000"/>
      </a:accent4>
      <a:accent5>
        <a:srgbClr val="E3D9B8"/>
      </a:accent5>
      <a:accent6>
        <a:srgbClr val="8D9F77"/>
      </a:accent6>
      <a:hlink>
        <a:srgbClr val="410082"/>
      </a:hlink>
      <a:folHlink>
        <a:srgbClr val="932968"/>
      </a:folHlink>
    </a:clrScheme>
    <a:fontScheme name="6_自定义设计方案">
      <a:majorFont>
        <a:latin typeface="Franklin Gothic Medium"/>
        <a:ea typeface="微软雅黑"/>
        <a:cs typeface=""/>
      </a:majorFont>
      <a:minorFont>
        <a:latin typeface="Franklin Gothic Book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自定义设计方案">
  <a:themeElements>
    <a:clrScheme name="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FFFFFF"/>
      </a:accent3>
      <a:accent4>
        <a:srgbClr val="000000"/>
      </a:accent4>
      <a:accent5>
        <a:srgbClr val="E3D9B8"/>
      </a:accent5>
      <a:accent6>
        <a:srgbClr val="8D9F77"/>
      </a:accent6>
      <a:hlink>
        <a:srgbClr val="410082"/>
      </a:hlink>
      <a:folHlink>
        <a:srgbClr val="932968"/>
      </a:folHlink>
    </a:clrScheme>
    <a:fontScheme name="7_自定义设计方案">
      <a:majorFont>
        <a:latin typeface="Franklin Gothic Medium"/>
        <a:ea typeface="微软雅黑"/>
        <a:cs typeface=""/>
      </a:majorFont>
      <a:minorFont>
        <a:latin typeface="Franklin Gothic Book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69676D"/>
    </a:dk2>
    <a:lt2>
      <a:srgbClr val="C9C2D1"/>
    </a:lt2>
    <a:accent1>
      <a:srgbClr val="CEB966"/>
    </a:accent1>
    <a:accent2>
      <a:srgbClr val="9CB084"/>
    </a:accent2>
    <a:accent3>
      <a:srgbClr val="FFFFFF"/>
    </a:accent3>
    <a:accent4>
      <a:srgbClr val="000000"/>
    </a:accent4>
    <a:accent5>
      <a:srgbClr val="E3D9B8"/>
    </a:accent5>
    <a:accent6>
      <a:srgbClr val="8D9F77"/>
    </a:accent6>
    <a:hlink>
      <a:srgbClr val="410082"/>
    </a:hlink>
    <a:folHlink>
      <a:srgbClr val="932968"/>
    </a:folHlink>
  </a:clrScheme>
</a:themeOverride>
</file>

<file path=ppt/theme/themeOverride10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69676D"/>
    </a:dk2>
    <a:lt2>
      <a:srgbClr val="C9C2D1"/>
    </a:lt2>
    <a:accent1>
      <a:srgbClr val="CEB966"/>
    </a:accent1>
    <a:accent2>
      <a:srgbClr val="9CB084"/>
    </a:accent2>
    <a:accent3>
      <a:srgbClr val="FFFFFF"/>
    </a:accent3>
    <a:accent4>
      <a:srgbClr val="000000"/>
    </a:accent4>
    <a:accent5>
      <a:srgbClr val="E3D9B8"/>
    </a:accent5>
    <a:accent6>
      <a:srgbClr val="8D9F77"/>
    </a:accent6>
    <a:hlink>
      <a:srgbClr val="410082"/>
    </a:hlink>
    <a:folHlink>
      <a:srgbClr val="932968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69676D"/>
    </a:dk2>
    <a:lt2>
      <a:srgbClr val="C9C2D1"/>
    </a:lt2>
    <a:accent1>
      <a:srgbClr val="CEB966"/>
    </a:accent1>
    <a:accent2>
      <a:srgbClr val="9CB084"/>
    </a:accent2>
    <a:accent3>
      <a:srgbClr val="FFFFFF"/>
    </a:accent3>
    <a:accent4>
      <a:srgbClr val="000000"/>
    </a:accent4>
    <a:accent5>
      <a:srgbClr val="E3D9B8"/>
    </a:accent5>
    <a:accent6>
      <a:srgbClr val="8D9F77"/>
    </a:accent6>
    <a:hlink>
      <a:srgbClr val="410082"/>
    </a:hlink>
    <a:folHlink>
      <a:srgbClr val="932968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69676D"/>
    </a:dk2>
    <a:lt2>
      <a:srgbClr val="C9C2D1"/>
    </a:lt2>
    <a:accent1>
      <a:srgbClr val="CEB966"/>
    </a:accent1>
    <a:accent2>
      <a:srgbClr val="9CB084"/>
    </a:accent2>
    <a:accent3>
      <a:srgbClr val="FFFFFF"/>
    </a:accent3>
    <a:accent4>
      <a:srgbClr val="000000"/>
    </a:accent4>
    <a:accent5>
      <a:srgbClr val="E3D9B8"/>
    </a:accent5>
    <a:accent6>
      <a:srgbClr val="8D9F77"/>
    </a:accent6>
    <a:hlink>
      <a:srgbClr val="410082"/>
    </a:hlink>
    <a:folHlink>
      <a:srgbClr val="932968"/>
    </a:folHlink>
  </a:clrScheme>
</a:themeOverride>
</file>

<file path=ppt/theme/themeOverride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69676D"/>
    </a:dk2>
    <a:lt2>
      <a:srgbClr val="C9C2D1"/>
    </a:lt2>
    <a:accent1>
      <a:srgbClr val="CEB966"/>
    </a:accent1>
    <a:accent2>
      <a:srgbClr val="9CB084"/>
    </a:accent2>
    <a:accent3>
      <a:srgbClr val="FFFFFF"/>
    </a:accent3>
    <a:accent4>
      <a:srgbClr val="000000"/>
    </a:accent4>
    <a:accent5>
      <a:srgbClr val="E3D9B8"/>
    </a:accent5>
    <a:accent6>
      <a:srgbClr val="8D9F77"/>
    </a:accent6>
    <a:hlink>
      <a:srgbClr val="410082"/>
    </a:hlink>
    <a:folHlink>
      <a:srgbClr val="932968"/>
    </a:folHlink>
  </a:clrScheme>
</a:themeOverride>
</file>

<file path=ppt/theme/themeOverride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69676D"/>
    </a:dk2>
    <a:lt2>
      <a:srgbClr val="C9C2D1"/>
    </a:lt2>
    <a:accent1>
      <a:srgbClr val="CEB966"/>
    </a:accent1>
    <a:accent2>
      <a:srgbClr val="9CB084"/>
    </a:accent2>
    <a:accent3>
      <a:srgbClr val="FFFFFF"/>
    </a:accent3>
    <a:accent4>
      <a:srgbClr val="000000"/>
    </a:accent4>
    <a:accent5>
      <a:srgbClr val="E3D9B8"/>
    </a:accent5>
    <a:accent6>
      <a:srgbClr val="8D9F77"/>
    </a:accent6>
    <a:hlink>
      <a:srgbClr val="410082"/>
    </a:hlink>
    <a:folHlink>
      <a:srgbClr val="932968"/>
    </a:folHlink>
  </a:clrScheme>
</a:themeOverride>
</file>

<file path=ppt/theme/themeOverride6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69676D"/>
    </a:dk2>
    <a:lt2>
      <a:srgbClr val="C9C2D1"/>
    </a:lt2>
    <a:accent1>
      <a:srgbClr val="CEB966"/>
    </a:accent1>
    <a:accent2>
      <a:srgbClr val="9CB084"/>
    </a:accent2>
    <a:accent3>
      <a:srgbClr val="FFFFFF"/>
    </a:accent3>
    <a:accent4>
      <a:srgbClr val="000000"/>
    </a:accent4>
    <a:accent5>
      <a:srgbClr val="E3D9B8"/>
    </a:accent5>
    <a:accent6>
      <a:srgbClr val="8D9F77"/>
    </a:accent6>
    <a:hlink>
      <a:srgbClr val="410082"/>
    </a:hlink>
    <a:folHlink>
      <a:srgbClr val="932968"/>
    </a:folHlink>
  </a:clrScheme>
</a:themeOverride>
</file>

<file path=ppt/theme/themeOverride7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69676D"/>
    </a:dk2>
    <a:lt2>
      <a:srgbClr val="C9C2D1"/>
    </a:lt2>
    <a:accent1>
      <a:srgbClr val="CEB966"/>
    </a:accent1>
    <a:accent2>
      <a:srgbClr val="9CB084"/>
    </a:accent2>
    <a:accent3>
      <a:srgbClr val="FFFFFF"/>
    </a:accent3>
    <a:accent4>
      <a:srgbClr val="000000"/>
    </a:accent4>
    <a:accent5>
      <a:srgbClr val="E3D9B8"/>
    </a:accent5>
    <a:accent6>
      <a:srgbClr val="8D9F77"/>
    </a:accent6>
    <a:hlink>
      <a:srgbClr val="410082"/>
    </a:hlink>
    <a:folHlink>
      <a:srgbClr val="932968"/>
    </a:folHlink>
  </a:clrScheme>
</a:themeOverride>
</file>

<file path=ppt/theme/themeOverride8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69676D"/>
    </a:dk2>
    <a:lt2>
      <a:srgbClr val="C9C2D1"/>
    </a:lt2>
    <a:accent1>
      <a:srgbClr val="CEB966"/>
    </a:accent1>
    <a:accent2>
      <a:srgbClr val="9CB084"/>
    </a:accent2>
    <a:accent3>
      <a:srgbClr val="FFFFFF"/>
    </a:accent3>
    <a:accent4>
      <a:srgbClr val="000000"/>
    </a:accent4>
    <a:accent5>
      <a:srgbClr val="E3D9B8"/>
    </a:accent5>
    <a:accent6>
      <a:srgbClr val="8D9F77"/>
    </a:accent6>
    <a:hlink>
      <a:srgbClr val="410082"/>
    </a:hlink>
    <a:folHlink>
      <a:srgbClr val="932968"/>
    </a:folHlink>
  </a:clrScheme>
</a:themeOverride>
</file>

<file path=ppt/theme/themeOverride9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69676D"/>
    </a:dk2>
    <a:lt2>
      <a:srgbClr val="C9C2D1"/>
    </a:lt2>
    <a:accent1>
      <a:srgbClr val="CEB966"/>
    </a:accent1>
    <a:accent2>
      <a:srgbClr val="9CB084"/>
    </a:accent2>
    <a:accent3>
      <a:srgbClr val="FFFFFF"/>
    </a:accent3>
    <a:accent4>
      <a:srgbClr val="000000"/>
    </a:accent4>
    <a:accent5>
      <a:srgbClr val="E3D9B8"/>
    </a:accent5>
    <a:accent6>
      <a:srgbClr val="8D9F77"/>
    </a:accent6>
    <a:hlink>
      <a:srgbClr val="410082"/>
    </a:hlink>
    <a:folHlink>
      <a:srgbClr val="93296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157255230</TotalTime>
  <Pages>0</Pages>
  <Words>1127</Words>
  <Characters>0</Characters>
  <Application>Microsoft Office PowerPoint</Application>
  <DocSecurity>0</DocSecurity>
  <PresentationFormat>全屏显示(4:3)</PresentationFormat>
  <Lines>0</Lines>
  <Paragraphs>317</Paragraphs>
  <Slides>50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14</vt:i4>
      </vt:variant>
      <vt:variant>
        <vt:lpstr>幻灯片标题</vt:lpstr>
      </vt:variant>
      <vt:variant>
        <vt:i4>50</vt:i4>
      </vt:variant>
    </vt:vector>
  </HeadingPairs>
  <TitlesOfParts>
    <vt:vector size="79" baseType="lpstr">
      <vt:lpstr>Arial</vt:lpstr>
      <vt:lpstr>Franklin Gothic Medium</vt:lpstr>
      <vt:lpstr>微软雅黑</vt:lpstr>
      <vt:lpstr>Franklin Gothic Book</vt:lpstr>
      <vt:lpstr>黑体</vt:lpstr>
      <vt:lpstr>Calibri</vt:lpstr>
      <vt:lpstr>宋体</vt:lpstr>
      <vt:lpstr>Wingdings</vt:lpstr>
      <vt:lpstr>Arial Black</vt:lpstr>
      <vt:lpstr>Arial Unicode MS</vt:lpstr>
      <vt:lpstr>楷体_GB2312</vt:lpstr>
      <vt:lpstr>Script MT Bold</vt:lpstr>
      <vt:lpstr>华文行楷</vt:lpstr>
      <vt:lpstr>Impact</vt:lpstr>
      <vt:lpstr>方正舒体</vt:lpstr>
      <vt:lpstr>自定义设计方案</vt:lpstr>
      <vt:lpstr>1_自定义设计方案</vt:lpstr>
      <vt:lpstr>2_自定义设计方案</vt:lpstr>
      <vt:lpstr>3_自定义设计方案</vt:lpstr>
      <vt:lpstr>4_自定义设计方案</vt:lpstr>
      <vt:lpstr>5_自定义设计方案</vt:lpstr>
      <vt:lpstr>6_自定义设计方案</vt:lpstr>
      <vt:lpstr>7_自定义设计方案</vt:lpstr>
      <vt:lpstr>Office 主题</vt:lpstr>
      <vt:lpstr>8_自定义设计方案</vt:lpstr>
      <vt:lpstr>1_Office 主题</vt:lpstr>
      <vt:lpstr>2_Office 主题</vt:lpstr>
      <vt:lpstr>9_自定义设计方案</vt:lpstr>
      <vt:lpstr>默认设计模板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站在听众的角度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  <vt:lpstr>幻灯片 39</vt:lpstr>
      <vt:lpstr>幻灯片 40</vt:lpstr>
      <vt:lpstr>幻灯片 41</vt:lpstr>
      <vt:lpstr>幻灯片 42</vt:lpstr>
      <vt:lpstr>幻灯片 43</vt:lpstr>
      <vt:lpstr>幻灯片 44</vt:lpstr>
      <vt:lpstr>幻灯片 45</vt:lpstr>
      <vt:lpstr>幻灯片 46</vt:lpstr>
      <vt:lpstr>幻灯片 47</vt:lpstr>
      <vt:lpstr>幻灯片 48</vt:lpstr>
      <vt:lpstr>幻灯片 49</vt:lpstr>
      <vt:lpstr>ppt宝藏_www.pptbz.com_提供下载</vt:lpstr>
    </vt:vector>
  </TitlesOfParts>
  <Manager/>
  <Company>艾默生网络能源有限公司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subject/>
  <dc:creator>user</dc:creator>
  <cp:keywords/>
  <dc:description/>
  <cp:lastModifiedBy>Sky123.Org</cp:lastModifiedBy>
  <cp:revision>296</cp:revision>
  <cp:lastPrinted>1899-12-30T00:00:00Z</cp:lastPrinted>
  <dcterms:created xsi:type="dcterms:W3CDTF">2010-10-17T09:28:00Z</dcterms:created>
  <dcterms:modified xsi:type="dcterms:W3CDTF">2016-09-27T01:37:40Z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2052-6.6.0.2877</vt:lpwstr>
  </property>
</Properties>
</file>