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4" r:id="rId6"/>
    <p:sldId id="295" r:id="rId7"/>
    <p:sldId id="296" r:id="rId8"/>
    <p:sldId id="297" r:id="rId9"/>
    <p:sldId id="298" r:id="rId10"/>
    <p:sldId id="272" r:id="rId11"/>
    <p:sldId id="274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73" r:id="rId20"/>
    <p:sldId id="278" r:id="rId21"/>
    <p:sldId id="306" r:id="rId22"/>
    <p:sldId id="308" r:id="rId23"/>
    <p:sldId id="307" r:id="rId24"/>
    <p:sldId id="309" r:id="rId25"/>
    <p:sldId id="312" r:id="rId26"/>
    <p:sldId id="311" r:id="rId27"/>
    <p:sldId id="310" r:id="rId28"/>
    <p:sldId id="313" r:id="rId29"/>
    <p:sldId id="291" r:id="rId30"/>
    <p:sldId id="292" r:id="rId31"/>
    <p:sldId id="314" r:id="rId32"/>
    <p:sldId id="317" r:id="rId33"/>
    <p:sldId id="315" r:id="rId34"/>
    <p:sldId id="318" r:id="rId35"/>
    <p:sldId id="316" r:id="rId36"/>
    <p:sldId id="267" r:id="rId37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8BAB00"/>
    <a:srgbClr val="D67A00"/>
    <a:srgbClr val="EA8600"/>
    <a:srgbClr val="666666"/>
    <a:srgbClr val="525252"/>
    <a:srgbClr val="FFB553"/>
    <a:srgbClr val="FFDBAB"/>
    <a:srgbClr val="CD1F06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1" autoAdjust="0"/>
    <p:restoredTop sz="99484" autoAdjust="0"/>
  </p:normalViewPr>
  <p:slideViewPr>
    <p:cSldViewPr>
      <p:cViewPr>
        <p:scale>
          <a:sx n="71" d="100"/>
          <a:sy n="71" d="100"/>
        </p:scale>
        <p:origin x="-516" y="-84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51431322445654"/>
          <c:y val="3.5310410482131682E-3"/>
          <c:w val="0.6676538758173407"/>
          <c:h val="0.92231709693931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/>
          </c:spPr>
          <c:dPt>
            <c:idx val="0"/>
            <c:bubble3D val="0"/>
            <c:spPr>
              <a:solidFill>
                <a:srgbClr val="FD7A2A"/>
              </a:solidFill>
              <a:ln w="28575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B79CE"/>
              </a:solidFill>
              <a:ln w="28575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AAD523"/>
              </a:solidFill>
              <a:ln w="28575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F3800"/>
              </a:solidFill>
              <a:ln w="28575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g"/><Relationship Id="rId4" Type="http://schemas.openxmlformats.org/officeDocument/2006/relationships/image" Target="../media/image15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12.jpg"/><Relationship Id="rId4" Type="http://schemas.openxmlformats.org/officeDocument/2006/relationships/image" Target="../media/image14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E967BD-B0C9-45D7-9898-B25BD1FF08EE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881D9A23-61C3-4802-A6F9-36BA4171BA3A}">
      <dgm:prSet phldrT="[文本]" phldr="1"/>
      <dgm:spPr>
        <a:solidFill>
          <a:srgbClr val="FF9900"/>
        </a:solidFill>
        <a:ln>
          <a:solidFill>
            <a:srgbClr val="FF9900"/>
          </a:solidFill>
        </a:ln>
      </dgm:spPr>
      <dgm:t>
        <a:bodyPr/>
        <a:lstStyle/>
        <a:p>
          <a:endParaRPr lang="zh-CN" altLang="en-US"/>
        </a:p>
      </dgm:t>
    </dgm:pt>
    <dgm:pt modelId="{820AD4A3-D7D3-4F03-BBFC-70F238A9B63A}" type="parTrans" cxnId="{7A194F94-B65A-4449-BD4F-074F71540871}">
      <dgm:prSet/>
      <dgm:spPr/>
      <dgm:t>
        <a:bodyPr/>
        <a:lstStyle/>
        <a:p>
          <a:endParaRPr lang="zh-CN" altLang="en-US"/>
        </a:p>
      </dgm:t>
    </dgm:pt>
    <dgm:pt modelId="{C57D4F62-B831-411D-AF98-3E7CC3710958}" type="sibTrans" cxnId="{7A194F94-B65A-4449-BD4F-074F71540871}">
      <dgm:prSet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FF9900"/>
          </a:solidFill>
        </a:ln>
      </dgm:spPr>
      <dgm:t>
        <a:bodyPr/>
        <a:lstStyle/>
        <a:p>
          <a:endParaRPr lang="zh-CN" altLang="en-US"/>
        </a:p>
      </dgm:t>
    </dgm:pt>
    <dgm:pt modelId="{0A83EB6F-D765-4604-BC9E-AA435333FB46}">
      <dgm:prSet phldrT="[文本]" phldr="1"/>
      <dgm:spPr>
        <a:solidFill>
          <a:srgbClr val="FFC671"/>
        </a:solidFill>
        <a:ln>
          <a:solidFill>
            <a:srgbClr val="FFC671"/>
          </a:solidFill>
        </a:ln>
      </dgm:spPr>
      <dgm:t>
        <a:bodyPr/>
        <a:lstStyle/>
        <a:p>
          <a:endParaRPr lang="zh-CN" altLang="en-US" dirty="0"/>
        </a:p>
      </dgm:t>
    </dgm:pt>
    <dgm:pt modelId="{4F1AED60-D5FC-47BC-AC1B-987B02F80704}" type="parTrans" cxnId="{FCBCDE33-2114-4A56-91F4-BEFEDC25C4F0}">
      <dgm:prSet/>
      <dgm:spPr/>
      <dgm:t>
        <a:bodyPr/>
        <a:lstStyle/>
        <a:p>
          <a:endParaRPr lang="zh-CN" altLang="en-US"/>
        </a:p>
      </dgm:t>
    </dgm:pt>
    <dgm:pt modelId="{037BD8CD-10D2-411C-8A8B-FAB5E01C02A7}" type="sibTrans" cxnId="{FCBCDE33-2114-4A56-91F4-BEFEDC25C4F0}">
      <dgm:prSet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92EBE9A8-C2F3-4006-A7B3-BF0DA5F10204}">
      <dgm:prSet phldrT="[文本]" phldr="1"/>
      <dgm:spPr>
        <a:solidFill>
          <a:srgbClr val="FFB13B"/>
        </a:solidFill>
        <a:ln>
          <a:solidFill>
            <a:srgbClr val="FFB13B"/>
          </a:solidFill>
        </a:ln>
      </dgm:spPr>
      <dgm:t>
        <a:bodyPr/>
        <a:lstStyle/>
        <a:p>
          <a:endParaRPr lang="zh-CN" altLang="en-US" dirty="0"/>
        </a:p>
      </dgm:t>
    </dgm:pt>
    <dgm:pt modelId="{B3BB5D63-2648-4A66-AF08-35FEB6378788}" type="parTrans" cxnId="{664A5A13-CE96-4099-B7FC-41EE5AF33A91}">
      <dgm:prSet/>
      <dgm:spPr/>
      <dgm:t>
        <a:bodyPr/>
        <a:lstStyle/>
        <a:p>
          <a:endParaRPr lang="zh-CN" altLang="en-US"/>
        </a:p>
      </dgm:t>
    </dgm:pt>
    <dgm:pt modelId="{8FC49EF3-E174-4C48-BF44-ABE7CD219B72}" type="sibTrans" cxnId="{664A5A13-CE96-4099-B7FC-41EE5AF33A91}">
      <dgm:prSet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FFB74C"/>
          </a:solidFill>
        </a:ln>
      </dgm:spPr>
      <dgm:t>
        <a:bodyPr/>
        <a:lstStyle/>
        <a:p>
          <a:endParaRPr lang="zh-CN" altLang="en-US"/>
        </a:p>
      </dgm:t>
    </dgm:pt>
    <dgm:pt modelId="{3A03492D-C81F-4D1B-8CEC-7A87E40AA99F}">
      <dgm:prSet phldrT="[文本]"/>
      <dgm:spPr>
        <a:solidFill>
          <a:srgbClr val="AAE600"/>
        </a:solidFill>
        <a:ln>
          <a:solidFill>
            <a:srgbClr val="AAE600"/>
          </a:solidFill>
        </a:ln>
      </dgm:spPr>
      <dgm:t>
        <a:bodyPr/>
        <a:lstStyle/>
        <a:p>
          <a:endParaRPr lang="zh-CN" altLang="en-US" dirty="0"/>
        </a:p>
      </dgm:t>
    </dgm:pt>
    <dgm:pt modelId="{8C89AF09-C29B-47EA-9D52-D12AC49EB6D0}" type="parTrans" cxnId="{09F5570D-7ECA-4587-8D8B-FCF8A4D43184}">
      <dgm:prSet/>
      <dgm:spPr/>
      <dgm:t>
        <a:bodyPr/>
        <a:lstStyle/>
        <a:p>
          <a:endParaRPr lang="zh-CN" altLang="en-US"/>
        </a:p>
      </dgm:t>
    </dgm:pt>
    <dgm:pt modelId="{C408EF2B-DBA8-4147-B6C5-388A3052F2C6}" type="sibTrans" cxnId="{09F5570D-7ECA-4587-8D8B-FCF8A4D43184}">
      <dgm:prSet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D2F278"/>
          </a:solidFill>
        </a:ln>
      </dgm:spPr>
      <dgm:t>
        <a:bodyPr/>
        <a:lstStyle/>
        <a:p>
          <a:endParaRPr lang="zh-CN" altLang="en-US"/>
        </a:p>
      </dgm:t>
    </dgm:pt>
    <dgm:pt modelId="{D078E962-CA1C-4F2D-BA41-A51C661DC151}">
      <dgm:prSet phldrT="[文本]"/>
      <dgm:spPr>
        <a:solidFill>
          <a:srgbClr val="E5F7B0"/>
        </a:solidFill>
        <a:ln>
          <a:solidFill>
            <a:srgbClr val="E5F7B0"/>
          </a:solidFill>
        </a:ln>
      </dgm:spPr>
      <dgm:t>
        <a:bodyPr/>
        <a:lstStyle/>
        <a:p>
          <a:endParaRPr lang="zh-CN" altLang="en-US" dirty="0"/>
        </a:p>
      </dgm:t>
    </dgm:pt>
    <dgm:pt modelId="{5EC18064-3F64-4796-856D-3150B59D72DB}" type="parTrans" cxnId="{E091E875-81EA-4E54-B1A3-5824E936E213}">
      <dgm:prSet/>
      <dgm:spPr/>
      <dgm:t>
        <a:bodyPr/>
        <a:lstStyle/>
        <a:p>
          <a:endParaRPr lang="zh-CN" altLang="en-US"/>
        </a:p>
      </dgm:t>
    </dgm:pt>
    <dgm:pt modelId="{EED1C866-21DD-4D7F-BD67-B381C0DF738B}" type="sibTrans" cxnId="{E091E875-81EA-4E54-B1A3-5824E936E213}">
      <dgm:prSet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42EEEAE7-3519-4490-B6A5-C2AE3D1FA724}">
      <dgm:prSet phldrT="[文本]"/>
      <dgm:spPr>
        <a:solidFill>
          <a:srgbClr val="D2F278"/>
        </a:solidFill>
        <a:ln>
          <a:solidFill>
            <a:srgbClr val="D2F278"/>
          </a:solidFill>
        </a:ln>
      </dgm:spPr>
      <dgm:t>
        <a:bodyPr/>
        <a:lstStyle/>
        <a:p>
          <a:endParaRPr lang="zh-CN" altLang="en-US" dirty="0"/>
        </a:p>
      </dgm:t>
    </dgm:pt>
    <dgm:pt modelId="{21A308CD-2B6D-4CE5-AA94-17AA4EB1AECF}" type="parTrans" cxnId="{EDE7A467-A02C-4456-8DB1-F681856D93B5}">
      <dgm:prSet/>
      <dgm:spPr/>
      <dgm:t>
        <a:bodyPr/>
        <a:lstStyle/>
        <a:p>
          <a:endParaRPr lang="zh-CN" altLang="en-US"/>
        </a:p>
      </dgm:t>
    </dgm:pt>
    <dgm:pt modelId="{164997F2-8EF1-40A9-A6B3-EB254B178EB7}" type="sibTrans" cxnId="{EDE7A467-A02C-4456-8DB1-F681856D93B5}">
      <dgm:prSet/>
      <dgm:spPr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AF378B52-AE65-4CED-9F85-3837D4D93BE0}" type="pres">
      <dgm:prSet presAssocID="{9EE967BD-B0C9-45D7-9898-B25BD1FF08EE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E3C24B2E-1490-4371-B2AE-504D11BA5EA9}" type="pres">
      <dgm:prSet presAssocID="{881D9A23-61C3-4802-A6F9-36BA4171BA3A}" presName="text1" presStyleCnt="0"/>
      <dgm:spPr/>
    </dgm:pt>
    <dgm:pt modelId="{6F0A58D8-4850-4FAC-94F9-E32005297EA9}" type="pres">
      <dgm:prSet presAssocID="{881D9A23-61C3-4802-A6F9-36BA4171BA3A}" presName="textRepeatNode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2C7E18-628E-41BC-AB03-DA0C2A49A3FC}" type="pres">
      <dgm:prSet presAssocID="{881D9A23-61C3-4802-A6F9-36BA4171BA3A}" presName="textaccent1" presStyleCnt="0"/>
      <dgm:spPr/>
    </dgm:pt>
    <dgm:pt modelId="{994E642B-3B5D-41B7-9144-0851379724CF}" type="pres">
      <dgm:prSet presAssocID="{881D9A23-61C3-4802-A6F9-36BA4171BA3A}" presName="accentRepeatNode" presStyleLbl="solidAlignAcc1" presStyleIdx="0" presStyleCnt="12"/>
      <dgm:spPr>
        <a:ln>
          <a:solidFill>
            <a:srgbClr val="ABF10F"/>
          </a:solidFill>
        </a:ln>
      </dgm:spPr>
      <dgm:t>
        <a:bodyPr/>
        <a:lstStyle/>
        <a:p>
          <a:endParaRPr lang="zh-CN" altLang="en-US"/>
        </a:p>
      </dgm:t>
    </dgm:pt>
    <dgm:pt modelId="{C1B1E204-2DB9-4908-ADD6-8339C41F8175}" type="pres">
      <dgm:prSet presAssocID="{C57D4F62-B831-411D-AF98-3E7CC3710958}" presName="image1" presStyleCnt="0"/>
      <dgm:spPr/>
    </dgm:pt>
    <dgm:pt modelId="{8DC7AD04-9AE1-4590-A32F-0ABA2DB481A2}" type="pres">
      <dgm:prSet presAssocID="{C57D4F62-B831-411D-AF98-3E7CC3710958}" presName="imageRepeatNode" presStyleLbl="alignAcc1" presStyleIdx="0" presStyleCnt="6"/>
      <dgm:spPr/>
      <dgm:t>
        <a:bodyPr/>
        <a:lstStyle/>
        <a:p>
          <a:endParaRPr lang="zh-CN" altLang="en-US"/>
        </a:p>
      </dgm:t>
    </dgm:pt>
    <dgm:pt modelId="{589DD869-2E13-4F93-BC3D-D89FEA302A1F}" type="pres">
      <dgm:prSet presAssocID="{C57D4F62-B831-411D-AF98-3E7CC3710958}" presName="imageaccent1" presStyleCnt="0"/>
      <dgm:spPr/>
    </dgm:pt>
    <dgm:pt modelId="{A0157D45-BA16-4178-8C3E-7D5DAB36080E}" type="pres">
      <dgm:prSet presAssocID="{C57D4F62-B831-411D-AF98-3E7CC3710958}" presName="accentRepeatNode" presStyleLbl="solidAlignAcc1" presStyleIdx="1" presStyleCnt="12"/>
      <dgm:spPr/>
    </dgm:pt>
    <dgm:pt modelId="{7A57273A-9D0E-4DA4-9F11-EC8CCB6D7DFB}" type="pres">
      <dgm:prSet presAssocID="{0A83EB6F-D765-4604-BC9E-AA435333FB46}" presName="text2" presStyleCnt="0"/>
      <dgm:spPr/>
    </dgm:pt>
    <dgm:pt modelId="{5510F76D-0195-4E43-A6AF-B2A9145F2F5A}" type="pres">
      <dgm:prSet presAssocID="{0A83EB6F-D765-4604-BC9E-AA435333FB46}" presName="textRepeatNode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7C259B-0773-4E94-BE7E-B4CBE3DDCD41}" type="pres">
      <dgm:prSet presAssocID="{0A83EB6F-D765-4604-BC9E-AA435333FB46}" presName="textaccent2" presStyleCnt="0"/>
      <dgm:spPr/>
    </dgm:pt>
    <dgm:pt modelId="{690E7BC2-B39E-457F-8187-FD9B7767DC20}" type="pres">
      <dgm:prSet presAssocID="{0A83EB6F-D765-4604-BC9E-AA435333FB46}" presName="accentRepeatNode" presStyleLbl="solidAlignAcc1" presStyleIdx="2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039946D8-F1A0-42DE-8A47-5A06C53A8D07}" type="pres">
      <dgm:prSet presAssocID="{037BD8CD-10D2-411C-8A8B-FAB5E01C02A7}" presName="image2" presStyleCnt="0"/>
      <dgm:spPr/>
    </dgm:pt>
    <dgm:pt modelId="{0AD0266E-AABA-4F04-B75C-538C8FD9DF34}" type="pres">
      <dgm:prSet presAssocID="{037BD8CD-10D2-411C-8A8B-FAB5E01C02A7}" presName="imageRepeatNode" presStyleLbl="alignAcc1" presStyleIdx="1" presStyleCnt="6"/>
      <dgm:spPr/>
      <dgm:t>
        <a:bodyPr/>
        <a:lstStyle/>
        <a:p>
          <a:endParaRPr lang="zh-CN" altLang="en-US"/>
        </a:p>
      </dgm:t>
    </dgm:pt>
    <dgm:pt modelId="{A70BE659-12EE-43C3-B0F4-9981858078BA}" type="pres">
      <dgm:prSet presAssocID="{037BD8CD-10D2-411C-8A8B-FAB5E01C02A7}" presName="imageaccent2" presStyleCnt="0"/>
      <dgm:spPr/>
    </dgm:pt>
    <dgm:pt modelId="{B7C26E8A-D17C-4E5B-A1C7-6E96F3EA3FBE}" type="pres">
      <dgm:prSet presAssocID="{037BD8CD-10D2-411C-8A8B-FAB5E01C02A7}" presName="accentRepeatNode" presStyleLbl="solidAlignAcc1" presStyleIdx="3" presStyleCnt="12"/>
      <dgm:spPr>
        <a:ln>
          <a:solidFill>
            <a:srgbClr val="FFCB7D"/>
          </a:solidFill>
        </a:ln>
      </dgm:spPr>
      <dgm:t>
        <a:bodyPr/>
        <a:lstStyle/>
        <a:p>
          <a:endParaRPr lang="zh-CN" altLang="en-US"/>
        </a:p>
      </dgm:t>
    </dgm:pt>
    <dgm:pt modelId="{00A4F1BD-BA73-42FB-834A-AC8E05B16F9C}" type="pres">
      <dgm:prSet presAssocID="{92EBE9A8-C2F3-4006-A7B3-BF0DA5F10204}" presName="text3" presStyleCnt="0"/>
      <dgm:spPr/>
    </dgm:pt>
    <dgm:pt modelId="{E97CD24A-13CD-45D7-8AA0-839C03EE180F}" type="pres">
      <dgm:prSet presAssocID="{92EBE9A8-C2F3-4006-A7B3-BF0DA5F10204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D2B077-9122-4DAC-9810-9B403C949C64}" type="pres">
      <dgm:prSet presAssocID="{92EBE9A8-C2F3-4006-A7B3-BF0DA5F10204}" presName="textaccent3" presStyleCnt="0"/>
      <dgm:spPr/>
    </dgm:pt>
    <dgm:pt modelId="{4083BC50-49E5-4D44-89A7-FD14B5641891}" type="pres">
      <dgm:prSet presAssocID="{92EBE9A8-C2F3-4006-A7B3-BF0DA5F10204}" presName="accentRepeatNode" presStyleLbl="solidAlignAcc1" presStyleIdx="4" presStyleCnt="12"/>
      <dgm:spPr>
        <a:ln>
          <a:solidFill>
            <a:srgbClr val="D2F278"/>
          </a:solidFill>
        </a:ln>
      </dgm:spPr>
      <dgm:t>
        <a:bodyPr/>
        <a:lstStyle/>
        <a:p>
          <a:endParaRPr lang="zh-CN" altLang="en-US"/>
        </a:p>
      </dgm:t>
    </dgm:pt>
    <dgm:pt modelId="{2FFFD8EF-CD72-4A5C-A70B-22EE3990E981}" type="pres">
      <dgm:prSet presAssocID="{8FC49EF3-E174-4C48-BF44-ABE7CD219B72}" presName="image3" presStyleCnt="0"/>
      <dgm:spPr/>
    </dgm:pt>
    <dgm:pt modelId="{B069CB91-0BDE-48E5-9400-417750B62745}" type="pres">
      <dgm:prSet presAssocID="{8FC49EF3-E174-4C48-BF44-ABE7CD219B72}" presName="imageRepeatNode" presStyleLbl="alignAcc1" presStyleIdx="2" presStyleCnt="6"/>
      <dgm:spPr/>
      <dgm:t>
        <a:bodyPr/>
        <a:lstStyle/>
        <a:p>
          <a:endParaRPr lang="zh-CN" altLang="en-US"/>
        </a:p>
      </dgm:t>
    </dgm:pt>
    <dgm:pt modelId="{B3F3FC03-4F45-4BF4-AADD-8FD2BB66B507}" type="pres">
      <dgm:prSet presAssocID="{8FC49EF3-E174-4C48-BF44-ABE7CD219B72}" presName="imageaccent3" presStyleCnt="0"/>
      <dgm:spPr/>
    </dgm:pt>
    <dgm:pt modelId="{8D3C93DD-40E3-4440-882B-27A99C53BA45}" type="pres">
      <dgm:prSet presAssocID="{8FC49EF3-E174-4C48-BF44-ABE7CD219B72}" presName="accentRepeatNode" presStyleLbl="solidAlignAcc1" presStyleIdx="5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80CFDE9F-531C-416B-B8B9-E02D0DCEBE98}" type="pres">
      <dgm:prSet presAssocID="{D078E962-CA1C-4F2D-BA41-A51C661DC151}" presName="text4" presStyleCnt="0"/>
      <dgm:spPr/>
    </dgm:pt>
    <dgm:pt modelId="{46516AA3-70F8-45E8-AA3F-0A66159623A5}" type="pres">
      <dgm:prSet presAssocID="{D078E962-CA1C-4F2D-BA41-A51C661DC151}" presName="textRepeatNode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47093D-C6B4-402D-87BD-444674263125}" type="pres">
      <dgm:prSet presAssocID="{D078E962-CA1C-4F2D-BA41-A51C661DC151}" presName="textaccent4" presStyleCnt="0"/>
      <dgm:spPr/>
    </dgm:pt>
    <dgm:pt modelId="{C2CA6342-BEC0-4454-9EA7-B8E97BF7C230}" type="pres">
      <dgm:prSet presAssocID="{D078E962-CA1C-4F2D-BA41-A51C661DC151}" presName="accentRepeatNode" presStyleLbl="solidAlignAcc1" presStyleIdx="6" presStyleCnt="12"/>
      <dgm:spPr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4E5A85B0-9D9D-4EE7-9EB6-895522741640}" type="pres">
      <dgm:prSet presAssocID="{EED1C866-21DD-4D7F-BD67-B381C0DF738B}" presName="image4" presStyleCnt="0"/>
      <dgm:spPr/>
    </dgm:pt>
    <dgm:pt modelId="{997B1205-ED77-4075-8609-4F60AC88EBE6}" type="pres">
      <dgm:prSet presAssocID="{EED1C866-21DD-4D7F-BD67-B381C0DF738B}" presName="imageRepeatNode" presStyleLbl="alignAcc1" presStyleIdx="3" presStyleCnt="6"/>
      <dgm:spPr/>
      <dgm:t>
        <a:bodyPr/>
        <a:lstStyle/>
        <a:p>
          <a:endParaRPr lang="zh-CN" altLang="en-US"/>
        </a:p>
      </dgm:t>
    </dgm:pt>
    <dgm:pt modelId="{F75BDED6-5F8F-4B86-9549-9A9760D30B14}" type="pres">
      <dgm:prSet presAssocID="{EED1C866-21DD-4D7F-BD67-B381C0DF738B}" presName="imageaccent4" presStyleCnt="0"/>
      <dgm:spPr/>
    </dgm:pt>
    <dgm:pt modelId="{349423DB-014C-427A-A57D-56777B252AC9}" type="pres">
      <dgm:prSet presAssocID="{EED1C866-21DD-4D7F-BD67-B381C0DF738B}" presName="accentRepeatNode" presStyleLbl="solidAlignAcc1" presStyleIdx="7" presStyleCnt="12"/>
      <dgm:spPr>
        <a:ln>
          <a:solidFill>
            <a:srgbClr val="FFB13B"/>
          </a:solidFill>
        </a:ln>
      </dgm:spPr>
      <dgm:t>
        <a:bodyPr/>
        <a:lstStyle/>
        <a:p>
          <a:endParaRPr lang="zh-CN" altLang="en-US"/>
        </a:p>
      </dgm:t>
    </dgm:pt>
    <dgm:pt modelId="{4A44915D-81ED-476E-A121-80B37FD3C584}" type="pres">
      <dgm:prSet presAssocID="{42EEEAE7-3519-4490-B6A5-C2AE3D1FA724}" presName="text5" presStyleCnt="0"/>
      <dgm:spPr/>
    </dgm:pt>
    <dgm:pt modelId="{2D2AFC53-865C-4AB0-BF5A-ED8FCB25A181}" type="pres">
      <dgm:prSet presAssocID="{42EEEAE7-3519-4490-B6A5-C2AE3D1FA724}" presName="textRepeatNode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ACC620-96E3-4687-95F4-7B33B46F6E35}" type="pres">
      <dgm:prSet presAssocID="{42EEEAE7-3519-4490-B6A5-C2AE3D1FA724}" presName="textaccent5" presStyleCnt="0"/>
      <dgm:spPr/>
    </dgm:pt>
    <dgm:pt modelId="{78F54532-AE28-41FC-8C37-859784E8201E}" type="pres">
      <dgm:prSet presAssocID="{42EEEAE7-3519-4490-B6A5-C2AE3D1FA724}" presName="accentRepeatNode" presStyleLbl="solidAlignAcc1" presStyleIdx="8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CC3F2F4D-BE9F-494D-923D-988BD3A6AFE7}" type="pres">
      <dgm:prSet presAssocID="{164997F2-8EF1-40A9-A6B3-EB254B178EB7}" presName="image5" presStyleCnt="0"/>
      <dgm:spPr/>
    </dgm:pt>
    <dgm:pt modelId="{F58B0CBC-B0FE-40BB-BC30-B621E8E62935}" type="pres">
      <dgm:prSet presAssocID="{164997F2-8EF1-40A9-A6B3-EB254B178EB7}" presName="imageRepeatNode" presStyleLbl="alignAcc1" presStyleIdx="4" presStyleCnt="6"/>
      <dgm:spPr/>
      <dgm:t>
        <a:bodyPr/>
        <a:lstStyle/>
        <a:p>
          <a:endParaRPr lang="zh-CN" altLang="en-US"/>
        </a:p>
      </dgm:t>
    </dgm:pt>
    <dgm:pt modelId="{3C2F40F4-3EB2-4754-B6C9-4CB72E25140D}" type="pres">
      <dgm:prSet presAssocID="{164997F2-8EF1-40A9-A6B3-EB254B178EB7}" presName="imageaccent5" presStyleCnt="0"/>
      <dgm:spPr/>
    </dgm:pt>
    <dgm:pt modelId="{A35F8E81-652D-4E64-B7E1-D021EBDDDE26}" type="pres">
      <dgm:prSet presAssocID="{164997F2-8EF1-40A9-A6B3-EB254B178EB7}" presName="accentRepeatNode" presStyleLbl="solidAlignAcc1" presStyleIdx="9" presStyleCnt="12"/>
      <dgm:spPr>
        <a:ln>
          <a:solidFill>
            <a:srgbClr val="FFDBA7"/>
          </a:solidFill>
        </a:ln>
      </dgm:spPr>
      <dgm:t>
        <a:bodyPr/>
        <a:lstStyle/>
        <a:p>
          <a:endParaRPr lang="zh-CN" altLang="en-US"/>
        </a:p>
      </dgm:t>
    </dgm:pt>
    <dgm:pt modelId="{63B1646E-996B-4C7A-A722-6F06548FE00C}" type="pres">
      <dgm:prSet presAssocID="{3A03492D-C81F-4D1B-8CEC-7A87E40AA99F}" presName="text6" presStyleCnt="0"/>
      <dgm:spPr/>
    </dgm:pt>
    <dgm:pt modelId="{07F32EA3-47BA-4C0B-9E00-690C2647C369}" type="pres">
      <dgm:prSet presAssocID="{3A03492D-C81F-4D1B-8CEC-7A87E40AA99F}" presName="textRepeatNode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D4F4BA-8B7A-4B58-83F6-27276E2195C4}" type="pres">
      <dgm:prSet presAssocID="{3A03492D-C81F-4D1B-8CEC-7A87E40AA99F}" presName="textaccent6" presStyleCnt="0"/>
      <dgm:spPr/>
    </dgm:pt>
    <dgm:pt modelId="{88EE753B-446B-4C04-8DFB-850D25330C9C}" type="pres">
      <dgm:prSet presAssocID="{3A03492D-C81F-4D1B-8CEC-7A87E40AA99F}" presName="accentRepeatNode" presStyleLbl="solidAlignAcc1" presStyleIdx="10" presStyleCnt="12"/>
      <dgm:spPr>
        <a:ln>
          <a:solidFill>
            <a:srgbClr val="FFC671"/>
          </a:solidFill>
        </a:ln>
      </dgm:spPr>
      <dgm:t>
        <a:bodyPr/>
        <a:lstStyle/>
        <a:p>
          <a:endParaRPr lang="zh-CN" altLang="en-US"/>
        </a:p>
      </dgm:t>
    </dgm:pt>
    <dgm:pt modelId="{234C0410-3BB3-4CF1-B796-03626F1F037F}" type="pres">
      <dgm:prSet presAssocID="{C408EF2B-DBA8-4147-B6C5-388A3052F2C6}" presName="image6" presStyleCnt="0"/>
      <dgm:spPr/>
    </dgm:pt>
    <dgm:pt modelId="{5E56336C-7274-48DA-8DA1-2F0CD2576BCC}" type="pres">
      <dgm:prSet presAssocID="{C408EF2B-DBA8-4147-B6C5-388A3052F2C6}" presName="imageRepeatNode" presStyleLbl="alignAcc1" presStyleIdx="5" presStyleCnt="6"/>
      <dgm:spPr/>
      <dgm:t>
        <a:bodyPr/>
        <a:lstStyle/>
        <a:p>
          <a:endParaRPr lang="zh-CN" altLang="en-US"/>
        </a:p>
      </dgm:t>
    </dgm:pt>
    <dgm:pt modelId="{504ADC76-F669-4E21-8D5D-0555FE13159F}" type="pres">
      <dgm:prSet presAssocID="{C408EF2B-DBA8-4147-B6C5-388A3052F2C6}" presName="imageaccent6" presStyleCnt="0"/>
      <dgm:spPr/>
    </dgm:pt>
    <dgm:pt modelId="{A6C3501B-1DEB-4447-9789-0F48892D3A5D}" type="pres">
      <dgm:prSet presAssocID="{C408EF2B-DBA8-4147-B6C5-388A3052F2C6}" presName="accentRepeatNode" presStyleLbl="solidAlignAcc1" presStyleIdx="11" presStyleCnt="12"/>
      <dgm:spPr/>
    </dgm:pt>
  </dgm:ptLst>
  <dgm:cxnLst>
    <dgm:cxn modelId="{D0EEA982-85CF-471A-863F-65F4110F6402}" type="presOf" srcId="{164997F2-8EF1-40A9-A6B3-EB254B178EB7}" destId="{F58B0CBC-B0FE-40BB-BC30-B621E8E62935}" srcOrd="0" destOrd="0" presId="urn:microsoft.com/office/officeart/2008/layout/HexagonCluster"/>
    <dgm:cxn modelId="{09F5570D-7ECA-4587-8D8B-FCF8A4D43184}" srcId="{9EE967BD-B0C9-45D7-9898-B25BD1FF08EE}" destId="{3A03492D-C81F-4D1B-8CEC-7A87E40AA99F}" srcOrd="5" destOrd="0" parTransId="{8C89AF09-C29B-47EA-9D52-D12AC49EB6D0}" sibTransId="{C408EF2B-DBA8-4147-B6C5-388A3052F2C6}"/>
    <dgm:cxn modelId="{6C10F420-A782-43B4-93F7-6EE153CA3EEB}" type="presOf" srcId="{881D9A23-61C3-4802-A6F9-36BA4171BA3A}" destId="{6F0A58D8-4850-4FAC-94F9-E32005297EA9}" srcOrd="0" destOrd="0" presId="urn:microsoft.com/office/officeart/2008/layout/HexagonCluster"/>
    <dgm:cxn modelId="{AFD2D7D9-D40E-41E3-9C8F-50E28CA3D0AE}" type="presOf" srcId="{037BD8CD-10D2-411C-8A8B-FAB5E01C02A7}" destId="{0AD0266E-AABA-4F04-B75C-538C8FD9DF34}" srcOrd="0" destOrd="0" presId="urn:microsoft.com/office/officeart/2008/layout/HexagonCluster"/>
    <dgm:cxn modelId="{E091E875-81EA-4E54-B1A3-5824E936E213}" srcId="{9EE967BD-B0C9-45D7-9898-B25BD1FF08EE}" destId="{D078E962-CA1C-4F2D-BA41-A51C661DC151}" srcOrd="3" destOrd="0" parTransId="{5EC18064-3F64-4796-856D-3150B59D72DB}" sibTransId="{EED1C866-21DD-4D7F-BD67-B381C0DF738B}"/>
    <dgm:cxn modelId="{EC6086A6-52F0-4C2C-BC7E-192E57AE6D30}" type="presOf" srcId="{C57D4F62-B831-411D-AF98-3E7CC3710958}" destId="{8DC7AD04-9AE1-4590-A32F-0ABA2DB481A2}" srcOrd="0" destOrd="0" presId="urn:microsoft.com/office/officeart/2008/layout/HexagonCluster"/>
    <dgm:cxn modelId="{BCE20358-F5F5-4A7A-96F7-822DBC4D6F24}" type="presOf" srcId="{3A03492D-C81F-4D1B-8CEC-7A87E40AA99F}" destId="{07F32EA3-47BA-4C0B-9E00-690C2647C369}" srcOrd="0" destOrd="0" presId="urn:microsoft.com/office/officeart/2008/layout/HexagonCluster"/>
    <dgm:cxn modelId="{EDE7A467-A02C-4456-8DB1-F681856D93B5}" srcId="{9EE967BD-B0C9-45D7-9898-B25BD1FF08EE}" destId="{42EEEAE7-3519-4490-B6A5-C2AE3D1FA724}" srcOrd="4" destOrd="0" parTransId="{21A308CD-2B6D-4CE5-AA94-17AA4EB1AECF}" sibTransId="{164997F2-8EF1-40A9-A6B3-EB254B178EB7}"/>
    <dgm:cxn modelId="{9FBC8124-0338-45E9-8139-E0F165196116}" type="presOf" srcId="{D078E962-CA1C-4F2D-BA41-A51C661DC151}" destId="{46516AA3-70F8-45E8-AA3F-0A66159623A5}" srcOrd="0" destOrd="0" presId="urn:microsoft.com/office/officeart/2008/layout/HexagonCluster"/>
    <dgm:cxn modelId="{D28A03B8-230A-4B91-B2E6-A74BAFC02BC4}" type="presOf" srcId="{8FC49EF3-E174-4C48-BF44-ABE7CD219B72}" destId="{B069CB91-0BDE-48E5-9400-417750B62745}" srcOrd="0" destOrd="0" presId="urn:microsoft.com/office/officeart/2008/layout/HexagonCluster"/>
    <dgm:cxn modelId="{557FC0ED-3BAF-4A31-9495-F83E5A06186D}" type="presOf" srcId="{0A83EB6F-D765-4604-BC9E-AA435333FB46}" destId="{5510F76D-0195-4E43-A6AF-B2A9145F2F5A}" srcOrd="0" destOrd="0" presId="urn:microsoft.com/office/officeart/2008/layout/HexagonCluster"/>
    <dgm:cxn modelId="{FCBCDE33-2114-4A56-91F4-BEFEDC25C4F0}" srcId="{9EE967BD-B0C9-45D7-9898-B25BD1FF08EE}" destId="{0A83EB6F-D765-4604-BC9E-AA435333FB46}" srcOrd="1" destOrd="0" parTransId="{4F1AED60-D5FC-47BC-AC1B-987B02F80704}" sibTransId="{037BD8CD-10D2-411C-8A8B-FAB5E01C02A7}"/>
    <dgm:cxn modelId="{7A194F94-B65A-4449-BD4F-074F71540871}" srcId="{9EE967BD-B0C9-45D7-9898-B25BD1FF08EE}" destId="{881D9A23-61C3-4802-A6F9-36BA4171BA3A}" srcOrd="0" destOrd="0" parTransId="{820AD4A3-D7D3-4F03-BBFC-70F238A9B63A}" sibTransId="{C57D4F62-B831-411D-AF98-3E7CC3710958}"/>
    <dgm:cxn modelId="{07BF48D1-F1BE-47A0-A23A-B8302204E600}" type="presOf" srcId="{92EBE9A8-C2F3-4006-A7B3-BF0DA5F10204}" destId="{E97CD24A-13CD-45D7-8AA0-839C03EE180F}" srcOrd="0" destOrd="0" presId="urn:microsoft.com/office/officeart/2008/layout/HexagonCluster"/>
    <dgm:cxn modelId="{C6827FA6-C856-4868-9FF3-1328ED717DF2}" type="presOf" srcId="{C408EF2B-DBA8-4147-B6C5-388A3052F2C6}" destId="{5E56336C-7274-48DA-8DA1-2F0CD2576BCC}" srcOrd="0" destOrd="0" presId="urn:microsoft.com/office/officeart/2008/layout/HexagonCluster"/>
    <dgm:cxn modelId="{3B7C10D4-B0EA-4120-AE31-D7D53506BC5F}" type="presOf" srcId="{42EEEAE7-3519-4490-B6A5-C2AE3D1FA724}" destId="{2D2AFC53-865C-4AB0-BF5A-ED8FCB25A181}" srcOrd="0" destOrd="0" presId="urn:microsoft.com/office/officeart/2008/layout/HexagonCluster"/>
    <dgm:cxn modelId="{6A47DCAB-5722-4B90-B055-94F568A9F68F}" type="presOf" srcId="{EED1C866-21DD-4D7F-BD67-B381C0DF738B}" destId="{997B1205-ED77-4075-8609-4F60AC88EBE6}" srcOrd="0" destOrd="0" presId="urn:microsoft.com/office/officeart/2008/layout/HexagonCluster"/>
    <dgm:cxn modelId="{F6C1EDBE-5954-4404-9368-FE455D6F50C1}" type="presOf" srcId="{9EE967BD-B0C9-45D7-9898-B25BD1FF08EE}" destId="{AF378B52-AE65-4CED-9F85-3837D4D93BE0}" srcOrd="0" destOrd="0" presId="urn:microsoft.com/office/officeart/2008/layout/HexagonCluster"/>
    <dgm:cxn modelId="{664A5A13-CE96-4099-B7FC-41EE5AF33A91}" srcId="{9EE967BD-B0C9-45D7-9898-B25BD1FF08EE}" destId="{92EBE9A8-C2F3-4006-A7B3-BF0DA5F10204}" srcOrd="2" destOrd="0" parTransId="{B3BB5D63-2648-4A66-AF08-35FEB6378788}" sibTransId="{8FC49EF3-E174-4C48-BF44-ABE7CD219B72}"/>
    <dgm:cxn modelId="{CD0741C7-9C23-4736-947E-A1AD778CEFE0}" type="presParOf" srcId="{AF378B52-AE65-4CED-9F85-3837D4D93BE0}" destId="{E3C24B2E-1490-4371-B2AE-504D11BA5EA9}" srcOrd="0" destOrd="0" presId="urn:microsoft.com/office/officeart/2008/layout/HexagonCluster"/>
    <dgm:cxn modelId="{697CAEF7-15D7-4904-AAAD-8BA343779732}" type="presParOf" srcId="{E3C24B2E-1490-4371-B2AE-504D11BA5EA9}" destId="{6F0A58D8-4850-4FAC-94F9-E32005297EA9}" srcOrd="0" destOrd="0" presId="urn:microsoft.com/office/officeart/2008/layout/HexagonCluster"/>
    <dgm:cxn modelId="{61B68F7F-E682-4F7F-81BE-905BB6B1BFD5}" type="presParOf" srcId="{AF378B52-AE65-4CED-9F85-3837D4D93BE0}" destId="{B92C7E18-628E-41BC-AB03-DA0C2A49A3FC}" srcOrd="1" destOrd="0" presId="urn:microsoft.com/office/officeart/2008/layout/HexagonCluster"/>
    <dgm:cxn modelId="{B49725E3-49F3-4930-A24A-92D9C1822474}" type="presParOf" srcId="{B92C7E18-628E-41BC-AB03-DA0C2A49A3FC}" destId="{994E642B-3B5D-41B7-9144-0851379724CF}" srcOrd="0" destOrd="0" presId="urn:microsoft.com/office/officeart/2008/layout/HexagonCluster"/>
    <dgm:cxn modelId="{50622A43-D6C8-4668-92F2-F1A7C850B5D2}" type="presParOf" srcId="{AF378B52-AE65-4CED-9F85-3837D4D93BE0}" destId="{C1B1E204-2DB9-4908-ADD6-8339C41F8175}" srcOrd="2" destOrd="0" presId="urn:microsoft.com/office/officeart/2008/layout/HexagonCluster"/>
    <dgm:cxn modelId="{CA864E99-F9E7-4777-A3DC-D32CE5B6CE74}" type="presParOf" srcId="{C1B1E204-2DB9-4908-ADD6-8339C41F8175}" destId="{8DC7AD04-9AE1-4590-A32F-0ABA2DB481A2}" srcOrd="0" destOrd="0" presId="urn:microsoft.com/office/officeart/2008/layout/HexagonCluster"/>
    <dgm:cxn modelId="{F9A5C434-F6F2-41F8-BB7F-C626024110D3}" type="presParOf" srcId="{AF378B52-AE65-4CED-9F85-3837D4D93BE0}" destId="{589DD869-2E13-4F93-BC3D-D89FEA302A1F}" srcOrd="3" destOrd="0" presId="urn:microsoft.com/office/officeart/2008/layout/HexagonCluster"/>
    <dgm:cxn modelId="{1E655C53-C4FD-449A-BA0C-0E10C3BC5B86}" type="presParOf" srcId="{589DD869-2E13-4F93-BC3D-D89FEA302A1F}" destId="{A0157D45-BA16-4178-8C3E-7D5DAB36080E}" srcOrd="0" destOrd="0" presId="urn:microsoft.com/office/officeart/2008/layout/HexagonCluster"/>
    <dgm:cxn modelId="{B82F9E59-C0EA-4568-9EFD-A211C8912A6E}" type="presParOf" srcId="{AF378B52-AE65-4CED-9F85-3837D4D93BE0}" destId="{7A57273A-9D0E-4DA4-9F11-EC8CCB6D7DFB}" srcOrd="4" destOrd="0" presId="urn:microsoft.com/office/officeart/2008/layout/HexagonCluster"/>
    <dgm:cxn modelId="{8AF6D42C-4DEB-405C-A41C-BFBE48525E65}" type="presParOf" srcId="{7A57273A-9D0E-4DA4-9F11-EC8CCB6D7DFB}" destId="{5510F76D-0195-4E43-A6AF-B2A9145F2F5A}" srcOrd="0" destOrd="0" presId="urn:microsoft.com/office/officeart/2008/layout/HexagonCluster"/>
    <dgm:cxn modelId="{F3736CD6-7144-4D60-86C3-0DF0C3480205}" type="presParOf" srcId="{AF378B52-AE65-4CED-9F85-3837D4D93BE0}" destId="{C77C259B-0773-4E94-BE7E-B4CBE3DDCD41}" srcOrd="5" destOrd="0" presId="urn:microsoft.com/office/officeart/2008/layout/HexagonCluster"/>
    <dgm:cxn modelId="{EEFF8DC2-7C75-44A1-9CC7-E8DC406A7496}" type="presParOf" srcId="{C77C259B-0773-4E94-BE7E-B4CBE3DDCD41}" destId="{690E7BC2-B39E-457F-8187-FD9B7767DC20}" srcOrd="0" destOrd="0" presId="urn:microsoft.com/office/officeart/2008/layout/HexagonCluster"/>
    <dgm:cxn modelId="{E667199E-B8D5-426A-A8B9-4EF889FDD75A}" type="presParOf" srcId="{AF378B52-AE65-4CED-9F85-3837D4D93BE0}" destId="{039946D8-F1A0-42DE-8A47-5A06C53A8D07}" srcOrd="6" destOrd="0" presId="urn:microsoft.com/office/officeart/2008/layout/HexagonCluster"/>
    <dgm:cxn modelId="{C0BDD8F4-C1A4-4FFF-AE93-9ADC18464EDD}" type="presParOf" srcId="{039946D8-F1A0-42DE-8A47-5A06C53A8D07}" destId="{0AD0266E-AABA-4F04-B75C-538C8FD9DF34}" srcOrd="0" destOrd="0" presId="urn:microsoft.com/office/officeart/2008/layout/HexagonCluster"/>
    <dgm:cxn modelId="{06F40631-1B48-4378-BD93-D255F1B58227}" type="presParOf" srcId="{AF378B52-AE65-4CED-9F85-3837D4D93BE0}" destId="{A70BE659-12EE-43C3-B0F4-9981858078BA}" srcOrd="7" destOrd="0" presId="urn:microsoft.com/office/officeart/2008/layout/HexagonCluster"/>
    <dgm:cxn modelId="{C91B8D8C-48A7-41B2-AB5D-C3AB731CC93C}" type="presParOf" srcId="{A70BE659-12EE-43C3-B0F4-9981858078BA}" destId="{B7C26E8A-D17C-4E5B-A1C7-6E96F3EA3FBE}" srcOrd="0" destOrd="0" presId="urn:microsoft.com/office/officeart/2008/layout/HexagonCluster"/>
    <dgm:cxn modelId="{72F352AD-29FC-4E5B-AA59-C3563084DC3A}" type="presParOf" srcId="{AF378B52-AE65-4CED-9F85-3837D4D93BE0}" destId="{00A4F1BD-BA73-42FB-834A-AC8E05B16F9C}" srcOrd="8" destOrd="0" presId="urn:microsoft.com/office/officeart/2008/layout/HexagonCluster"/>
    <dgm:cxn modelId="{CC4010CC-9BA2-4F93-BA00-1C8F89E5F5B2}" type="presParOf" srcId="{00A4F1BD-BA73-42FB-834A-AC8E05B16F9C}" destId="{E97CD24A-13CD-45D7-8AA0-839C03EE180F}" srcOrd="0" destOrd="0" presId="urn:microsoft.com/office/officeart/2008/layout/HexagonCluster"/>
    <dgm:cxn modelId="{6C3FEFE8-344C-468C-AE40-B596966AB29C}" type="presParOf" srcId="{AF378B52-AE65-4CED-9F85-3837D4D93BE0}" destId="{F5D2B077-9122-4DAC-9810-9B403C949C64}" srcOrd="9" destOrd="0" presId="urn:microsoft.com/office/officeart/2008/layout/HexagonCluster"/>
    <dgm:cxn modelId="{9C4383B8-F8E3-4022-A4B1-1143AF022452}" type="presParOf" srcId="{F5D2B077-9122-4DAC-9810-9B403C949C64}" destId="{4083BC50-49E5-4D44-89A7-FD14B5641891}" srcOrd="0" destOrd="0" presId="urn:microsoft.com/office/officeart/2008/layout/HexagonCluster"/>
    <dgm:cxn modelId="{2641C8F2-158B-4A3A-A048-58E5E7DA6B5D}" type="presParOf" srcId="{AF378B52-AE65-4CED-9F85-3837D4D93BE0}" destId="{2FFFD8EF-CD72-4A5C-A70B-22EE3990E981}" srcOrd="10" destOrd="0" presId="urn:microsoft.com/office/officeart/2008/layout/HexagonCluster"/>
    <dgm:cxn modelId="{95B0F141-35DB-49EB-8176-EEC578629922}" type="presParOf" srcId="{2FFFD8EF-CD72-4A5C-A70B-22EE3990E981}" destId="{B069CB91-0BDE-48E5-9400-417750B62745}" srcOrd="0" destOrd="0" presId="urn:microsoft.com/office/officeart/2008/layout/HexagonCluster"/>
    <dgm:cxn modelId="{46FCD994-FB7E-4443-B0E9-33B506CB383B}" type="presParOf" srcId="{AF378B52-AE65-4CED-9F85-3837D4D93BE0}" destId="{B3F3FC03-4F45-4BF4-AADD-8FD2BB66B507}" srcOrd="11" destOrd="0" presId="urn:microsoft.com/office/officeart/2008/layout/HexagonCluster"/>
    <dgm:cxn modelId="{5EDB0C29-6E55-4FD0-A79E-B6DEDE4D9857}" type="presParOf" srcId="{B3F3FC03-4F45-4BF4-AADD-8FD2BB66B507}" destId="{8D3C93DD-40E3-4440-882B-27A99C53BA45}" srcOrd="0" destOrd="0" presId="urn:microsoft.com/office/officeart/2008/layout/HexagonCluster"/>
    <dgm:cxn modelId="{2A7D8FF5-EAB9-42E7-BBB5-C31DB586FCC7}" type="presParOf" srcId="{AF378B52-AE65-4CED-9F85-3837D4D93BE0}" destId="{80CFDE9F-531C-416B-B8B9-E02D0DCEBE98}" srcOrd="12" destOrd="0" presId="urn:microsoft.com/office/officeart/2008/layout/HexagonCluster"/>
    <dgm:cxn modelId="{6B9D7AFF-4B14-4DAD-A2A4-6D7AA26933A6}" type="presParOf" srcId="{80CFDE9F-531C-416B-B8B9-E02D0DCEBE98}" destId="{46516AA3-70F8-45E8-AA3F-0A66159623A5}" srcOrd="0" destOrd="0" presId="urn:microsoft.com/office/officeart/2008/layout/HexagonCluster"/>
    <dgm:cxn modelId="{539F58BB-9483-4350-8483-4AE580E4C521}" type="presParOf" srcId="{AF378B52-AE65-4CED-9F85-3837D4D93BE0}" destId="{EF47093D-C6B4-402D-87BD-444674263125}" srcOrd="13" destOrd="0" presId="urn:microsoft.com/office/officeart/2008/layout/HexagonCluster"/>
    <dgm:cxn modelId="{679E615A-B082-4660-83CE-68A4C8F11DE5}" type="presParOf" srcId="{EF47093D-C6B4-402D-87BD-444674263125}" destId="{C2CA6342-BEC0-4454-9EA7-B8E97BF7C230}" srcOrd="0" destOrd="0" presId="urn:microsoft.com/office/officeart/2008/layout/HexagonCluster"/>
    <dgm:cxn modelId="{48197905-C947-4B2C-A734-5C60E29893A4}" type="presParOf" srcId="{AF378B52-AE65-4CED-9F85-3837D4D93BE0}" destId="{4E5A85B0-9D9D-4EE7-9EB6-895522741640}" srcOrd="14" destOrd="0" presId="urn:microsoft.com/office/officeart/2008/layout/HexagonCluster"/>
    <dgm:cxn modelId="{91DD0974-B22B-47AA-8E49-B7DFE8E28AF4}" type="presParOf" srcId="{4E5A85B0-9D9D-4EE7-9EB6-895522741640}" destId="{997B1205-ED77-4075-8609-4F60AC88EBE6}" srcOrd="0" destOrd="0" presId="urn:microsoft.com/office/officeart/2008/layout/HexagonCluster"/>
    <dgm:cxn modelId="{34EE0F8B-8136-43D5-889E-C1C68D8262BA}" type="presParOf" srcId="{AF378B52-AE65-4CED-9F85-3837D4D93BE0}" destId="{F75BDED6-5F8F-4B86-9549-9A9760D30B14}" srcOrd="15" destOrd="0" presId="urn:microsoft.com/office/officeart/2008/layout/HexagonCluster"/>
    <dgm:cxn modelId="{C829A469-78D6-47B4-9942-00AE3E966F54}" type="presParOf" srcId="{F75BDED6-5F8F-4B86-9549-9A9760D30B14}" destId="{349423DB-014C-427A-A57D-56777B252AC9}" srcOrd="0" destOrd="0" presId="urn:microsoft.com/office/officeart/2008/layout/HexagonCluster"/>
    <dgm:cxn modelId="{C9CFA270-4875-4914-A85F-23A49CBAB1B4}" type="presParOf" srcId="{AF378B52-AE65-4CED-9F85-3837D4D93BE0}" destId="{4A44915D-81ED-476E-A121-80B37FD3C584}" srcOrd="16" destOrd="0" presId="urn:microsoft.com/office/officeart/2008/layout/HexagonCluster"/>
    <dgm:cxn modelId="{9CF9FC7B-7C3C-4D6F-A467-0696C6A742F8}" type="presParOf" srcId="{4A44915D-81ED-476E-A121-80B37FD3C584}" destId="{2D2AFC53-865C-4AB0-BF5A-ED8FCB25A181}" srcOrd="0" destOrd="0" presId="urn:microsoft.com/office/officeart/2008/layout/HexagonCluster"/>
    <dgm:cxn modelId="{5139DDF8-42B2-4AD9-9B52-2BBD71B40BBA}" type="presParOf" srcId="{AF378B52-AE65-4CED-9F85-3837D4D93BE0}" destId="{87ACC620-96E3-4687-95F4-7B33B46F6E35}" srcOrd="17" destOrd="0" presId="urn:microsoft.com/office/officeart/2008/layout/HexagonCluster"/>
    <dgm:cxn modelId="{E50961FC-8FEB-4CD7-9580-7A38013AE1A7}" type="presParOf" srcId="{87ACC620-96E3-4687-95F4-7B33B46F6E35}" destId="{78F54532-AE28-41FC-8C37-859784E8201E}" srcOrd="0" destOrd="0" presId="urn:microsoft.com/office/officeart/2008/layout/HexagonCluster"/>
    <dgm:cxn modelId="{F545FC8F-A8AA-4109-92E6-F387BEA94E6A}" type="presParOf" srcId="{AF378B52-AE65-4CED-9F85-3837D4D93BE0}" destId="{CC3F2F4D-BE9F-494D-923D-988BD3A6AFE7}" srcOrd="18" destOrd="0" presId="urn:microsoft.com/office/officeart/2008/layout/HexagonCluster"/>
    <dgm:cxn modelId="{76B0811C-A4AD-4DD1-9427-CD1162E391D3}" type="presParOf" srcId="{CC3F2F4D-BE9F-494D-923D-988BD3A6AFE7}" destId="{F58B0CBC-B0FE-40BB-BC30-B621E8E62935}" srcOrd="0" destOrd="0" presId="urn:microsoft.com/office/officeart/2008/layout/HexagonCluster"/>
    <dgm:cxn modelId="{FE707C23-D362-4D62-A4D5-9881596C21D0}" type="presParOf" srcId="{AF378B52-AE65-4CED-9F85-3837D4D93BE0}" destId="{3C2F40F4-3EB2-4754-B6C9-4CB72E25140D}" srcOrd="19" destOrd="0" presId="urn:microsoft.com/office/officeart/2008/layout/HexagonCluster"/>
    <dgm:cxn modelId="{4FDF72FA-8577-43FF-8D08-6A3B6310E008}" type="presParOf" srcId="{3C2F40F4-3EB2-4754-B6C9-4CB72E25140D}" destId="{A35F8E81-652D-4E64-B7E1-D021EBDDDE26}" srcOrd="0" destOrd="0" presId="urn:microsoft.com/office/officeart/2008/layout/HexagonCluster"/>
    <dgm:cxn modelId="{1CBDDE99-A842-4B09-93AA-0ADDD62470FC}" type="presParOf" srcId="{AF378B52-AE65-4CED-9F85-3837D4D93BE0}" destId="{63B1646E-996B-4C7A-A722-6F06548FE00C}" srcOrd="20" destOrd="0" presId="urn:microsoft.com/office/officeart/2008/layout/HexagonCluster"/>
    <dgm:cxn modelId="{92F9D812-FD68-4076-81E7-DC0D8518CE2A}" type="presParOf" srcId="{63B1646E-996B-4C7A-A722-6F06548FE00C}" destId="{07F32EA3-47BA-4C0B-9E00-690C2647C369}" srcOrd="0" destOrd="0" presId="urn:microsoft.com/office/officeart/2008/layout/HexagonCluster"/>
    <dgm:cxn modelId="{E0492740-B1F9-4D6B-A87D-91792DDA5F2B}" type="presParOf" srcId="{AF378B52-AE65-4CED-9F85-3837D4D93BE0}" destId="{46D4F4BA-8B7A-4B58-83F6-27276E2195C4}" srcOrd="21" destOrd="0" presId="urn:microsoft.com/office/officeart/2008/layout/HexagonCluster"/>
    <dgm:cxn modelId="{1975ACF9-2F13-460D-88E3-A27C313E9935}" type="presParOf" srcId="{46D4F4BA-8B7A-4B58-83F6-27276E2195C4}" destId="{88EE753B-446B-4C04-8DFB-850D25330C9C}" srcOrd="0" destOrd="0" presId="urn:microsoft.com/office/officeart/2008/layout/HexagonCluster"/>
    <dgm:cxn modelId="{28945615-BD2D-4FAB-8AFF-5C5014D43139}" type="presParOf" srcId="{AF378B52-AE65-4CED-9F85-3837D4D93BE0}" destId="{234C0410-3BB3-4CF1-B796-03626F1F037F}" srcOrd="22" destOrd="0" presId="urn:microsoft.com/office/officeart/2008/layout/HexagonCluster"/>
    <dgm:cxn modelId="{D38F5078-BD26-4233-8F37-BD72D2867465}" type="presParOf" srcId="{234C0410-3BB3-4CF1-B796-03626F1F037F}" destId="{5E56336C-7274-48DA-8DA1-2F0CD2576BCC}" srcOrd="0" destOrd="0" presId="urn:microsoft.com/office/officeart/2008/layout/HexagonCluster"/>
    <dgm:cxn modelId="{FAE8960D-FD97-4D9E-A1CC-5EA32F2BEE80}" type="presParOf" srcId="{AF378B52-AE65-4CED-9F85-3837D4D93BE0}" destId="{504ADC76-F669-4E21-8D5D-0555FE13159F}" srcOrd="23" destOrd="0" presId="urn:microsoft.com/office/officeart/2008/layout/HexagonCluster"/>
    <dgm:cxn modelId="{5DFD7B58-74D8-49CE-B34F-4DB6726FBCA1}" type="presParOf" srcId="{504ADC76-F669-4E21-8D5D-0555FE13159F}" destId="{A6C3501B-1DEB-4447-9789-0F48892D3A5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34E41-8549-4F50-9EC1-BE05C8370350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7E5AD3-4928-4B69-8524-28FA1071C0A2}">
      <dgm:prSet phldrT="[文本]" phldr="1"/>
      <dgm:spPr>
        <a:solidFill>
          <a:srgbClr val="FFDBAB"/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91782D5F-F3AD-48DD-9467-8BD83BD5B99F}" type="parTrans" cxnId="{4391E427-197E-42B1-80BF-050D8B7D0A41}">
      <dgm:prSet/>
      <dgm:spPr/>
      <dgm:t>
        <a:bodyPr/>
        <a:lstStyle/>
        <a:p>
          <a:endParaRPr lang="zh-CN" altLang="en-US"/>
        </a:p>
      </dgm:t>
    </dgm:pt>
    <dgm:pt modelId="{DACFF7B5-0914-4858-8E91-48974FA259A2}" type="sibTrans" cxnId="{4391E427-197E-42B1-80BF-050D8B7D0A41}">
      <dgm:prSet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DBAB"/>
          </a:solidFill>
        </a:ln>
      </dgm:spPr>
      <dgm:t>
        <a:bodyPr/>
        <a:lstStyle/>
        <a:p>
          <a:endParaRPr lang="zh-CN" altLang="en-US"/>
        </a:p>
      </dgm:t>
    </dgm:pt>
    <dgm:pt modelId="{8ED5895E-E04E-4A08-855E-1791FFC6E5CF}">
      <dgm:prSet phldrT="[文本]" phldr="1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B553"/>
          </a:solidFill>
        </a:ln>
      </dgm:spPr>
      <dgm:t>
        <a:bodyPr/>
        <a:lstStyle/>
        <a:p>
          <a:endParaRPr lang="zh-CN" altLang="en-US" dirty="0"/>
        </a:p>
      </dgm:t>
    </dgm:pt>
    <dgm:pt modelId="{EA031C88-E7F1-4F0C-9827-A8FF5ACF9A24}" type="parTrans" cxnId="{351A130B-6C6A-47D4-8B51-B6EFAA829B17}">
      <dgm:prSet/>
      <dgm:spPr/>
      <dgm:t>
        <a:bodyPr/>
        <a:lstStyle/>
        <a:p>
          <a:endParaRPr lang="zh-CN" altLang="en-US"/>
        </a:p>
      </dgm:t>
    </dgm:pt>
    <dgm:pt modelId="{3FE257E4-A86C-4086-977D-583248D46116}" type="sibTrans" cxnId="{351A130B-6C6A-47D4-8B51-B6EFAA829B17}">
      <dgm:prSet/>
      <dgm:spPr>
        <a:solidFill>
          <a:srgbClr val="FFC27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ADAE3A0-592D-41B4-BCD0-F9C6A46766FE}">
      <dgm:prSet phldrT="[文本]" phldr="1"/>
      <dgm:spPr>
        <a:solidFill>
          <a:srgbClr val="FF9300"/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63EDEB48-3B35-41D9-ADEB-25C8CA8F5690}" type="parTrans" cxnId="{011FB73A-659D-495D-AA6A-C5015C354028}">
      <dgm:prSet/>
      <dgm:spPr/>
      <dgm:t>
        <a:bodyPr/>
        <a:lstStyle/>
        <a:p>
          <a:endParaRPr lang="zh-CN" altLang="en-US"/>
        </a:p>
      </dgm:t>
    </dgm:pt>
    <dgm:pt modelId="{D80F03F9-2C99-4611-B143-0B8DD281B80F}" type="sibTrans" cxnId="{011FB73A-659D-495D-AA6A-C5015C354028}">
      <dgm:prSet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E716A712-1870-4D5D-8B6A-B7FCE4D54B1D}">
      <dgm:prSet phldrT="[文本]"/>
      <dgm:spPr>
        <a:blipFill dpi="0"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AE43"/>
          </a:solidFill>
        </a:ln>
      </dgm:spPr>
      <dgm:t>
        <a:bodyPr/>
        <a:lstStyle/>
        <a:p>
          <a:endParaRPr lang="zh-CN" altLang="en-US" dirty="0"/>
        </a:p>
      </dgm:t>
    </dgm:pt>
    <dgm:pt modelId="{75A0D77D-AEAD-449D-BFBF-C9A5EAAD41AB}" type="sibTrans" cxnId="{5E841A6E-3021-4D57-8244-3B7126513489}">
      <dgm:prSet/>
      <dgm:spPr>
        <a:solidFill>
          <a:srgbClr val="FFAE4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BF08149-B276-4D9F-BE1F-3A9398D4EC3A}" type="parTrans" cxnId="{5E841A6E-3021-4D57-8244-3B7126513489}">
      <dgm:prSet/>
      <dgm:spPr/>
      <dgm:t>
        <a:bodyPr/>
        <a:lstStyle/>
        <a:p>
          <a:endParaRPr lang="zh-CN" altLang="en-US"/>
        </a:p>
      </dgm:t>
    </dgm:pt>
    <dgm:pt modelId="{23E54922-D657-4135-84FB-8515B48AD171}" type="pres">
      <dgm:prSet presAssocID="{8D134E41-8549-4F50-9EC1-BE05C8370350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0D71ADD-D342-4BAE-B5AF-9DCC5AA2EF37}" type="pres">
      <dgm:prSet presAssocID="{E07E5AD3-4928-4B69-8524-28FA1071C0A2}" presName="composite" presStyleCnt="0"/>
      <dgm:spPr/>
    </dgm:pt>
    <dgm:pt modelId="{82DD85B4-9631-4A68-836E-B6D24400C24E}" type="pres">
      <dgm:prSet presAssocID="{E07E5AD3-4928-4B69-8524-28FA1071C0A2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1197D1-574A-4296-BA45-D938CED9A084}" type="pres">
      <dgm:prSet presAssocID="{E07E5AD3-4928-4B69-8524-28FA1071C0A2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69CEE0-65B8-49DF-A092-8BBAF0BC6157}" type="pres">
      <dgm:prSet presAssocID="{E07E5AD3-4928-4B69-8524-28FA1071C0A2}" presName="BalanceSpacing" presStyleCnt="0"/>
      <dgm:spPr/>
    </dgm:pt>
    <dgm:pt modelId="{E1D2DB71-B66B-4532-96AD-C092FD1BB76F}" type="pres">
      <dgm:prSet presAssocID="{E07E5AD3-4928-4B69-8524-28FA1071C0A2}" presName="BalanceSpacing1" presStyleCnt="0"/>
      <dgm:spPr/>
    </dgm:pt>
    <dgm:pt modelId="{D02AEE1D-C521-416A-98F9-DCC54E0FFF82}" type="pres">
      <dgm:prSet presAssocID="{DACFF7B5-0914-4858-8E91-48974FA259A2}" presName="Accent1Text" presStyleLbl="node1" presStyleIdx="1" presStyleCnt="8"/>
      <dgm:spPr/>
      <dgm:t>
        <a:bodyPr/>
        <a:lstStyle/>
        <a:p>
          <a:endParaRPr lang="zh-CN" altLang="en-US"/>
        </a:p>
      </dgm:t>
    </dgm:pt>
    <dgm:pt modelId="{14EA1A6A-8A60-4322-B62D-A3A412D34EE3}" type="pres">
      <dgm:prSet presAssocID="{DACFF7B5-0914-4858-8E91-48974FA259A2}" presName="spaceBetweenRectangles" presStyleCnt="0"/>
      <dgm:spPr/>
    </dgm:pt>
    <dgm:pt modelId="{0139E0FF-0D26-45A5-9EEA-33E55F9F7A3C}" type="pres">
      <dgm:prSet presAssocID="{8ED5895E-E04E-4A08-855E-1791FFC6E5CF}" presName="composite" presStyleCnt="0"/>
      <dgm:spPr/>
    </dgm:pt>
    <dgm:pt modelId="{FD234DF5-29AB-4610-B925-1F73E4A0FE83}" type="pres">
      <dgm:prSet presAssocID="{8ED5895E-E04E-4A08-855E-1791FFC6E5CF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2F0CC6-7B29-4CAC-B110-2B19C61D22E3}" type="pres">
      <dgm:prSet presAssocID="{8ED5895E-E04E-4A08-855E-1791FFC6E5CF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375DB8-C437-43EC-88F5-5872F17D9CB8}" type="pres">
      <dgm:prSet presAssocID="{8ED5895E-E04E-4A08-855E-1791FFC6E5CF}" presName="BalanceSpacing" presStyleCnt="0"/>
      <dgm:spPr/>
    </dgm:pt>
    <dgm:pt modelId="{5E04C412-CFAD-4DA3-89C5-74BB92B4D67C}" type="pres">
      <dgm:prSet presAssocID="{8ED5895E-E04E-4A08-855E-1791FFC6E5CF}" presName="BalanceSpacing1" presStyleCnt="0"/>
      <dgm:spPr/>
    </dgm:pt>
    <dgm:pt modelId="{D2308AC0-C238-41A7-9318-E48F3060A5F5}" type="pres">
      <dgm:prSet presAssocID="{3FE257E4-A86C-4086-977D-583248D46116}" presName="Accent1Text" presStyleLbl="node1" presStyleIdx="3" presStyleCnt="8"/>
      <dgm:spPr/>
      <dgm:t>
        <a:bodyPr/>
        <a:lstStyle/>
        <a:p>
          <a:endParaRPr lang="zh-CN" altLang="en-US"/>
        </a:p>
      </dgm:t>
    </dgm:pt>
    <dgm:pt modelId="{686C7184-528F-4CFC-8FD6-CA725F7B564D}" type="pres">
      <dgm:prSet presAssocID="{3FE257E4-A86C-4086-977D-583248D46116}" presName="spaceBetweenRectangles" presStyleCnt="0"/>
      <dgm:spPr/>
    </dgm:pt>
    <dgm:pt modelId="{70382561-C7D7-4ACF-A409-E91985BC1EAA}" type="pres">
      <dgm:prSet presAssocID="{E716A712-1870-4D5D-8B6A-B7FCE4D54B1D}" presName="composite" presStyleCnt="0"/>
      <dgm:spPr/>
    </dgm:pt>
    <dgm:pt modelId="{9F0EF142-646D-4FE2-9F62-A0BC868DB13C}" type="pres">
      <dgm:prSet presAssocID="{E716A712-1870-4D5D-8B6A-B7FCE4D54B1D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DA7DFB-6ED6-42CA-9E47-B0A65E4EB2D2}" type="pres">
      <dgm:prSet presAssocID="{E716A712-1870-4D5D-8B6A-B7FCE4D54B1D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2412F487-6F63-4864-BA58-649DAB75EAC7}" type="pres">
      <dgm:prSet presAssocID="{E716A712-1870-4D5D-8B6A-B7FCE4D54B1D}" presName="BalanceSpacing" presStyleCnt="0"/>
      <dgm:spPr/>
    </dgm:pt>
    <dgm:pt modelId="{4283E978-3D8C-4F49-A3B6-43A1BB5B1F06}" type="pres">
      <dgm:prSet presAssocID="{E716A712-1870-4D5D-8B6A-B7FCE4D54B1D}" presName="BalanceSpacing1" presStyleCnt="0"/>
      <dgm:spPr/>
    </dgm:pt>
    <dgm:pt modelId="{621C1174-F4E3-4EED-8BFD-262F507E78E3}" type="pres">
      <dgm:prSet presAssocID="{75A0D77D-AEAD-449D-BFBF-C9A5EAAD41AB}" presName="Accent1Text" presStyleLbl="node1" presStyleIdx="5" presStyleCnt="8"/>
      <dgm:spPr/>
      <dgm:t>
        <a:bodyPr/>
        <a:lstStyle/>
        <a:p>
          <a:endParaRPr lang="zh-CN" altLang="en-US"/>
        </a:p>
      </dgm:t>
    </dgm:pt>
    <dgm:pt modelId="{C0D1180B-537B-4417-9A63-12A348D33D9A}" type="pres">
      <dgm:prSet presAssocID="{75A0D77D-AEAD-449D-BFBF-C9A5EAAD41AB}" presName="spaceBetweenRectangles" presStyleCnt="0"/>
      <dgm:spPr/>
    </dgm:pt>
    <dgm:pt modelId="{CF70B017-EEFB-46CF-885C-4D9353FCBF47}" type="pres">
      <dgm:prSet presAssocID="{4ADAE3A0-592D-41B4-BCD0-F9C6A46766FE}" presName="composite" presStyleCnt="0"/>
      <dgm:spPr/>
    </dgm:pt>
    <dgm:pt modelId="{331AA604-DCA8-4EE9-830D-A8E4F36CE897}" type="pres">
      <dgm:prSet presAssocID="{4ADAE3A0-592D-41B4-BCD0-F9C6A46766FE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18D26F-99D5-44B0-8964-835C4F0D2FA4}" type="pres">
      <dgm:prSet presAssocID="{4ADAE3A0-592D-41B4-BCD0-F9C6A46766FE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1280391E-2D01-4DF2-854F-B9582A72F39A}" type="pres">
      <dgm:prSet presAssocID="{4ADAE3A0-592D-41B4-BCD0-F9C6A46766FE}" presName="BalanceSpacing" presStyleCnt="0"/>
      <dgm:spPr/>
    </dgm:pt>
    <dgm:pt modelId="{F0C667D0-D535-4BA3-A8C0-36BCD2630086}" type="pres">
      <dgm:prSet presAssocID="{4ADAE3A0-592D-41B4-BCD0-F9C6A46766FE}" presName="BalanceSpacing1" presStyleCnt="0"/>
      <dgm:spPr/>
    </dgm:pt>
    <dgm:pt modelId="{97FD4840-B9AA-4FE2-A961-EE203C7DDA4A}" type="pres">
      <dgm:prSet presAssocID="{D80F03F9-2C99-4611-B143-0B8DD281B80F}" presName="Accent1Text" presStyleLbl="node1" presStyleIdx="7" presStyleCnt="8"/>
      <dgm:spPr/>
      <dgm:t>
        <a:bodyPr/>
        <a:lstStyle/>
        <a:p>
          <a:endParaRPr lang="zh-CN" altLang="en-US"/>
        </a:p>
      </dgm:t>
    </dgm:pt>
  </dgm:ptLst>
  <dgm:cxnLst>
    <dgm:cxn modelId="{E8677861-2E75-4DE8-A516-50874542971E}" type="presOf" srcId="{E716A712-1870-4D5D-8B6A-B7FCE4D54B1D}" destId="{9F0EF142-646D-4FE2-9F62-A0BC868DB13C}" srcOrd="0" destOrd="0" presId="urn:microsoft.com/office/officeart/2008/layout/AlternatingHexagons"/>
    <dgm:cxn modelId="{5E841A6E-3021-4D57-8244-3B7126513489}" srcId="{8D134E41-8549-4F50-9EC1-BE05C8370350}" destId="{E716A712-1870-4D5D-8B6A-B7FCE4D54B1D}" srcOrd="2" destOrd="0" parTransId="{7BF08149-B276-4D9F-BE1F-3A9398D4EC3A}" sibTransId="{75A0D77D-AEAD-449D-BFBF-C9A5EAAD41AB}"/>
    <dgm:cxn modelId="{5A2FFC91-E586-41F7-BA26-77719FEDD0CA}" type="presOf" srcId="{8ED5895E-E04E-4A08-855E-1791FFC6E5CF}" destId="{FD234DF5-29AB-4610-B925-1F73E4A0FE83}" srcOrd="0" destOrd="0" presId="urn:microsoft.com/office/officeart/2008/layout/AlternatingHexagons"/>
    <dgm:cxn modelId="{4391E427-197E-42B1-80BF-050D8B7D0A41}" srcId="{8D134E41-8549-4F50-9EC1-BE05C8370350}" destId="{E07E5AD3-4928-4B69-8524-28FA1071C0A2}" srcOrd="0" destOrd="0" parTransId="{91782D5F-F3AD-48DD-9467-8BD83BD5B99F}" sibTransId="{DACFF7B5-0914-4858-8E91-48974FA259A2}"/>
    <dgm:cxn modelId="{A6EC3F09-5626-4245-B80C-DC44DCE22FD9}" type="presOf" srcId="{DACFF7B5-0914-4858-8E91-48974FA259A2}" destId="{D02AEE1D-C521-416A-98F9-DCC54E0FFF82}" srcOrd="0" destOrd="0" presId="urn:microsoft.com/office/officeart/2008/layout/AlternatingHexagons"/>
    <dgm:cxn modelId="{3BCFDBE3-C2D0-4F95-BFB4-30AAFA5270BE}" type="presOf" srcId="{E07E5AD3-4928-4B69-8524-28FA1071C0A2}" destId="{82DD85B4-9631-4A68-836E-B6D24400C24E}" srcOrd="0" destOrd="0" presId="urn:microsoft.com/office/officeart/2008/layout/AlternatingHexagons"/>
    <dgm:cxn modelId="{011FB73A-659D-495D-AA6A-C5015C354028}" srcId="{8D134E41-8549-4F50-9EC1-BE05C8370350}" destId="{4ADAE3A0-592D-41B4-BCD0-F9C6A46766FE}" srcOrd="3" destOrd="0" parTransId="{63EDEB48-3B35-41D9-ADEB-25C8CA8F5690}" sibTransId="{D80F03F9-2C99-4611-B143-0B8DD281B80F}"/>
    <dgm:cxn modelId="{C22F672F-C1C7-443F-8EF6-A15578AD2DAE}" type="presOf" srcId="{75A0D77D-AEAD-449D-BFBF-C9A5EAAD41AB}" destId="{621C1174-F4E3-4EED-8BFD-262F507E78E3}" srcOrd="0" destOrd="0" presId="urn:microsoft.com/office/officeart/2008/layout/AlternatingHexagons"/>
    <dgm:cxn modelId="{E5A4305F-70E6-4ABF-BF23-404E1B26FD06}" type="presOf" srcId="{8D134E41-8549-4F50-9EC1-BE05C8370350}" destId="{23E54922-D657-4135-84FB-8515B48AD171}" srcOrd="0" destOrd="0" presId="urn:microsoft.com/office/officeart/2008/layout/AlternatingHexagons"/>
    <dgm:cxn modelId="{F3818DEC-5619-4C23-AD73-6B3C106FEC36}" type="presOf" srcId="{4ADAE3A0-592D-41B4-BCD0-F9C6A46766FE}" destId="{331AA604-DCA8-4EE9-830D-A8E4F36CE897}" srcOrd="0" destOrd="0" presId="urn:microsoft.com/office/officeart/2008/layout/AlternatingHexagons"/>
    <dgm:cxn modelId="{DF8E9600-7B9A-458B-811C-0A2502F154C1}" type="presOf" srcId="{3FE257E4-A86C-4086-977D-583248D46116}" destId="{D2308AC0-C238-41A7-9318-E48F3060A5F5}" srcOrd="0" destOrd="0" presId="urn:microsoft.com/office/officeart/2008/layout/AlternatingHexagons"/>
    <dgm:cxn modelId="{585C18FA-492F-48DF-A914-59E61197B219}" type="presOf" srcId="{D80F03F9-2C99-4611-B143-0B8DD281B80F}" destId="{97FD4840-B9AA-4FE2-A961-EE203C7DDA4A}" srcOrd="0" destOrd="0" presId="urn:microsoft.com/office/officeart/2008/layout/AlternatingHexagons"/>
    <dgm:cxn modelId="{351A130B-6C6A-47D4-8B51-B6EFAA829B17}" srcId="{8D134E41-8549-4F50-9EC1-BE05C8370350}" destId="{8ED5895E-E04E-4A08-855E-1791FFC6E5CF}" srcOrd="1" destOrd="0" parTransId="{EA031C88-E7F1-4F0C-9827-A8FF5ACF9A24}" sibTransId="{3FE257E4-A86C-4086-977D-583248D46116}"/>
    <dgm:cxn modelId="{FAA692CB-023E-4C68-8F6E-E8CC49669794}" type="presParOf" srcId="{23E54922-D657-4135-84FB-8515B48AD171}" destId="{30D71ADD-D342-4BAE-B5AF-9DCC5AA2EF37}" srcOrd="0" destOrd="0" presId="urn:microsoft.com/office/officeart/2008/layout/AlternatingHexagons"/>
    <dgm:cxn modelId="{14482A7F-FF60-4471-853E-92E547956119}" type="presParOf" srcId="{30D71ADD-D342-4BAE-B5AF-9DCC5AA2EF37}" destId="{82DD85B4-9631-4A68-836E-B6D24400C24E}" srcOrd="0" destOrd="0" presId="urn:microsoft.com/office/officeart/2008/layout/AlternatingHexagons"/>
    <dgm:cxn modelId="{3EF7078A-4BD0-45CB-92BC-3CEAF4EAAA4D}" type="presParOf" srcId="{30D71ADD-D342-4BAE-B5AF-9DCC5AA2EF37}" destId="{A41197D1-574A-4296-BA45-D938CED9A084}" srcOrd="1" destOrd="0" presId="urn:microsoft.com/office/officeart/2008/layout/AlternatingHexagons"/>
    <dgm:cxn modelId="{46BBA479-975B-4213-97F9-1822669C4183}" type="presParOf" srcId="{30D71ADD-D342-4BAE-B5AF-9DCC5AA2EF37}" destId="{F969CEE0-65B8-49DF-A092-8BBAF0BC6157}" srcOrd="2" destOrd="0" presId="urn:microsoft.com/office/officeart/2008/layout/AlternatingHexagons"/>
    <dgm:cxn modelId="{D88EBD18-A098-4F44-BDA0-4E07D29FE1E9}" type="presParOf" srcId="{30D71ADD-D342-4BAE-B5AF-9DCC5AA2EF37}" destId="{E1D2DB71-B66B-4532-96AD-C092FD1BB76F}" srcOrd="3" destOrd="0" presId="urn:microsoft.com/office/officeart/2008/layout/AlternatingHexagons"/>
    <dgm:cxn modelId="{88EF33E5-2CC7-4C27-9BFA-9D00E9E0FC61}" type="presParOf" srcId="{30D71ADD-D342-4BAE-B5AF-9DCC5AA2EF37}" destId="{D02AEE1D-C521-416A-98F9-DCC54E0FFF82}" srcOrd="4" destOrd="0" presId="urn:microsoft.com/office/officeart/2008/layout/AlternatingHexagons"/>
    <dgm:cxn modelId="{0A0E7F2A-FB0A-41B1-AB4E-1F6E1C51A5C4}" type="presParOf" srcId="{23E54922-D657-4135-84FB-8515B48AD171}" destId="{14EA1A6A-8A60-4322-B62D-A3A412D34EE3}" srcOrd="1" destOrd="0" presId="urn:microsoft.com/office/officeart/2008/layout/AlternatingHexagons"/>
    <dgm:cxn modelId="{E8B549EF-5702-40B4-A873-7EDCA7524FCA}" type="presParOf" srcId="{23E54922-D657-4135-84FB-8515B48AD171}" destId="{0139E0FF-0D26-45A5-9EEA-33E55F9F7A3C}" srcOrd="2" destOrd="0" presId="urn:microsoft.com/office/officeart/2008/layout/AlternatingHexagons"/>
    <dgm:cxn modelId="{CC0D5648-547F-4671-8BF2-1BCB4A247253}" type="presParOf" srcId="{0139E0FF-0D26-45A5-9EEA-33E55F9F7A3C}" destId="{FD234DF5-29AB-4610-B925-1F73E4A0FE83}" srcOrd="0" destOrd="0" presId="urn:microsoft.com/office/officeart/2008/layout/AlternatingHexagons"/>
    <dgm:cxn modelId="{23725230-BCA7-4C00-9B17-3C86878A330E}" type="presParOf" srcId="{0139E0FF-0D26-45A5-9EEA-33E55F9F7A3C}" destId="{DA2F0CC6-7B29-4CAC-B110-2B19C61D22E3}" srcOrd="1" destOrd="0" presId="urn:microsoft.com/office/officeart/2008/layout/AlternatingHexagons"/>
    <dgm:cxn modelId="{7962875B-D593-4790-8AD9-19D70E53230F}" type="presParOf" srcId="{0139E0FF-0D26-45A5-9EEA-33E55F9F7A3C}" destId="{82375DB8-C437-43EC-88F5-5872F17D9CB8}" srcOrd="2" destOrd="0" presId="urn:microsoft.com/office/officeart/2008/layout/AlternatingHexagons"/>
    <dgm:cxn modelId="{876D5832-D8FA-43A1-8E3C-CCCF66679A61}" type="presParOf" srcId="{0139E0FF-0D26-45A5-9EEA-33E55F9F7A3C}" destId="{5E04C412-CFAD-4DA3-89C5-74BB92B4D67C}" srcOrd="3" destOrd="0" presId="urn:microsoft.com/office/officeart/2008/layout/AlternatingHexagons"/>
    <dgm:cxn modelId="{6B4ECCFB-4579-4D60-AC15-874472F9B766}" type="presParOf" srcId="{0139E0FF-0D26-45A5-9EEA-33E55F9F7A3C}" destId="{D2308AC0-C238-41A7-9318-E48F3060A5F5}" srcOrd="4" destOrd="0" presId="urn:microsoft.com/office/officeart/2008/layout/AlternatingHexagons"/>
    <dgm:cxn modelId="{BF8BA93C-02F7-4562-A1A2-70A70534C2DC}" type="presParOf" srcId="{23E54922-D657-4135-84FB-8515B48AD171}" destId="{686C7184-528F-4CFC-8FD6-CA725F7B564D}" srcOrd="3" destOrd="0" presId="urn:microsoft.com/office/officeart/2008/layout/AlternatingHexagons"/>
    <dgm:cxn modelId="{7331DFAF-CF90-41FA-A73E-EFC8C031E868}" type="presParOf" srcId="{23E54922-D657-4135-84FB-8515B48AD171}" destId="{70382561-C7D7-4ACF-A409-E91985BC1EAA}" srcOrd="4" destOrd="0" presId="urn:microsoft.com/office/officeart/2008/layout/AlternatingHexagons"/>
    <dgm:cxn modelId="{78273D12-72BF-4EFC-860E-0B1CC4BF981E}" type="presParOf" srcId="{70382561-C7D7-4ACF-A409-E91985BC1EAA}" destId="{9F0EF142-646D-4FE2-9F62-A0BC868DB13C}" srcOrd="0" destOrd="0" presId="urn:microsoft.com/office/officeart/2008/layout/AlternatingHexagons"/>
    <dgm:cxn modelId="{F7C5992A-D04E-4E7C-A69A-E2DC0B69177F}" type="presParOf" srcId="{70382561-C7D7-4ACF-A409-E91985BC1EAA}" destId="{56DA7DFB-6ED6-42CA-9E47-B0A65E4EB2D2}" srcOrd="1" destOrd="0" presId="urn:microsoft.com/office/officeart/2008/layout/AlternatingHexagons"/>
    <dgm:cxn modelId="{D7790144-FE68-4650-A3EB-365776426A1B}" type="presParOf" srcId="{70382561-C7D7-4ACF-A409-E91985BC1EAA}" destId="{2412F487-6F63-4864-BA58-649DAB75EAC7}" srcOrd="2" destOrd="0" presId="urn:microsoft.com/office/officeart/2008/layout/AlternatingHexagons"/>
    <dgm:cxn modelId="{74805923-F268-4D96-A180-A88225B42C2C}" type="presParOf" srcId="{70382561-C7D7-4ACF-A409-E91985BC1EAA}" destId="{4283E978-3D8C-4F49-A3B6-43A1BB5B1F06}" srcOrd="3" destOrd="0" presId="urn:microsoft.com/office/officeart/2008/layout/AlternatingHexagons"/>
    <dgm:cxn modelId="{87C08B66-533A-44B1-82AB-6B831AC9B65B}" type="presParOf" srcId="{70382561-C7D7-4ACF-A409-E91985BC1EAA}" destId="{621C1174-F4E3-4EED-8BFD-262F507E78E3}" srcOrd="4" destOrd="0" presId="urn:microsoft.com/office/officeart/2008/layout/AlternatingHexagons"/>
    <dgm:cxn modelId="{BB942CC4-54F5-4700-A128-662A9FE507F7}" type="presParOf" srcId="{23E54922-D657-4135-84FB-8515B48AD171}" destId="{C0D1180B-537B-4417-9A63-12A348D33D9A}" srcOrd="5" destOrd="0" presId="urn:microsoft.com/office/officeart/2008/layout/AlternatingHexagons"/>
    <dgm:cxn modelId="{57DB8CF5-7CE0-4728-8503-80C973BC2F95}" type="presParOf" srcId="{23E54922-D657-4135-84FB-8515B48AD171}" destId="{CF70B017-EEFB-46CF-885C-4D9353FCBF47}" srcOrd="6" destOrd="0" presId="urn:microsoft.com/office/officeart/2008/layout/AlternatingHexagons"/>
    <dgm:cxn modelId="{B343E1FE-7ED9-4BC1-BE2C-1034289943CC}" type="presParOf" srcId="{CF70B017-EEFB-46CF-885C-4D9353FCBF47}" destId="{331AA604-DCA8-4EE9-830D-A8E4F36CE897}" srcOrd="0" destOrd="0" presId="urn:microsoft.com/office/officeart/2008/layout/AlternatingHexagons"/>
    <dgm:cxn modelId="{7D9DD966-CC3F-481E-9A90-9B8B58349CA3}" type="presParOf" srcId="{CF70B017-EEFB-46CF-885C-4D9353FCBF47}" destId="{FD18D26F-99D5-44B0-8964-835C4F0D2FA4}" srcOrd="1" destOrd="0" presId="urn:microsoft.com/office/officeart/2008/layout/AlternatingHexagons"/>
    <dgm:cxn modelId="{F713B0AB-5B73-4522-AA03-B5E0FC1FDE7A}" type="presParOf" srcId="{CF70B017-EEFB-46CF-885C-4D9353FCBF47}" destId="{1280391E-2D01-4DF2-854F-B9582A72F39A}" srcOrd="2" destOrd="0" presId="urn:microsoft.com/office/officeart/2008/layout/AlternatingHexagons"/>
    <dgm:cxn modelId="{83359EE3-C276-4064-A431-B0F9711615D8}" type="presParOf" srcId="{CF70B017-EEFB-46CF-885C-4D9353FCBF47}" destId="{F0C667D0-D535-4BA3-A8C0-36BCD2630086}" srcOrd="3" destOrd="0" presId="urn:microsoft.com/office/officeart/2008/layout/AlternatingHexagons"/>
    <dgm:cxn modelId="{F0697365-63FD-4FFE-BE13-4C651C77C5D8}" type="presParOf" srcId="{CF70B017-EEFB-46CF-885C-4D9353FCBF47}" destId="{97FD4840-B9AA-4FE2-A961-EE203C7DDA4A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7D14C5-CED9-4CFC-B338-DFB0C8090B9F}">
      <dgm:prSet phldrT="[Text]"/>
      <dgm:spPr>
        <a:xfrm>
          <a:off x="929639" y="53339"/>
          <a:ext cx="2560320" cy="2560320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模块一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>
        <a:xfrm>
          <a:off x="1853488" y="1653539"/>
          <a:ext cx="2560320" cy="2560320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模块三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>
        <a:xfrm>
          <a:off x="5791" y="1653539"/>
          <a:ext cx="2560320" cy="2560320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模块二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E16D65B4-494C-45C0-82F5-A63E581063CB}" type="pres">
      <dgm:prSet presAssocID="{90119837-5B71-4D44-BB01-DB0B084933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12B315-EA92-4E8C-914E-FCF8B923D9BA}" type="pres">
      <dgm:prSet presAssocID="{477D14C5-CED9-4CFC-B338-DFB0C8090B9F}" presName="circ1" presStyleLbl="vennNode1" presStyleIdx="0" presStyleCnt="3"/>
      <dgm:spPr/>
      <dgm:t>
        <a:bodyPr/>
        <a:lstStyle/>
        <a:p>
          <a:endParaRPr lang="en-US"/>
        </a:p>
      </dgm:t>
    </dgm:pt>
    <dgm:pt modelId="{1114C5CF-9DB7-4B7A-9D02-B353869E5D38}" type="pres">
      <dgm:prSet presAssocID="{477D14C5-CED9-4CFC-B338-DFB0C8090B9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69E5A2-93C2-49EF-825C-26E5802651A1}" type="pres">
      <dgm:prSet presAssocID="{3C67E77D-62FA-499D-B5E6-E79A091C5267}" presName="circ2" presStyleLbl="vennNode1" presStyleIdx="1" presStyleCnt="3"/>
      <dgm:spPr/>
      <dgm:t>
        <a:bodyPr/>
        <a:lstStyle/>
        <a:p>
          <a:endParaRPr lang="en-US"/>
        </a:p>
      </dgm:t>
    </dgm:pt>
    <dgm:pt modelId="{EB02C228-AFBE-4EA8-ADAD-5E115CB980C7}" type="pres">
      <dgm:prSet presAssocID="{3C67E77D-62FA-499D-B5E6-E79A091C526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1D8EC-23D3-4EEE-B141-81E29A0B04B6}" type="pres">
      <dgm:prSet presAssocID="{CC6B7442-0B72-4EF2-9F13-1325B51AFF9F}" presName="circ3" presStyleLbl="vennNode1" presStyleIdx="2" presStyleCnt="3"/>
      <dgm:spPr/>
      <dgm:t>
        <a:bodyPr/>
        <a:lstStyle/>
        <a:p>
          <a:endParaRPr lang="en-US"/>
        </a:p>
      </dgm:t>
    </dgm:pt>
    <dgm:pt modelId="{99560A19-63A4-4F58-BF54-93D1A84B1A1C}" type="pres">
      <dgm:prSet presAssocID="{CC6B7442-0B72-4EF2-9F13-1325B51AFF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223B79-0A2E-484B-908F-D2D9D312DF05}" type="presOf" srcId="{3C67E77D-62FA-499D-B5E6-E79A091C5267}" destId="{3469E5A2-93C2-49EF-825C-26E5802651A1}" srcOrd="0" destOrd="0" presId="urn:microsoft.com/office/officeart/2005/8/layout/venn1"/>
    <dgm:cxn modelId="{6C746153-8CE5-47C4-A35C-4DE082E8D3D5}" type="presOf" srcId="{3C67E77D-62FA-499D-B5E6-E79A091C5267}" destId="{EB02C228-AFBE-4EA8-ADAD-5E115CB980C7}" srcOrd="1" destOrd="0" presId="urn:microsoft.com/office/officeart/2005/8/layout/venn1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4DC4392B-ED43-4B2F-929A-F739CCDEEB5A}" type="presOf" srcId="{CC6B7442-0B72-4EF2-9F13-1325B51AFF9F}" destId="{2B11D8EC-23D3-4EEE-B141-81E29A0B04B6}" srcOrd="0" destOrd="0" presId="urn:microsoft.com/office/officeart/2005/8/layout/venn1"/>
    <dgm:cxn modelId="{232BF432-3917-4147-A779-A293BD9B60AF}" type="presOf" srcId="{90119837-5B71-4D44-BB01-DB0B084933C8}" destId="{E16D65B4-494C-45C0-82F5-A63E581063CB}" srcOrd="0" destOrd="0" presId="urn:microsoft.com/office/officeart/2005/8/layout/venn1"/>
    <dgm:cxn modelId="{F7D842B8-1226-467C-ACC3-4F3120DD3084}" type="presOf" srcId="{CC6B7442-0B72-4EF2-9F13-1325B51AFF9F}" destId="{99560A19-63A4-4F58-BF54-93D1A84B1A1C}" srcOrd="1" destOrd="0" presId="urn:microsoft.com/office/officeart/2005/8/layout/venn1"/>
    <dgm:cxn modelId="{DCC99572-E287-4137-9698-7B0EDB034895}" type="presOf" srcId="{477D14C5-CED9-4CFC-B338-DFB0C8090B9F}" destId="{1114C5CF-9DB7-4B7A-9D02-B353869E5D38}" srcOrd="1" destOrd="0" presId="urn:microsoft.com/office/officeart/2005/8/layout/venn1"/>
    <dgm:cxn modelId="{E88CCA3B-92D9-46F5-896A-2D494AA463E1}" type="presOf" srcId="{477D14C5-CED9-4CFC-B338-DFB0C8090B9F}" destId="{7A12B315-EA92-4E8C-914E-FCF8B923D9BA}" srcOrd="0" destOrd="0" presId="urn:microsoft.com/office/officeart/2005/8/layout/venn1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AF6C672E-DB1D-4402-842C-A095487806F8}" type="presParOf" srcId="{E16D65B4-494C-45C0-82F5-A63E581063CB}" destId="{7A12B315-EA92-4E8C-914E-FCF8B923D9BA}" srcOrd="0" destOrd="0" presId="urn:microsoft.com/office/officeart/2005/8/layout/venn1"/>
    <dgm:cxn modelId="{D940332B-05BB-4F3A-9267-5F1AF53AA4DC}" type="presParOf" srcId="{E16D65B4-494C-45C0-82F5-A63E581063CB}" destId="{1114C5CF-9DB7-4B7A-9D02-B353869E5D38}" srcOrd="1" destOrd="0" presId="urn:microsoft.com/office/officeart/2005/8/layout/venn1"/>
    <dgm:cxn modelId="{E1BE7917-B9FB-46F5-93F4-C5BD63DF95C2}" type="presParOf" srcId="{E16D65B4-494C-45C0-82F5-A63E581063CB}" destId="{3469E5A2-93C2-49EF-825C-26E5802651A1}" srcOrd="2" destOrd="0" presId="urn:microsoft.com/office/officeart/2005/8/layout/venn1"/>
    <dgm:cxn modelId="{FE27D63A-DE87-40E7-9781-DCFF66E7F69F}" type="presParOf" srcId="{E16D65B4-494C-45C0-82F5-A63E581063CB}" destId="{EB02C228-AFBE-4EA8-ADAD-5E115CB980C7}" srcOrd="3" destOrd="0" presId="urn:microsoft.com/office/officeart/2005/8/layout/venn1"/>
    <dgm:cxn modelId="{F0C3F1C4-3D7B-4ABF-91C4-DAF0FA04B394}" type="presParOf" srcId="{E16D65B4-494C-45C0-82F5-A63E581063CB}" destId="{2B11D8EC-23D3-4EEE-B141-81E29A0B04B6}" srcOrd="4" destOrd="0" presId="urn:microsoft.com/office/officeart/2005/8/layout/venn1"/>
    <dgm:cxn modelId="{616689F9-312D-4F44-909B-3F043B044443}" type="presParOf" srcId="{E16D65B4-494C-45C0-82F5-A63E581063CB}" destId="{99560A19-63A4-4F58-BF54-93D1A84B1A1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27D503-2EFE-419E-8FFA-1B1BDED0F46E}" type="doc">
      <dgm:prSet loTypeId="urn:microsoft.com/office/officeart/2005/8/layout/radial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F76782E7-4608-4722-8ACB-C8E973D3724E}">
      <dgm:prSet phldrT="[文本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CD1F06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品牌</a:t>
          </a:r>
        </a:p>
      </dgm:t>
    </dgm:pt>
    <dgm:pt modelId="{A0304884-98B4-40B6-9C34-32B5E5299714}" type="par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56C6004-F61F-4340-A227-82A97E994178}" type="sib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AB2B8E2-6CFD-440A-8A05-13B6B4E80F31}">
      <dgm:prSet phldrT="[文本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产品</a:t>
          </a:r>
        </a:p>
      </dgm:t>
    </dgm:pt>
    <dgm:pt modelId="{077B69DD-8C99-40D3-BEDA-AA5217282347}" type="par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42F54AF-CCB7-474D-A1BA-EF1E492D136F}" type="sib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822C787-FB51-465C-81B5-42423C776808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商标</a:t>
          </a:r>
        </a:p>
      </dgm:t>
    </dgm:pt>
    <dgm:pt modelId="{12250AA1-567C-42E5-8474-E6952071896F}" type="par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6CB2B05-332B-43FB-A826-06F6FC4CEB21}" type="sib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D727651-7534-4791-8FF4-ACB2F6AFF870}">
      <dgm:prSet phldrT="[文本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名牌</a:t>
          </a:r>
        </a:p>
      </dgm:t>
    </dgm:pt>
    <dgm:pt modelId="{B4E231E5-710E-444F-8E4A-9B8D7B8E1CB6}" type="par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F6AE446-5048-475A-A4D1-1B93A14B3E6C}" type="sib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569FA95-9393-40DD-8E1D-A6B0113368AE}">
      <dgm:prSet phldrT="[文本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FF850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营销</a:t>
          </a:r>
        </a:p>
      </dgm:t>
    </dgm:pt>
    <dgm:pt modelId="{46D89025-E97E-49D7-B7DD-441677B70582}" type="par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B623D02-B94F-4B0D-A976-FBA07E1288BC}" type="sib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B864259-7E0F-4DF9-A2B3-B89110C94209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文化</a:t>
          </a:r>
        </a:p>
      </dgm:t>
    </dgm:pt>
    <dgm:pt modelId="{77305106-A143-4436-8D40-24AF0BFA3442}" type="par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1ED9039-6630-4820-9A79-7888365205CE}" type="sib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48C2E78-A69C-4EB7-90A4-8E2E4B8826DF}" type="pres">
      <dgm:prSet presAssocID="{EB27D503-2EFE-419E-8FFA-1B1BDED0F46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4D5045-6D29-4B07-B2C5-2DBCBEA282D1}" type="pres">
      <dgm:prSet presAssocID="{EB27D503-2EFE-419E-8FFA-1B1BDED0F46E}" presName="radial" presStyleCnt="0">
        <dgm:presLayoutVars>
          <dgm:animLvl val="ctr"/>
        </dgm:presLayoutVars>
      </dgm:prSet>
      <dgm:spPr/>
      <dgm:t>
        <a:bodyPr/>
        <a:lstStyle/>
        <a:p>
          <a:endParaRPr lang="zh-CN" altLang="en-US"/>
        </a:p>
      </dgm:t>
    </dgm:pt>
    <dgm:pt modelId="{CE00A88B-73F4-420F-B1CF-5BF0052B1278}" type="pres">
      <dgm:prSet presAssocID="{F76782E7-4608-4722-8ACB-C8E973D3724E}" presName="centerShape" presStyleLbl="vennNode1" presStyleIdx="0" presStyleCnt="6"/>
      <dgm:spPr/>
      <dgm:t>
        <a:bodyPr/>
        <a:lstStyle/>
        <a:p>
          <a:endParaRPr lang="zh-CN" altLang="en-US"/>
        </a:p>
      </dgm:t>
    </dgm:pt>
    <dgm:pt modelId="{9F267963-D523-4A71-8F92-DA6BE1638C59}" type="pres">
      <dgm:prSet presAssocID="{2AB2B8E2-6CFD-440A-8A05-13B6B4E80F31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643847-3948-4A42-839C-4B449566B6D8}" type="pres">
      <dgm:prSet presAssocID="{A822C787-FB51-465C-81B5-42423C776808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ABEBA-0D5C-41E7-912C-E0012DBA5711}" type="pres">
      <dgm:prSet presAssocID="{AD727651-7534-4791-8FF4-ACB2F6AFF870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0743A8-B340-4E09-87CD-2B997D16D5D4}" type="pres">
      <dgm:prSet presAssocID="{1B864259-7E0F-4DF9-A2B3-B89110C94209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07E95-2091-48F4-BEDE-A6DD04F36F24}" type="pres">
      <dgm:prSet presAssocID="{1569FA95-9393-40DD-8E1D-A6B0113368AE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DE3D9B-64A0-4E15-BC4E-8482597CFA1F}" type="presOf" srcId="{F76782E7-4608-4722-8ACB-C8E973D3724E}" destId="{CE00A88B-73F4-420F-B1CF-5BF0052B1278}" srcOrd="0" destOrd="0" presId="urn:microsoft.com/office/officeart/2005/8/layout/radial3"/>
    <dgm:cxn modelId="{1EA945AB-CD67-4D9A-8B27-01DA44A3AC4C}" type="presOf" srcId="{A822C787-FB51-465C-81B5-42423C776808}" destId="{58643847-3948-4A42-839C-4B449566B6D8}" srcOrd="0" destOrd="0" presId="urn:microsoft.com/office/officeart/2005/8/layout/radial3"/>
    <dgm:cxn modelId="{B519E879-6E05-4A04-94B3-607CBECE9D6F}" srcId="{F76782E7-4608-4722-8ACB-C8E973D3724E}" destId="{A822C787-FB51-465C-81B5-42423C776808}" srcOrd="1" destOrd="0" parTransId="{12250AA1-567C-42E5-8474-E6952071896F}" sibTransId="{A6CB2B05-332B-43FB-A826-06F6FC4CEB21}"/>
    <dgm:cxn modelId="{901FD86F-A505-4AA6-BE5F-E66FFB7CAFF2}" type="presOf" srcId="{1B864259-7E0F-4DF9-A2B3-B89110C94209}" destId="{500743A8-B340-4E09-87CD-2B997D16D5D4}" srcOrd="0" destOrd="0" presId="urn:microsoft.com/office/officeart/2005/8/layout/radial3"/>
    <dgm:cxn modelId="{B99F5F2C-D879-4A94-98F6-85CD784B6954}" srcId="{F76782E7-4608-4722-8ACB-C8E973D3724E}" destId="{1B864259-7E0F-4DF9-A2B3-B89110C94209}" srcOrd="3" destOrd="0" parTransId="{77305106-A143-4436-8D40-24AF0BFA3442}" sibTransId="{11ED9039-6630-4820-9A79-7888365205CE}"/>
    <dgm:cxn modelId="{F49E1761-3981-4C09-A1A1-35F21EC254CB}" type="presOf" srcId="{EB27D503-2EFE-419E-8FFA-1B1BDED0F46E}" destId="{E48C2E78-A69C-4EB7-90A4-8E2E4B8826DF}" srcOrd="0" destOrd="0" presId="urn:microsoft.com/office/officeart/2005/8/layout/radial3"/>
    <dgm:cxn modelId="{5E360544-9577-46BE-9C30-C9BA0DA59ACC}" srcId="{EB27D503-2EFE-419E-8FFA-1B1BDED0F46E}" destId="{F76782E7-4608-4722-8ACB-C8E973D3724E}" srcOrd="0" destOrd="0" parTransId="{A0304884-98B4-40B6-9C34-32B5E5299714}" sibTransId="{556C6004-F61F-4340-A227-82A97E994178}"/>
    <dgm:cxn modelId="{11160EC0-3A66-413E-874F-5E498755A4E9}" srcId="{F76782E7-4608-4722-8ACB-C8E973D3724E}" destId="{AD727651-7534-4791-8FF4-ACB2F6AFF870}" srcOrd="2" destOrd="0" parTransId="{B4E231E5-710E-444F-8E4A-9B8D7B8E1CB6}" sibTransId="{4F6AE446-5048-475A-A4D1-1B93A14B3E6C}"/>
    <dgm:cxn modelId="{4587FF1A-4194-4FAD-8576-E7B5FB820CA1}" srcId="{F76782E7-4608-4722-8ACB-C8E973D3724E}" destId="{2AB2B8E2-6CFD-440A-8A05-13B6B4E80F31}" srcOrd="0" destOrd="0" parTransId="{077B69DD-8C99-40D3-BEDA-AA5217282347}" sibTransId="{D42F54AF-CCB7-474D-A1BA-EF1E492D136F}"/>
    <dgm:cxn modelId="{A676E2C1-8CC7-4589-BB2E-989DD91862AE}" type="presOf" srcId="{1569FA95-9393-40DD-8E1D-A6B0113368AE}" destId="{19007E95-2091-48F4-BEDE-A6DD04F36F24}" srcOrd="0" destOrd="0" presId="urn:microsoft.com/office/officeart/2005/8/layout/radial3"/>
    <dgm:cxn modelId="{5F8E415E-F174-4C0A-8711-D1E8BA201C5A}" srcId="{F76782E7-4608-4722-8ACB-C8E973D3724E}" destId="{1569FA95-9393-40DD-8E1D-A6B0113368AE}" srcOrd="4" destOrd="0" parTransId="{46D89025-E97E-49D7-B7DD-441677B70582}" sibTransId="{9B623D02-B94F-4B0D-A976-FBA07E1288BC}"/>
    <dgm:cxn modelId="{FA2F18ED-0CDF-4641-8BDE-29C1DACC4175}" type="presOf" srcId="{2AB2B8E2-6CFD-440A-8A05-13B6B4E80F31}" destId="{9F267963-D523-4A71-8F92-DA6BE1638C59}" srcOrd="0" destOrd="0" presId="urn:microsoft.com/office/officeart/2005/8/layout/radial3"/>
    <dgm:cxn modelId="{B397D5B0-A3B7-48E9-BE83-B5A452952D02}" type="presOf" srcId="{AD727651-7534-4791-8FF4-ACB2F6AFF870}" destId="{4ACABEBA-0D5C-41E7-912C-E0012DBA5711}" srcOrd="0" destOrd="0" presId="urn:microsoft.com/office/officeart/2005/8/layout/radial3"/>
    <dgm:cxn modelId="{85D08A5F-D340-45B5-8922-BDF31C320BE5}" type="presParOf" srcId="{E48C2E78-A69C-4EB7-90A4-8E2E4B8826DF}" destId="{2B4D5045-6D29-4B07-B2C5-2DBCBEA282D1}" srcOrd="0" destOrd="0" presId="urn:microsoft.com/office/officeart/2005/8/layout/radial3"/>
    <dgm:cxn modelId="{D0934BA3-E913-4E34-AC76-86AC3D7C29F3}" type="presParOf" srcId="{2B4D5045-6D29-4B07-B2C5-2DBCBEA282D1}" destId="{CE00A88B-73F4-420F-B1CF-5BF0052B1278}" srcOrd="0" destOrd="0" presId="urn:microsoft.com/office/officeart/2005/8/layout/radial3"/>
    <dgm:cxn modelId="{A441AF33-AD35-4735-AAD4-0BC160C69AE3}" type="presParOf" srcId="{2B4D5045-6D29-4B07-B2C5-2DBCBEA282D1}" destId="{9F267963-D523-4A71-8F92-DA6BE1638C59}" srcOrd="1" destOrd="0" presId="urn:microsoft.com/office/officeart/2005/8/layout/radial3"/>
    <dgm:cxn modelId="{3DB1015F-9B47-4ACE-BF1F-B6542334D613}" type="presParOf" srcId="{2B4D5045-6D29-4B07-B2C5-2DBCBEA282D1}" destId="{58643847-3948-4A42-839C-4B449566B6D8}" srcOrd="2" destOrd="0" presId="urn:microsoft.com/office/officeart/2005/8/layout/radial3"/>
    <dgm:cxn modelId="{8AC56CA3-D071-4D22-A253-4C11B9BE5635}" type="presParOf" srcId="{2B4D5045-6D29-4B07-B2C5-2DBCBEA282D1}" destId="{4ACABEBA-0D5C-41E7-912C-E0012DBA5711}" srcOrd="3" destOrd="0" presId="urn:microsoft.com/office/officeart/2005/8/layout/radial3"/>
    <dgm:cxn modelId="{7EF2D186-61D4-4423-9645-692E15D0AEEE}" type="presParOf" srcId="{2B4D5045-6D29-4B07-B2C5-2DBCBEA282D1}" destId="{500743A8-B340-4E09-87CD-2B997D16D5D4}" srcOrd="4" destOrd="0" presId="urn:microsoft.com/office/officeart/2005/8/layout/radial3"/>
    <dgm:cxn modelId="{54B39EB6-00F2-49D7-9697-6008EE46292C}" type="presParOf" srcId="{2B4D5045-6D29-4B07-B2C5-2DBCBEA282D1}" destId="{19007E95-2091-48F4-BEDE-A6DD04F36F24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703F66-A645-4D9E-8AFE-148BEF1975F3}" type="doc">
      <dgm:prSet loTypeId="urn:microsoft.com/office/officeart/2011/layout/HexagonRadial" loCatId="officeonline" qsTypeId="urn:microsoft.com/office/officeart/2005/8/quickstyle/simple1" qsCatId="simple" csTypeId="urn:microsoft.com/office/officeart/2005/8/colors/colorful1" csCatId="colorful" phldr="0"/>
      <dgm:spPr/>
      <dgm:t>
        <a:bodyPr/>
        <a:lstStyle/>
        <a:p>
          <a:endParaRPr lang="zh-CN" altLang="en-US"/>
        </a:p>
      </dgm:t>
    </dgm:pt>
    <dgm:pt modelId="{794B8BC6-AE68-4670-9C53-58A29BDE0F37}">
      <dgm:prSet phldrT="[文本]" phldr="1"/>
      <dgm:spPr/>
      <dgm:t>
        <a:bodyPr/>
        <a:lstStyle/>
        <a:p>
          <a:endParaRPr lang="zh-CN" altLang="en-US"/>
        </a:p>
      </dgm:t>
    </dgm:pt>
    <dgm:pt modelId="{FB1467FE-C27E-41FB-993F-0F72EA58ABA1}" type="parTrans" cxnId="{64C258AB-BC4C-4379-928D-F352AB1E1270}">
      <dgm:prSet/>
      <dgm:spPr/>
      <dgm:t>
        <a:bodyPr/>
        <a:lstStyle/>
        <a:p>
          <a:endParaRPr lang="zh-CN" altLang="en-US"/>
        </a:p>
      </dgm:t>
    </dgm:pt>
    <dgm:pt modelId="{B34A916B-1108-4FB7-A061-C8682FE07115}" type="sibTrans" cxnId="{64C258AB-BC4C-4379-928D-F352AB1E1270}">
      <dgm:prSet/>
      <dgm:spPr/>
      <dgm:t>
        <a:bodyPr/>
        <a:lstStyle/>
        <a:p>
          <a:endParaRPr lang="zh-CN" altLang="en-US"/>
        </a:p>
      </dgm:t>
    </dgm:pt>
    <dgm:pt modelId="{51CD3DD7-DFC2-4F6E-AB55-8AA5B198C1D4}">
      <dgm:prSet phldrT="[文本]" phldr="1"/>
      <dgm:spPr/>
      <dgm:t>
        <a:bodyPr/>
        <a:lstStyle/>
        <a:p>
          <a:endParaRPr lang="zh-CN" altLang="en-US"/>
        </a:p>
      </dgm:t>
    </dgm:pt>
    <dgm:pt modelId="{466E29AB-544E-4F4F-99EC-CE9A42701A52}" type="parTrans" cxnId="{42976330-4A82-46D7-A042-D3D9DD27A295}">
      <dgm:prSet/>
      <dgm:spPr/>
      <dgm:t>
        <a:bodyPr/>
        <a:lstStyle/>
        <a:p>
          <a:endParaRPr lang="zh-CN" altLang="en-US"/>
        </a:p>
      </dgm:t>
    </dgm:pt>
    <dgm:pt modelId="{E5555F3E-4641-4EF6-891A-0C4C1C59C4D6}" type="sibTrans" cxnId="{42976330-4A82-46D7-A042-D3D9DD27A295}">
      <dgm:prSet/>
      <dgm:spPr/>
      <dgm:t>
        <a:bodyPr/>
        <a:lstStyle/>
        <a:p>
          <a:endParaRPr lang="zh-CN" altLang="en-US"/>
        </a:p>
      </dgm:t>
    </dgm:pt>
    <dgm:pt modelId="{2073D9B4-EDA7-43F0-8F5E-ED89FB86D170}">
      <dgm:prSet phldrT="[文本]" phldr="1"/>
      <dgm:spPr/>
      <dgm:t>
        <a:bodyPr/>
        <a:lstStyle/>
        <a:p>
          <a:endParaRPr lang="zh-CN" altLang="en-US"/>
        </a:p>
      </dgm:t>
    </dgm:pt>
    <dgm:pt modelId="{C83B73E8-78BF-495A-84FB-7A643A3F052A}" type="parTrans" cxnId="{42A5817A-D59F-451D-A135-140D89319B4E}">
      <dgm:prSet/>
      <dgm:spPr/>
      <dgm:t>
        <a:bodyPr/>
        <a:lstStyle/>
        <a:p>
          <a:endParaRPr lang="zh-CN" altLang="en-US"/>
        </a:p>
      </dgm:t>
    </dgm:pt>
    <dgm:pt modelId="{078A5A6C-95E9-446F-B365-8C5582D9D7EE}" type="sibTrans" cxnId="{42A5817A-D59F-451D-A135-140D89319B4E}">
      <dgm:prSet/>
      <dgm:spPr/>
      <dgm:t>
        <a:bodyPr/>
        <a:lstStyle/>
        <a:p>
          <a:endParaRPr lang="zh-CN" altLang="en-US"/>
        </a:p>
      </dgm:t>
    </dgm:pt>
    <dgm:pt modelId="{D75085E7-0F95-44B7-A76C-63BDEF05A0B4}">
      <dgm:prSet phldrT="[文本]" phldr="1"/>
      <dgm:spPr/>
      <dgm:t>
        <a:bodyPr/>
        <a:lstStyle/>
        <a:p>
          <a:endParaRPr lang="zh-CN" altLang="en-US"/>
        </a:p>
      </dgm:t>
    </dgm:pt>
    <dgm:pt modelId="{A3546EEA-5CAA-4F5E-A510-0603AC532139}" type="parTrans" cxnId="{41E024AC-9090-4E87-8D55-0AF5E6FE5872}">
      <dgm:prSet/>
      <dgm:spPr/>
      <dgm:t>
        <a:bodyPr/>
        <a:lstStyle/>
        <a:p>
          <a:endParaRPr lang="zh-CN" altLang="en-US"/>
        </a:p>
      </dgm:t>
    </dgm:pt>
    <dgm:pt modelId="{6B9B8A4B-D750-47B1-B547-D183C973D01D}" type="sibTrans" cxnId="{41E024AC-9090-4E87-8D55-0AF5E6FE5872}">
      <dgm:prSet/>
      <dgm:spPr/>
      <dgm:t>
        <a:bodyPr/>
        <a:lstStyle/>
        <a:p>
          <a:endParaRPr lang="zh-CN" altLang="en-US"/>
        </a:p>
      </dgm:t>
    </dgm:pt>
    <dgm:pt modelId="{62C0D38F-E82D-4E38-8E4A-ABE2A8DE08B5}">
      <dgm:prSet phldrT="[文本]" phldr="1"/>
      <dgm:spPr/>
      <dgm:t>
        <a:bodyPr/>
        <a:lstStyle/>
        <a:p>
          <a:endParaRPr lang="zh-CN" altLang="en-US"/>
        </a:p>
      </dgm:t>
    </dgm:pt>
    <dgm:pt modelId="{D807C883-0F0C-4AC8-919F-8AB9067BC3EF}" type="parTrans" cxnId="{52919F98-ADD3-4961-AF56-2D83CE6F7627}">
      <dgm:prSet/>
      <dgm:spPr/>
      <dgm:t>
        <a:bodyPr/>
        <a:lstStyle/>
        <a:p>
          <a:endParaRPr lang="zh-CN" altLang="en-US"/>
        </a:p>
      </dgm:t>
    </dgm:pt>
    <dgm:pt modelId="{4C014965-2DEF-4962-889E-35158F0FE293}" type="sibTrans" cxnId="{52919F98-ADD3-4961-AF56-2D83CE6F7627}">
      <dgm:prSet/>
      <dgm:spPr/>
      <dgm:t>
        <a:bodyPr/>
        <a:lstStyle/>
        <a:p>
          <a:endParaRPr lang="zh-CN" altLang="en-US"/>
        </a:p>
      </dgm:t>
    </dgm:pt>
    <dgm:pt modelId="{43AF1759-EE7A-49E1-A005-6B80E3B4F15F}">
      <dgm:prSet phldrT="[文本]" phldr="1"/>
      <dgm:spPr/>
      <dgm:t>
        <a:bodyPr/>
        <a:lstStyle/>
        <a:p>
          <a:endParaRPr lang="zh-CN" altLang="en-US"/>
        </a:p>
      </dgm:t>
    </dgm:pt>
    <dgm:pt modelId="{558DEA14-ED62-4D50-A375-266AA1B1FF6C}" type="parTrans" cxnId="{3F4A7A99-6489-43F7-9E43-9E2649A0E36E}">
      <dgm:prSet/>
      <dgm:spPr/>
      <dgm:t>
        <a:bodyPr/>
        <a:lstStyle/>
        <a:p>
          <a:endParaRPr lang="zh-CN" altLang="en-US"/>
        </a:p>
      </dgm:t>
    </dgm:pt>
    <dgm:pt modelId="{05D9B3F8-4395-4B37-A948-172119F32AF5}" type="sibTrans" cxnId="{3F4A7A99-6489-43F7-9E43-9E2649A0E36E}">
      <dgm:prSet/>
      <dgm:spPr/>
      <dgm:t>
        <a:bodyPr/>
        <a:lstStyle/>
        <a:p>
          <a:endParaRPr lang="zh-CN" altLang="en-US"/>
        </a:p>
      </dgm:t>
    </dgm:pt>
    <dgm:pt modelId="{3466B4D0-A727-4B1D-98E9-C9AED536FFDA}">
      <dgm:prSet phldrT="[文本]" phldr="1"/>
      <dgm:spPr/>
      <dgm:t>
        <a:bodyPr/>
        <a:lstStyle/>
        <a:p>
          <a:endParaRPr lang="zh-CN" altLang="en-US"/>
        </a:p>
      </dgm:t>
    </dgm:pt>
    <dgm:pt modelId="{235C0769-DF2D-4961-A11F-E1A4206ECAF9}" type="parTrans" cxnId="{445AF30E-2FE4-4886-8110-374C2C77A8DE}">
      <dgm:prSet/>
      <dgm:spPr/>
      <dgm:t>
        <a:bodyPr/>
        <a:lstStyle/>
        <a:p>
          <a:endParaRPr lang="zh-CN" altLang="en-US"/>
        </a:p>
      </dgm:t>
    </dgm:pt>
    <dgm:pt modelId="{242FB5F1-DC51-47FC-8196-1862499FE14F}" type="sibTrans" cxnId="{445AF30E-2FE4-4886-8110-374C2C77A8DE}">
      <dgm:prSet/>
      <dgm:spPr/>
      <dgm:t>
        <a:bodyPr/>
        <a:lstStyle/>
        <a:p>
          <a:endParaRPr lang="zh-CN" altLang="en-US"/>
        </a:p>
      </dgm:t>
    </dgm:pt>
    <dgm:pt modelId="{35D9F0C8-8C5A-4234-8541-9DD5AECB1C05}" type="pres">
      <dgm:prSet presAssocID="{99703F66-A645-4D9E-8AFE-148BEF1975F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DA3DF9E-BB8B-4D2B-A2BA-3E474DDEF8CB}" type="pres">
      <dgm:prSet presAssocID="{794B8BC6-AE68-4670-9C53-58A29BDE0F37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zh-CN" altLang="en-US"/>
        </a:p>
      </dgm:t>
    </dgm:pt>
    <dgm:pt modelId="{76FD57AE-244F-4018-AE56-2F22BB50BA66}" type="pres">
      <dgm:prSet presAssocID="{51CD3DD7-DFC2-4F6E-AB55-8AA5B198C1D4}" presName="Accent1" presStyleCnt="0"/>
      <dgm:spPr/>
    </dgm:pt>
    <dgm:pt modelId="{ECBB1955-877B-48D5-844D-11EE1150D350}" type="pres">
      <dgm:prSet presAssocID="{51CD3DD7-DFC2-4F6E-AB55-8AA5B198C1D4}" presName="Accent" presStyleLbl="bgShp" presStyleIdx="0" presStyleCnt="6"/>
      <dgm:spPr/>
    </dgm:pt>
    <dgm:pt modelId="{988BBBA0-D63F-4FBC-BBCE-2F6200759C12}" type="pres">
      <dgm:prSet presAssocID="{51CD3DD7-DFC2-4F6E-AB55-8AA5B198C1D4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3F8C27-50F5-47BE-B29B-7EED1EAB705D}" type="pres">
      <dgm:prSet presAssocID="{2073D9B4-EDA7-43F0-8F5E-ED89FB86D170}" presName="Accent2" presStyleCnt="0"/>
      <dgm:spPr/>
    </dgm:pt>
    <dgm:pt modelId="{4EDF8B38-D4F0-4DD2-9F67-6B7A18F83A7A}" type="pres">
      <dgm:prSet presAssocID="{2073D9B4-EDA7-43F0-8F5E-ED89FB86D170}" presName="Accent" presStyleLbl="bgShp" presStyleIdx="1" presStyleCnt="6"/>
      <dgm:spPr/>
    </dgm:pt>
    <dgm:pt modelId="{86FE88E8-AA34-4294-8C77-67A847B3C977}" type="pres">
      <dgm:prSet presAssocID="{2073D9B4-EDA7-43F0-8F5E-ED89FB86D170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C5B150-EFBA-472A-AB32-E464A0BD9FBB}" type="pres">
      <dgm:prSet presAssocID="{D75085E7-0F95-44B7-A76C-63BDEF05A0B4}" presName="Accent3" presStyleCnt="0"/>
      <dgm:spPr/>
    </dgm:pt>
    <dgm:pt modelId="{787D44B6-7928-4F61-B38A-F01526041769}" type="pres">
      <dgm:prSet presAssocID="{D75085E7-0F95-44B7-A76C-63BDEF05A0B4}" presName="Accent" presStyleLbl="bgShp" presStyleIdx="2" presStyleCnt="6"/>
      <dgm:spPr/>
    </dgm:pt>
    <dgm:pt modelId="{3D346A6F-5ED8-46FA-8066-B317B38CE817}" type="pres">
      <dgm:prSet presAssocID="{D75085E7-0F95-44B7-A76C-63BDEF05A0B4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46E658-4EA2-4F7C-9A8F-6E9CF6076E14}" type="pres">
      <dgm:prSet presAssocID="{62C0D38F-E82D-4E38-8E4A-ABE2A8DE08B5}" presName="Accent4" presStyleCnt="0"/>
      <dgm:spPr/>
    </dgm:pt>
    <dgm:pt modelId="{CA49F718-99B1-469F-A9CA-CD2BAD74E6F4}" type="pres">
      <dgm:prSet presAssocID="{62C0D38F-E82D-4E38-8E4A-ABE2A8DE08B5}" presName="Accent" presStyleLbl="bgShp" presStyleIdx="3" presStyleCnt="6"/>
      <dgm:spPr/>
    </dgm:pt>
    <dgm:pt modelId="{F7FC5315-FE1E-4AB4-A436-2A249541B9E5}" type="pres">
      <dgm:prSet presAssocID="{62C0D38F-E82D-4E38-8E4A-ABE2A8DE08B5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81F7F-79FA-4643-BCB6-C39DB5EAC9E9}" type="pres">
      <dgm:prSet presAssocID="{43AF1759-EE7A-49E1-A005-6B80E3B4F15F}" presName="Accent5" presStyleCnt="0"/>
      <dgm:spPr/>
    </dgm:pt>
    <dgm:pt modelId="{D8B2CB9C-F35A-4C41-815A-962075889302}" type="pres">
      <dgm:prSet presAssocID="{43AF1759-EE7A-49E1-A005-6B80E3B4F15F}" presName="Accent" presStyleLbl="bgShp" presStyleIdx="4" presStyleCnt="6"/>
      <dgm:spPr/>
    </dgm:pt>
    <dgm:pt modelId="{3034D4FA-0E2A-447C-BF47-496A68C53CD6}" type="pres">
      <dgm:prSet presAssocID="{43AF1759-EE7A-49E1-A005-6B80E3B4F15F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F9684E-510F-4CFB-AC58-FC7B82CB2187}" type="pres">
      <dgm:prSet presAssocID="{3466B4D0-A727-4B1D-98E9-C9AED536FFDA}" presName="Accent6" presStyleCnt="0"/>
      <dgm:spPr/>
    </dgm:pt>
    <dgm:pt modelId="{83CB34CF-7233-49E2-8E4F-4B6B0B8AD8AC}" type="pres">
      <dgm:prSet presAssocID="{3466B4D0-A727-4B1D-98E9-C9AED536FFDA}" presName="Accent" presStyleLbl="bgShp" presStyleIdx="5" presStyleCnt="6"/>
      <dgm:spPr/>
    </dgm:pt>
    <dgm:pt modelId="{7E2A4D9D-9F17-4A21-9EB9-557CD7F22196}" type="pres">
      <dgm:prSet presAssocID="{3466B4D0-A727-4B1D-98E9-C9AED536FFDA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C2943B-805F-4A88-A88E-60598858BF6E}" type="presOf" srcId="{43AF1759-EE7A-49E1-A005-6B80E3B4F15F}" destId="{3034D4FA-0E2A-447C-BF47-496A68C53CD6}" srcOrd="0" destOrd="0" presId="urn:microsoft.com/office/officeart/2011/layout/HexagonRadial"/>
    <dgm:cxn modelId="{624539C0-C3A0-45DF-8BC0-FFCFDFDDDAAD}" type="presOf" srcId="{99703F66-A645-4D9E-8AFE-148BEF1975F3}" destId="{35D9F0C8-8C5A-4234-8541-9DD5AECB1C05}" srcOrd="0" destOrd="0" presId="urn:microsoft.com/office/officeart/2011/layout/HexagonRadial"/>
    <dgm:cxn modelId="{3F4A7A99-6489-43F7-9E43-9E2649A0E36E}" srcId="{794B8BC6-AE68-4670-9C53-58A29BDE0F37}" destId="{43AF1759-EE7A-49E1-A005-6B80E3B4F15F}" srcOrd="4" destOrd="0" parTransId="{558DEA14-ED62-4D50-A375-266AA1B1FF6C}" sibTransId="{05D9B3F8-4395-4B37-A948-172119F32AF5}"/>
    <dgm:cxn modelId="{41E024AC-9090-4E87-8D55-0AF5E6FE5872}" srcId="{794B8BC6-AE68-4670-9C53-58A29BDE0F37}" destId="{D75085E7-0F95-44B7-A76C-63BDEF05A0B4}" srcOrd="2" destOrd="0" parTransId="{A3546EEA-5CAA-4F5E-A510-0603AC532139}" sibTransId="{6B9B8A4B-D750-47B1-B547-D183C973D01D}"/>
    <dgm:cxn modelId="{42976330-4A82-46D7-A042-D3D9DD27A295}" srcId="{794B8BC6-AE68-4670-9C53-58A29BDE0F37}" destId="{51CD3DD7-DFC2-4F6E-AB55-8AA5B198C1D4}" srcOrd="0" destOrd="0" parTransId="{466E29AB-544E-4F4F-99EC-CE9A42701A52}" sibTransId="{E5555F3E-4641-4EF6-891A-0C4C1C59C4D6}"/>
    <dgm:cxn modelId="{64C258AB-BC4C-4379-928D-F352AB1E1270}" srcId="{99703F66-A645-4D9E-8AFE-148BEF1975F3}" destId="{794B8BC6-AE68-4670-9C53-58A29BDE0F37}" srcOrd="0" destOrd="0" parTransId="{FB1467FE-C27E-41FB-993F-0F72EA58ABA1}" sibTransId="{B34A916B-1108-4FB7-A061-C8682FE07115}"/>
    <dgm:cxn modelId="{C19EC49F-3CD9-412C-8C16-A91D7578FD4A}" type="presOf" srcId="{2073D9B4-EDA7-43F0-8F5E-ED89FB86D170}" destId="{86FE88E8-AA34-4294-8C77-67A847B3C977}" srcOrd="0" destOrd="0" presId="urn:microsoft.com/office/officeart/2011/layout/HexagonRadial"/>
    <dgm:cxn modelId="{52919F98-ADD3-4961-AF56-2D83CE6F7627}" srcId="{794B8BC6-AE68-4670-9C53-58A29BDE0F37}" destId="{62C0D38F-E82D-4E38-8E4A-ABE2A8DE08B5}" srcOrd="3" destOrd="0" parTransId="{D807C883-0F0C-4AC8-919F-8AB9067BC3EF}" sibTransId="{4C014965-2DEF-4962-889E-35158F0FE293}"/>
    <dgm:cxn modelId="{713E5140-1D72-4A94-BA9A-54BAA331F665}" type="presOf" srcId="{51CD3DD7-DFC2-4F6E-AB55-8AA5B198C1D4}" destId="{988BBBA0-D63F-4FBC-BBCE-2F6200759C12}" srcOrd="0" destOrd="0" presId="urn:microsoft.com/office/officeart/2011/layout/HexagonRadial"/>
    <dgm:cxn modelId="{06C2798D-A9BB-4D64-84D2-3F11A6F32798}" type="presOf" srcId="{3466B4D0-A727-4B1D-98E9-C9AED536FFDA}" destId="{7E2A4D9D-9F17-4A21-9EB9-557CD7F22196}" srcOrd="0" destOrd="0" presId="urn:microsoft.com/office/officeart/2011/layout/HexagonRadial"/>
    <dgm:cxn modelId="{B55A68F6-0BCC-40FF-B64C-85727176F1FE}" type="presOf" srcId="{62C0D38F-E82D-4E38-8E4A-ABE2A8DE08B5}" destId="{F7FC5315-FE1E-4AB4-A436-2A249541B9E5}" srcOrd="0" destOrd="0" presId="urn:microsoft.com/office/officeart/2011/layout/HexagonRadial"/>
    <dgm:cxn modelId="{D50EA921-8B36-4B46-B114-40A1ACF8FA99}" type="presOf" srcId="{D75085E7-0F95-44B7-A76C-63BDEF05A0B4}" destId="{3D346A6F-5ED8-46FA-8066-B317B38CE817}" srcOrd="0" destOrd="0" presId="urn:microsoft.com/office/officeart/2011/layout/HexagonRadial"/>
    <dgm:cxn modelId="{445AF30E-2FE4-4886-8110-374C2C77A8DE}" srcId="{794B8BC6-AE68-4670-9C53-58A29BDE0F37}" destId="{3466B4D0-A727-4B1D-98E9-C9AED536FFDA}" srcOrd="5" destOrd="0" parTransId="{235C0769-DF2D-4961-A11F-E1A4206ECAF9}" sibTransId="{242FB5F1-DC51-47FC-8196-1862499FE14F}"/>
    <dgm:cxn modelId="{42A5817A-D59F-451D-A135-140D89319B4E}" srcId="{794B8BC6-AE68-4670-9C53-58A29BDE0F37}" destId="{2073D9B4-EDA7-43F0-8F5E-ED89FB86D170}" srcOrd="1" destOrd="0" parTransId="{C83B73E8-78BF-495A-84FB-7A643A3F052A}" sibTransId="{078A5A6C-95E9-446F-B365-8C5582D9D7EE}"/>
    <dgm:cxn modelId="{5479DA3F-FAC2-4B32-AFC0-3AEE7444B323}" type="presOf" srcId="{794B8BC6-AE68-4670-9C53-58A29BDE0F37}" destId="{0DA3DF9E-BB8B-4D2B-A2BA-3E474DDEF8CB}" srcOrd="0" destOrd="0" presId="urn:microsoft.com/office/officeart/2011/layout/HexagonRadial"/>
    <dgm:cxn modelId="{FC8CA89A-3194-4A59-BFF7-AA031D277C19}" type="presParOf" srcId="{35D9F0C8-8C5A-4234-8541-9DD5AECB1C05}" destId="{0DA3DF9E-BB8B-4D2B-A2BA-3E474DDEF8CB}" srcOrd="0" destOrd="0" presId="urn:microsoft.com/office/officeart/2011/layout/HexagonRadial"/>
    <dgm:cxn modelId="{4BDCFD14-CC8E-4AF7-A490-A97079FE9838}" type="presParOf" srcId="{35D9F0C8-8C5A-4234-8541-9DD5AECB1C05}" destId="{76FD57AE-244F-4018-AE56-2F22BB50BA66}" srcOrd="1" destOrd="0" presId="urn:microsoft.com/office/officeart/2011/layout/HexagonRadial"/>
    <dgm:cxn modelId="{7012A7FE-D292-4A81-8A41-8370E349133B}" type="presParOf" srcId="{76FD57AE-244F-4018-AE56-2F22BB50BA66}" destId="{ECBB1955-877B-48D5-844D-11EE1150D350}" srcOrd="0" destOrd="0" presId="urn:microsoft.com/office/officeart/2011/layout/HexagonRadial"/>
    <dgm:cxn modelId="{16D8E1D1-BF7E-437C-9CB9-74EF2CD37777}" type="presParOf" srcId="{35D9F0C8-8C5A-4234-8541-9DD5AECB1C05}" destId="{988BBBA0-D63F-4FBC-BBCE-2F6200759C12}" srcOrd="2" destOrd="0" presId="urn:microsoft.com/office/officeart/2011/layout/HexagonRadial"/>
    <dgm:cxn modelId="{CD3CBCDD-5B6C-4902-95A8-AEA80DBE875D}" type="presParOf" srcId="{35D9F0C8-8C5A-4234-8541-9DD5AECB1C05}" destId="{9E3F8C27-50F5-47BE-B29B-7EED1EAB705D}" srcOrd="3" destOrd="0" presId="urn:microsoft.com/office/officeart/2011/layout/HexagonRadial"/>
    <dgm:cxn modelId="{F82C3E9C-23D5-42FF-B207-284481F41FED}" type="presParOf" srcId="{9E3F8C27-50F5-47BE-B29B-7EED1EAB705D}" destId="{4EDF8B38-D4F0-4DD2-9F67-6B7A18F83A7A}" srcOrd="0" destOrd="0" presId="urn:microsoft.com/office/officeart/2011/layout/HexagonRadial"/>
    <dgm:cxn modelId="{17142E03-CCA5-4503-9511-A06EEC1193C3}" type="presParOf" srcId="{35D9F0C8-8C5A-4234-8541-9DD5AECB1C05}" destId="{86FE88E8-AA34-4294-8C77-67A847B3C977}" srcOrd="4" destOrd="0" presId="urn:microsoft.com/office/officeart/2011/layout/HexagonRadial"/>
    <dgm:cxn modelId="{54A5A737-9F44-4512-8ABB-4AECC47F28BA}" type="presParOf" srcId="{35D9F0C8-8C5A-4234-8541-9DD5AECB1C05}" destId="{02C5B150-EFBA-472A-AB32-E464A0BD9FBB}" srcOrd="5" destOrd="0" presId="urn:microsoft.com/office/officeart/2011/layout/HexagonRadial"/>
    <dgm:cxn modelId="{A46F31E1-C862-46C4-AAF8-5D5572B2CA76}" type="presParOf" srcId="{02C5B150-EFBA-472A-AB32-E464A0BD9FBB}" destId="{787D44B6-7928-4F61-B38A-F01526041769}" srcOrd="0" destOrd="0" presId="urn:microsoft.com/office/officeart/2011/layout/HexagonRadial"/>
    <dgm:cxn modelId="{C5DC75DF-C4CE-4EB8-B3E9-30FE0AFB13C1}" type="presParOf" srcId="{35D9F0C8-8C5A-4234-8541-9DD5AECB1C05}" destId="{3D346A6F-5ED8-46FA-8066-B317B38CE817}" srcOrd="6" destOrd="0" presId="urn:microsoft.com/office/officeart/2011/layout/HexagonRadial"/>
    <dgm:cxn modelId="{A7E6B3B2-012D-42FB-86C5-B52280E3914F}" type="presParOf" srcId="{35D9F0C8-8C5A-4234-8541-9DD5AECB1C05}" destId="{1C46E658-4EA2-4F7C-9A8F-6E9CF6076E14}" srcOrd="7" destOrd="0" presId="urn:microsoft.com/office/officeart/2011/layout/HexagonRadial"/>
    <dgm:cxn modelId="{653472DF-79E0-4A57-8D9E-2CD5E1E449CE}" type="presParOf" srcId="{1C46E658-4EA2-4F7C-9A8F-6E9CF6076E14}" destId="{CA49F718-99B1-469F-A9CA-CD2BAD74E6F4}" srcOrd="0" destOrd="0" presId="urn:microsoft.com/office/officeart/2011/layout/HexagonRadial"/>
    <dgm:cxn modelId="{05D8A167-4D7A-4A54-B982-6418A142A230}" type="presParOf" srcId="{35D9F0C8-8C5A-4234-8541-9DD5AECB1C05}" destId="{F7FC5315-FE1E-4AB4-A436-2A249541B9E5}" srcOrd="8" destOrd="0" presId="urn:microsoft.com/office/officeart/2011/layout/HexagonRadial"/>
    <dgm:cxn modelId="{2A9F4A1D-2022-46FE-9859-BCDF86FC2D2B}" type="presParOf" srcId="{35D9F0C8-8C5A-4234-8541-9DD5AECB1C05}" destId="{CE881F7F-79FA-4643-BCB6-C39DB5EAC9E9}" srcOrd="9" destOrd="0" presId="urn:microsoft.com/office/officeart/2011/layout/HexagonRadial"/>
    <dgm:cxn modelId="{106F9F6C-BCA0-461E-87DC-2D98F1C53CAC}" type="presParOf" srcId="{CE881F7F-79FA-4643-BCB6-C39DB5EAC9E9}" destId="{D8B2CB9C-F35A-4C41-815A-962075889302}" srcOrd="0" destOrd="0" presId="urn:microsoft.com/office/officeart/2011/layout/HexagonRadial"/>
    <dgm:cxn modelId="{B5C17D71-1A2D-4E3A-A856-20279DA973EB}" type="presParOf" srcId="{35D9F0C8-8C5A-4234-8541-9DD5AECB1C05}" destId="{3034D4FA-0E2A-447C-BF47-496A68C53CD6}" srcOrd="10" destOrd="0" presId="urn:microsoft.com/office/officeart/2011/layout/HexagonRadial"/>
    <dgm:cxn modelId="{B70C40E7-10BA-4C60-A09F-F3B1D28A5C79}" type="presParOf" srcId="{35D9F0C8-8C5A-4234-8541-9DD5AECB1C05}" destId="{99F9684E-510F-4CFB-AC58-FC7B82CB2187}" srcOrd="11" destOrd="0" presId="urn:microsoft.com/office/officeart/2011/layout/HexagonRadial"/>
    <dgm:cxn modelId="{AAA0CF4A-C0AF-4D46-BD6B-B30EF967E0D0}" type="presParOf" srcId="{99F9684E-510F-4CFB-AC58-FC7B82CB2187}" destId="{83CB34CF-7233-49E2-8E4F-4B6B0B8AD8AC}" srcOrd="0" destOrd="0" presId="urn:microsoft.com/office/officeart/2011/layout/HexagonRadial"/>
    <dgm:cxn modelId="{693B213A-5C9C-4DD9-A18E-081068007B59}" type="presParOf" srcId="{35D9F0C8-8C5A-4234-8541-9DD5AECB1C05}" destId="{7E2A4D9D-9F17-4A21-9EB9-557CD7F22196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1309F3-865E-4B31-B483-C474008ECD6E}" type="doc">
      <dgm:prSet loTypeId="urn:microsoft.com/office/officeart/2005/8/layout/radial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A630C3-C66F-4DBB-9F0C-108F47A8149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K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专业知识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87197FB5-7F10-4013-9DC2-C07C9639C230}" type="parTrans" cxnId="{047D38BB-F306-4132-BEE5-5017C44A2239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AF4674B0-8097-49DF-A9C8-91083A6ACAB9}" type="sibTrans" cxnId="{047D38BB-F306-4132-BEE5-5017C44A2239}">
      <dgm:prSet/>
      <dgm:spPr/>
      <dgm:t>
        <a:bodyPr/>
        <a:lstStyle/>
        <a:p>
          <a:endParaRPr lang="zh-CN" altLang="en-US"/>
        </a:p>
      </dgm:t>
    </dgm:pt>
    <dgm:pt modelId="{E176263C-E5CC-436D-8771-E077C12A7882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S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专业技能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C31D787F-69CE-464E-8CE4-2FB8B89C2529}" type="parTrans" cxnId="{EDEB6280-8203-4A12-BD3B-0EBDE1392C31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741C58F1-88C1-4324-8408-C291164757BC}" type="sibTrans" cxnId="{EDEB6280-8203-4A12-BD3B-0EBDE1392C31}">
      <dgm:prSet/>
      <dgm:spPr/>
      <dgm:t>
        <a:bodyPr/>
        <a:lstStyle/>
        <a:p>
          <a:endParaRPr lang="zh-CN" altLang="en-US"/>
        </a:p>
      </dgm:t>
    </dgm:pt>
    <dgm:pt modelId="{ADC03F2B-4F46-4F10-B4B9-A2DCF7475292}">
      <dgm:prSet custT="1"/>
      <dgm:spPr>
        <a:solidFill>
          <a:srgbClr val="FF9300"/>
        </a:solidFill>
      </dgm:spPr>
      <dgm:t>
        <a:bodyPr/>
        <a:lstStyle/>
        <a:p>
          <a:pPr rtl="0">
            <a:spcAft>
              <a:spcPts val="500"/>
            </a:spcAft>
          </a:pP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ts val="500"/>
            </a:spcAft>
          </a:pPr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综合能力</a:t>
          </a:r>
          <a:r>
            <a:rPr lang="en-US" alt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通用能力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6311A2B-E7C1-4224-BEEC-D11EF8F57116}" type="parTrans" cxnId="{74C831C1-FA2F-4E3E-BAA7-71640BD4E11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54935FF9-E405-4D8A-B5C4-483DF4CB9964}" type="sibTrans" cxnId="{74C831C1-FA2F-4E3E-BAA7-71640BD4E113}">
      <dgm:prSet/>
      <dgm:spPr/>
      <dgm:t>
        <a:bodyPr/>
        <a:lstStyle/>
        <a:p>
          <a:endParaRPr lang="zh-CN" altLang="en-US"/>
        </a:p>
      </dgm:t>
    </dgm:pt>
    <dgm:pt modelId="{9850D6B5-43B3-400E-8FC3-2866E3B5719A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 个性特征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BE0F4F0-A4B6-4E48-98D8-8D99F122DF7D}" type="parTrans" cxnId="{901D6A2B-8C24-4DDA-AA22-D8C6749E972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D9A8AC3C-0A2B-4884-B1F8-956B02A5B6CB}" type="sibTrans" cxnId="{901D6A2B-8C24-4DDA-AA22-D8C6749E9723}">
      <dgm:prSet/>
      <dgm:spPr/>
      <dgm:t>
        <a:bodyPr/>
        <a:lstStyle/>
        <a:p>
          <a:endParaRPr lang="zh-CN" altLang="en-US"/>
        </a:p>
      </dgm:t>
    </dgm:pt>
    <dgm:pt modelId="{4C1B7CA1-3548-408A-8141-C229AF2C168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M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求职动机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B77A8D04-2E50-4360-856C-1DB3879BFFC1}" type="parTrans" cxnId="{51185B43-F153-4FBE-A7FA-07143C488F9D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41E3A484-A368-4435-BA0A-4F7BAF00B560}" type="sibTrans" cxnId="{51185B43-F153-4FBE-A7FA-07143C488F9D}">
      <dgm:prSet/>
      <dgm:spPr/>
      <dgm:t>
        <a:bodyPr/>
        <a:lstStyle/>
        <a:p>
          <a:endParaRPr lang="zh-CN" altLang="en-US"/>
        </a:p>
      </dgm:t>
    </dgm:pt>
    <dgm:pt modelId="{1959780A-73B8-45DE-AD5B-4C9BCA533DF0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V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价值观</a:t>
          </a:r>
          <a:endParaRPr lang="zh-CN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34772843-358D-4C43-961D-FAE78D3ACAD4}" type="parTrans" cxnId="{DBAE488A-2CE8-45B5-97F3-65ABF0737AE2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E1731B30-6F53-4435-80F2-95421BF7EB0B}" type="sibTrans" cxnId="{DBAE488A-2CE8-45B5-97F3-65ABF0737AE2}">
      <dgm:prSet/>
      <dgm:spPr/>
      <dgm:t>
        <a:bodyPr/>
        <a:lstStyle/>
        <a:p>
          <a:endParaRPr lang="zh-CN" altLang="en-US"/>
        </a:p>
      </dgm:t>
    </dgm:pt>
    <dgm:pt modelId="{5C84ADBA-D356-4C95-9D86-F8977161AA79}" type="pres">
      <dgm:prSet presAssocID="{251309F3-865E-4B31-B483-C474008ECD6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0E2DE5F-9A58-4ADD-86D5-8B4ECD76055B}" type="pres">
      <dgm:prSet presAssocID="{251309F3-865E-4B31-B483-C474008ECD6E}" presName="cycle" presStyleCnt="0"/>
      <dgm:spPr/>
    </dgm:pt>
    <dgm:pt modelId="{55D92E49-5A78-4435-9CAF-13B1EF920B7F}" type="pres">
      <dgm:prSet presAssocID="{251309F3-865E-4B31-B483-C474008ECD6E}" presName="centerShape" presStyleCnt="0"/>
      <dgm:spPr/>
    </dgm:pt>
    <dgm:pt modelId="{0F9A5D77-3D6D-4854-A185-3C4A781B17EE}" type="pres">
      <dgm:prSet presAssocID="{251309F3-865E-4B31-B483-C474008ECD6E}" presName="connSite" presStyleLbl="node1" presStyleIdx="0" presStyleCnt="7"/>
      <dgm:spPr/>
    </dgm:pt>
    <dgm:pt modelId="{C2015511-826A-4297-92BB-3EC0E36B6A82}" type="pres">
      <dgm:prSet presAssocID="{251309F3-865E-4B31-B483-C474008ECD6E}" presName="visible" presStyleLbl="node1" presStyleIdx="0" presStyleCnt="7" custScaleX="135379" custScaleY="135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C8FBB-356D-4A7D-A376-EF19919B74F1}" type="pres">
      <dgm:prSet presAssocID="{87197FB5-7F10-4013-9DC2-C07C9639C230}" presName="Name25" presStyleLbl="parChTrans1D1" presStyleIdx="0" presStyleCnt="6"/>
      <dgm:spPr/>
      <dgm:t>
        <a:bodyPr/>
        <a:lstStyle/>
        <a:p>
          <a:endParaRPr lang="zh-CN" altLang="en-US"/>
        </a:p>
      </dgm:t>
    </dgm:pt>
    <dgm:pt modelId="{0E49BA3E-809C-4873-AE41-BD5E3678F38C}" type="pres">
      <dgm:prSet presAssocID="{B0A630C3-C66F-4DBB-9F0C-108F47A8149D}" presName="node" presStyleCnt="0"/>
      <dgm:spPr/>
    </dgm:pt>
    <dgm:pt modelId="{9EB43D27-8C0B-419F-BCAD-9E9F99B4EA47}" type="pres">
      <dgm:prSet presAssocID="{B0A630C3-C66F-4DBB-9F0C-108F47A8149D}" presName="parentNode" presStyleLbl="node1" presStyleIdx="1" presStyleCnt="7" custScaleX="209455" custScaleY="194286" custLinFactX="-52313" custLinFactNeighborX="-100000" custLinFactNeighborY="1809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80DA40-6816-40E2-91AF-D2ED3FE626EC}" type="pres">
      <dgm:prSet presAssocID="{B0A630C3-C66F-4DBB-9F0C-108F47A8149D}" presName="childNode" presStyleLbl="revTx" presStyleIdx="0" presStyleCnt="0">
        <dgm:presLayoutVars>
          <dgm:bulletEnabled val="1"/>
        </dgm:presLayoutVars>
      </dgm:prSet>
      <dgm:spPr/>
    </dgm:pt>
    <dgm:pt modelId="{9AECA3B8-46A0-42C9-9328-B911E77DBFA8}" type="pres">
      <dgm:prSet presAssocID="{C31D787F-69CE-464E-8CE4-2FB8B89C2529}" presName="Name25" presStyleLbl="parChTrans1D1" presStyleIdx="1" presStyleCnt="6"/>
      <dgm:spPr/>
      <dgm:t>
        <a:bodyPr/>
        <a:lstStyle/>
        <a:p>
          <a:endParaRPr lang="zh-CN" altLang="en-US"/>
        </a:p>
      </dgm:t>
    </dgm:pt>
    <dgm:pt modelId="{95BF3BD3-8C6A-4573-8DFA-92370C577C29}" type="pres">
      <dgm:prSet presAssocID="{E176263C-E5CC-436D-8771-E077C12A7882}" presName="node" presStyleCnt="0"/>
      <dgm:spPr/>
    </dgm:pt>
    <dgm:pt modelId="{19004DFE-EA5C-4D7A-A1D1-C0461FF73BD7}" type="pres">
      <dgm:prSet presAssocID="{E176263C-E5CC-436D-8771-E077C12A7882}" presName="parentNode" presStyleLbl="node1" presStyleIdx="2" presStyleCnt="7" custScaleX="209455" custScaleY="194286" custLinFactNeighborX="-13877" custLinFactNeighborY="-5857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5885E4-AB31-4B01-8799-69AA464DB38B}" type="pres">
      <dgm:prSet presAssocID="{E176263C-E5CC-436D-8771-E077C12A7882}" presName="childNode" presStyleLbl="revTx" presStyleIdx="0" presStyleCnt="0">
        <dgm:presLayoutVars>
          <dgm:bulletEnabled val="1"/>
        </dgm:presLayoutVars>
      </dgm:prSet>
      <dgm:spPr/>
    </dgm:pt>
    <dgm:pt modelId="{D9F2EF6D-E913-465D-A468-369DCED582AA}" type="pres">
      <dgm:prSet presAssocID="{E6311A2B-E7C1-4224-BEEC-D11EF8F57116}" presName="Name25" presStyleLbl="parChTrans1D1" presStyleIdx="2" presStyleCnt="6"/>
      <dgm:spPr/>
      <dgm:t>
        <a:bodyPr/>
        <a:lstStyle/>
        <a:p>
          <a:endParaRPr lang="zh-CN" altLang="en-US"/>
        </a:p>
      </dgm:t>
    </dgm:pt>
    <dgm:pt modelId="{8D45375A-5A0E-480B-913F-C61A42A801EA}" type="pres">
      <dgm:prSet presAssocID="{ADC03F2B-4F46-4F10-B4B9-A2DCF7475292}" presName="node" presStyleCnt="0"/>
      <dgm:spPr/>
    </dgm:pt>
    <dgm:pt modelId="{73F007F3-0E27-42CB-84F3-7745604F0F69}" type="pres">
      <dgm:prSet presAssocID="{ADC03F2B-4F46-4F10-B4B9-A2DCF7475292}" presName="parentNode" presStyleLbl="node1" presStyleIdx="3" presStyleCnt="7" custScaleX="209455" custScaleY="194286" custLinFactX="7984" custLinFactNeighborX="100000" custLinFactNeighborY="-445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066A96-AD33-4801-9D3A-8E22C60F45F3}" type="pres">
      <dgm:prSet presAssocID="{ADC03F2B-4F46-4F10-B4B9-A2DCF7475292}" presName="childNode" presStyleLbl="revTx" presStyleIdx="0" presStyleCnt="0">
        <dgm:presLayoutVars>
          <dgm:bulletEnabled val="1"/>
        </dgm:presLayoutVars>
      </dgm:prSet>
      <dgm:spPr/>
    </dgm:pt>
    <dgm:pt modelId="{BB38875F-744B-4B21-BE14-AD637E31C17C}" type="pres">
      <dgm:prSet presAssocID="{EBE0F4F0-A4B6-4E48-98D8-8D99F122DF7D}" presName="Name25" presStyleLbl="parChTrans1D1" presStyleIdx="3" presStyleCnt="6"/>
      <dgm:spPr/>
      <dgm:t>
        <a:bodyPr/>
        <a:lstStyle/>
        <a:p>
          <a:endParaRPr lang="zh-CN" altLang="en-US"/>
        </a:p>
      </dgm:t>
    </dgm:pt>
    <dgm:pt modelId="{7F38C14D-C4A1-4657-8016-53E0F373A1DC}" type="pres">
      <dgm:prSet presAssocID="{9850D6B5-43B3-400E-8FC3-2866E3B5719A}" presName="node" presStyleCnt="0"/>
      <dgm:spPr/>
    </dgm:pt>
    <dgm:pt modelId="{5DEBA422-CD5C-4C8E-98E7-CD4A770BE719}" type="pres">
      <dgm:prSet presAssocID="{9850D6B5-43B3-400E-8FC3-2866E3B5719A}" presName="parentNode" presStyleLbl="node1" presStyleIdx="4" presStyleCnt="7" custScaleX="209455" custScaleY="194286" custLinFactX="7984" custLinFactNeighborX="100000" custLinFactNeighborY="4583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0AB7EB-885D-4C53-93CE-D3C3F53F8AB3}" type="pres">
      <dgm:prSet presAssocID="{9850D6B5-43B3-400E-8FC3-2866E3B5719A}" presName="childNode" presStyleLbl="revTx" presStyleIdx="0" presStyleCnt="0">
        <dgm:presLayoutVars>
          <dgm:bulletEnabled val="1"/>
        </dgm:presLayoutVars>
      </dgm:prSet>
      <dgm:spPr/>
    </dgm:pt>
    <dgm:pt modelId="{185D6007-FFB8-40E0-9824-20BCFF8D1672}" type="pres">
      <dgm:prSet presAssocID="{B77A8D04-2E50-4360-856C-1DB3879BFFC1}" presName="Name25" presStyleLbl="parChTrans1D1" presStyleIdx="4" presStyleCnt="6"/>
      <dgm:spPr/>
      <dgm:t>
        <a:bodyPr/>
        <a:lstStyle/>
        <a:p>
          <a:endParaRPr lang="zh-CN" altLang="en-US"/>
        </a:p>
      </dgm:t>
    </dgm:pt>
    <dgm:pt modelId="{0114FC5A-5D7A-4437-9C91-727D2CB4E7DF}" type="pres">
      <dgm:prSet presAssocID="{4C1B7CA1-3548-408A-8141-C229AF2C168D}" presName="node" presStyleCnt="0"/>
      <dgm:spPr/>
    </dgm:pt>
    <dgm:pt modelId="{D89AD390-43AE-4FB7-B0D7-868AEFF4B4EC}" type="pres">
      <dgm:prSet presAssocID="{4C1B7CA1-3548-408A-8141-C229AF2C168D}" presName="parentNode" presStyleLbl="node1" presStyleIdx="5" presStyleCnt="7" custScaleX="209455" custScaleY="194286" custLinFactNeighborX="-13877" custLinFactNeighborY="6165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D2425D-5DC4-4B1A-8BE7-91BC0B56C695}" type="pres">
      <dgm:prSet presAssocID="{4C1B7CA1-3548-408A-8141-C229AF2C168D}" presName="childNode" presStyleLbl="revTx" presStyleIdx="0" presStyleCnt="0">
        <dgm:presLayoutVars>
          <dgm:bulletEnabled val="1"/>
        </dgm:presLayoutVars>
      </dgm:prSet>
      <dgm:spPr/>
    </dgm:pt>
    <dgm:pt modelId="{144C515E-2551-4C2E-9BF5-D02B7968E090}" type="pres">
      <dgm:prSet presAssocID="{34772843-358D-4C43-961D-FAE78D3ACAD4}" presName="Name25" presStyleLbl="parChTrans1D1" presStyleIdx="5" presStyleCnt="6"/>
      <dgm:spPr/>
      <dgm:t>
        <a:bodyPr/>
        <a:lstStyle/>
        <a:p>
          <a:endParaRPr lang="zh-CN" altLang="en-US"/>
        </a:p>
      </dgm:t>
    </dgm:pt>
    <dgm:pt modelId="{3BB0FBFE-4F37-41D9-AC98-26D8BC695A09}" type="pres">
      <dgm:prSet presAssocID="{1959780A-73B8-45DE-AD5B-4C9BCA533DF0}" presName="node" presStyleCnt="0"/>
      <dgm:spPr/>
    </dgm:pt>
    <dgm:pt modelId="{C22DE910-81BE-46EC-930D-561A32AED1C6}" type="pres">
      <dgm:prSet presAssocID="{1959780A-73B8-45DE-AD5B-4C9BCA533DF0}" presName="parentNode" presStyleLbl="node1" presStyleIdx="6" presStyleCnt="7" custScaleX="209455" custScaleY="194286" custLinFactX="-52313" custLinFactNeighborX="-100000" custLinFactNeighborY="-180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422983-9EB5-4DC6-86C0-C99243DA5D55}" type="pres">
      <dgm:prSet presAssocID="{1959780A-73B8-45DE-AD5B-4C9BCA533DF0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163A2670-0A22-4816-A5A7-7B9ECE0C675F}" type="presOf" srcId="{251309F3-865E-4B31-B483-C474008ECD6E}" destId="{5C84ADBA-D356-4C95-9D86-F8977161AA79}" srcOrd="0" destOrd="0" presId="urn:microsoft.com/office/officeart/2005/8/layout/radial2"/>
    <dgm:cxn modelId="{047D38BB-F306-4132-BEE5-5017C44A2239}" srcId="{251309F3-865E-4B31-B483-C474008ECD6E}" destId="{B0A630C3-C66F-4DBB-9F0C-108F47A8149D}" srcOrd="0" destOrd="0" parTransId="{87197FB5-7F10-4013-9DC2-C07C9639C230}" sibTransId="{AF4674B0-8097-49DF-A9C8-91083A6ACAB9}"/>
    <dgm:cxn modelId="{901B2548-264E-4AF8-B5F6-FE1C2909BDB8}" type="presOf" srcId="{9850D6B5-43B3-400E-8FC3-2866E3B5719A}" destId="{5DEBA422-CD5C-4C8E-98E7-CD4A770BE719}" srcOrd="0" destOrd="0" presId="urn:microsoft.com/office/officeart/2005/8/layout/radial2"/>
    <dgm:cxn modelId="{51185B43-F153-4FBE-A7FA-07143C488F9D}" srcId="{251309F3-865E-4B31-B483-C474008ECD6E}" destId="{4C1B7CA1-3548-408A-8141-C229AF2C168D}" srcOrd="4" destOrd="0" parTransId="{B77A8D04-2E50-4360-856C-1DB3879BFFC1}" sibTransId="{41E3A484-A368-4435-BA0A-4F7BAF00B560}"/>
    <dgm:cxn modelId="{C531D440-FA9D-4A20-B4D2-4E7A869A5130}" type="presOf" srcId="{E176263C-E5CC-436D-8771-E077C12A7882}" destId="{19004DFE-EA5C-4D7A-A1D1-C0461FF73BD7}" srcOrd="0" destOrd="0" presId="urn:microsoft.com/office/officeart/2005/8/layout/radial2"/>
    <dgm:cxn modelId="{E3CC97C9-393F-4C5F-BC24-4B120DAC222D}" type="presOf" srcId="{E6311A2B-E7C1-4224-BEEC-D11EF8F57116}" destId="{D9F2EF6D-E913-465D-A468-369DCED582AA}" srcOrd="0" destOrd="0" presId="urn:microsoft.com/office/officeart/2005/8/layout/radial2"/>
    <dgm:cxn modelId="{5ECB813C-F812-4B01-92C2-E093C9DBE176}" type="presOf" srcId="{1959780A-73B8-45DE-AD5B-4C9BCA533DF0}" destId="{C22DE910-81BE-46EC-930D-561A32AED1C6}" srcOrd="0" destOrd="0" presId="urn:microsoft.com/office/officeart/2005/8/layout/radial2"/>
    <dgm:cxn modelId="{FDE93EE9-D256-467C-ACF6-F92F1C60193A}" type="presOf" srcId="{B0A630C3-C66F-4DBB-9F0C-108F47A8149D}" destId="{9EB43D27-8C0B-419F-BCAD-9E9F99B4EA47}" srcOrd="0" destOrd="0" presId="urn:microsoft.com/office/officeart/2005/8/layout/radial2"/>
    <dgm:cxn modelId="{3C6A7E77-F627-4D4F-B8F4-00DABE3D3391}" type="presOf" srcId="{34772843-358D-4C43-961D-FAE78D3ACAD4}" destId="{144C515E-2551-4C2E-9BF5-D02B7968E090}" srcOrd="0" destOrd="0" presId="urn:microsoft.com/office/officeart/2005/8/layout/radial2"/>
    <dgm:cxn modelId="{56C8F51F-65E2-4769-B9AD-30EB8A76D7DD}" type="presOf" srcId="{87197FB5-7F10-4013-9DC2-C07C9639C230}" destId="{7A2C8FBB-356D-4A7D-A376-EF19919B74F1}" srcOrd="0" destOrd="0" presId="urn:microsoft.com/office/officeart/2005/8/layout/radial2"/>
    <dgm:cxn modelId="{00530166-84A4-4859-8AE1-F9B460ACFA3D}" type="presOf" srcId="{EBE0F4F0-A4B6-4E48-98D8-8D99F122DF7D}" destId="{BB38875F-744B-4B21-BE14-AD637E31C17C}" srcOrd="0" destOrd="0" presId="urn:microsoft.com/office/officeart/2005/8/layout/radial2"/>
    <dgm:cxn modelId="{7B9ABB5E-1AF3-4EE2-9475-5C56A2BDED24}" type="presOf" srcId="{4C1B7CA1-3548-408A-8141-C229AF2C168D}" destId="{D89AD390-43AE-4FB7-B0D7-868AEFF4B4EC}" srcOrd="0" destOrd="0" presId="urn:microsoft.com/office/officeart/2005/8/layout/radial2"/>
    <dgm:cxn modelId="{74C831C1-FA2F-4E3E-BAA7-71640BD4E113}" srcId="{251309F3-865E-4B31-B483-C474008ECD6E}" destId="{ADC03F2B-4F46-4F10-B4B9-A2DCF7475292}" srcOrd="2" destOrd="0" parTransId="{E6311A2B-E7C1-4224-BEEC-D11EF8F57116}" sibTransId="{54935FF9-E405-4D8A-B5C4-483DF4CB9964}"/>
    <dgm:cxn modelId="{2487BEF5-DEED-416F-A789-9EC9E35CCCB2}" type="presOf" srcId="{B77A8D04-2E50-4360-856C-1DB3879BFFC1}" destId="{185D6007-FFB8-40E0-9824-20BCFF8D1672}" srcOrd="0" destOrd="0" presId="urn:microsoft.com/office/officeart/2005/8/layout/radial2"/>
    <dgm:cxn modelId="{DEE7FADE-EEEA-4339-87BF-D9864BC279CE}" type="presOf" srcId="{ADC03F2B-4F46-4F10-B4B9-A2DCF7475292}" destId="{73F007F3-0E27-42CB-84F3-7745604F0F69}" srcOrd="0" destOrd="0" presId="urn:microsoft.com/office/officeart/2005/8/layout/radial2"/>
    <dgm:cxn modelId="{901D6A2B-8C24-4DDA-AA22-D8C6749E9723}" srcId="{251309F3-865E-4B31-B483-C474008ECD6E}" destId="{9850D6B5-43B3-400E-8FC3-2866E3B5719A}" srcOrd="3" destOrd="0" parTransId="{EBE0F4F0-A4B6-4E48-98D8-8D99F122DF7D}" sibTransId="{D9A8AC3C-0A2B-4884-B1F8-956B02A5B6CB}"/>
    <dgm:cxn modelId="{EDEB6280-8203-4A12-BD3B-0EBDE1392C31}" srcId="{251309F3-865E-4B31-B483-C474008ECD6E}" destId="{E176263C-E5CC-436D-8771-E077C12A7882}" srcOrd="1" destOrd="0" parTransId="{C31D787F-69CE-464E-8CE4-2FB8B89C2529}" sibTransId="{741C58F1-88C1-4324-8408-C291164757BC}"/>
    <dgm:cxn modelId="{B8AE1FE7-4080-4D30-AD0E-704CB8FFC52E}" type="presOf" srcId="{C31D787F-69CE-464E-8CE4-2FB8B89C2529}" destId="{9AECA3B8-46A0-42C9-9328-B911E77DBFA8}" srcOrd="0" destOrd="0" presId="urn:microsoft.com/office/officeart/2005/8/layout/radial2"/>
    <dgm:cxn modelId="{DBAE488A-2CE8-45B5-97F3-65ABF0737AE2}" srcId="{251309F3-865E-4B31-B483-C474008ECD6E}" destId="{1959780A-73B8-45DE-AD5B-4C9BCA533DF0}" srcOrd="5" destOrd="0" parTransId="{34772843-358D-4C43-961D-FAE78D3ACAD4}" sibTransId="{E1731B30-6F53-4435-80F2-95421BF7EB0B}"/>
    <dgm:cxn modelId="{EF4B06A0-E345-4B4A-ABED-AB0E0F85BA91}" type="presParOf" srcId="{5C84ADBA-D356-4C95-9D86-F8977161AA79}" destId="{C0E2DE5F-9A58-4ADD-86D5-8B4ECD76055B}" srcOrd="0" destOrd="0" presId="urn:microsoft.com/office/officeart/2005/8/layout/radial2"/>
    <dgm:cxn modelId="{9760DFE9-C25D-4F16-82F3-410A3C5B0F92}" type="presParOf" srcId="{C0E2DE5F-9A58-4ADD-86D5-8B4ECD76055B}" destId="{55D92E49-5A78-4435-9CAF-13B1EF920B7F}" srcOrd="0" destOrd="0" presId="urn:microsoft.com/office/officeart/2005/8/layout/radial2"/>
    <dgm:cxn modelId="{AB4AEDBD-3284-48B5-9180-A1E459FC91F9}" type="presParOf" srcId="{55D92E49-5A78-4435-9CAF-13B1EF920B7F}" destId="{0F9A5D77-3D6D-4854-A185-3C4A781B17EE}" srcOrd="0" destOrd="0" presId="urn:microsoft.com/office/officeart/2005/8/layout/radial2"/>
    <dgm:cxn modelId="{FC8485AB-9B5E-4A76-8622-0FAD62FF616B}" type="presParOf" srcId="{55D92E49-5A78-4435-9CAF-13B1EF920B7F}" destId="{C2015511-826A-4297-92BB-3EC0E36B6A82}" srcOrd="1" destOrd="0" presId="urn:microsoft.com/office/officeart/2005/8/layout/radial2"/>
    <dgm:cxn modelId="{A56C66B1-5504-42CB-B205-88E0F278C90F}" type="presParOf" srcId="{C0E2DE5F-9A58-4ADD-86D5-8B4ECD76055B}" destId="{7A2C8FBB-356D-4A7D-A376-EF19919B74F1}" srcOrd="1" destOrd="0" presId="urn:microsoft.com/office/officeart/2005/8/layout/radial2"/>
    <dgm:cxn modelId="{FCB75001-8FC8-44EB-A55B-4A4C3C01E49B}" type="presParOf" srcId="{C0E2DE5F-9A58-4ADD-86D5-8B4ECD76055B}" destId="{0E49BA3E-809C-4873-AE41-BD5E3678F38C}" srcOrd="2" destOrd="0" presId="urn:microsoft.com/office/officeart/2005/8/layout/radial2"/>
    <dgm:cxn modelId="{279B7197-30CA-4849-AAAC-599EDBD8EBDB}" type="presParOf" srcId="{0E49BA3E-809C-4873-AE41-BD5E3678F38C}" destId="{9EB43D27-8C0B-419F-BCAD-9E9F99B4EA47}" srcOrd="0" destOrd="0" presId="urn:microsoft.com/office/officeart/2005/8/layout/radial2"/>
    <dgm:cxn modelId="{62276D21-2D54-4AAB-92A8-C8AB5B51BC63}" type="presParOf" srcId="{0E49BA3E-809C-4873-AE41-BD5E3678F38C}" destId="{1580DA40-6816-40E2-91AF-D2ED3FE626EC}" srcOrd="1" destOrd="0" presId="urn:microsoft.com/office/officeart/2005/8/layout/radial2"/>
    <dgm:cxn modelId="{BAA0E369-1511-4C4F-9856-0142A889F7C0}" type="presParOf" srcId="{C0E2DE5F-9A58-4ADD-86D5-8B4ECD76055B}" destId="{9AECA3B8-46A0-42C9-9328-B911E77DBFA8}" srcOrd="3" destOrd="0" presId="urn:microsoft.com/office/officeart/2005/8/layout/radial2"/>
    <dgm:cxn modelId="{5C138489-2D33-4F54-9CD6-427400509D7E}" type="presParOf" srcId="{C0E2DE5F-9A58-4ADD-86D5-8B4ECD76055B}" destId="{95BF3BD3-8C6A-4573-8DFA-92370C577C29}" srcOrd="4" destOrd="0" presId="urn:microsoft.com/office/officeart/2005/8/layout/radial2"/>
    <dgm:cxn modelId="{2A6A23C5-5132-49B6-933C-F341F4A73DC0}" type="presParOf" srcId="{95BF3BD3-8C6A-4573-8DFA-92370C577C29}" destId="{19004DFE-EA5C-4D7A-A1D1-C0461FF73BD7}" srcOrd="0" destOrd="0" presId="urn:microsoft.com/office/officeart/2005/8/layout/radial2"/>
    <dgm:cxn modelId="{654918B7-5758-44FD-8E1C-7BAAF70FA724}" type="presParOf" srcId="{95BF3BD3-8C6A-4573-8DFA-92370C577C29}" destId="{345885E4-AB31-4B01-8799-69AA464DB38B}" srcOrd="1" destOrd="0" presId="urn:microsoft.com/office/officeart/2005/8/layout/radial2"/>
    <dgm:cxn modelId="{CEBB253D-ADEC-4C5A-BF7A-3BE45439E467}" type="presParOf" srcId="{C0E2DE5F-9A58-4ADD-86D5-8B4ECD76055B}" destId="{D9F2EF6D-E913-465D-A468-369DCED582AA}" srcOrd="5" destOrd="0" presId="urn:microsoft.com/office/officeart/2005/8/layout/radial2"/>
    <dgm:cxn modelId="{89EBBBE4-62D3-4389-9651-5CDE4137B9F9}" type="presParOf" srcId="{C0E2DE5F-9A58-4ADD-86D5-8B4ECD76055B}" destId="{8D45375A-5A0E-480B-913F-C61A42A801EA}" srcOrd="6" destOrd="0" presId="urn:microsoft.com/office/officeart/2005/8/layout/radial2"/>
    <dgm:cxn modelId="{018B2528-07C4-4B67-A1B3-6F5F36CA3D25}" type="presParOf" srcId="{8D45375A-5A0E-480B-913F-C61A42A801EA}" destId="{73F007F3-0E27-42CB-84F3-7745604F0F69}" srcOrd="0" destOrd="0" presId="urn:microsoft.com/office/officeart/2005/8/layout/radial2"/>
    <dgm:cxn modelId="{5B1CF6C0-72A3-4C99-B32E-653DC348C749}" type="presParOf" srcId="{8D45375A-5A0E-480B-913F-C61A42A801EA}" destId="{C8066A96-AD33-4801-9D3A-8E22C60F45F3}" srcOrd="1" destOrd="0" presId="urn:microsoft.com/office/officeart/2005/8/layout/radial2"/>
    <dgm:cxn modelId="{3699CC24-D879-4E23-AE7C-580DBB934AA6}" type="presParOf" srcId="{C0E2DE5F-9A58-4ADD-86D5-8B4ECD76055B}" destId="{BB38875F-744B-4B21-BE14-AD637E31C17C}" srcOrd="7" destOrd="0" presId="urn:microsoft.com/office/officeart/2005/8/layout/radial2"/>
    <dgm:cxn modelId="{25A81AEE-3DA7-4E38-8FC2-0CDEC6413B1E}" type="presParOf" srcId="{C0E2DE5F-9A58-4ADD-86D5-8B4ECD76055B}" destId="{7F38C14D-C4A1-4657-8016-53E0F373A1DC}" srcOrd="8" destOrd="0" presId="urn:microsoft.com/office/officeart/2005/8/layout/radial2"/>
    <dgm:cxn modelId="{668C7220-4465-4A32-BDD6-1E289ED99259}" type="presParOf" srcId="{7F38C14D-C4A1-4657-8016-53E0F373A1DC}" destId="{5DEBA422-CD5C-4C8E-98E7-CD4A770BE719}" srcOrd="0" destOrd="0" presId="urn:microsoft.com/office/officeart/2005/8/layout/radial2"/>
    <dgm:cxn modelId="{4C8CF537-B1E1-4D62-9B0D-92318C66BF11}" type="presParOf" srcId="{7F38C14D-C4A1-4657-8016-53E0F373A1DC}" destId="{730AB7EB-885D-4C53-93CE-D3C3F53F8AB3}" srcOrd="1" destOrd="0" presId="urn:microsoft.com/office/officeart/2005/8/layout/radial2"/>
    <dgm:cxn modelId="{72C72FC7-5CDA-498E-A8D1-0EA84B5B6B3D}" type="presParOf" srcId="{C0E2DE5F-9A58-4ADD-86D5-8B4ECD76055B}" destId="{185D6007-FFB8-40E0-9824-20BCFF8D1672}" srcOrd="9" destOrd="0" presId="urn:microsoft.com/office/officeart/2005/8/layout/radial2"/>
    <dgm:cxn modelId="{2DFCB621-AE44-4064-8E02-97A121997865}" type="presParOf" srcId="{C0E2DE5F-9A58-4ADD-86D5-8B4ECD76055B}" destId="{0114FC5A-5D7A-4437-9C91-727D2CB4E7DF}" srcOrd="10" destOrd="0" presId="urn:microsoft.com/office/officeart/2005/8/layout/radial2"/>
    <dgm:cxn modelId="{83117DC4-ED39-484C-A220-E45E7461126D}" type="presParOf" srcId="{0114FC5A-5D7A-4437-9C91-727D2CB4E7DF}" destId="{D89AD390-43AE-4FB7-B0D7-868AEFF4B4EC}" srcOrd="0" destOrd="0" presId="urn:microsoft.com/office/officeart/2005/8/layout/radial2"/>
    <dgm:cxn modelId="{A783B445-D8FE-460D-889A-EC2CAD43D66F}" type="presParOf" srcId="{0114FC5A-5D7A-4437-9C91-727D2CB4E7DF}" destId="{AAD2425D-5DC4-4B1A-8BE7-91BC0B56C695}" srcOrd="1" destOrd="0" presId="urn:microsoft.com/office/officeart/2005/8/layout/radial2"/>
    <dgm:cxn modelId="{13B953A5-9F20-47FD-8EF3-E5A099ABD5CB}" type="presParOf" srcId="{C0E2DE5F-9A58-4ADD-86D5-8B4ECD76055B}" destId="{144C515E-2551-4C2E-9BF5-D02B7968E090}" srcOrd="11" destOrd="0" presId="urn:microsoft.com/office/officeart/2005/8/layout/radial2"/>
    <dgm:cxn modelId="{92106655-CA92-4B29-B5E0-EC41AD76F056}" type="presParOf" srcId="{C0E2DE5F-9A58-4ADD-86D5-8B4ECD76055B}" destId="{3BB0FBFE-4F37-41D9-AC98-26D8BC695A09}" srcOrd="12" destOrd="0" presId="urn:microsoft.com/office/officeart/2005/8/layout/radial2"/>
    <dgm:cxn modelId="{1E3049D0-7997-4B3E-A113-D7984673FE07}" type="presParOf" srcId="{3BB0FBFE-4F37-41D9-AC98-26D8BC695A09}" destId="{C22DE910-81BE-46EC-930D-561A32AED1C6}" srcOrd="0" destOrd="0" presId="urn:microsoft.com/office/officeart/2005/8/layout/radial2"/>
    <dgm:cxn modelId="{023F3858-46D0-46E9-9A6E-56176DA3A86D}" type="presParOf" srcId="{3BB0FBFE-4F37-41D9-AC98-26D8BC695A09}" destId="{F5422983-9EB5-4DC6-86C0-C99243DA5D5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416A5C-F571-4B9C-B4B0-5674D6089D3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11C71F0-3CE4-4013-AE7E-878BC262B35F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  <a:ln>
          <a:noFill/>
        </a:ln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品牌诊断</a:t>
          </a:r>
        </a:p>
      </dgm:t>
    </dgm:pt>
    <dgm:pt modelId="{FD065B49-65F1-4CE7-8E6F-351E4E639ADB}" type="parTrans" cxnId="{3AF56BDD-C454-4C89-A123-B3BD9ECAE9A0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A940243-3F31-4704-971D-06556F1D5C34}" type="sibTrans" cxnId="{3AF56BDD-C454-4C89-A123-B3BD9ECAE9A0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196000B-E30F-4E31-9DB3-1FC228F2A09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  <a:ln>
          <a:noFill/>
        </a:ln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品牌定位</a:t>
          </a:r>
        </a:p>
      </dgm:t>
    </dgm:pt>
    <dgm:pt modelId="{43F682C6-BE3C-41F8-BA20-3CC8734E8BD4}" type="parTrans" cxnId="{08C4582B-BCB7-48A1-BCB3-4BF8FB3978CB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BA00057-3ECA-4D52-98A6-B41AA750C64A}" type="sibTrans" cxnId="{08C4582B-BCB7-48A1-BCB3-4BF8FB3978CB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8E9ABD57-FF04-48C1-908C-3F1644DFD743}">
      <dgm:prSet phldrT="[文本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品牌战略选择</a:t>
          </a:r>
        </a:p>
      </dgm:t>
    </dgm:pt>
    <dgm:pt modelId="{86DB97CC-39D8-4D60-BBE0-DE7082AD8DBE}" type="parTrans" cxnId="{5B7DB95A-11A8-4598-BE10-282602AB1FCC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07394EC-CD28-45D3-9814-AD65419CE3FF}" type="sibTrans" cxnId="{5B7DB95A-11A8-4598-BE10-282602AB1FCC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C362622A-5074-463A-8F2F-6ABE16C9DD22}">
      <dgm:prSet phldrT="[文本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品牌识别设计</a:t>
          </a:r>
        </a:p>
      </dgm:t>
    </dgm:pt>
    <dgm:pt modelId="{C594270A-1953-4ED5-B5C2-2F31CD883EDB}" type="parTrans" cxnId="{F121C75A-D1D3-496D-9EE7-F37AC3F2B276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3269CB6C-A40F-4438-AF8C-63263F9E0928}" type="sibTrans" cxnId="{F121C75A-D1D3-496D-9EE7-F37AC3F2B276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DBEE7E73-F440-4F14-ACC2-623FBAFE637A}">
      <dgm:prSet phldrT="[文本]" custT="1"/>
      <dgm:spPr>
        <a:solidFill>
          <a:srgbClr val="FF85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品牌传播推广</a:t>
          </a:r>
        </a:p>
      </dgm:t>
    </dgm:pt>
    <dgm:pt modelId="{31BEDD1A-4932-491A-9026-30BC7846F1CE}" type="parTrans" cxnId="{0F87596D-B777-490E-AE14-4FCD13CE4F0C}">
      <dgm:prSet/>
      <dgm:spPr/>
      <dgm:t>
        <a:bodyPr/>
        <a:lstStyle/>
        <a:p>
          <a:endParaRPr lang="zh-CN" altLang="en-US" sz="1300"/>
        </a:p>
      </dgm:t>
    </dgm:pt>
    <dgm:pt modelId="{1996E04F-27E0-4FF5-8DA1-06C7268047D3}" type="sibTrans" cxnId="{0F87596D-B777-490E-AE14-4FCD13CE4F0C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2F53F47F-0791-4628-B601-B07F8511BB1F}">
      <dgm:prSet phldrT="[文本]" custT="1"/>
      <dgm:spPr>
        <a:solidFill>
          <a:srgbClr val="FF00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品牌维护提升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6CEDF2FF-FD9A-4A04-A305-B1D941A2CA4F}" type="parTrans" cxnId="{12940B21-6AE8-4DD3-9996-202D369016C0}">
      <dgm:prSet/>
      <dgm:spPr/>
      <dgm:t>
        <a:bodyPr/>
        <a:lstStyle/>
        <a:p>
          <a:endParaRPr lang="zh-CN" altLang="en-US" sz="1300"/>
        </a:p>
      </dgm:t>
    </dgm:pt>
    <dgm:pt modelId="{2DFE89D6-2F61-4FD2-A8D9-F656846A2C27}" type="sibTrans" cxnId="{12940B21-6AE8-4DD3-9996-202D369016C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5BD8153D-BFCE-4D3E-B9E3-0C90FACD161F}" type="pres">
      <dgm:prSet presAssocID="{3C416A5C-F571-4B9C-B4B0-5674D6089D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16A731-3857-4666-BCDD-D10A480E5CF5}" type="pres">
      <dgm:prSet presAssocID="{E11C71F0-3CE4-4013-AE7E-878BC262B35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818A84-A4FE-42CB-93B1-73D98B3A211B}" type="pres">
      <dgm:prSet presAssocID="{E11C71F0-3CE4-4013-AE7E-878BC262B35F}" presName="spNode" presStyleCnt="0"/>
      <dgm:spPr/>
    </dgm:pt>
    <dgm:pt modelId="{391633E2-D094-45D6-BA6F-B93E7E76C7FD}" type="pres">
      <dgm:prSet presAssocID="{AA940243-3F31-4704-971D-06556F1D5C34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FB79EE92-703D-46CA-910D-77ED7620ACB4}" type="pres">
      <dgm:prSet presAssocID="{A196000B-E30F-4E31-9DB3-1FC228F2A09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FB4D3-E42C-47E1-8FE1-A9CA9DF4D7A3}" type="pres">
      <dgm:prSet presAssocID="{A196000B-E30F-4E31-9DB3-1FC228F2A09F}" presName="spNode" presStyleCnt="0"/>
      <dgm:spPr/>
    </dgm:pt>
    <dgm:pt modelId="{DACD1982-DEEC-4106-8CCB-4D2416E20CF7}" type="pres">
      <dgm:prSet presAssocID="{6BA00057-3ECA-4D52-98A6-B41AA750C64A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17A896A5-1EDD-4B99-AF31-AB18AA39984E}" type="pres">
      <dgm:prSet presAssocID="{8E9ABD57-FF04-48C1-908C-3F1644DFD74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67775-E6D1-41CE-AC5E-5D49DBBA42BA}" type="pres">
      <dgm:prSet presAssocID="{8E9ABD57-FF04-48C1-908C-3F1644DFD743}" presName="spNode" presStyleCnt="0"/>
      <dgm:spPr/>
    </dgm:pt>
    <dgm:pt modelId="{BFAC42FA-EDC9-4B71-B708-8CA0A8943018}" type="pres">
      <dgm:prSet presAssocID="{607394EC-CD28-45D3-9814-AD65419CE3FF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504B3372-1E1E-4397-84AC-7CA915BDF727}" type="pres">
      <dgm:prSet presAssocID="{C362622A-5074-463A-8F2F-6ABE16C9DD2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488B-E465-473F-812D-B2D235547224}" type="pres">
      <dgm:prSet presAssocID="{C362622A-5074-463A-8F2F-6ABE16C9DD22}" presName="spNode" presStyleCnt="0"/>
      <dgm:spPr/>
    </dgm:pt>
    <dgm:pt modelId="{395241AA-2B03-4311-B045-709AF46F3E60}" type="pres">
      <dgm:prSet presAssocID="{3269CB6C-A40F-4438-AF8C-63263F9E0928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E65B49D6-E3FE-4CCE-AB5D-EAFA742E9BE0}" type="pres">
      <dgm:prSet presAssocID="{DBEE7E73-F440-4F14-ACC2-623FBAFE63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B60FF4-8BDF-4127-9A10-2F6523BC7983}" type="pres">
      <dgm:prSet presAssocID="{DBEE7E73-F440-4F14-ACC2-623FBAFE637A}" presName="spNode" presStyleCnt="0"/>
      <dgm:spPr/>
    </dgm:pt>
    <dgm:pt modelId="{47BC7839-666D-4A7A-8417-D5ECCC98FD70}" type="pres">
      <dgm:prSet presAssocID="{1996E04F-27E0-4FF5-8DA1-06C7268047D3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F61F02A2-314B-4EBE-AAE3-A0AC9D5B9B8D}" type="pres">
      <dgm:prSet presAssocID="{2F53F47F-0791-4628-B601-B07F8511BB1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AB2E4C-E0EF-469E-98FE-CDB50C4A4736}" type="pres">
      <dgm:prSet presAssocID="{2F53F47F-0791-4628-B601-B07F8511BB1F}" presName="spNode" presStyleCnt="0"/>
      <dgm:spPr/>
    </dgm:pt>
    <dgm:pt modelId="{79BB8CAE-7C6D-41A2-BFE6-F311ED9C4DAA}" type="pres">
      <dgm:prSet presAssocID="{2DFE89D6-2F61-4FD2-A8D9-F656846A2C27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42A2AE90-CBA9-42E2-8132-BDC85422D339}" type="presOf" srcId="{E11C71F0-3CE4-4013-AE7E-878BC262B35F}" destId="{6A16A731-3857-4666-BCDD-D10A480E5CF5}" srcOrd="0" destOrd="0" presId="urn:microsoft.com/office/officeart/2005/8/layout/cycle5"/>
    <dgm:cxn modelId="{F121C75A-D1D3-496D-9EE7-F37AC3F2B276}" srcId="{3C416A5C-F571-4B9C-B4B0-5674D6089D34}" destId="{C362622A-5074-463A-8F2F-6ABE16C9DD22}" srcOrd="3" destOrd="0" parTransId="{C594270A-1953-4ED5-B5C2-2F31CD883EDB}" sibTransId="{3269CB6C-A40F-4438-AF8C-63263F9E0928}"/>
    <dgm:cxn modelId="{3C4B089D-E719-4E3C-8F52-1129526B3C4E}" type="presOf" srcId="{DBEE7E73-F440-4F14-ACC2-623FBAFE637A}" destId="{E65B49D6-E3FE-4CCE-AB5D-EAFA742E9BE0}" srcOrd="0" destOrd="0" presId="urn:microsoft.com/office/officeart/2005/8/layout/cycle5"/>
    <dgm:cxn modelId="{342CAFD0-0363-4E45-89E9-A50413271571}" type="presOf" srcId="{8E9ABD57-FF04-48C1-908C-3F1644DFD743}" destId="{17A896A5-1EDD-4B99-AF31-AB18AA39984E}" srcOrd="0" destOrd="0" presId="urn:microsoft.com/office/officeart/2005/8/layout/cycle5"/>
    <dgm:cxn modelId="{0F87596D-B777-490E-AE14-4FCD13CE4F0C}" srcId="{3C416A5C-F571-4B9C-B4B0-5674D6089D34}" destId="{DBEE7E73-F440-4F14-ACC2-623FBAFE637A}" srcOrd="4" destOrd="0" parTransId="{31BEDD1A-4932-491A-9026-30BC7846F1CE}" sibTransId="{1996E04F-27E0-4FF5-8DA1-06C7268047D3}"/>
    <dgm:cxn modelId="{3AF56BDD-C454-4C89-A123-B3BD9ECAE9A0}" srcId="{3C416A5C-F571-4B9C-B4B0-5674D6089D34}" destId="{E11C71F0-3CE4-4013-AE7E-878BC262B35F}" srcOrd="0" destOrd="0" parTransId="{FD065B49-65F1-4CE7-8E6F-351E4E639ADB}" sibTransId="{AA940243-3F31-4704-971D-06556F1D5C34}"/>
    <dgm:cxn modelId="{5B7DB95A-11A8-4598-BE10-282602AB1FCC}" srcId="{3C416A5C-F571-4B9C-B4B0-5674D6089D34}" destId="{8E9ABD57-FF04-48C1-908C-3F1644DFD743}" srcOrd="2" destOrd="0" parTransId="{86DB97CC-39D8-4D60-BBE0-DE7082AD8DBE}" sibTransId="{607394EC-CD28-45D3-9814-AD65419CE3FF}"/>
    <dgm:cxn modelId="{3B0B1D15-E207-4394-AE4F-5E19F3787832}" type="presOf" srcId="{C362622A-5074-463A-8F2F-6ABE16C9DD22}" destId="{504B3372-1E1E-4397-84AC-7CA915BDF727}" srcOrd="0" destOrd="0" presId="urn:microsoft.com/office/officeart/2005/8/layout/cycle5"/>
    <dgm:cxn modelId="{5D5BF0B6-3959-48CB-B28E-599272D67CAB}" type="presOf" srcId="{3269CB6C-A40F-4438-AF8C-63263F9E0928}" destId="{395241AA-2B03-4311-B045-709AF46F3E60}" srcOrd="0" destOrd="0" presId="urn:microsoft.com/office/officeart/2005/8/layout/cycle5"/>
    <dgm:cxn modelId="{501698DD-38AC-41CA-8608-C6ED1AD8A164}" type="presOf" srcId="{3C416A5C-F571-4B9C-B4B0-5674D6089D34}" destId="{5BD8153D-BFCE-4D3E-B9E3-0C90FACD161F}" srcOrd="0" destOrd="0" presId="urn:microsoft.com/office/officeart/2005/8/layout/cycle5"/>
    <dgm:cxn modelId="{6BA6E613-CCE7-4683-BC26-5F236C0AB339}" type="presOf" srcId="{607394EC-CD28-45D3-9814-AD65419CE3FF}" destId="{BFAC42FA-EDC9-4B71-B708-8CA0A8943018}" srcOrd="0" destOrd="0" presId="urn:microsoft.com/office/officeart/2005/8/layout/cycle5"/>
    <dgm:cxn modelId="{2C052A83-EA66-4B8A-8463-C913C6565263}" type="presOf" srcId="{2F53F47F-0791-4628-B601-B07F8511BB1F}" destId="{F61F02A2-314B-4EBE-AAE3-A0AC9D5B9B8D}" srcOrd="0" destOrd="0" presId="urn:microsoft.com/office/officeart/2005/8/layout/cycle5"/>
    <dgm:cxn modelId="{C520E97E-F41D-4301-82FD-21CBE74672ED}" type="presOf" srcId="{6BA00057-3ECA-4D52-98A6-B41AA750C64A}" destId="{DACD1982-DEEC-4106-8CCB-4D2416E20CF7}" srcOrd="0" destOrd="0" presId="urn:microsoft.com/office/officeart/2005/8/layout/cycle5"/>
    <dgm:cxn modelId="{08C4582B-BCB7-48A1-BCB3-4BF8FB3978CB}" srcId="{3C416A5C-F571-4B9C-B4B0-5674D6089D34}" destId="{A196000B-E30F-4E31-9DB3-1FC228F2A09F}" srcOrd="1" destOrd="0" parTransId="{43F682C6-BE3C-41F8-BA20-3CC8734E8BD4}" sibTransId="{6BA00057-3ECA-4D52-98A6-B41AA750C64A}"/>
    <dgm:cxn modelId="{12940B21-6AE8-4DD3-9996-202D369016C0}" srcId="{3C416A5C-F571-4B9C-B4B0-5674D6089D34}" destId="{2F53F47F-0791-4628-B601-B07F8511BB1F}" srcOrd="5" destOrd="0" parTransId="{6CEDF2FF-FD9A-4A04-A305-B1D941A2CA4F}" sibTransId="{2DFE89D6-2F61-4FD2-A8D9-F656846A2C27}"/>
    <dgm:cxn modelId="{00396E17-5880-4EB6-A2F8-04941FEF000E}" type="presOf" srcId="{2DFE89D6-2F61-4FD2-A8D9-F656846A2C27}" destId="{79BB8CAE-7C6D-41A2-BFE6-F311ED9C4DAA}" srcOrd="0" destOrd="0" presId="urn:microsoft.com/office/officeart/2005/8/layout/cycle5"/>
    <dgm:cxn modelId="{49146739-C48E-49EA-AC27-B4F14FC10BAF}" type="presOf" srcId="{1996E04F-27E0-4FF5-8DA1-06C7268047D3}" destId="{47BC7839-666D-4A7A-8417-D5ECCC98FD70}" srcOrd="0" destOrd="0" presId="urn:microsoft.com/office/officeart/2005/8/layout/cycle5"/>
    <dgm:cxn modelId="{E7A6EC68-10B8-4057-8930-7817A54CFF0B}" type="presOf" srcId="{A196000B-E30F-4E31-9DB3-1FC228F2A09F}" destId="{FB79EE92-703D-46CA-910D-77ED7620ACB4}" srcOrd="0" destOrd="0" presId="urn:microsoft.com/office/officeart/2005/8/layout/cycle5"/>
    <dgm:cxn modelId="{F27746DD-E8D0-4DC8-98C8-41F0D2DB335E}" type="presOf" srcId="{AA940243-3F31-4704-971D-06556F1D5C34}" destId="{391633E2-D094-45D6-BA6F-B93E7E76C7FD}" srcOrd="0" destOrd="0" presId="urn:microsoft.com/office/officeart/2005/8/layout/cycle5"/>
    <dgm:cxn modelId="{35D2361B-D47C-421A-9747-B5D6C4CB7542}" type="presParOf" srcId="{5BD8153D-BFCE-4D3E-B9E3-0C90FACD161F}" destId="{6A16A731-3857-4666-BCDD-D10A480E5CF5}" srcOrd="0" destOrd="0" presId="urn:microsoft.com/office/officeart/2005/8/layout/cycle5"/>
    <dgm:cxn modelId="{4D3E6F38-A64F-4079-B0F4-DE490141DC57}" type="presParOf" srcId="{5BD8153D-BFCE-4D3E-B9E3-0C90FACD161F}" destId="{8F818A84-A4FE-42CB-93B1-73D98B3A211B}" srcOrd="1" destOrd="0" presId="urn:microsoft.com/office/officeart/2005/8/layout/cycle5"/>
    <dgm:cxn modelId="{4A28FF1D-CFF2-474F-9AAC-74A82C9F0EF9}" type="presParOf" srcId="{5BD8153D-BFCE-4D3E-B9E3-0C90FACD161F}" destId="{391633E2-D094-45D6-BA6F-B93E7E76C7FD}" srcOrd="2" destOrd="0" presId="urn:microsoft.com/office/officeart/2005/8/layout/cycle5"/>
    <dgm:cxn modelId="{A5BFB82D-622D-4E58-A0A7-12366F974B1A}" type="presParOf" srcId="{5BD8153D-BFCE-4D3E-B9E3-0C90FACD161F}" destId="{FB79EE92-703D-46CA-910D-77ED7620ACB4}" srcOrd="3" destOrd="0" presId="urn:microsoft.com/office/officeart/2005/8/layout/cycle5"/>
    <dgm:cxn modelId="{B13F4068-7F9C-4802-9B8B-768D386A6671}" type="presParOf" srcId="{5BD8153D-BFCE-4D3E-B9E3-0C90FACD161F}" destId="{6A8FB4D3-E42C-47E1-8FE1-A9CA9DF4D7A3}" srcOrd="4" destOrd="0" presId="urn:microsoft.com/office/officeart/2005/8/layout/cycle5"/>
    <dgm:cxn modelId="{9629B1BE-86ED-4EB5-A45C-34181861A6EB}" type="presParOf" srcId="{5BD8153D-BFCE-4D3E-B9E3-0C90FACD161F}" destId="{DACD1982-DEEC-4106-8CCB-4D2416E20CF7}" srcOrd="5" destOrd="0" presId="urn:microsoft.com/office/officeart/2005/8/layout/cycle5"/>
    <dgm:cxn modelId="{642DACA3-4E8A-458B-A338-E119214ED7E4}" type="presParOf" srcId="{5BD8153D-BFCE-4D3E-B9E3-0C90FACD161F}" destId="{17A896A5-1EDD-4B99-AF31-AB18AA39984E}" srcOrd="6" destOrd="0" presId="urn:microsoft.com/office/officeart/2005/8/layout/cycle5"/>
    <dgm:cxn modelId="{7FB300AE-1A13-46BC-8779-A66FC5A567D4}" type="presParOf" srcId="{5BD8153D-BFCE-4D3E-B9E3-0C90FACD161F}" destId="{76267775-E6D1-41CE-AC5E-5D49DBBA42BA}" srcOrd="7" destOrd="0" presId="urn:microsoft.com/office/officeart/2005/8/layout/cycle5"/>
    <dgm:cxn modelId="{D40637B1-5506-4E89-9478-C52679CEB63E}" type="presParOf" srcId="{5BD8153D-BFCE-4D3E-B9E3-0C90FACD161F}" destId="{BFAC42FA-EDC9-4B71-B708-8CA0A8943018}" srcOrd="8" destOrd="0" presId="urn:microsoft.com/office/officeart/2005/8/layout/cycle5"/>
    <dgm:cxn modelId="{94FFA668-C971-43D2-BE50-735FB3A49687}" type="presParOf" srcId="{5BD8153D-BFCE-4D3E-B9E3-0C90FACD161F}" destId="{504B3372-1E1E-4397-84AC-7CA915BDF727}" srcOrd="9" destOrd="0" presId="urn:microsoft.com/office/officeart/2005/8/layout/cycle5"/>
    <dgm:cxn modelId="{D9B0CCEC-01DE-49E7-8C83-BC9EB8E77215}" type="presParOf" srcId="{5BD8153D-BFCE-4D3E-B9E3-0C90FACD161F}" destId="{A470488B-E465-473F-812D-B2D235547224}" srcOrd="10" destOrd="0" presId="urn:microsoft.com/office/officeart/2005/8/layout/cycle5"/>
    <dgm:cxn modelId="{803A84F4-38BF-4D85-BBB5-72BF89D015CB}" type="presParOf" srcId="{5BD8153D-BFCE-4D3E-B9E3-0C90FACD161F}" destId="{395241AA-2B03-4311-B045-709AF46F3E60}" srcOrd="11" destOrd="0" presId="urn:microsoft.com/office/officeart/2005/8/layout/cycle5"/>
    <dgm:cxn modelId="{8E45A888-95C7-469E-8EA9-C477A77490F7}" type="presParOf" srcId="{5BD8153D-BFCE-4D3E-B9E3-0C90FACD161F}" destId="{E65B49D6-E3FE-4CCE-AB5D-EAFA742E9BE0}" srcOrd="12" destOrd="0" presId="urn:microsoft.com/office/officeart/2005/8/layout/cycle5"/>
    <dgm:cxn modelId="{95EC2760-1A1A-446F-914B-D9C44483B611}" type="presParOf" srcId="{5BD8153D-BFCE-4D3E-B9E3-0C90FACD161F}" destId="{6FB60FF4-8BDF-4127-9A10-2F6523BC7983}" srcOrd="13" destOrd="0" presId="urn:microsoft.com/office/officeart/2005/8/layout/cycle5"/>
    <dgm:cxn modelId="{592CADCD-1B8E-41A7-AFB1-A1256D71D9ED}" type="presParOf" srcId="{5BD8153D-BFCE-4D3E-B9E3-0C90FACD161F}" destId="{47BC7839-666D-4A7A-8417-D5ECCC98FD70}" srcOrd="14" destOrd="0" presId="urn:microsoft.com/office/officeart/2005/8/layout/cycle5"/>
    <dgm:cxn modelId="{F0AD4AC0-CE05-4F73-8CEE-E0EB0D08694A}" type="presParOf" srcId="{5BD8153D-BFCE-4D3E-B9E3-0C90FACD161F}" destId="{F61F02A2-314B-4EBE-AAE3-A0AC9D5B9B8D}" srcOrd="15" destOrd="0" presId="urn:microsoft.com/office/officeart/2005/8/layout/cycle5"/>
    <dgm:cxn modelId="{3EF73D9F-F3B9-4C88-AC0C-C08DDF0B2A7E}" type="presParOf" srcId="{5BD8153D-BFCE-4D3E-B9E3-0C90FACD161F}" destId="{1FAB2E4C-E0EF-469E-98FE-CDB50C4A4736}" srcOrd="16" destOrd="0" presId="urn:microsoft.com/office/officeart/2005/8/layout/cycle5"/>
    <dgm:cxn modelId="{1EE8EFC1-0998-4098-B795-E4DE9FC34661}" type="presParOf" srcId="{5BD8153D-BFCE-4D3E-B9E3-0C90FACD161F}" destId="{79BB8CAE-7C6D-41A2-BFE6-F311ED9C4DAA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A58D8-4850-4FAC-94F9-E32005297EA9}">
      <dsp:nvSpPr>
        <dsp:cNvPr id="0" name=""/>
        <dsp:cNvSpPr/>
      </dsp:nvSpPr>
      <dsp:spPr>
        <a:xfrm>
          <a:off x="1051062" y="2212709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9900"/>
        </a:solid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1240242" y="2375155"/>
        <a:ext cx="843022" cy="723890"/>
      </dsp:txXfrm>
    </dsp:sp>
    <dsp:sp modelId="{994E642B-3B5D-41B7-9144-0851379724CF}">
      <dsp:nvSpPr>
        <dsp:cNvPr id="0" name=""/>
        <dsp:cNvSpPr/>
      </dsp:nvSpPr>
      <dsp:spPr>
        <a:xfrm>
          <a:off x="1080204" y="2681723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BF10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7AD04-9AE1-4590-A32F-0ABA2DB481A2}">
      <dsp:nvSpPr>
        <dsp:cNvPr id="0" name=""/>
        <dsp:cNvSpPr/>
      </dsp:nvSpPr>
      <dsp:spPr>
        <a:xfrm>
          <a:off x="0" y="1632940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57D45-BA16-4178-8C3E-7D5DAB36080E}">
      <dsp:nvSpPr>
        <dsp:cNvPr id="0" name=""/>
        <dsp:cNvSpPr/>
      </dsp:nvSpPr>
      <dsp:spPr>
        <a:xfrm>
          <a:off x="836705" y="254260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10F76D-0195-4E43-A6AF-B2A9145F2F5A}">
      <dsp:nvSpPr>
        <dsp:cNvPr id="0" name=""/>
        <dsp:cNvSpPr/>
      </dsp:nvSpPr>
      <dsp:spPr>
        <a:xfrm>
          <a:off x="2102125" y="1629901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C671"/>
        </a:solidFill>
        <a:ln w="25400" cap="flat" cmpd="sng" algn="ctr">
          <a:solidFill>
            <a:srgbClr val="FFC67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2291305" y="1792347"/>
        <a:ext cx="843022" cy="723890"/>
      </dsp:txXfrm>
    </dsp:sp>
    <dsp:sp modelId="{690E7BC2-B39E-457F-8187-FD9B7767DC20}">
      <dsp:nvSpPr>
        <dsp:cNvPr id="0" name=""/>
        <dsp:cNvSpPr/>
      </dsp:nvSpPr>
      <dsp:spPr>
        <a:xfrm>
          <a:off x="2942716" y="253686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D0266E-AABA-4F04-B75C-538C8FD9DF34}">
      <dsp:nvSpPr>
        <dsp:cNvPr id="0" name=""/>
        <dsp:cNvSpPr/>
      </dsp:nvSpPr>
      <dsp:spPr>
        <a:xfrm>
          <a:off x="3152540" y="2210683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26E8A-D17C-4E5B-A1C7-6E96F3EA3FBE}">
      <dsp:nvSpPr>
        <dsp:cNvPr id="0" name=""/>
        <dsp:cNvSpPr/>
      </dsp:nvSpPr>
      <dsp:spPr>
        <a:xfrm>
          <a:off x="3182330" y="2677334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B7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7CD24A-13CD-45D7-8AA0-839C03EE180F}">
      <dsp:nvSpPr>
        <dsp:cNvPr id="0" name=""/>
        <dsp:cNvSpPr/>
      </dsp:nvSpPr>
      <dsp:spPr>
        <a:xfrm>
          <a:off x="1051062" y="1053510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B13B"/>
        </a:solidFill>
        <a:ln w="25400" cap="flat" cmpd="sng" algn="ctr">
          <a:solidFill>
            <a:srgbClr val="FFB13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1240242" y="1215956"/>
        <a:ext cx="843022" cy="723890"/>
      </dsp:txXfrm>
    </dsp:sp>
    <dsp:sp modelId="{4083BC50-49E5-4D44-89A7-FD14B5641891}">
      <dsp:nvSpPr>
        <dsp:cNvPr id="0" name=""/>
        <dsp:cNvSpPr/>
      </dsp:nvSpPr>
      <dsp:spPr>
        <a:xfrm>
          <a:off x="1887768" y="1073432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69CB91-0BDE-48E5-9400-417750B62745}">
      <dsp:nvSpPr>
        <dsp:cNvPr id="0" name=""/>
        <dsp:cNvSpPr/>
      </dsp:nvSpPr>
      <dsp:spPr>
        <a:xfrm>
          <a:off x="2102125" y="470365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B74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C93DD-40E3-4440-882B-27A99C53BA45}">
      <dsp:nvSpPr>
        <dsp:cNvPr id="0" name=""/>
        <dsp:cNvSpPr/>
      </dsp:nvSpPr>
      <dsp:spPr>
        <a:xfrm>
          <a:off x="2136448" y="934990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516AA3-70F8-45E8-AA3F-0A66159623A5}">
      <dsp:nvSpPr>
        <dsp:cNvPr id="0" name=""/>
        <dsp:cNvSpPr/>
      </dsp:nvSpPr>
      <dsp:spPr>
        <a:xfrm>
          <a:off x="3152540" y="1051146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E5F7B0"/>
        </a:solidFill>
        <a:ln w="25400" cap="flat" cmpd="sng" algn="ctr">
          <a:solidFill>
            <a:srgbClr val="E5F7B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3341720" y="1213592"/>
        <a:ext cx="843022" cy="723890"/>
      </dsp:txXfrm>
    </dsp:sp>
    <dsp:sp modelId="{C2CA6342-BEC0-4454-9EA7-B8E97BF7C230}">
      <dsp:nvSpPr>
        <dsp:cNvPr id="0" name=""/>
        <dsp:cNvSpPr/>
      </dsp:nvSpPr>
      <dsp:spPr>
        <a:xfrm>
          <a:off x="4209431" y="1515771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7B1205-ED77-4075-8609-4F60AC88EBE6}">
      <dsp:nvSpPr>
        <dsp:cNvPr id="0" name=""/>
        <dsp:cNvSpPr/>
      </dsp:nvSpPr>
      <dsp:spPr>
        <a:xfrm>
          <a:off x="4203603" y="1640707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423DB-014C-427A-A57D-56777B252AC9}">
      <dsp:nvSpPr>
        <dsp:cNvPr id="0" name=""/>
        <dsp:cNvSpPr/>
      </dsp:nvSpPr>
      <dsp:spPr>
        <a:xfrm>
          <a:off x="4441922" y="165961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13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2AFC53-865C-4AB0-BF5A-ED8FCB25A181}">
      <dsp:nvSpPr>
        <dsp:cNvPr id="0" name=""/>
        <dsp:cNvSpPr/>
      </dsp:nvSpPr>
      <dsp:spPr>
        <a:xfrm>
          <a:off x="4203603" y="481508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D2F278"/>
        </a:solid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4392783" y="643954"/>
        <a:ext cx="843022" cy="723890"/>
      </dsp:txXfrm>
    </dsp:sp>
    <dsp:sp modelId="{78F54532-AE28-41FC-8C37-859784E8201E}">
      <dsp:nvSpPr>
        <dsp:cNvPr id="0" name=""/>
        <dsp:cNvSpPr/>
      </dsp:nvSpPr>
      <dsp:spPr>
        <a:xfrm>
          <a:off x="5260494" y="951535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B0CBC-B0FE-40BB-BC30-B621E8E62935}">
      <dsp:nvSpPr>
        <dsp:cNvPr id="0" name=""/>
        <dsp:cNvSpPr/>
      </dsp:nvSpPr>
      <dsp:spPr>
        <a:xfrm>
          <a:off x="5254666" y="1066679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5F8E81-652D-4E64-B7E1-D021EBDDDE26}">
      <dsp:nvSpPr>
        <dsp:cNvPr id="0" name=""/>
        <dsp:cNvSpPr/>
      </dsp:nvSpPr>
      <dsp:spPr>
        <a:xfrm>
          <a:off x="5498165" y="1089977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DBA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F32EA3-47BA-4C0B-9E00-690C2647C369}">
      <dsp:nvSpPr>
        <dsp:cNvPr id="0" name=""/>
        <dsp:cNvSpPr/>
      </dsp:nvSpPr>
      <dsp:spPr>
        <a:xfrm>
          <a:off x="5254666" y="2224189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AAE600"/>
        </a:solidFill>
        <a:ln w="25400" cap="flat" cmpd="sng" algn="ctr">
          <a:solidFill>
            <a:srgbClr val="AAE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5443846" y="2386635"/>
        <a:ext cx="843022" cy="723890"/>
      </dsp:txXfrm>
    </dsp:sp>
    <dsp:sp modelId="{88EE753B-446B-4C04-8DFB-850D25330C9C}">
      <dsp:nvSpPr>
        <dsp:cNvPr id="0" name=""/>
        <dsp:cNvSpPr/>
      </dsp:nvSpPr>
      <dsp:spPr>
        <a:xfrm>
          <a:off x="5496870" y="3142634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67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6336C-7274-48DA-8DA1-2F0CD2576BCC}">
      <dsp:nvSpPr>
        <dsp:cNvPr id="0" name=""/>
        <dsp:cNvSpPr/>
      </dsp:nvSpPr>
      <dsp:spPr>
        <a:xfrm>
          <a:off x="4203603" y="2798217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3501B-1DEB-4447-9789-0F48892D3A5D}">
      <dsp:nvSpPr>
        <dsp:cNvPr id="0" name=""/>
        <dsp:cNvSpPr/>
      </dsp:nvSpPr>
      <dsp:spPr>
        <a:xfrm>
          <a:off x="5270208" y="3258453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D85B4-9631-4A68-836E-B6D24400C24E}">
      <dsp:nvSpPr>
        <dsp:cNvPr id="0" name=""/>
        <dsp:cNvSpPr/>
      </dsp:nvSpPr>
      <dsp:spPr>
        <a:xfrm rot="5400000">
          <a:off x="2153236" y="1013290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DBA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2436886" y="1141745"/>
        <a:ext cx="846884" cy="973430"/>
      </dsp:txXfrm>
    </dsp:sp>
    <dsp:sp modelId="{A41197D1-574A-4296-BA45-D938CED9A084}">
      <dsp:nvSpPr>
        <dsp:cNvPr id="0" name=""/>
        <dsp:cNvSpPr/>
      </dsp:nvSpPr>
      <dsp:spPr>
        <a:xfrm>
          <a:off x="3512833" y="1204205"/>
          <a:ext cx="1578229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AEE1D-C521-416A-98F9-DCC54E0FFF82}">
      <dsp:nvSpPr>
        <dsp:cNvPr id="0" name=""/>
        <dsp:cNvSpPr/>
      </dsp:nvSpPr>
      <dsp:spPr>
        <a:xfrm rot="5400000">
          <a:off x="824469" y="1013290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DBA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1108119" y="1141745"/>
        <a:ext cx="846884" cy="973430"/>
      </dsp:txXfrm>
    </dsp:sp>
    <dsp:sp modelId="{FD234DF5-29AB-4610-B925-1F73E4A0FE83}">
      <dsp:nvSpPr>
        <dsp:cNvPr id="0" name=""/>
        <dsp:cNvSpPr/>
      </dsp:nvSpPr>
      <dsp:spPr>
        <a:xfrm rot="5400000">
          <a:off x="1486307" y="2213650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B55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1769957" y="2342105"/>
        <a:ext cx="846884" cy="973430"/>
      </dsp:txXfrm>
    </dsp:sp>
    <dsp:sp modelId="{DA2F0CC6-7B29-4CAC-B110-2B19C61D22E3}">
      <dsp:nvSpPr>
        <dsp:cNvPr id="0" name=""/>
        <dsp:cNvSpPr/>
      </dsp:nvSpPr>
      <dsp:spPr>
        <a:xfrm>
          <a:off x="0" y="2404564"/>
          <a:ext cx="1527318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08AC0-C238-41A7-9318-E48F3060A5F5}">
      <dsp:nvSpPr>
        <dsp:cNvPr id="0" name=""/>
        <dsp:cNvSpPr/>
      </dsp:nvSpPr>
      <dsp:spPr>
        <a:xfrm rot="5400000">
          <a:off x="2815075" y="2213650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C27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3098725" y="2342105"/>
        <a:ext cx="846884" cy="973430"/>
      </dsp:txXfrm>
    </dsp:sp>
    <dsp:sp modelId="{9F0EF142-646D-4FE2-9F62-A0BC868DB13C}">
      <dsp:nvSpPr>
        <dsp:cNvPr id="0" name=""/>
        <dsp:cNvSpPr/>
      </dsp:nvSpPr>
      <dsp:spPr>
        <a:xfrm rot="5400000">
          <a:off x="2153236" y="3414009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AE4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500" kern="1200" dirty="0"/>
        </a:p>
      </dsp:txBody>
      <dsp:txXfrm rot="-5400000">
        <a:off x="2436886" y="3542464"/>
        <a:ext cx="846884" cy="973430"/>
      </dsp:txXfrm>
    </dsp:sp>
    <dsp:sp modelId="{56DA7DFB-6ED6-42CA-9E47-B0A65E4EB2D2}">
      <dsp:nvSpPr>
        <dsp:cNvPr id="0" name=""/>
        <dsp:cNvSpPr/>
      </dsp:nvSpPr>
      <dsp:spPr>
        <a:xfrm>
          <a:off x="3512833" y="3604924"/>
          <a:ext cx="1578229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C1174-F4E3-4EED-8BFD-262F507E78E3}">
      <dsp:nvSpPr>
        <dsp:cNvPr id="0" name=""/>
        <dsp:cNvSpPr/>
      </dsp:nvSpPr>
      <dsp:spPr>
        <a:xfrm rot="5400000">
          <a:off x="824469" y="3414009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AE4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1108119" y="3542464"/>
        <a:ext cx="846884" cy="973430"/>
      </dsp:txXfrm>
    </dsp:sp>
    <dsp:sp modelId="{331AA604-DCA8-4EE9-830D-A8E4F36CE897}">
      <dsp:nvSpPr>
        <dsp:cNvPr id="0" name=""/>
        <dsp:cNvSpPr/>
      </dsp:nvSpPr>
      <dsp:spPr>
        <a:xfrm rot="5400000">
          <a:off x="1486307" y="4614369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93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1769957" y="4742824"/>
        <a:ext cx="846884" cy="973430"/>
      </dsp:txXfrm>
    </dsp:sp>
    <dsp:sp modelId="{FD18D26F-99D5-44B0-8964-835C4F0D2FA4}">
      <dsp:nvSpPr>
        <dsp:cNvPr id="0" name=""/>
        <dsp:cNvSpPr/>
      </dsp:nvSpPr>
      <dsp:spPr>
        <a:xfrm>
          <a:off x="0" y="4805284"/>
          <a:ext cx="1527318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D4840-B9AA-4FE2-A961-EE203C7DDA4A}">
      <dsp:nvSpPr>
        <dsp:cNvPr id="0" name=""/>
        <dsp:cNvSpPr/>
      </dsp:nvSpPr>
      <dsp:spPr>
        <a:xfrm rot="5400000">
          <a:off x="2815075" y="4614369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9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3098725" y="4742824"/>
        <a:ext cx="846884" cy="9734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2B315-EA92-4E8C-914E-FCF8B923D9BA}">
      <dsp:nvSpPr>
        <dsp:cNvPr id="0" name=""/>
        <dsp:cNvSpPr/>
      </dsp:nvSpPr>
      <dsp:spPr>
        <a:xfrm>
          <a:off x="846700" y="107403"/>
          <a:ext cx="2222142" cy="2222142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模块一</a:t>
          </a:r>
          <a:endParaRPr lang="en-US" sz="24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1381631" y="642719"/>
        <a:ext cx="1152280" cy="707081"/>
      </dsp:txXfrm>
    </dsp:sp>
    <dsp:sp modelId="{3469E5A2-93C2-49EF-825C-26E5802651A1}">
      <dsp:nvSpPr>
        <dsp:cNvPr id="0" name=""/>
        <dsp:cNvSpPr/>
      </dsp:nvSpPr>
      <dsp:spPr>
        <a:xfrm>
          <a:off x="1648523" y="1496242"/>
          <a:ext cx="2222142" cy="2222142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模块三</a:t>
          </a:r>
          <a:endParaRPr lang="en-US" sz="24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2523384" y="2249279"/>
        <a:ext cx="942775" cy="864210"/>
      </dsp:txXfrm>
    </dsp:sp>
    <dsp:sp modelId="{2B11D8EC-23D3-4EEE-B141-81E29A0B04B6}">
      <dsp:nvSpPr>
        <dsp:cNvPr id="0" name=""/>
        <dsp:cNvSpPr/>
      </dsp:nvSpPr>
      <dsp:spPr>
        <a:xfrm>
          <a:off x="44877" y="1496242"/>
          <a:ext cx="2222142" cy="2222142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模块二</a:t>
          </a:r>
          <a:endParaRPr lang="en-US" sz="24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449384" y="2249279"/>
        <a:ext cx="942775" cy="8642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0A88B-73F4-420F-B1CF-5BF0052B1278}">
      <dsp:nvSpPr>
        <dsp:cNvPr id="0" name=""/>
        <dsp:cNvSpPr/>
      </dsp:nvSpPr>
      <dsp:spPr>
        <a:xfrm>
          <a:off x="1822772" y="794128"/>
          <a:ext cx="1840855" cy="1840855"/>
        </a:xfrm>
        <a:prstGeom prst="ellipse">
          <a:avLst/>
        </a:prstGeom>
        <a:solidFill>
          <a:srgbClr val="CD1F06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kern="1200" dirty="0">
              <a:latin typeface="微软雅黑" pitchFamily="34" charset="-122"/>
              <a:ea typeface="微软雅黑" pitchFamily="34" charset="-122"/>
            </a:rPr>
            <a:t>品牌</a:t>
          </a:r>
        </a:p>
      </dsp:txBody>
      <dsp:txXfrm>
        <a:off x="2092359" y="1063715"/>
        <a:ext cx="1301681" cy="1301681"/>
      </dsp:txXfrm>
    </dsp:sp>
    <dsp:sp modelId="{9F267963-D523-4A71-8F92-DA6BE1638C59}">
      <dsp:nvSpPr>
        <dsp:cNvPr id="0" name=""/>
        <dsp:cNvSpPr/>
      </dsp:nvSpPr>
      <dsp:spPr>
        <a:xfrm>
          <a:off x="2282986" y="56794"/>
          <a:ext cx="920427" cy="920427"/>
        </a:xfrm>
        <a:prstGeom prst="ellipse">
          <a:avLst/>
        </a:prstGeom>
        <a:solidFill>
          <a:srgbClr val="7030A0"/>
        </a:soli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>
              <a:latin typeface="微软雅黑" pitchFamily="34" charset="-122"/>
              <a:ea typeface="微软雅黑" pitchFamily="34" charset="-122"/>
            </a:rPr>
            <a:t>产品</a:t>
          </a:r>
        </a:p>
      </dsp:txBody>
      <dsp:txXfrm>
        <a:off x="2417779" y="191587"/>
        <a:ext cx="650841" cy="650841"/>
      </dsp:txXfrm>
    </dsp:sp>
    <dsp:sp modelId="{58643847-3948-4A42-839C-4B449566B6D8}">
      <dsp:nvSpPr>
        <dsp:cNvPr id="0" name=""/>
        <dsp:cNvSpPr/>
      </dsp:nvSpPr>
      <dsp:spPr>
        <a:xfrm>
          <a:off x="3421921" y="884279"/>
          <a:ext cx="920427" cy="920427"/>
        </a:xfrm>
        <a:prstGeom prst="ellipse">
          <a:avLst/>
        </a:prstGeom>
        <a:solidFill>
          <a:srgbClr val="3C78CE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商标</a:t>
          </a:r>
        </a:p>
      </dsp:txBody>
      <dsp:txXfrm>
        <a:off x="3556714" y="1019072"/>
        <a:ext cx="650841" cy="650841"/>
      </dsp:txXfrm>
    </dsp:sp>
    <dsp:sp modelId="{4ACABEBA-0D5C-41E7-912C-E0012DBA5711}">
      <dsp:nvSpPr>
        <dsp:cNvPr id="0" name=""/>
        <dsp:cNvSpPr/>
      </dsp:nvSpPr>
      <dsp:spPr>
        <a:xfrm>
          <a:off x="2986886" y="2223177"/>
          <a:ext cx="920427" cy="920427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名牌</a:t>
          </a:r>
        </a:p>
      </dsp:txBody>
      <dsp:txXfrm>
        <a:off x="3121679" y="2357970"/>
        <a:ext cx="650841" cy="650841"/>
      </dsp:txXfrm>
    </dsp:sp>
    <dsp:sp modelId="{500743A8-B340-4E09-87CD-2B997D16D5D4}">
      <dsp:nvSpPr>
        <dsp:cNvPr id="0" name=""/>
        <dsp:cNvSpPr/>
      </dsp:nvSpPr>
      <dsp:spPr>
        <a:xfrm>
          <a:off x="1579085" y="2223177"/>
          <a:ext cx="920427" cy="920427"/>
        </a:xfrm>
        <a:prstGeom prst="ellipse">
          <a:avLst/>
        </a:prstGeom>
        <a:solidFill>
          <a:srgbClr val="8BAB00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文化</a:t>
          </a:r>
        </a:p>
      </dsp:txBody>
      <dsp:txXfrm>
        <a:off x="1713878" y="2357970"/>
        <a:ext cx="650841" cy="650841"/>
      </dsp:txXfrm>
    </dsp:sp>
    <dsp:sp modelId="{19007E95-2091-48F4-BEDE-A6DD04F36F24}">
      <dsp:nvSpPr>
        <dsp:cNvPr id="0" name=""/>
        <dsp:cNvSpPr/>
      </dsp:nvSpPr>
      <dsp:spPr>
        <a:xfrm>
          <a:off x="1144051" y="884279"/>
          <a:ext cx="920427" cy="920427"/>
        </a:xfrm>
        <a:prstGeom prst="ellipse">
          <a:avLst/>
        </a:prstGeom>
        <a:solidFill>
          <a:srgbClr val="FF8500"/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>
              <a:latin typeface="微软雅黑" pitchFamily="34" charset="-122"/>
              <a:ea typeface="微软雅黑" pitchFamily="34" charset="-122"/>
            </a:rPr>
            <a:t>营销</a:t>
          </a:r>
        </a:p>
      </dsp:txBody>
      <dsp:txXfrm>
        <a:off x="1278844" y="1019072"/>
        <a:ext cx="650841" cy="6508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3DF9E-BB8B-4D2B-A2BA-3E474DDEF8CB}">
      <dsp:nvSpPr>
        <dsp:cNvPr id="0" name=""/>
        <dsp:cNvSpPr/>
      </dsp:nvSpPr>
      <dsp:spPr>
        <a:xfrm>
          <a:off x="1161831" y="1130013"/>
          <a:ext cx="1436296" cy="1242454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/>
        </a:p>
      </dsp:txBody>
      <dsp:txXfrm>
        <a:off x="1399845" y="1335905"/>
        <a:ext cx="960268" cy="830670"/>
      </dsp:txXfrm>
    </dsp:sp>
    <dsp:sp modelId="{4EDF8B38-D4F0-4DD2-9F67-6B7A18F83A7A}">
      <dsp:nvSpPr>
        <dsp:cNvPr id="0" name=""/>
        <dsp:cNvSpPr/>
      </dsp:nvSpPr>
      <dsp:spPr>
        <a:xfrm>
          <a:off x="2061229" y="535583"/>
          <a:ext cx="541910" cy="466927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8BBBA0-D63F-4FBC-BBCE-2F6200759C12}">
      <dsp:nvSpPr>
        <dsp:cNvPr id="0" name=""/>
        <dsp:cNvSpPr/>
      </dsp:nvSpPr>
      <dsp:spPr>
        <a:xfrm>
          <a:off x="1294135" y="0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1489195" y="168750"/>
        <a:ext cx="786914" cy="680773"/>
      </dsp:txXfrm>
    </dsp:sp>
    <dsp:sp modelId="{787D44B6-7928-4F61-B38A-F01526041769}">
      <dsp:nvSpPr>
        <dsp:cNvPr id="0" name=""/>
        <dsp:cNvSpPr/>
      </dsp:nvSpPr>
      <dsp:spPr>
        <a:xfrm>
          <a:off x="2693680" y="1408488"/>
          <a:ext cx="541910" cy="466927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E88E8-AA34-4294-8C77-67A847B3C977}">
      <dsp:nvSpPr>
        <dsp:cNvPr id="0" name=""/>
        <dsp:cNvSpPr/>
      </dsp:nvSpPr>
      <dsp:spPr>
        <a:xfrm>
          <a:off x="2373612" y="626306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2568672" y="795056"/>
        <a:ext cx="786914" cy="680773"/>
      </dsp:txXfrm>
    </dsp:sp>
    <dsp:sp modelId="{CA49F718-99B1-469F-A9CA-CD2BAD74E6F4}">
      <dsp:nvSpPr>
        <dsp:cNvPr id="0" name=""/>
        <dsp:cNvSpPr/>
      </dsp:nvSpPr>
      <dsp:spPr>
        <a:xfrm>
          <a:off x="2254339" y="2393835"/>
          <a:ext cx="541910" cy="466927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346A6F-5ED8-46FA-8066-B317B38CE817}">
      <dsp:nvSpPr>
        <dsp:cNvPr id="0" name=""/>
        <dsp:cNvSpPr/>
      </dsp:nvSpPr>
      <dsp:spPr>
        <a:xfrm>
          <a:off x="2373612" y="1857551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2568672" y="2026301"/>
        <a:ext cx="786914" cy="680773"/>
      </dsp:txXfrm>
    </dsp:sp>
    <dsp:sp modelId="{D8B2CB9C-F35A-4C41-815A-962075889302}">
      <dsp:nvSpPr>
        <dsp:cNvPr id="0" name=""/>
        <dsp:cNvSpPr/>
      </dsp:nvSpPr>
      <dsp:spPr>
        <a:xfrm>
          <a:off x="1164504" y="2496118"/>
          <a:ext cx="541910" cy="466927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FC5315-FE1E-4AB4-A436-2A249541B9E5}">
      <dsp:nvSpPr>
        <dsp:cNvPr id="0" name=""/>
        <dsp:cNvSpPr/>
      </dsp:nvSpPr>
      <dsp:spPr>
        <a:xfrm>
          <a:off x="1294135" y="2484558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1489195" y="2653308"/>
        <a:ext cx="786914" cy="680773"/>
      </dsp:txXfrm>
    </dsp:sp>
    <dsp:sp modelId="{83CB34CF-7233-49E2-8E4F-4B6B0B8AD8AC}">
      <dsp:nvSpPr>
        <dsp:cNvPr id="0" name=""/>
        <dsp:cNvSpPr/>
      </dsp:nvSpPr>
      <dsp:spPr>
        <a:xfrm>
          <a:off x="521695" y="1623562"/>
          <a:ext cx="541910" cy="466927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4D4FA-0E2A-447C-BF47-496A68C53CD6}">
      <dsp:nvSpPr>
        <dsp:cNvPr id="0" name=""/>
        <dsp:cNvSpPr/>
      </dsp:nvSpPr>
      <dsp:spPr>
        <a:xfrm>
          <a:off x="209646" y="1858252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404706" y="2027002"/>
        <a:ext cx="786914" cy="680773"/>
      </dsp:txXfrm>
    </dsp:sp>
    <dsp:sp modelId="{7E2A4D9D-9F17-4A21-9EB9-557CD7F22196}">
      <dsp:nvSpPr>
        <dsp:cNvPr id="0" name=""/>
        <dsp:cNvSpPr/>
      </dsp:nvSpPr>
      <dsp:spPr>
        <a:xfrm>
          <a:off x="209646" y="624905"/>
          <a:ext cx="1177034" cy="1018273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404706" y="793655"/>
        <a:ext cx="786914" cy="6807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4C515E-2551-4C2E-9BF5-D02B7968E090}">
      <dsp:nvSpPr>
        <dsp:cNvPr id="0" name=""/>
        <dsp:cNvSpPr/>
      </dsp:nvSpPr>
      <dsp:spPr>
        <a:xfrm rot="4658993">
          <a:off x="117813" y="2852845"/>
          <a:ext cx="78827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788270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D6007-FFB8-40E0-9824-20BCFF8D1672}">
      <dsp:nvSpPr>
        <dsp:cNvPr id="0" name=""/>
        <dsp:cNvSpPr/>
      </dsp:nvSpPr>
      <dsp:spPr>
        <a:xfrm rot="2559019">
          <a:off x="530911" y="2827702"/>
          <a:ext cx="1137917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37917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38875F-744B-4B21-BE14-AD637E31C17C}">
      <dsp:nvSpPr>
        <dsp:cNvPr id="0" name=""/>
        <dsp:cNvSpPr/>
      </dsp:nvSpPr>
      <dsp:spPr>
        <a:xfrm rot="860977">
          <a:off x="655585" y="2431123"/>
          <a:ext cx="1654827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654827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2EF6D-E913-465D-A468-369DCED582AA}">
      <dsp:nvSpPr>
        <dsp:cNvPr id="0" name=""/>
        <dsp:cNvSpPr/>
      </dsp:nvSpPr>
      <dsp:spPr>
        <a:xfrm rot="20748533">
          <a:off x="656174" y="1858146"/>
          <a:ext cx="1653193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653193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CA3B8-46A0-42C9-9328-B911E77DBFA8}">
      <dsp:nvSpPr>
        <dsp:cNvPr id="0" name=""/>
        <dsp:cNvSpPr/>
      </dsp:nvSpPr>
      <dsp:spPr>
        <a:xfrm rot="19061363">
          <a:off x="534421" y="1467404"/>
          <a:ext cx="1128458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28458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C8FBB-356D-4A7D-A376-EF19919B74F1}">
      <dsp:nvSpPr>
        <dsp:cNvPr id="0" name=""/>
        <dsp:cNvSpPr/>
      </dsp:nvSpPr>
      <dsp:spPr>
        <a:xfrm rot="16941009">
          <a:off x="117816" y="1433050"/>
          <a:ext cx="788264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788264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015511-826A-4297-92BB-3EC0E36B6A82}">
      <dsp:nvSpPr>
        <dsp:cNvPr id="0" name=""/>
        <dsp:cNvSpPr/>
      </dsp:nvSpPr>
      <dsp:spPr>
        <a:xfrm>
          <a:off x="-271806" y="1538297"/>
          <a:ext cx="1256643" cy="12557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B43D27-8C0B-419F-BCAD-9E9F99B4EA47}">
      <dsp:nvSpPr>
        <dsp:cNvPr id="0" name=""/>
        <dsp:cNvSpPr/>
      </dsp:nvSpPr>
      <dsp:spPr>
        <a:xfrm>
          <a:off x="129064" y="1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K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专业知识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99901" y="158466"/>
        <a:ext cx="824874" cy="765135"/>
      </dsp:txXfrm>
    </dsp:sp>
    <dsp:sp modelId="{19004DFE-EA5C-4D7A-A1D1-C0461FF73BD7}">
      <dsp:nvSpPr>
        <dsp:cNvPr id="0" name=""/>
        <dsp:cNvSpPr/>
      </dsp:nvSpPr>
      <dsp:spPr>
        <a:xfrm>
          <a:off x="1348931" y="190816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S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专业技能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519768" y="349281"/>
        <a:ext cx="824874" cy="765135"/>
      </dsp:txXfrm>
    </dsp:sp>
    <dsp:sp modelId="{73F007F3-0E27-42CB-84F3-7745604F0F69}">
      <dsp:nvSpPr>
        <dsp:cNvPr id="0" name=""/>
        <dsp:cNvSpPr/>
      </dsp:nvSpPr>
      <dsp:spPr>
        <a:xfrm>
          <a:off x="2263606" y="995368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综合能力</a:t>
          </a:r>
          <a:r>
            <a:rPr lang="en-US" alt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通用能力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434443" y="1153833"/>
        <a:ext cx="824874" cy="765135"/>
      </dsp:txXfrm>
    </dsp:sp>
    <dsp:sp modelId="{5DEBA422-CD5C-4C8E-98E7-CD4A770BE719}">
      <dsp:nvSpPr>
        <dsp:cNvPr id="0" name=""/>
        <dsp:cNvSpPr/>
      </dsp:nvSpPr>
      <dsp:spPr>
        <a:xfrm>
          <a:off x="2263606" y="2262200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 个性特征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434443" y="2420665"/>
        <a:ext cx="824874" cy="765135"/>
      </dsp:txXfrm>
    </dsp:sp>
    <dsp:sp modelId="{D89AD390-43AE-4FB7-B0D7-868AEFF4B4EC}">
      <dsp:nvSpPr>
        <dsp:cNvPr id="0" name=""/>
        <dsp:cNvSpPr/>
      </dsp:nvSpPr>
      <dsp:spPr>
        <a:xfrm>
          <a:off x="1348931" y="3076594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M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求职动机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519768" y="3235059"/>
        <a:ext cx="824874" cy="765135"/>
      </dsp:txXfrm>
    </dsp:sp>
    <dsp:sp modelId="{C22DE910-81BE-46EC-930D-561A32AED1C6}">
      <dsp:nvSpPr>
        <dsp:cNvPr id="0" name=""/>
        <dsp:cNvSpPr/>
      </dsp:nvSpPr>
      <dsp:spPr>
        <a:xfrm>
          <a:off x="129064" y="3250238"/>
          <a:ext cx="1166548" cy="1082065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V</a:t>
          </a:r>
          <a:endParaRPr lang="en-US" altLang="zh-CN" sz="1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价值观</a:t>
          </a:r>
          <a:endParaRPr lang="zh-CN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99901" y="3408703"/>
        <a:ext cx="824874" cy="76513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6A731-3857-4666-BCDD-D10A480E5CF5}">
      <dsp:nvSpPr>
        <dsp:cNvPr id="0" name=""/>
        <dsp:cNvSpPr/>
      </dsp:nvSpPr>
      <dsp:spPr>
        <a:xfrm>
          <a:off x="2090587" y="1027"/>
          <a:ext cx="1147416" cy="745820"/>
        </a:xfrm>
        <a:prstGeom prst="roundRect">
          <a:avLst/>
        </a:prstGeom>
        <a:solidFill>
          <a:srgbClr val="3C78CE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品牌诊断</a:t>
          </a:r>
        </a:p>
      </dsp:txBody>
      <dsp:txXfrm>
        <a:off x="2126995" y="37435"/>
        <a:ext cx="1074600" cy="673004"/>
      </dsp:txXfrm>
    </dsp:sp>
    <dsp:sp modelId="{391633E2-D094-45D6-BA6F-B93E7E76C7FD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2475622" y="153410"/>
              </a:moveTo>
              <a:arcTo wR="1757498" hR="1757498" stAng="17647038" swAng="924309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</dsp:sp>
    <dsp:sp modelId="{FB79EE92-703D-46CA-910D-77ED7620ACB4}">
      <dsp:nvSpPr>
        <dsp:cNvPr id="0" name=""/>
        <dsp:cNvSpPr/>
      </dsp:nvSpPr>
      <dsp:spPr>
        <a:xfrm>
          <a:off x="3612625" y="879777"/>
          <a:ext cx="1147416" cy="745820"/>
        </a:xfrm>
        <a:prstGeom prst="roundRect">
          <a:avLst/>
        </a:prstGeom>
        <a:solidFill>
          <a:srgbClr val="00B0F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品牌定位</a:t>
          </a:r>
        </a:p>
      </dsp:txBody>
      <dsp:txXfrm>
        <a:off x="3649033" y="916185"/>
        <a:ext cx="1074600" cy="673004"/>
      </dsp:txXfrm>
    </dsp:sp>
    <dsp:sp modelId="{DACD1982-DEEC-4106-8CCB-4D2416E20CF7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3487593" y="1448353"/>
              </a:moveTo>
              <a:arcTo wR="1757498" hR="1757498" stAng="20992137" swAng="1215726"/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17A896A5-1EDD-4B99-AF31-AB18AA39984E}">
      <dsp:nvSpPr>
        <dsp:cNvPr id="0" name=""/>
        <dsp:cNvSpPr/>
      </dsp:nvSpPr>
      <dsp:spPr>
        <a:xfrm>
          <a:off x="3612625" y="2637275"/>
          <a:ext cx="1147416" cy="745820"/>
        </a:xfrm>
        <a:prstGeom prst="roundRect">
          <a:avLst/>
        </a:prstGeom>
        <a:solidFill>
          <a:srgbClr val="8BAB0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品牌战略选择</a:t>
          </a:r>
        </a:p>
      </dsp:txBody>
      <dsp:txXfrm>
        <a:off x="3649033" y="2673683"/>
        <a:ext cx="1074600" cy="673004"/>
      </dsp:txXfrm>
    </dsp:sp>
    <dsp:sp modelId="{BFAC42FA-EDC9-4B71-B708-8CA0A8943018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2875935" y="3113189"/>
              </a:moveTo>
              <a:arcTo wR="1757498" hR="1757498" stAng="3028653" swAng="924309"/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504B3372-1E1E-4397-84AC-7CA915BDF727}">
      <dsp:nvSpPr>
        <dsp:cNvPr id="0" name=""/>
        <dsp:cNvSpPr/>
      </dsp:nvSpPr>
      <dsp:spPr>
        <a:xfrm>
          <a:off x="2090587" y="3516024"/>
          <a:ext cx="1147416" cy="745820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品牌识别设计</a:t>
          </a:r>
        </a:p>
      </dsp:txBody>
      <dsp:txXfrm>
        <a:off x="2126995" y="3552432"/>
        <a:ext cx="1074600" cy="673004"/>
      </dsp:txXfrm>
    </dsp:sp>
    <dsp:sp modelId="{395241AA-2B03-4311-B045-709AF46F3E60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1039373" y="3361586"/>
              </a:moveTo>
              <a:arcTo wR="1757498" hR="1757498" stAng="6847038" swAng="924309"/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</dsp:sp>
    <dsp:sp modelId="{E65B49D6-E3FE-4CCE-AB5D-EAFA742E9BE0}">
      <dsp:nvSpPr>
        <dsp:cNvPr id="0" name=""/>
        <dsp:cNvSpPr/>
      </dsp:nvSpPr>
      <dsp:spPr>
        <a:xfrm>
          <a:off x="568549" y="2637275"/>
          <a:ext cx="1147416" cy="745820"/>
        </a:xfrm>
        <a:prstGeom prst="roundRect">
          <a:avLst/>
        </a:prstGeom>
        <a:solidFill>
          <a:srgbClr val="FF85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品牌传播推广</a:t>
          </a:r>
        </a:p>
      </dsp:txBody>
      <dsp:txXfrm>
        <a:off x="604957" y="2673683"/>
        <a:ext cx="1074600" cy="673004"/>
      </dsp:txXfrm>
    </dsp:sp>
    <dsp:sp modelId="{47BC7839-666D-4A7A-8417-D5ECCC98FD70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27402" y="2066642"/>
              </a:moveTo>
              <a:arcTo wR="1757498" hR="1757498" stAng="10192137" swAng="1215726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F61F02A2-314B-4EBE-AAE3-A0AC9D5B9B8D}">
      <dsp:nvSpPr>
        <dsp:cNvPr id="0" name=""/>
        <dsp:cNvSpPr/>
      </dsp:nvSpPr>
      <dsp:spPr>
        <a:xfrm>
          <a:off x="568549" y="879777"/>
          <a:ext cx="1147416" cy="74582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品牌维护提升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604957" y="916185"/>
        <a:ext cx="1074600" cy="673004"/>
      </dsp:txXfrm>
    </dsp:sp>
    <dsp:sp modelId="{79BB8CAE-7C6D-41A2-BFE6-F311ED9C4DAA}">
      <dsp:nvSpPr>
        <dsp:cNvPr id="0" name=""/>
        <dsp:cNvSpPr/>
      </dsp:nvSpPr>
      <dsp:spPr>
        <a:xfrm>
          <a:off x="906797" y="373938"/>
          <a:ext cx="3514996" cy="3514996"/>
        </a:xfrm>
        <a:custGeom>
          <a:avLst/>
          <a:gdLst/>
          <a:ahLst/>
          <a:cxnLst/>
          <a:rect l="0" t="0" r="0" b="0"/>
          <a:pathLst>
            <a:path>
              <a:moveTo>
                <a:pt x="639060" y="401807"/>
              </a:moveTo>
              <a:arcTo wR="1757498" hR="1757498" stAng="13828653" swAng="924309"/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六边形射线"/>
  <dgm:desc val="用于显示与中心观点或主题相关的顺序流程。限制为六个级别 2 形状。非常适合于少量文本。不使用的文本不出现，但是在切换版式后仍然可用。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hyperlink" Target="mailto:info@eyefulpresentations.co.uk" TargetMode="External"/><Relationship Id="rId7" Type="http://schemas.openxmlformats.org/officeDocument/2006/relationships/diagramLayout" Target="../diagrams/layout2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diagramData" Target="../diagrams/data2.xml"/><Relationship Id="rId5" Type="http://schemas.openxmlformats.org/officeDocument/2006/relationships/image" Target="../media/image11.png"/><Relationship Id="rId10" Type="http://schemas.microsoft.com/office/2007/relationships/diagramDrawing" Target="../diagrams/drawing2.xml"/><Relationship Id="rId4" Type="http://schemas.openxmlformats.org/officeDocument/2006/relationships/image" Target="../media/image10.png"/><Relationship Id="rId9" Type="http://schemas.openxmlformats.org/officeDocument/2006/relationships/diagramColors" Target="../diagrams/colors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3" name="图示 2"/>
          <p:cNvGraphicFramePr/>
          <p:nvPr userDrawn="1">
            <p:extLst>
              <p:ext uri="{D42A27DB-BD31-4B8C-83A1-F6EECF244321}">
                <p14:modId xmlns:p14="http://schemas.microsoft.com/office/powerpoint/2010/main" val="519439725"/>
              </p:ext>
            </p:extLst>
          </p:nvPr>
        </p:nvGraphicFramePr>
        <p:xfrm>
          <a:off x="5595119" y="2420888"/>
          <a:ext cx="6476049" cy="4317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1"/>
          <p:cNvSpPr txBox="1"/>
          <p:nvPr userDrawn="1"/>
        </p:nvSpPr>
        <p:spPr>
          <a:xfrm>
            <a:off x="2575327" y="836712"/>
            <a:ext cx="395589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spc="50" dirty="0" smtClean="0">
                <a:ln w="11430"/>
                <a:solidFill>
                  <a:srgbClr val="5C3F4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经典繁仿黑" pitchFamily="49" charset="-122"/>
              </a:rPr>
              <a:t>图形图表</a:t>
            </a:r>
            <a:endParaRPr lang="zh-CN" altLang="en-US" sz="7200" spc="50" dirty="0">
              <a:ln w="11430"/>
              <a:solidFill>
                <a:srgbClr val="5C3F4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经典繁仿黑" pitchFamily="49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575327" y="620688"/>
            <a:ext cx="2800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技能分享四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554559" y="404664"/>
            <a:ext cx="1976823" cy="1887693"/>
            <a:chOff x="554559" y="404664"/>
            <a:chExt cx="1976823" cy="1887693"/>
          </a:xfrm>
        </p:grpSpPr>
        <p:sp>
          <p:nvSpPr>
            <p:cNvPr id="8" name="椭圆形标注 7"/>
            <p:cNvSpPr/>
            <p:nvPr/>
          </p:nvSpPr>
          <p:spPr>
            <a:xfrm>
              <a:off x="599124" y="404664"/>
              <a:ext cx="1887693" cy="1887693"/>
            </a:xfrm>
            <a:prstGeom prst="wedgeEllipseCallout">
              <a:avLst>
                <a:gd name="adj1" fmla="val 41387"/>
                <a:gd name="adj2" fmla="val 45037"/>
              </a:avLst>
            </a:prstGeom>
            <a:solidFill>
              <a:srgbClr val="5C3F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99"/>
            <p:cNvSpPr txBox="1"/>
            <p:nvPr/>
          </p:nvSpPr>
          <p:spPr>
            <a:xfrm>
              <a:off x="554559" y="748346"/>
              <a:ext cx="197682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0" b="1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Arial Unicode MS" panose="020B0604020202020204" pitchFamily="34" charset="-122"/>
                </a:rPr>
                <a:t>PPT</a:t>
              </a: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921914" y="6245854"/>
            <a:ext cx="1936901" cy="495514"/>
            <a:chOff x="403607" y="6173846"/>
            <a:chExt cx="1936145" cy="495514"/>
          </a:xfrm>
        </p:grpSpPr>
        <p:sp>
          <p:nvSpPr>
            <p:cNvPr id="11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FF950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FF95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4890" y="447919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椭圆 8"/>
          <p:cNvSpPr/>
          <p:nvPr userDrawn="1"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14" name="椭圆 13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17" name="椭圆 16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20" name="椭圆 19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23" name="椭圆 22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25" name="任意多边形 24"/>
          <p:cNvSpPr/>
          <p:nvPr userDrawn="1"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6" name="任意多边形 25"/>
          <p:cNvSpPr/>
          <p:nvPr userDrawn="1"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8" name="任意多边形 27"/>
          <p:cNvSpPr/>
          <p:nvPr userDrawn="1"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TextBox 15"/>
          <p:cNvSpPr txBox="1"/>
          <p:nvPr userDrawn="1"/>
        </p:nvSpPr>
        <p:spPr>
          <a:xfrm>
            <a:off x="5249228" y="595776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31" name="文本框 13"/>
          <p:cNvSpPr txBox="1"/>
          <p:nvPr userDrawn="1"/>
        </p:nvSpPr>
        <p:spPr>
          <a:xfrm>
            <a:off x="5249228" y="55172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33" name="任意多边形 32"/>
          <p:cNvSpPr/>
          <p:nvPr userDrawn="1"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6" name="椭圆 1"/>
          <p:cNvSpPr/>
          <p:nvPr userDrawn="1"/>
        </p:nvSpPr>
        <p:spPr>
          <a:xfrm>
            <a:off x="5703131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7" name="TextBox 15"/>
          <p:cNvSpPr txBox="1"/>
          <p:nvPr userDrawn="1"/>
        </p:nvSpPr>
        <p:spPr>
          <a:xfrm>
            <a:off x="5773960" y="651944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4890" y="447919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15"/>
          <p:cNvSpPr txBox="1"/>
          <p:nvPr userDrawn="1"/>
        </p:nvSpPr>
        <p:spPr>
          <a:xfrm>
            <a:off x="5249228" y="595776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37" name="文本框 13"/>
          <p:cNvSpPr txBox="1"/>
          <p:nvPr userDrawn="1"/>
        </p:nvSpPr>
        <p:spPr>
          <a:xfrm>
            <a:off x="5249228" y="55172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过渡页</a:t>
            </a:r>
          </a:p>
        </p:txBody>
      </p:sp>
      <p:sp>
        <p:nvSpPr>
          <p:cNvPr id="39" name="椭圆 1"/>
          <p:cNvSpPr/>
          <p:nvPr userDrawn="1"/>
        </p:nvSpPr>
        <p:spPr>
          <a:xfrm>
            <a:off x="5703131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TextBox 15"/>
          <p:cNvSpPr txBox="1"/>
          <p:nvPr userDrawn="1"/>
        </p:nvSpPr>
        <p:spPr>
          <a:xfrm>
            <a:off x="5773960" y="651944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243327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7491420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图片处理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739513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图表设计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9987607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典型案例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3"/>
          <p:cNvSpPr txBox="1"/>
          <p:nvPr userDrawn="1"/>
        </p:nvSpPr>
        <p:spPr>
          <a:xfrm>
            <a:off x="4659015" y="2276872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rgbClr val="5C3F41"/>
                </a:solidFill>
              </a:rPr>
              <a:t>个人经验 请多指点！</a:t>
            </a:r>
            <a:endParaRPr lang="zh-CN" altLang="en-US" sz="5400" dirty="0">
              <a:solidFill>
                <a:srgbClr val="5C3F41"/>
              </a:solidFill>
            </a:endParaRPr>
          </a:p>
        </p:txBody>
      </p:sp>
      <p:pic>
        <p:nvPicPr>
          <p:cNvPr id="12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3501008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636108" y="352339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4" name="TextBox 10"/>
          <p:cNvSpPr>
            <a:spLocks noChangeArrowheads="1"/>
          </p:cNvSpPr>
          <p:nvPr userDrawn="1"/>
        </p:nvSpPr>
        <p:spPr bwMode="auto">
          <a:xfrm>
            <a:off x="6636108" y="4603972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5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4625834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4059489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636108" y="406368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18" name="图示 17"/>
          <p:cNvGraphicFramePr/>
          <p:nvPr userDrawn="1">
            <p:extLst>
              <p:ext uri="{D42A27DB-BD31-4B8C-83A1-F6EECF244321}">
                <p14:modId xmlns:p14="http://schemas.microsoft.com/office/powerpoint/2010/main" val="639414376"/>
              </p:ext>
            </p:extLst>
          </p:nvPr>
        </p:nvGraphicFramePr>
        <p:xfrm>
          <a:off x="288032" y="0"/>
          <a:ext cx="5091063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7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1211125" y="6365576"/>
            <a:ext cx="360000" cy="360000"/>
            <a:chOff x="11226607" y="6533712"/>
            <a:chExt cx="360000" cy="36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207" y="6627312"/>
              <a:ext cx="172800" cy="172800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5C3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243327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图形绘制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91420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图片处理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739513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图表设计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987607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典型案例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267726" y="372616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22511" y="383339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1715839" y="6365576"/>
            <a:ext cx="360000" cy="360000"/>
            <a:chOff x="11103607" y="6381312"/>
            <a:chExt cx="360000" cy="360000"/>
          </a:xfrm>
        </p:grpSpPr>
        <p:sp>
          <p:nvSpPr>
            <p:cNvPr id="3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207" y="6474912"/>
              <a:ext cx="172800" cy="172800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3.xml"/><Relationship Id="rId7" Type="http://schemas.openxmlformats.org/officeDocument/2006/relationships/hyperlink" Target="http://o15.officeredir.microsoft.com/r/rlid2013GettingStartedCntrPPT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o15.officeredir.microsoft.com/r/rlid2013GettingStartedCntrPP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3" name="椭圆 22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</a:p>
        </p:txBody>
      </p:sp>
      <p:sp>
        <p:nvSpPr>
          <p:cNvPr id="24" name="椭圆 23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27" name="椭圆 26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30" name="椭圆 29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33" name="椭圆 32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36" name="椭圆 3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38" name="任意多边形 37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2106" y="2347472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图片相框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00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401888">
            <a:off x="1074349" y="2514771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077218">
            <a:off x="1213302" y="2707512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70582" y="980728"/>
            <a:ext cx="11009061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似乎使用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默认的相框，图片会显得模糊，我们一般会自定义设置相框：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双击图像→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格式→图片边框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图片效果（设置阴影）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145292"/>
            <a:ext cx="927940" cy="563627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9255" y="2754158"/>
            <a:ext cx="2960642" cy="3253240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肘形连接符 4"/>
          <p:cNvCxnSpPr>
            <a:stCxn id="13" idx="2"/>
            <a:endCxn id="1026" idx="3"/>
          </p:cNvCxnSpPr>
          <p:nvPr/>
        </p:nvCxnSpPr>
        <p:spPr>
          <a:xfrm rot="5400000">
            <a:off x="9711857" y="2776960"/>
            <a:ext cx="1671859" cy="1535777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图片映像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图的美女，有诱人的美腿</a:t>
            </a:r>
            <a:r>
              <a:rPr lang="zh-CN" altLang="en-US" sz="2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在那里，这个效果是如何得到的呢？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双击图像→格式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→图片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效果（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设置映像）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427105"/>
            <a:ext cx="927940" cy="281814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 descr="F:\360云盘\02-个人资料\！PPT图片及版面资源\05-PPT精选插图\01-生活\女孩NPG0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582" y="2015850"/>
            <a:ext cx="3240360" cy="39915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26079" y="2754158"/>
            <a:ext cx="2935158" cy="3270615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肘形连接符 3"/>
          <p:cNvCxnSpPr>
            <a:stCxn id="13" idx="2"/>
            <a:endCxn id="2054" idx="3"/>
          </p:cNvCxnSpPr>
          <p:nvPr/>
        </p:nvCxnSpPr>
        <p:spPr>
          <a:xfrm rot="5400000">
            <a:off x="9698183" y="2771974"/>
            <a:ext cx="1680547" cy="1554437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810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360云盘\03-doing\pptx 图片\36-激励方法集萃（布衣公子作品）2013.02.28版@teliss\幻灯片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75" y="3016095"/>
            <a:ext cx="3960000" cy="22257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360云盘\03-doing\pptx 图片\28-简明薪酬设计（布衣公子作品）2012.12.22版@teliss\幻灯片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9335" y="3015224"/>
            <a:ext cx="3960000" cy="2227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三维效果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下面的图形仿佛立在那里一般，很酷。怎么实现的呢？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图像→格式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→图片效果→三维旋转→透视→右透视（然后还要调整旋转度、映像等）。 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427105"/>
            <a:ext cx="927940" cy="281814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6531223" y="5662989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话说这个比较难设置，千万别忘了使用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9" descr="C:\Documents and Settings\t11318\桌面\未标题-1 拷贝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6491" y="2638279"/>
            <a:ext cx="3467100" cy="3094977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肘形连接符 4"/>
          <p:cNvCxnSpPr>
            <a:stCxn id="13" idx="2"/>
            <a:endCxn id="21" idx="3"/>
          </p:cNvCxnSpPr>
          <p:nvPr/>
        </p:nvCxnSpPr>
        <p:spPr>
          <a:xfrm rot="5400000">
            <a:off x="9841209" y="2711302"/>
            <a:ext cx="1476849" cy="1472083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51592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70582" y="2095537"/>
            <a:ext cx="6768753" cy="4357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图片翘角效果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817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我们的视觉常常会欺骗我们，同一个平面的物体，就因为增加了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的效果，它就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突然翘角起来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了。换句话说，这张图片要呈现出两边微微翘起的效果，只需要增加阴影就够了。</a:t>
            </a:r>
          </a:p>
        </p:txBody>
      </p:sp>
      <p:sp>
        <p:nvSpPr>
          <p:cNvPr id="10" name="直角三角形 9"/>
          <p:cNvSpPr/>
          <p:nvPr/>
        </p:nvSpPr>
        <p:spPr>
          <a:xfrm flipH="1" flipV="1">
            <a:off x="2855791" y="5929549"/>
            <a:ext cx="4179488" cy="481731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V="1">
            <a:off x="1271615" y="5929549"/>
            <a:ext cx="5040560" cy="481731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614" y="2401157"/>
            <a:ext cx="5760639" cy="3600400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</p:pic>
      <p:sp>
        <p:nvSpPr>
          <p:cNvPr id="17" name="圆角矩形 16"/>
          <p:cNvSpPr/>
          <p:nvPr/>
        </p:nvSpPr>
        <p:spPr>
          <a:xfrm>
            <a:off x="7835178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078793" y="5809237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如何实现左侧阴影？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4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图片裁剪为个性形状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如下图，图片可以裁剪为各种个性化的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，适合多图排版时的灵活运用。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裁剪为形状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303" y="2276872"/>
            <a:ext cx="4445430" cy="2965102"/>
          </a:xfrm>
          <a:prstGeom prst="cub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028" y="2331998"/>
            <a:ext cx="5034560" cy="2909976"/>
          </a:xfrm>
          <a:prstGeom prst="snip2Diag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770582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719" y="5809237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正方形的图片可以裁剪为正圆形图片哦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18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8615" y="1844824"/>
            <a:ext cx="3168352" cy="1584176"/>
          </a:xfrm>
          <a:custGeom>
            <a:avLst/>
            <a:gdLst>
              <a:gd name="connsiteX0" fmla="*/ 0 w 2160240"/>
              <a:gd name="connsiteY0" fmla="*/ 0 h 1080120"/>
              <a:gd name="connsiteX1" fmla="*/ 2160240 w 2160240"/>
              <a:gd name="connsiteY1" fmla="*/ 0 h 1080120"/>
              <a:gd name="connsiteX2" fmla="*/ 1080120 w 2160240"/>
              <a:gd name="connsiteY2" fmla="*/ 1080120 h 1080120"/>
              <a:gd name="connsiteX3" fmla="*/ 0 w 2160240"/>
              <a:gd name="connsiteY3" fmla="*/ 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2.6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图框填充图片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当我们想要的图片裁剪形状没有怎么办？可以采用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绘制图形→填充图片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的方式来实现。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70582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719" y="5809237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绘制图形和将填充图形的长宽比务必保持一致！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615" y="3645024"/>
            <a:ext cx="3168000" cy="1584176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4947047" y="1844824"/>
            <a:ext cx="6768752" cy="3384376"/>
          </a:xfrm>
          <a:custGeom>
            <a:avLst/>
            <a:gdLst>
              <a:gd name="connsiteX0" fmla="*/ 0 w 2160240"/>
              <a:gd name="connsiteY0" fmla="*/ 0 h 1080120"/>
              <a:gd name="connsiteX1" fmla="*/ 2160240 w 2160240"/>
              <a:gd name="connsiteY1" fmla="*/ 0 h 1080120"/>
              <a:gd name="connsiteX2" fmla="*/ 1080120 w 2160240"/>
              <a:gd name="connsiteY2" fmla="*/ 1080120 h 1080120"/>
              <a:gd name="connsiteX3" fmla="*/ 0 w 2160240"/>
              <a:gd name="connsiteY3" fmla="*/ 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大括号 16"/>
          <p:cNvSpPr/>
          <p:nvPr/>
        </p:nvSpPr>
        <p:spPr>
          <a:xfrm>
            <a:off x="4370983" y="2348880"/>
            <a:ext cx="576064" cy="2448272"/>
          </a:xfrm>
          <a:prstGeom prst="rightBrac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4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2089140" y="2311799"/>
            <a:ext cx="3204000" cy="3204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2.7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放大镜效果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放大镜效果现在也非常流行，是怎么实现的呢？（请进一步思考，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同心圆框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透明蒙版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如何实现？）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1223" y="1791088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8691823" y="2853296"/>
            <a:ext cx="3240000" cy="3240000"/>
            <a:chOff x="8259775" y="2781288"/>
            <a:chExt cx="3240000" cy="32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8259775" y="2781288"/>
              <a:ext cx="3240000" cy="3240000"/>
              <a:chOff x="8259775" y="2781288"/>
              <a:chExt cx="3240000" cy="3240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277775" y="2799288"/>
                <a:ext cx="3204000" cy="3204000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59775" y="2781288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 w="127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277775" y="2799288"/>
              <a:ext cx="3204000" cy="320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9"/>
          <p:cNvSpPr/>
          <p:nvPr/>
        </p:nvSpPr>
        <p:spPr>
          <a:xfrm>
            <a:off x="410543" y="1484784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4464000" h="4464000">
                <a:moveTo>
                  <a:pt x="2232000" y="72000"/>
                </a:moveTo>
                <a:cubicBezTo>
                  <a:pt x="1039065" y="72000"/>
                  <a:pt x="72000" y="1039065"/>
                  <a:pt x="72000" y="2232000"/>
                </a:cubicBezTo>
                <a:cubicBezTo>
                  <a:pt x="72000" y="3424935"/>
                  <a:pt x="1039065" y="4392000"/>
                  <a:pt x="2232000" y="4392000"/>
                </a:cubicBezTo>
                <a:cubicBezTo>
                  <a:pt x="3424935" y="4392000"/>
                  <a:pt x="4392000" y="3424935"/>
                  <a:pt x="4392000" y="2232000"/>
                </a:cubicBezTo>
                <a:cubicBezTo>
                  <a:pt x="4392000" y="1039065"/>
                  <a:pt x="3424935" y="72000"/>
                  <a:pt x="2232000" y="72000"/>
                </a:cubicBezTo>
                <a:close/>
                <a:moveTo>
                  <a:pt x="2232000" y="0"/>
                </a:moveTo>
                <a:cubicBezTo>
                  <a:pt x="3464700" y="0"/>
                  <a:pt x="4464000" y="999300"/>
                  <a:pt x="4464000" y="2232000"/>
                </a:cubicBezTo>
                <a:cubicBezTo>
                  <a:pt x="4464000" y="3464700"/>
                  <a:pt x="3464700" y="4464000"/>
                  <a:pt x="2232000" y="4464000"/>
                </a:cubicBezTo>
                <a:cubicBezTo>
                  <a:pt x="999300" y="4464000"/>
                  <a:pt x="0" y="3464700"/>
                  <a:pt x="0" y="2232000"/>
                </a:cubicBezTo>
                <a:cubicBezTo>
                  <a:pt x="0" y="999300"/>
                  <a:pt x="999300" y="0"/>
                  <a:pt x="2232000" y="0"/>
                </a:cubicBezTo>
                <a:close/>
              </a:path>
            </a:pathLst>
          </a:custGeom>
          <a:solidFill>
            <a:srgbClr val="FF9300"/>
          </a:solidFill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31737" y="3102813"/>
            <a:ext cx="3204000" cy="32040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69518" y="475741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同心圆框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15446" y="5513291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展示图片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7107287" y="4875091"/>
            <a:ext cx="144016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文本框 22"/>
          <p:cNvSpPr txBox="1"/>
          <p:nvPr/>
        </p:nvSpPr>
        <p:spPr>
          <a:xfrm>
            <a:off x="4721669" y="634125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透明蒙版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0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582" y="191683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2.8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各种快捷效果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770582" y="980728"/>
            <a:ext cx="1100906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这些效果或者只会在特定的场合才可以用的到，但也可以了解下。（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艺术效果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002" y="191683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423" y="1916832"/>
            <a:ext cx="3600000" cy="20213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582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002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423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7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41" name="椭圆 40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43" name="椭圆 42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46" name="椭圆 4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52" name="椭圆 51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57" name="椭圆 56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SmartArt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图表的优化设计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中的图表，我们可以对其设置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，并添加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下划线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，效果就大不相同了！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524624042"/>
              </p:ext>
            </p:extLst>
          </p:nvPr>
        </p:nvGraphicFramePr>
        <p:xfrm>
          <a:off x="3421087" y="3020834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矩形 11"/>
          <p:cNvSpPr/>
          <p:nvPr/>
        </p:nvSpPr>
        <p:spPr>
          <a:xfrm>
            <a:off x="7539335" y="5528686"/>
            <a:ext cx="41764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“名牌”，简单的说，就是知名品牌，或在市场竞争中的强势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26567" y="3452882"/>
            <a:ext cx="377634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做营销的目的是销量的提升，做品牌的目的主要是让销售可持续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增长。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1223" y="3164850"/>
            <a:ext cx="382457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商标是在工商局注册的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，是法律概念；品牌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是在消费者心中“注册的”，品牌只有转化为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商标，才能受到保护。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6607" y="5487840"/>
            <a:ext cx="3776344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品牌是一种文化现象，品牌的内涵来源于文化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6887" y="1939553"/>
            <a:ext cx="547260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产品是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工厂制造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出来的，用以满足消费者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功能需求；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根植消费者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的头脑中的，是消费者愿意付出购买的情感依托。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86607" y="6045170"/>
            <a:ext cx="4464496" cy="288032"/>
            <a:chOff x="1130623" y="5949280"/>
            <a:chExt cx="4464496" cy="288032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V="1">
            <a:off x="626567" y="4257398"/>
            <a:ext cx="4136384" cy="253362"/>
            <a:chOff x="1130623" y="5949280"/>
            <a:chExt cx="4464496" cy="28803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3506887" y="2732802"/>
            <a:ext cx="5472608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171183" y="2736059"/>
            <a:ext cx="0" cy="42879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flipH="1" flipV="1">
            <a:off x="7611343" y="4255746"/>
            <a:ext cx="3960440" cy="395514"/>
            <a:chOff x="1130623" y="5949280"/>
            <a:chExt cx="4464496" cy="288032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7118901" y="5987871"/>
            <a:ext cx="4452882" cy="310632"/>
            <a:chOff x="1130623" y="5949280"/>
            <a:chExt cx="4464496" cy="288032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26527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SmartArt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图表的创新设计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的循环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后，设计成并列关系的图表，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并重新着色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、分别添加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动画效果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8" name="图示 37"/>
          <p:cNvGraphicFramePr/>
          <p:nvPr>
            <p:extLst>
              <p:ext uri="{D42A27DB-BD31-4B8C-83A1-F6EECF244321}">
                <p14:modId xmlns:p14="http://schemas.microsoft.com/office/powerpoint/2010/main" val="1292674603"/>
              </p:ext>
            </p:extLst>
          </p:nvPr>
        </p:nvGraphicFramePr>
        <p:xfrm>
          <a:off x="770582" y="2204864"/>
          <a:ext cx="3760294" cy="350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8117154" y="1700808"/>
            <a:ext cx="1807651" cy="1489821"/>
            <a:chOff x="437150" y="2317471"/>
            <a:chExt cx="1807651" cy="1489821"/>
          </a:xfrm>
        </p:grpSpPr>
        <p:sp>
          <p:nvSpPr>
            <p:cNvPr id="40" name="六边形 3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86199" y="2482470"/>
            <a:ext cx="1807651" cy="1489821"/>
            <a:chOff x="437150" y="2317471"/>
            <a:chExt cx="1807651" cy="1489821"/>
          </a:xfrm>
        </p:grpSpPr>
        <p:sp>
          <p:nvSpPr>
            <p:cNvPr id="43" name="六边形 4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48108" y="2482470"/>
            <a:ext cx="1807651" cy="1489821"/>
            <a:chOff x="437150" y="2317471"/>
            <a:chExt cx="1807651" cy="1489821"/>
          </a:xfrm>
        </p:grpSpPr>
        <p:sp>
          <p:nvSpPr>
            <p:cNvPr id="46" name="六边形 4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548108" y="4039708"/>
            <a:ext cx="1807651" cy="1489821"/>
            <a:chOff x="437150" y="2317471"/>
            <a:chExt cx="1807651" cy="1489821"/>
          </a:xfrm>
        </p:grpSpPr>
        <p:sp>
          <p:nvSpPr>
            <p:cNvPr id="49" name="六边形 4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17154" y="3260154"/>
            <a:ext cx="1807651" cy="1489821"/>
            <a:chOff x="437150" y="2317471"/>
            <a:chExt cx="1807651" cy="1489821"/>
          </a:xfrm>
        </p:grpSpPr>
        <p:sp>
          <p:nvSpPr>
            <p:cNvPr id="52" name="六边形 5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86199" y="4039708"/>
            <a:ext cx="1807651" cy="1489821"/>
            <a:chOff x="437150" y="2317471"/>
            <a:chExt cx="1807651" cy="1489821"/>
          </a:xfrm>
        </p:grpSpPr>
        <p:sp>
          <p:nvSpPr>
            <p:cNvPr id="55" name="六边形 5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17154" y="4819499"/>
            <a:ext cx="1807651" cy="1489821"/>
            <a:chOff x="437150" y="2317471"/>
            <a:chExt cx="1807651" cy="1489821"/>
          </a:xfrm>
        </p:grpSpPr>
        <p:sp>
          <p:nvSpPr>
            <p:cNvPr id="58" name="六边形 5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0" name="直接箭头连接符 59"/>
          <p:cNvCxnSpPr/>
          <p:nvPr/>
        </p:nvCxnSpPr>
        <p:spPr>
          <a:xfrm>
            <a:off x="4875039" y="3972291"/>
            <a:ext cx="1850890" cy="0"/>
          </a:xfrm>
          <a:prstGeom prst="straightConnector1">
            <a:avLst/>
          </a:prstGeom>
          <a:ln>
            <a:prstDash val="dash"/>
            <a:headEnd type="none" w="med" len="med"/>
            <a:tailEnd type="triangle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9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12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现在各种信息图表非常流行，比如腾讯的新闻百科中有各种漂亮的信息图表。我们在百度或者谷歌输入信息图表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可以找到许多时髦的图表。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图的图表是怎么模仿的呢？实际上就是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两个弧形拼起来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就好了，大家可以拆开右边的图琢磨一下。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680" y="2713062"/>
            <a:ext cx="4143375" cy="352425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sp>
        <p:nvSpPr>
          <p:cNvPr id="7" name="弧形 6"/>
          <p:cNvSpPr/>
          <p:nvPr/>
        </p:nvSpPr>
        <p:spPr>
          <a:xfrm>
            <a:off x="8475539" y="3575187"/>
            <a:ext cx="1800000" cy="1800000"/>
          </a:xfrm>
          <a:prstGeom prst="arc">
            <a:avLst>
              <a:gd name="adj1" fmla="val 14946849"/>
              <a:gd name="adj2" fmla="val 3391550"/>
            </a:avLst>
          </a:prstGeom>
          <a:ln w="117475"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>
            <a:off x="8475539" y="3575187"/>
            <a:ext cx="1800000" cy="1800000"/>
          </a:xfrm>
          <a:prstGeom prst="arc">
            <a:avLst>
              <a:gd name="adj1" fmla="val 2551213"/>
              <a:gd name="adj2" fmla="val 16358933"/>
            </a:avLst>
          </a:prstGeom>
          <a:ln w="219075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椭圆 1027"/>
          <p:cNvSpPr/>
          <p:nvPr/>
        </p:nvSpPr>
        <p:spPr>
          <a:xfrm>
            <a:off x="8187407" y="3287055"/>
            <a:ext cx="2376264" cy="2376264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2" name="直接连接符 1031"/>
          <p:cNvCxnSpPr/>
          <p:nvPr/>
        </p:nvCxnSpPr>
        <p:spPr>
          <a:xfrm flipH="1" flipV="1">
            <a:off x="7755359" y="3683299"/>
            <a:ext cx="720080" cy="419998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直接连接符 1034"/>
          <p:cNvCxnSpPr/>
          <p:nvPr/>
        </p:nvCxnSpPr>
        <p:spPr>
          <a:xfrm flipH="1">
            <a:off x="7542001" y="3682237"/>
            <a:ext cx="216024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 flipV="1">
            <a:off x="10197883" y="4920687"/>
            <a:ext cx="720280" cy="420115"/>
          </a:xfrm>
          <a:prstGeom prst="line">
            <a:avLst/>
          </a:prstGeom>
          <a:ln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10915497" y="5340802"/>
            <a:ext cx="216024" cy="0"/>
          </a:xfrm>
          <a:prstGeom prst="line">
            <a:avLst/>
          </a:prstGeom>
          <a:ln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文本框 1043"/>
          <p:cNvSpPr txBox="1"/>
          <p:nvPr/>
        </p:nvSpPr>
        <p:spPr>
          <a:xfrm>
            <a:off x="6800136" y="353539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份子钱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121541" y="517152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油钱等</a:t>
            </a:r>
            <a:endParaRPr lang="zh-CN" altLang="en-US" sz="1400" dirty="0">
              <a:solidFill>
                <a:srgbClr val="8BA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5" name="文本框 1044"/>
          <p:cNvSpPr txBox="1"/>
          <p:nvPr/>
        </p:nvSpPr>
        <p:spPr>
          <a:xfrm>
            <a:off x="7430850" y="368329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solidFill>
                  <a:schemeClr val="bg1">
                    <a:lumMod val="50000"/>
                  </a:schemeClr>
                </a:solidFill>
              </a:rPr>
              <a:t>57%</a:t>
            </a:r>
            <a:endParaRPr lang="zh-CN" alt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791812" y="537927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solidFill>
                  <a:schemeClr val="bg1">
                    <a:lumMod val="50000"/>
                  </a:schemeClr>
                </a:solidFill>
              </a:rPr>
              <a:t>43%</a:t>
            </a:r>
            <a:endParaRPr lang="zh-CN" alt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6" name="文本框 1045"/>
          <p:cNvSpPr txBox="1"/>
          <p:nvPr/>
        </p:nvSpPr>
        <p:spPr>
          <a:xfrm>
            <a:off x="8740224" y="4013497"/>
            <a:ext cx="142413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每月固定支出约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9000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400" i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i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51" name="直接箭头连接符 1050"/>
          <p:cNvCxnSpPr>
            <a:stCxn id="70" idx="3"/>
            <a:endCxn id="1028" idx="2"/>
          </p:cNvCxnSpPr>
          <p:nvPr/>
        </p:nvCxnSpPr>
        <p:spPr>
          <a:xfrm>
            <a:off x="5019055" y="4475187"/>
            <a:ext cx="3168352" cy="0"/>
          </a:xfrm>
          <a:prstGeom prst="straightConnector1">
            <a:avLst/>
          </a:prstGeom>
          <a:noFill/>
          <a:ln w="6350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6000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同样，下面的信息图表，也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利用两个圆弧实现，大家可以尝试一下：）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3" name="弧形 1052"/>
          <p:cNvSpPr/>
          <p:nvPr/>
        </p:nvSpPr>
        <p:spPr>
          <a:xfrm>
            <a:off x="1161413" y="3573200"/>
            <a:ext cx="1440160" cy="1440000"/>
          </a:xfrm>
          <a:prstGeom prst="arc">
            <a:avLst>
              <a:gd name="adj1" fmla="val 3769744"/>
              <a:gd name="adj2" fmla="val 162189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弧形 99"/>
          <p:cNvSpPr/>
          <p:nvPr/>
        </p:nvSpPr>
        <p:spPr>
          <a:xfrm>
            <a:off x="698575" y="3069168"/>
            <a:ext cx="2448336" cy="2448064"/>
          </a:xfrm>
          <a:prstGeom prst="arc">
            <a:avLst>
              <a:gd name="adj1" fmla="val 16190681"/>
              <a:gd name="adj2" fmla="val 3787939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弧形 102"/>
          <p:cNvSpPr/>
          <p:nvPr/>
        </p:nvSpPr>
        <p:spPr>
          <a:xfrm>
            <a:off x="4621127" y="3573200"/>
            <a:ext cx="1440160" cy="1440000"/>
          </a:xfrm>
          <a:prstGeom prst="arc">
            <a:avLst>
              <a:gd name="adj1" fmla="val 2427216"/>
              <a:gd name="adj2" fmla="val 162189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弧形 103"/>
          <p:cNvSpPr/>
          <p:nvPr/>
        </p:nvSpPr>
        <p:spPr>
          <a:xfrm>
            <a:off x="4154959" y="3069168"/>
            <a:ext cx="2448336" cy="2448064"/>
          </a:xfrm>
          <a:prstGeom prst="arc">
            <a:avLst>
              <a:gd name="adj1" fmla="val 16190681"/>
              <a:gd name="adj2" fmla="val 2404260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弧形 104"/>
          <p:cNvSpPr/>
          <p:nvPr/>
        </p:nvSpPr>
        <p:spPr>
          <a:xfrm>
            <a:off x="8071101" y="3573200"/>
            <a:ext cx="1440160" cy="1440000"/>
          </a:xfrm>
          <a:prstGeom prst="arc">
            <a:avLst>
              <a:gd name="adj1" fmla="val 5392793"/>
              <a:gd name="adj2" fmla="val 1619334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弧形 105"/>
          <p:cNvSpPr/>
          <p:nvPr/>
        </p:nvSpPr>
        <p:spPr>
          <a:xfrm>
            <a:off x="7607043" y="3069168"/>
            <a:ext cx="2448336" cy="2448064"/>
          </a:xfrm>
          <a:prstGeom prst="arc">
            <a:avLst>
              <a:gd name="adj1" fmla="val 16190681"/>
              <a:gd name="adj2" fmla="val 5400902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文本框 1053"/>
          <p:cNvSpPr txBox="1"/>
          <p:nvPr/>
        </p:nvSpPr>
        <p:spPr>
          <a:xfrm>
            <a:off x="2028656" y="3678331"/>
            <a:ext cx="22365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40.9%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485040" y="3678331"/>
            <a:ext cx="22365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37.7%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986313" y="3877702"/>
            <a:ext cx="162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50%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55" name="文本框 1054"/>
          <p:cNvSpPr txBox="1"/>
          <p:nvPr/>
        </p:nvSpPr>
        <p:spPr>
          <a:xfrm>
            <a:off x="1611952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模块一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4957750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模块二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303547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模块三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64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个性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当我们看到比较漂亮的个性图表时，随时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下来，然后当需要时，可以仿制出来，如下：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680" y="2060848"/>
            <a:ext cx="4320480" cy="4248472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6387207" y="2386748"/>
            <a:ext cx="4968552" cy="3596673"/>
            <a:chOff x="1561083" y="1412776"/>
            <a:chExt cx="4968552" cy="3596673"/>
          </a:xfrm>
        </p:grpSpPr>
        <p:grpSp>
          <p:nvGrpSpPr>
            <p:cNvPr id="9" name="组合 8"/>
            <p:cNvGrpSpPr/>
            <p:nvPr/>
          </p:nvGrpSpPr>
          <p:grpSpPr>
            <a:xfrm>
              <a:off x="1561083" y="1412776"/>
              <a:ext cx="4968552" cy="3596673"/>
              <a:chOff x="1561083" y="1916832"/>
              <a:chExt cx="4968552" cy="3596673"/>
            </a:xfrm>
          </p:grpSpPr>
          <p:graphicFrame>
            <p:nvGraphicFramePr>
              <p:cNvPr id="11" name="图表 10"/>
              <p:cNvGraphicFramePr/>
              <p:nvPr>
                <p:extLst>
                  <p:ext uri="{D42A27DB-BD31-4B8C-83A1-F6EECF244321}">
                    <p14:modId xmlns:p14="http://schemas.microsoft.com/office/powerpoint/2010/main" val="2160092131"/>
                  </p:ext>
                </p:extLst>
              </p:nvPr>
            </p:nvGraphicFramePr>
            <p:xfrm>
              <a:off x="1561083" y="1916832"/>
              <a:ext cx="4968552" cy="359667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2" name="椭圆 11"/>
              <p:cNvSpPr/>
              <p:nvPr/>
            </p:nvSpPr>
            <p:spPr>
              <a:xfrm>
                <a:off x="2353171" y="2132856"/>
                <a:ext cx="180000" cy="180000"/>
              </a:xfrm>
              <a:prstGeom prst="ellipse">
                <a:avLst/>
              </a:prstGeom>
              <a:solidFill>
                <a:srgbClr val="EF3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863571" y="2132856"/>
                <a:ext cx="180000" cy="180000"/>
              </a:xfrm>
              <a:prstGeom prst="ellipse">
                <a:avLst/>
              </a:prstGeom>
              <a:solidFill>
                <a:srgbClr val="FD7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55972" y="4869160"/>
                <a:ext cx="180000" cy="180000"/>
              </a:xfrm>
              <a:prstGeom prst="ellipse">
                <a:avLst/>
              </a:prstGeom>
              <a:solidFill>
                <a:srgbClr val="AA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863571" y="4869160"/>
                <a:ext cx="180000" cy="180000"/>
              </a:xfrm>
              <a:prstGeom prst="ellipse">
                <a:avLst/>
              </a:prstGeom>
              <a:solidFill>
                <a:srgbClr val="3B79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2" idx="5"/>
              </p:cNvCxnSpPr>
              <p:nvPr/>
            </p:nvCxnSpPr>
            <p:spPr>
              <a:xfrm>
                <a:off x="2506811" y="2286496"/>
                <a:ext cx="422424" cy="350416"/>
              </a:xfrm>
              <a:prstGeom prst="line">
                <a:avLst/>
              </a:prstGeom>
              <a:ln>
                <a:solidFill>
                  <a:srgbClr val="EF38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3" idx="3"/>
              </p:cNvCxnSpPr>
              <p:nvPr/>
            </p:nvCxnSpPr>
            <p:spPr>
              <a:xfrm flipH="1">
                <a:off x="5521523" y="2286496"/>
                <a:ext cx="368408" cy="350416"/>
              </a:xfrm>
              <a:prstGeom prst="line">
                <a:avLst/>
              </a:prstGeom>
              <a:ln>
                <a:solidFill>
                  <a:srgbClr val="FD7A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4" idx="7"/>
              </p:cNvCxnSpPr>
              <p:nvPr/>
            </p:nvCxnSpPr>
            <p:spPr>
              <a:xfrm flipV="1">
                <a:off x="2509612" y="4509120"/>
                <a:ext cx="491631" cy="386400"/>
              </a:xfrm>
              <a:prstGeom prst="line">
                <a:avLst/>
              </a:prstGeom>
              <a:ln>
                <a:solidFill>
                  <a:srgbClr val="AAD5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1"/>
              </p:cNvCxnSpPr>
              <p:nvPr/>
            </p:nvCxnSpPr>
            <p:spPr>
              <a:xfrm flipH="1" flipV="1">
                <a:off x="5449515" y="4581128"/>
                <a:ext cx="440416" cy="314392"/>
              </a:xfrm>
              <a:prstGeom prst="line">
                <a:avLst/>
              </a:prstGeom>
              <a:ln>
                <a:solidFill>
                  <a:srgbClr val="3B79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 rot="20331793">
              <a:off x="3391833" y="2596025"/>
              <a:ext cx="16788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ln>
                    <a:solidFill>
                      <a:schemeClr val="bg1"/>
                    </a:solidFill>
                  </a:ln>
                  <a:solidFill>
                    <a:srgbClr val="FF85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标题</a:t>
              </a: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6531222" y="2000453"/>
            <a:ext cx="12961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内容一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0491663" y="2000453"/>
            <a:ext cx="12879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内容二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531223" y="5666940"/>
            <a:ext cx="13681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内容三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10491663" y="5661018"/>
            <a:ext cx="1287980" cy="50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内容四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5019055" y="4077072"/>
            <a:ext cx="2313880" cy="0"/>
          </a:xfrm>
          <a:prstGeom prst="straightConnector1">
            <a:avLst/>
          </a:prstGeom>
          <a:noFill/>
          <a:ln w="6350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7996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个性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图表的创新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右边的图表和左边的图表很相似但差异较大，它是我根据左图所激发的灵感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的，而左图是从百度中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偶然发现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右图源文件在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《32-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人才选用育留（布衣公子作品）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2013.01.30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teliss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591" y="2269807"/>
            <a:ext cx="4247525" cy="360000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14"/>
          <a:stretch/>
        </p:blipFill>
        <p:spPr>
          <a:xfrm>
            <a:off x="6891263" y="2269807"/>
            <a:ext cx="4963566" cy="360000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sp>
        <p:nvSpPr>
          <p:cNvPr id="41" name="燕尾形 40"/>
          <p:cNvSpPr/>
          <p:nvPr/>
        </p:nvSpPr>
        <p:spPr>
          <a:xfrm>
            <a:off x="5774665" y="3493743"/>
            <a:ext cx="432048" cy="1152128"/>
          </a:xfrm>
          <a:prstGeom prst="chevron">
            <a:avLst/>
          </a:prstGeom>
          <a:solidFill>
            <a:srgbClr val="FF93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根据灵感，大胆尝试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下图完全是根据我大脑中突然蹦出的灵感所设计的图表，简洁清爽。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274"/>
          <p:cNvSpPr>
            <a:spLocks/>
          </p:cNvSpPr>
          <p:nvPr/>
        </p:nvSpPr>
        <p:spPr bwMode="auto">
          <a:xfrm>
            <a:off x="3506887" y="2925168"/>
            <a:ext cx="2016000" cy="2016000"/>
          </a:xfrm>
          <a:prstGeom prst="flowChartConnector">
            <a:avLst/>
          </a:prstGeom>
          <a:solidFill>
            <a:srgbClr val="FF93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" name="Freeform 369"/>
          <p:cNvSpPr>
            <a:spLocks/>
          </p:cNvSpPr>
          <p:nvPr/>
        </p:nvSpPr>
        <p:spPr bwMode="auto">
          <a:xfrm>
            <a:off x="6128929" y="2925168"/>
            <a:ext cx="2016000" cy="2016000"/>
          </a:xfrm>
          <a:prstGeom prst="flowChartConnector">
            <a:avLst/>
          </a:prstGeom>
          <a:solidFill>
            <a:srgbClr val="8BAB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33"/>
          <p:cNvSpPr txBox="1"/>
          <p:nvPr/>
        </p:nvSpPr>
        <p:spPr>
          <a:xfrm>
            <a:off x="3877832" y="3286837"/>
            <a:ext cx="12618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观念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类课程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35"/>
          <p:cNvSpPr txBox="1"/>
          <p:nvPr/>
        </p:nvSpPr>
        <p:spPr>
          <a:xfrm>
            <a:off x="6505986" y="3286837"/>
            <a:ext cx="12618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类课程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1345059" y="2924944"/>
            <a:ext cx="1728192" cy="0"/>
          </a:xfrm>
          <a:prstGeom prst="straightConnector1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5" idx="1"/>
          </p:cNvCxnSpPr>
          <p:nvPr/>
        </p:nvCxnSpPr>
        <p:spPr>
          <a:xfrm>
            <a:off x="3073251" y="2924944"/>
            <a:ext cx="728872" cy="29546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8547447" y="2924944"/>
            <a:ext cx="1728000" cy="0"/>
          </a:xfrm>
          <a:prstGeom prst="line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46" idx="7"/>
          </p:cNvCxnSpPr>
          <p:nvPr/>
        </p:nvCxnSpPr>
        <p:spPr>
          <a:xfrm flipH="1">
            <a:off x="7849693" y="2924944"/>
            <a:ext cx="720000" cy="29546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44"/>
          <p:cNvSpPr txBox="1">
            <a:spLocks noChangeArrowheads="1"/>
          </p:cNvSpPr>
          <p:nvPr/>
        </p:nvSpPr>
        <p:spPr bwMode="auto">
          <a:xfrm>
            <a:off x="1345059" y="3284984"/>
            <a:ext cx="187220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/>
              <a:t>观念态度类课程要有很强的理论性与思想性，有清晰的逻辑主线；</a:t>
            </a:r>
            <a:endParaRPr lang="en-US" altLang="zh-CN" b="1" dirty="0" smtClean="0">
              <a:solidFill>
                <a:srgbClr val="F05425"/>
              </a:solidFill>
            </a:endParaRPr>
          </a:p>
        </p:txBody>
      </p:sp>
      <p:sp>
        <p:nvSpPr>
          <p:cNvPr id="71" name="Text Box 44"/>
          <p:cNvSpPr txBox="1">
            <a:spLocks noChangeArrowheads="1"/>
          </p:cNvSpPr>
          <p:nvPr/>
        </p:nvSpPr>
        <p:spPr bwMode="auto">
          <a:xfrm>
            <a:off x="8403431" y="3284984"/>
            <a:ext cx="201622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 smtClean="0"/>
              <a:t>突出课程</a:t>
            </a:r>
            <a:r>
              <a:rPr lang="zh-CN" altLang="en-US" dirty="0"/>
              <a:t>的核心原理，解析要到位，并通过一系列的引导方法与训练手段，实现课程目标的要求。</a:t>
            </a:r>
            <a:endParaRPr lang="en-US" altLang="zh-CN" b="1" dirty="0" smtClean="0">
              <a:solidFill>
                <a:srgbClr val="F05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4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3.7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模块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灵活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摆放形成图表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同样的图形模块，可以灵活摆放，或适度改变大小，就可以形成非常美观的图表。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87407" y="2771497"/>
            <a:ext cx="3352448" cy="2905377"/>
            <a:chOff x="4154959" y="2675589"/>
            <a:chExt cx="3352448" cy="2905377"/>
          </a:xfrm>
        </p:grpSpPr>
        <p:sp>
          <p:nvSpPr>
            <p:cNvPr id="9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93724" y="4499828"/>
              <a:ext cx="164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 调动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54959" y="3354944"/>
              <a:ext cx="14958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 管理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变革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51103" y="3429000"/>
              <a:ext cx="20165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① 组织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调整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6567" y="2931139"/>
            <a:ext cx="6745536" cy="2586093"/>
            <a:chOff x="842591" y="2715115"/>
            <a:chExt cx="6745536" cy="2586093"/>
          </a:xfrm>
        </p:grpSpPr>
        <p:cxnSp>
          <p:nvCxnSpPr>
            <p:cNvPr id="63" name="直接连接符 62"/>
            <p:cNvCxnSpPr/>
            <p:nvPr/>
          </p:nvCxnSpPr>
          <p:spPr>
            <a:xfrm flipV="1">
              <a:off x="3842214" y="4215134"/>
              <a:ext cx="236125" cy="180396"/>
            </a:xfrm>
            <a:prstGeom prst="line">
              <a:avLst/>
            </a:prstGeom>
            <a:ln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842214" y="3628153"/>
              <a:ext cx="248322" cy="144289"/>
            </a:xfrm>
            <a:prstGeom prst="line">
              <a:avLst/>
            </a:prstGeom>
            <a:ln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4041713" y="3288161"/>
              <a:ext cx="1440000" cy="1440000"/>
              <a:chOff x="1058623" y="3078990"/>
              <a:chExt cx="1440000" cy="1440000"/>
            </a:xfrm>
          </p:grpSpPr>
          <p:sp>
            <p:nvSpPr>
              <p:cNvPr id="32" name="Freeform 188"/>
              <p:cNvSpPr>
                <a:spLocks noEditPoints="1"/>
              </p:cNvSpPr>
              <p:nvPr/>
            </p:nvSpPr>
            <p:spPr bwMode="auto">
              <a:xfrm>
                <a:off x="1058623" y="3078990"/>
                <a:ext cx="1440000" cy="1440000"/>
              </a:xfrm>
              <a:custGeom>
                <a:avLst/>
                <a:gdLst>
                  <a:gd name="T0" fmla="*/ 86 w 172"/>
                  <a:gd name="T1" fmla="*/ 172 h 172"/>
                  <a:gd name="T2" fmla="*/ 0 w 172"/>
                  <a:gd name="T3" fmla="*/ 86 h 172"/>
                  <a:gd name="T4" fmla="*/ 86 w 172"/>
                  <a:gd name="T5" fmla="*/ 0 h 172"/>
                  <a:gd name="T6" fmla="*/ 172 w 172"/>
                  <a:gd name="T7" fmla="*/ 86 h 172"/>
                  <a:gd name="T8" fmla="*/ 86 w 172"/>
                  <a:gd name="T9" fmla="*/ 172 h 172"/>
                  <a:gd name="T10" fmla="*/ 86 w 172"/>
                  <a:gd name="T11" fmla="*/ 2 h 172"/>
                  <a:gd name="T12" fmla="*/ 2 w 172"/>
                  <a:gd name="T13" fmla="*/ 86 h 172"/>
                  <a:gd name="T14" fmla="*/ 86 w 172"/>
                  <a:gd name="T15" fmla="*/ 169 h 172"/>
                  <a:gd name="T16" fmla="*/ 169 w 172"/>
                  <a:gd name="T17" fmla="*/ 86 h 172"/>
                  <a:gd name="T18" fmla="*/ 86 w 172"/>
                  <a:gd name="T19" fmla="*/ 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172"/>
                    </a:moveTo>
                    <a:cubicBezTo>
                      <a:pt x="39" y="172"/>
                      <a:pt x="0" y="133"/>
                      <a:pt x="0" y="86"/>
                    </a:cubicBezTo>
                    <a:cubicBezTo>
                      <a:pt x="0" y="38"/>
                      <a:pt x="39" y="0"/>
                      <a:pt x="86" y="0"/>
                    </a:cubicBezTo>
                    <a:cubicBezTo>
                      <a:pt x="133" y="0"/>
                      <a:pt x="172" y="38"/>
                      <a:pt x="172" y="86"/>
                    </a:cubicBezTo>
                    <a:cubicBezTo>
                      <a:pt x="172" y="133"/>
                      <a:pt x="133" y="172"/>
                      <a:pt x="86" y="172"/>
                    </a:cubicBezTo>
                    <a:close/>
                    <a:moveTo>
                      <a:pt x="86" y="2"/>
                    </a:moveTo>
                    <a:cubicBezTo>
                      <a:pt x="40" y="2"/>
                      <a:pt x="2" y="40"/>
                      <a:pt x="2" y="86"/>
                    </a:cubicBezTo>
                    <a:cubicBezTo>
                      <a:pt x="2" y="132"/>
                      <a:pt x="40" y="169"/>
                      <a:pt x="86" y="169"/>
                    </a:cubicBezTo>
                    <a:cubicBezTo>
                      <a:pt x="132" y="169"/>
                      <a:pt x="169" y="132"/>
                      <a:pt x="169" y="86"/>
                    </a:cubicBezTo>
                    <a:cubicBezTo>
                      <a:pt x="169" y="40"/>
                      <a:pt x="132" y="2"/>
                      <a:pt x="86" y="2"/>
                    </a:cubicBezTo>
                    <a:close/>
                  </a:path>
                </a:pathLst>
              </a:custGeom>
              <a:solidFill>
                <a:srgbClr val="CD1F0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89"/>
              <p:cNvSpPr>
                <a:spLocks noChangeArrowheads="1"/>
              </p:cNvSpPr>
              <p:nvPr/>
            </p:nvSpPr>
            <p:spPr bwMode="auto">
              <a:xfrm>
                <a:off x="1130623" y="3150990"/>
                <a:ext cx="1296000" cy="1296000"/>
              </a:xfrm>
              <a:prstGeom prst="ellipse">
                <a:avLst/>
              </a:prstGeom>
              <a:solidFill>
                <a:srgbClr val="CD1F0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224625" y="3475825"/>
                <a:ext cx="110799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3600" dirty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信誉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797280" y="4141181"/>
              <a:ext cx="1155233" cy="1160027"/>
              <a:chOff x="5608149" y="3846954"/>
              <a:chExt cx="1155233" cy="1160027"/>
            </a:xfrm>
          </p:grpSpPr>
          <p:sp>
            <p:nvSpPr>
              <p:cNvPr id="29" name="Freeform 190"/>
              <p:cNvSpPr>
                <a:spLocks noEditPoints="1"/>
              </p:cNvSpPr>
              <p:nvPr/>
            </p:nvSpPr>
            <p:spPr bwMode="auto">
              <a:xfrm>
                <a:off x="5608149" y="3846954"/>
                <a:ext cx="1155233" cy="1160027"/>
              </a:xfrm>
              <a:custGeom>
                <a:avLst/>
                <a:gdLst>
                  <a:gd name="T0" fmla="*/ 102 w 204"/>
                  <a:gd name="T1" fmla="*/ 205 h 205"/>
                  <a:gd name="T2" fmla="*/ 0 w 204"/>
                  <a:gd name="T3" fmla="*/ 103 h 205"/>
                  <a:gd name="T4" fmla="*/ 102 w 204"/>
                  <a:gd name="T5" fmla="*/ 0 h 205"/>
                  <a:gd name="T6" fmla="*/ 204 w 204"/>
                  <a:gd name="T7" fmla="*/ 103 h 205"/>
                  <a:gd name="T8" fmla="*/ 102 w 204"/>
                  <a:gd name="T9" fmla="*/ 205 h 205"/>
                  <a:gd name="T10" fmla="*/ 102 w 204"/>
                  <a:gd name="T11" fmla="*/ 3 h 205"/>
                  <a:gd name="T12" fmla="*/ 3 w 204"/>
                  <a:gd name="T13" fmla="*/ 103 h 205"/>
                  <a:gd name="T14" fmla="*/ 102 w 204"/>
                  <a:gd name="T15" fmla="*/ 202 h 205"/>
                  <a:gd name="T16" fmla="*/ 202 w 204"/>
                  <a:gd name="T17" fmla="*/ 103 h 205"/>
                  <a:gd name="T18" fmla="*/ 102 w 204"/>
                  <a:gd name="T19" fmla="*/ 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91"/>
              <p:cNvSpPr>
                <a:spLocks noChangeArrowheads="1"/>
              </p:cNvSpPr>
              <p:nvPr/>
            </p:nvSpPr>
            <p:spPr bwMode="auto">
              <a:xfrm>
                <a:off x="5682448" y="3922451"/>
                <a:ext cx="1006635" cy="1009032"/>
              </a:xfrm>
              <a:prstGeom prst="ellipse">
                <a:avLst/>
              </a:prstGeom>
              <a:solidFill>
                <a:srgbClr val="FF85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682448" y="4073024"/>
                <a:ext cx="100663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誉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797280" y="2715115"/>
              <a:ext cx="1155233" cy="1160027"/>
              <a:chOff x="5608149" y="2420888"/>
              <a:chExt cx="1155233" cy="1160027"/>
            </a:xfrm>
          </p:grpSpPr>
          <p:sp>
            <p:nvSpPr>
              <p:cNvPr id="26" name="Freeform 192"/>
              <p:cNvSpPr>
                <a:spLocks noEditPoints="1"/>
              </p:cNvSpPr>
              <p:nvPr/>
            </p:nvSpPr>
            <p:spPr bwMode="auto">
              <a:xfrm>
                <a:off x="5608149" y="2420888"/>
                <a:ext cx="1155233" cy="1160027"/>
              </a:xfrm>
              <a:custGeom>
                <a:avLst/>
                <a:gdLst>
                  <a:gd name="T0" fmla="*/ 102 w 204"/>
                  <a:gd name="T1" fmla="*/ 205 h 205"/>
                  <a:gd name="T2" fmla="*/ 0 w 204"/>
                  <a:gd name="T3" fmla="*/ 103 h 205"/>
                  <a:gd name="T4" fmla="*/ 102 w 204"/>
                  <a:gd name="T5" fmla="*/ 0 h 205"/>
                  <a:gd name="T6" fmla="*/ 204 w 204"/>
                  <a:gd name="T7" fmla="*/ 103 h 205"/>
                  <a:gd name="T8" fmla="*/ 102 w 204"/>
                  <a:gd name="T9" fmla="*/ 205 h 205"/>
                  <a:gd name="T10" fmla="*/ 102 w 204"/>
                  <a:gd name="T11" fmla="*/ 3 h 205"/>
                  <a:gd name="T12" fmla="*/ 3 w 204"/>
                  <a:gd name="T13" fmla="*/ 103 h 205"/>
                  <a:gd name="T14" fmla="*/ 102 w 204"/>
                  <a:gd name="T15" fmla="*/ 202 h 205"/>
                  <a:gd name="T16" fmla="*/ 202 w 204"/>
                  <a:gd name="T17" fmla="*/ 103 h 205"/>
                  <a:gd name="T18" fmla="*/ 102 w 204"/>
                  <a:gd name="T19" fmla="*/ 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8BAB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93"/>
              <p:cNvSpPr>
                <a:spLocks noChangeArrowheads="1"/>
              </p:cNvSpPr>
              <p:nvPr/>
            </p:nvSpPr>
            <p:spPr bwMode="auto">
              <a:xfrm>
                <a:off x="5682448" y="2499981"/>
                <a:ext cx="1006635" cy="1009032"/>
              </a:xfrm>
              <a:prstGeom prst="ellipse">
                <a:avLst/>
              </a:pr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682448" y="2646958"/>
                <a:ext cx="100663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信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6"/>
            <p:cNvSpPr txBox="1"/>
            <p:nvPr/>
          </p:nvSpPr>
          <p:spPr>
            <a:xfrm>
              <a:off x="842591" y="3008896"/>
              <a:ext cx="186543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诚实、守信</a:t>
              </a:r>
              <a:endParaRPr lang="zh-CN" altLang="en-US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6"/>
            <p:cNvSpPr txBox="1"/>
            <p:nvPr/>
          </p:nvSpPr>
          <p:spPr>
            <a:xfrm>
              <a:off x="842591" y="4395530"/>
              <a:ext cx="186543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名誉、声誉</a:t>
              </a:r>
            </a:p>
          </p:txBody>
        </p:sp>
        <p:sp>
          <p:nvSpPr>
            <p:cNvPr id="44" name="TextBox 6"/>
            <p:cNvSpPr txBox="1"/>
            <p:nvPr/>
          </p:nvSpPr>
          <p:spPr>
            <a:xfrm>
              <a:off x="5542734" y="3762809"/>
              <a:ext cx="204539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讲信用的好声誉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1058615" y="3581360"/>
              <a:ext cx="1812964" cy="0"/>
            </a:xfrm>
            <a:prstGeom prst="line">
              <a:avLst/>
            </a:prstGeom>
            <a:ln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058615" y="4966926"/>
              <a:ext cx="1812964" cy="0"/>
            </a:xfrm>
            <a:prstGeom prst="line">
              <a:avLst/>
            </a:prstGeom>
            <a:ln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420144" y="4242436"/>
              <a:ext cx="1945986" cy="0"/>
            </a:xfrm>
            <a:prstGeom prst="line">
              <a:avLst/>
            </a:prstGeom>
            <a:ln>
              <a:solidFill>
                <a:srgbClr val="CD1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75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3.8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引入图片的图表设计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我们在设计图表的过程中，可以根据版面的需求，灵活地引入图片，让表达更直观！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642791" y="2852936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531223" y="2852936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/>
          <p:cNvSpPr/>
          <p:nvPr/>
        </p:nvSpPr>
        <p:spPr>
          <a:xfrm>
            <a:off x="5307087" y="3573016"/>
            <a:ext cx="1512168" cy="1512168"/>
          </a:xfrm>
          <a:prstGeom prst="ellipse">
            <a:avLst/>
          </a:prstGeom>
          <a:solidFill>
            <a:srgbClr val="FF93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内部压力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350981" y="5589240"/>
            <a:ext cx="2664000" cy="0"/>
          </a:xfrm>
          <a:prstGeom prst="line">
            <a:avLst/>
          </a:prstGeom>
          <a:ln w="1270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23511" y="5589240"/>
            <a:ext cx="2664000" cy="0"/>
          </a:xfrm>
          <a:prstGeom prst="line">
            <a:avLst/>
          </a:prstGeom>
          <a:ln w="1270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350981" y="3031655"/>
            <a:ext cx="235826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）不能自我肯定：</a:t>
            </a:r>
            <a:endParaRPr lang="en-US" altLang="zh-CN" sz="1600" b="1" u="sng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9555559" y="3031655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标准定得很高、常觉时间不够用、选择牺牲休息、休闲的时间，导致长期失眠、缺乏与家人相处的时间、终年处于紧张状态。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val="39409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47" name="椭圆 46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52" name="椭圆 51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57" name="椭圆 56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22" name="椭圆 21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25" name="椭圆 24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28" name="椭圆 27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31" name="椭圆 3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并列关系图表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315492834"/>
              </p:ext>
            </p:extLst>
          </p:nvPr>
        </p:nvGraphicFramePr>
        <p:xfrm>
          <a:off x="8043391" y="1617591"/>
          <a:ext cx="3600450" cy="4332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70583" y="1484784"/>
            <a:ext cx="4720835" cy="4597915"/>
            <a:chOff x="5697232" y="1567389"/>
            <a:chExt cx="4720835" cy="4597915"/>
          </a:xfrm>
        </p:grpSpPr>
        <p:grpSp>
          <p:nvGrpSpPr>
            <p:cNvPr id="13" name="组合 12"/>
            <p:cNvGrpSpPr/>
            <p:nvPr/>
          </p:nvGrpSpPr>
          <p:grpSpPr>
            <a:xfrm>
              <a:off x="5740822" y="1567389"/>
              <a:ext cx="4677245" cy="4597915"/>
              <a:chOff x="513871" y="2189173"/>
              <a:chExt cx="4677245" cy="4597915"/>
            </a:xfrm>
          </p:grpSpPr>
          <p:sp>
            <p:nvSpPr>
              <p:cNvPr id="19" name="Ellipse 11"/>
              <p:cNvSpPr/>
              <p:nvPr/>
            </p:nvSpPr>
            <p:spPr>
              <a:xfrm>
                <a:off x="1829253" y="3602050"/>
                <a:ext cx="2016000" cy="201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决定组织结构的因素</a:t>
                </a:r>
              </a:p>
            </p:txBody>
          </p:sp>
          <p:grpSp>
            <p:nvGrpSpPr>
              <p:cNvPr id="20" name="Groupe 6"/>
              <p:cNvGrpSpPr/>
              <p:nvPr/>
            </p:nvGrpSpPr>
            <p:grpSpPr>
              <a:xfrm>
                <a:off x="513871" y="2189173"/>
                <a:ext cx="4677245" cy="4597915"/>
                <a:chOff x="1891684" y="1021838"/>
                <a:chExt cx="5346684" cy="5256000"/>
              </a:xfrm>
            </p:grpSpPr>
            <p:sp>
              <p:nvSpPr>
                <p:cNvPr id="21" name="Ellipse 1"/>
                <p:cNvSpPr/>
                <p:nvPr/>
              </p:nvSpPr>
              <p:spPr bwMode="auto">
                <a:xfrm>
                  <a:off x="3449603" y="1021838"/>
                  <a:ext cx="2203944" cy="1810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25141">
                      <a:moveTo>
                        <a:pt x="1354519" y="0"/>
                      </a:moveTo>
                      <a:cubicBezTo>
                        <a:pt x="2102599" y="0"/>
                        <a:pt x="2709038" y="606439"/>
                        <a:pt x="2709038" y="1354519"/>
                      </a:cubicBezTo>
                      <a:cubicBezTo>
                        <a:pt x="2709038" y="1686182"/>
                        <a:pt x="2589836" y="1990004"/>
                        <a:pt x="2391532" y="2225141"/>
                      </a:cubicBezTo>
                      <a:cubicBezTo>
                        <a:pt x="2118271" y="1987777"/>
                        <a:pt x="1761303" y="1844825"/>
                        <a:pt x="1370947" y="1844825"/>
                      </a:cubicBezTo>
                      <a:cubicBezTo>
                        <a:pt x="1080693" y="1844825"/>
                        <a:pt x="808899" y="1923861"/>
                        <a:pt x="576781" y="2063055"/>
                      </a:cubicBezTo>
                      <a:cubicBezTo>
                        <a:pt x="446805" y="1848102"/>
                        <a:pt x="254756" y="1670088"/>
                        <a:pt x="16605" y="1555988"/>
                      </a:cubicBezTo>
                      <a:cubicBezTo>
                        <a:pt x="5092" y="1490427"/>
                        <a:pt x="0" y="1423068"/>
                        <a:pt x="0" y="1354519"/>
                      </a:cubicBezTo>
                      <a:cubicBezTo>
                        <a:pt x="0" y="606439"/>
                        <a:pt x="606439" y="0"/>
                        <a:pt x="135451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FC332">
                        <a:shade val="30000"/>
                        <a:satMod val="115000"/>
                      </a:srgbClr>
                    </a:gs>
                    <a:gs pos="50000">
                      <a:srgbClr val="8FC332">
                        <a:shade val="67500"/>
                        <a:satMod val="115000"/>
                      </a:srgbClr>
                    </a:gs>
                    <a:gs pos="100000">
                      <a:srgbClr val="8FC3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2" name="Ellipse 2"/>
                <p:cNvSpPr/>
                <p:nvPr/>
              </p:nvSpPr>
              <p:spPr bwMode="auto">
                <a:xfrm rot="1602816">
                  <a:off x="5245384" y="2203403"/>
                  <a:ext cx="1992984" cy="2198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9731" h="2702937">
                      <a:moveTo>
                        <a:pt x="449568" y="163483"/>
                      </a:moveTo>
                      <a:cubicBezTo>
                        <a:pt x="641494" y="59222"/>
                        <a:pt x="861437" y="0"/>
                        <a:pt x="1095212" y="0"/>
                      </a:cubicBezTo>
                      <a:cubicBezTo>
                        <a:pt x="1843292" y="0"/>
                        <a:pt x="2449731" y="606439"/>
                        <a:pt x="2449731" y="1354519"/>
                      </a:cubicBezTo>
                      <a:cubicBezTo>
                        <a:pt x="2449731" y="2061857"/>
                        <a:pt x="1907549" y="2642562"/>
                        <a:pt x="1216034" y="2702937"/>
                      </a:cubicBezTo>
                      <a:cubicBezTo>
                        <a:pt x="1201866" y="2504104"/>
                        <a:pt x="1148670" y="2304837"/>
                        <a:pt x="1053489" y="2115701"/>
                      </a:cubicBezTo>
                      <a:cubicBezTo>
                        <a:pt x="840207" y="1691888"/>
                        <a:pt x="460456" y="1407066"/>
                        <a:pt x="33278" y="1301846"/>
                      </a:cubicBezTo>
                      <a:cubicBezTo>
                        <a:pt x="92387" y="1061969"/>
                        <a:pt x="83747" y="804960"/>
                        <a:pt x="0" y="559782"/>
                      </a:cubicBezTo>
                      <a:cubicBezTo>
                        <a:pt x="117373" y="395872"/>
                        <a:pt x="271398" y="260271"/>
                        <a:pt x="449568" y="1634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8DA00">
                        <a:shade val="30000"/>
                        <a:satMod val="115000"/>
                      </a:srgbClr>
                    </a:gs>
                    <a:gs pos="50000">
                      <a:srgbClr val="F8DA00">
                        <a:shade val="67500"/>
                        <a:satMod val="115000"/>
                      </a:srgbClr>
                    </a:gs>
                    <a:gs pos="100000">
                      <a:srgbClr val="F8DA0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3" name="Ellipse 4"/>
                <p:cNvSpPr/>
                <p:nvPr/>
              </p:nvSpPr>
              <p:spPr bwMode="auto">
                <a:xfrm rot="558114">
                  <a:off x="4468344" y="4240599"/>
                  <a:ext cx="2200599" cy="2037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926" h="2504127">
                      <a:moveTo>
                        <a:pt x="1367525" y="32468"/>
                      </a:moveTo>
                      <a:cubicBezTo>
                        <a:pt x="1605267" y="85012"/>
                        <a:pt x="1844683" y="70520"/>
                        <a:pt x="2064244" y="0"/>
                      </a:cubicBezTo>
                      <a:cubicBezTo>
                        <a:pt x="2449205" y="237779"/>
                        <a:pt x="2704927" y="663830"/>
                        <a:pt x="2704926" y="1149607"/>
                      </a:cubicBezTo>
                      <a:cubicBezTo>
                        <a:pt x="2704926" y="1897687"/>
                        <a:pt x="2098487" y="2504128"/>
                        <a:pt x="1350407" y="2504127"/>
                      </a:cubicBezTo>
                      <a:cubicBezTo>
                        <a:pt x="629702" y="2504126"/>
                        <a:pt x="40461" y="1941260"/>
                        <a:pt x="0" y="1231039"/>
                      </a:cubicBezTo>
                      <a:lnTo>
                        <a:pt x="97064" y="1220133"/>
                      </a:lnTo>
                      <a:cubicBezTo>
                        <a:pt x="740755" y="1114702"/>
                        <a:pt x="1227934" y="630455"/>
                        <a:pt x="1367525" y="324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E8510">
                        <a:shade val="30000"/>
                        <a:satMod val="115000"/>
                      </a:srgbClr>
                    </a:gs>
                    <a:gs pos="50000">
                      <a:srgbClr val="EE8510">
                        <a:shade val="67500"/>
                        <a:satMod val="115000"/>
                      </a:srgbClr>
                    </a:gs>
                    <a:gs pos="100000">
                      <a:srgbClr val="EE851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4" name="Ellipse 3"/>
                <p:cNvSpPr/>
                <p:nvPr/>
              </p:nvSpPr>
              <p:spPr bwMode="auto">
                <a:xfrm rot="2184403">
                  <a:off x="2349043" y="4411197"/>
                  <a:ext cx="2203944" cy="18310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50721">
                      <a:moveTo>
                        <a:pt x="340166" y="0"/>
                      </a:moveTo>
                      <a:cubicBezTo>
                        <a:pt x="855174" y="431249"/>
                        <a:pt x="1605143" y="488839"/>
                        <a:pt x="2185723" y="111806"/>
                      </a:cubicBezTo>
                      <a:cubicBezTo>
                        <a:pt x="2307324" y="319312"/>
                        <a:pt x="2477458" y="482976"/>
                        <a:pt x="2674383" y="595470"/>
                      </a:cubicBezTo>
                      <a:cubicBezTo>
                        <a:pt x="2697442" y="692020"/>
                        <a:pt x="2709038" y="792757"/>
                        <a:pt x="2709038" y="896202"/>
                      </a:cubicBezTo>
                      <a:cubicBezTo>
                        <a:pt x="2709038" y="1644282"/>
                        <a:pt x="2102599" y="2250721"/>
                        <a:pt x="1354519" y="2250721"/>
                      </a:cubicBezTo>
                      <a:cubicBezTo>
                        <a:pt x="606439" y="2250721"/>
                        <a:pt x="0" y="1644282"/>
                        <a:pt x="0" y="896202"/>
                      </a:cubicBezTo>
                      <a:cubicBezTo>
                        <a:pt x="0" y="552248"/>
                        <a:pt x="128201" y="238237"/>
                        <a:pt x="3401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A0930">
                        <a:shade val="30000"/>
                        <a:satMod val="115000"/>
                      </a:srgbClr>
                    </a:gs>
                    <a:gs pos="50000">
                      <a:srgbClr val="DA0930">
                        <a:shade val="67500"/>
                        <a:satMod val="115000"/>
                      </a:srgbClr>
                    </a:gs>
                    <a:gs pos="100000">
                      <a:srgbClr val="DA093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5" name="Ellipse 5"/>
                <p:cNvSpPr/>
                <p:nvPr/>
              </p:nvSpPr>
              <p:spPr bwMode="auto">
                <a:xfrm rot="1112104">
                  <a:off x="1891684" y="2113562"/>
                  <a:ext cx="1806260" cy="2203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214" h="2709038">
                      <a:moveTo>
                        <a:pt x="951727" y="60896"/>
                      </a:moveTo>
                      <a:cubicBezTo>
                        <a:pt x="1078969" y="21320"/>
                        <a:pt x="1214254" y="0"/>
                        <a:pt x="1354519" y="0"/>
                      </a:cubicBezTo>
                      <a:cubicBezTo>
                        <a:pt x="1683791" y="0"/>
                        <a:pt x="1985621" y="117490"/>
                        <a:pt x="2220214" y="313028"/>
                      </a:cubicBezTo>
                      <a:cubicBezTo>
                        <a:pt x="1867634" y="716622"/>
                        <a:pt x="1733553" y="1291377"/>
                        <a:pt x="1916237" y="1836252"/>
                      </a:cubicBezTo>
                      <a:cubicBezTo>
                        <a:pt x="1957396" y="1959016"/>
                        <a:pt x="2012300" y="2073297"/>
                        <a:pt x="2080225" y="2176965"/>
                      </a:cubicBezTo>
                      <a:cubicBezTo>
                        <a:pt x="1875040" y="2296436"/>
                        <a:pt x="1701884" y="2471390"/>
                        <a:pt x="1583502" y="2688234"/>
                      </a:cubicBezTo>
                      <a:cubicBezTo>
                        <a:pt x="1509242" y="2702423"/>
                        <a:pt x="1432653" y="2709038"/>
                        <a:pt x="1354519" y="2709038"/>
                      </a:cubicBezTo>
                      <a:cubicBezTo>
                        <a:pt x="606439" y="2709038"/>
                        <a:pt x="0" y="2102599"/>
                        <a:pt x="0" y="1354519"/>
                      </a:cubicBezTo>
                      <a:cubicBezTo>
                        <a:pt x="0" y="746704"/>
                        <a:pt x="400344" y="232394"/>
                        <a:pt x="951727" y="60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98D1">
                        <a:shade val="30000"/>
                        <a:satMod val="115000"/>
                      </a:srgbClr>
                    </a:gs>
                    <a:gs pos="50000">
                      <a:srgbClr val="0098D1">
                        <a:shade val="67500"/>
                        <a:satMod val="115000"/>
                      </a:srgbClr>
                    </a:gs>
                    <a:gs pos="100000">
                      <a:srgbClr val="0098D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</p:grpSp>
        </p:grpSp>
        <p:sp>
          <p:nvSpPr>
            <p:cNvPr id="14" name="Rectangle 8"/>
            <p:cNvSpPr/>
            <p:nvPr/>
          </p:nvSpPr>
          <p:spPr>
            <a:xfrm>
              <a:off x="7419578" y="2073773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战略因素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5" name="Rectangle 9"/>
            <p:cNvSpPr/>
            <p:nvPr/>
          </p:nvSpPr>
          <p:spPr>
            <a:xfrm>
              <a:off x="9108209" y="3225050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环境因素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5697232" y="3225050"/>
              <a:ext cx="150128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权利因素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488492" y="5144207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规模因素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500740" y="5070216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技术因素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6603231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6473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递进关系图表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ltGray">
          <a:xfrm>
            <a:off x="1079882" y="3789040"/>
            <a:ext cx="2071701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第一步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ltGray">
          <a:xfrm>
            <a:off x="3454568" y="3789040"/>
            <a:ext cx="2071696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solidFill>
              <a:srgbClr val="8BAB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第二步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ltGray">
          <a:xfrm>
            <a:off x="5829249" y="3789040"/>
            <a:ext cx="2071702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79882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450045" y="4460106"/>
            <a:ext cx="2071702" cy="1728192"/>
          </a:xfrm>
          <a:prstGeom prst="roundRect">
            <a:avLst>
              <a:gd name="adj" fmla="val 1939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829249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摘录 33"/>
          <p:cNvSpPr/>
          <p:nvPr/>
        </p:nvSpPr>
        <p:spPr>
          <a:xfrm rot="5400000">
            <a:off x="3140482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35" name="流程图: 摘录 34"/>
          <p:cNvSpPr/>
          <p:nvPr/>
        </p:nvSpPr>
        <p:spPr>
          <a:xfrm rot="5400000">
            <a:off x="5508457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36" name="AutoShape 8"/>
          <p:cNvSpPr>
            <a:spLocks noChangeArrowheads="1"/>
          </p:cNvSpPr>
          <p:nvPr/>
        </p:nvSpPr>
        <p:spPr bwMode="ltGray">
          <a:xfrm>
            <a:off x="8203937" y="3789040"/>
            <a:ext cx="2071702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第四步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8203937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流程图: 摘录 60"/>
          <p:cNvSpPr/>
          <p:nvPr/>
        </p:nvSpPr>
        <p:spPr>
          <a:xfrm rot="5400000">
            <a:off x="7876432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62" name="矩形 61"/>
          <p:cNvSpPr/>
          <p:nvPr/>
        </p:nvSpPr>
        <p:spPr>
          <a:xfrm>
            <a:off x="1092607" y="4874535"/>
            <a:ext cx="2058976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奖惩制度，如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员工奖惩管理办法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3" name="矩形 62"/>
          <p:cNvSpPr/>
          <p:nvPr/>
        </p:nvSpPr>
        <p:spPr>
          <a:xfrm>
            <a:off x="3464453" y="4874535"/>
            <a:ext cx="2058976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公示等民主程序颁布制度。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836299" y="4874535"/>
            <a:ext cx="2058976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员工奖惩管理办法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并签字。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208146" y="4874535"/>
            <a:ext cx="2058976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渐进性惩处。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5947567" y="1603896"/>
            <a:ext cx="1847591" cy="1249040"/>
            <a:chOff x="6307607" y="4221088"/>
            <a:chExt cx="1847591" cy="1249040"/>
          </a:xfrm>
        </p:grpSpPr>
        <p:sp>
          <p:nvSpPr>
            <p:cNvPr id="82" name="对角圆角矩形 81"/>
            <p:cNvSpPr/>
            <p:nvPr/>
          </p:nvSpPr>
          <p:spPr>
            <a:xfrm>
              <a:off x="6307607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513604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解决问题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539095" y="1603896"/>
            <a:ext cx="1847591" cy="1249040"/>
            <a:chOff x="3899135" y="4221088"/>
            <a:chExt cx="1847591" cy="1249040"/>
          </a:xfrm>
        </p:grpSpPr>
        <p:sp>
          <p:nvSpPr>
            <p:cNvPr id="85" name="对角圆角矩形 84"/>
            <p:cNvSpPr/>
            <p:nvPr/>
          </p:nvSpPr>
          <p:spPr>
            <a:xfrm>
              <a:off x="3899135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4107334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查明事实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130623" y="1603896"/>
            <a:ext cx="1847591" cy="1249040"/>
            <a:chOff x="1490663" y="4221088"/>
            <a:chExt cx="1847591" cy="1249040"/>
          </a:xfrm>
        </p:grpSpPr>
        <p:sp>
          <p:nvSpPr>
            <p:cNvPr id="88" name="对角圆角矩形 87"/>
            <p:cNvSpPr/>
            <p:nvPr/>
          </p:nvSpPr>
          <p:spPr>
            <a:xfrm>
              <a:off x="1490663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687851" y="4645553"/>
              <a:ext cx="14532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受理申诉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356040" y="1603896"/>
            <a:ext cx="1847591" cy="1249040"/>
            <a:chOff x="8716080" y="4221088"/>
            <a:chExt cx="1847591" cy="1249040"/>
          </a:xfrm>
        </p:grpSpPr>
        <p:sp>
          <p:nvSpPr>
            <p:cNvPr id="91" name="对角圆角矩形 90"/>
            <p:cNvSpPr/>
            <p:nvPr/>
          </p:nvSpPr>
          <p:spPr>
            <a:xfrm>
              <a:off x="8716080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919875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申请仲裁</a:t>
              </a:r>
            </a:p>
          </p:txBody>
        </p:sp>
      </p:grpSp>
      <p:sp>
        <p:nvSpPr>
          <p:cNvPr id="93" name="箭头1"/>
          <p:cNvSpPr>
            <a:spLocks noChangeArrowheads="1"/>
          </p:cNvSpPr>
          <p:nvPr/>
        </p:nvSpPr>
        <p:spPr bwMode="gray">
          <a:xfrm>
            <a:off x="3063624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94" name="箭头1"/>
          <p:cNvSpPr>
            <a:spLocks noChangeArrowheads="1"/>
          </p:cNvSpPr>
          <p:nvPr/>
        </p:nvSpPr>
        <p:spPr bwMode="gray">
          <a:xfrm>
            <a:off x="5480433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400" kern="0">
              <a:solidFill>
                <a:srgbClr val="4D4D4D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5" name="箭头1"/>
          <p:cNvSpPr>
            <a:spLocks noChangeArrowheads="1"/>
          </p:cNvSpPr>
          <p:nvPr/>
        </p:nvSpPr>
        <p:spPr bwMode="gray">
          <a:xfrm>
            <a:off x="7897243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400" kern="0">
              <a:solidFill>
                <a:srgbClr val="4D4D4D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67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循环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27" name="图示 26"/>
          <p:cNvGraphicFramePr/>
          <p:nvPr>
            <p:extLst>
              <p:ext uri="{D42A27DB-BD31-4B8C-83A1-F6EECF244321}">
                <p14:modId xmlns:p14="http://schemas.microsoft.com/office/powerpoint/2010/main" val="3278962360"/>
              </p:ext>
            </p:extLst>
          </p:nvPr>
        </p:nvGraphicFramePr>
        <p:xfrm>
          <a:off x="6607926" y="1880828"/>
          <a:ext cx="5328591" cy="426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914599" y="2057232"/>
            <a:ext cx="3910295" cy="3910065"/>
            <a:chOff x="981913" y="1844824"/>
            <a:chExt cx="3910295" cy="3910065"/>
          </a:xfrm>
        </p:grpSpPr>
        <p:grpSp>
          <p:nvGrpSpPr>
            <p:cNvPr id="4" name="深色箭头3"/>
            <p:cNvGrpSpPr/>
            <p:nvPr/>
          </p:nvGrpSpPr>
          <p:grpSpPr>
            <a:xfrm>
              <a:off x="990011" y="2427896"/>
              <a:ext cx="3323059" cy="3326993"/>
              <a:chOff x="5084154" y="3291992"/>
              <a:chExt cx="3323059" cy="3326993"/>
            </a:xfrm>
          </p:grpSpPr>
          <p:sp>
            <p:nvSpPr>
              <p:cNvPr id="5" name="箭头3"/>
              <p:cNvSpPr>
                <a:spLocks/>
              </p:cNvSpPr>
              <p:nvPr/>
            </p:nvSpPr>
            <p:spPr bwMode="auto">
              <a:xfrm>
                <a:off x="5084154" y="4471203"/>
                <a:ext cx="1948668" cy="2147782"/>
              </a:xfrm>
              <a:custGeom>
                <a:avLst/>
                <a:gdLst>
                  <a:gd name="T0" fmla="*/ 2976 w 3207"/>
                  <a:gd name="T1" fmla="*/ 1912 h 3537"/>
                  <a:gd name="T2" fmla="*/ 1591 w 3207"/>
                  <a:gd name="T3" fmla="*/ 352 h 3537"/>
                  <a:gd name="T4" fmla="*/ 823 w 3207"/>
                  <a:gd name="T5" fmla="*/ 0 h 3537"/>
                  <a:gd name="T6" fmla="*/ 7 w 3207"/>
                  <a:gd name="T7" fmla="*/ 624 h 3537"/>
                  <a:gd name="T8" fmla="*/ 0 w 3207"/>
                  <a:gd name="T9" fmla="*/ 619 h 3537"/>
                  <a:gd name="T10" fmla="*/ 3207 w 3207"/>
                  <a:gd name="T11" fmla="*/ 3536 h 3537"/>
                  <a:gd name="T12" fmla="*/ 3204 w 3207"/>
                  <a:gd name="T13" fmla="*/ 3537 h 3537"/>
                  <a:gd name="T14" fmla="*/ 3207 w 3207"/>
                  <a:gd name="T15" fmla="*/ 3536 h 3537"/>
                  <a:gd name="T16" fmla="*/ 2599 w 3207"/>
                  <a:gd name="T17" fmla="*/ 2736 h 3537"/>
                  <a:gd name="T18" fmla="*/ 2983 w 3207"/>
                  <a:gd name="T19" fmla="*/ 1904 h 3537"/>
                  <a:gd name="T20" fmla="*/ 2976 w 3207"/>
                  <a:gd name="T21" fmla="*/ 1912 h 3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37">
                    <a:moveTo>
                      <a:pt x="2976" y="1912"/>
                    </a:moveTo>
                    <a:cubicBezTo>
                      <a:pt x="2207" y="1803"/>
                      <a:pt x="1613" y="1150"/>
                      <a:pt x="1591" y="352"/>
                    </a:cubicBezTo>
                    <a:lnTo>
                      <a:pt x="823" y="0"/>
                    </a:lnTo>
                    <a:lnTo>
                      <a:pt x="7" y="624"/>
                    </a:lnTo>
                    <a:lnTo>
                      <a:pt x="0" y="619"/>
                    </a:lnTo>
                    <a:cubicBezTo>
                      <a:pt x="152" y="2256"/>
                      <a:pt x="1528" y="3537"/>
                      <a:pt x="3207" y="3536"/>
                    </a:cubicBezTo>
                    <a:lnTo>
                      <a:pt x="3204" y="3537"/>
                    </a:lnTo>
                    <a:cubicBezTo>
                      <a:pt x="3205" y="3537"/>
                      <a:pt x="3206" y="3537"/>
                      <a:pt x="3207" y="3536"/>
                    </a:cubicBezTo>
                    <a:lnTo>
                      <a:pt x="2599" y="2736"/>
                    </a:lnTo>
                    <a:lnTo>
                      <a:pt x="2983" y="1904"/>
                    </a:lnTo>
                    <a:lnTo>
                      <a:pt x="2976" y="1912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6" name="文本3"/>
              <p:cNvSpPr/>
              <p:nvPr/>
            </p:nvSpPr>
            <p:spPr>
              <a:xfrm rot="14003510">
                <a:off x="5656813" y="3291991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个人品牌维护提升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" name="深色箭头2"/>
            <p:cNvGrpSpPr/>
            <p:nvPr/>
          </p:nvGrpSpPr>
          <p:grpSpPr>
            <a:xfrm>
              <a:off x="1562670" y="2427896"/>
              <a:ext cx="3329538" cy="3318895"/>
              <a:chOff x="5656813" y="3291992"/>
              <a:chExt cx="3329538" cy="3318895"/>
            </a:xfrm>
          </p:grpSpPr>
          <p:sp>
            <p:nvSpPr>
              <p:cNvPr id="8" name="箭头2"/>
              <p:cNvSpPr>
                <a:spLocks/>
              </p:cNvSpPr>
              <p:nvPr/>
            </p:nvSpPr>
            <p:spPr bwMode="auto">
              <a:xfrm>
                <a:off x="6838443" y="4662333"/>
                <a:ext cx="2147908" cy="1948554"/>
              </a:xfrm>
              <a:custGeom>
                <a:avLst/>
                <a:gdLst>
                  <a:gd name="T0" fmla="*/ 1910 w 3536"/>
                  <a:gd name="T1" fmla="*/ 230 h 3207"/>
                  <a:gd name="T2" fmla="*/ 352 w 3536"/>
                  <a:gd name="T3" fmla="*/ 1604 h 3207"/>
                  <a:gd name="T4" fmla="*/ 0 w 3536"/>
                  <a:gd name="T5" fmla="*/ 2388 h 3207"/>
                  <a:gd name="T6" fmla="*/ 624 w 3536"/>
                  <a:gd name="T7" fmla="*/ 3204 h 3207"/>
                  <a:gd name="T8" fmla="*/ 618 w 3536"/>
                  <a:gd name="T9" fmla="*/ 3207 h 3207"/>
                  <a:gd name="T10" fmla="*/ 3536 w 3536"/>
                  <a:gd name="T11" fmla="*/ 4 h 3207"/>
                  <a:gd name="T12" fmla="*/ 3534 w 3536"/>
                  <a:gd name="T13" fmla="*/ 2 h 3207"/>
                  <a:gd name="T14" fmla="*/ 3536 w 3536"/>
                  <a:gd name="T15" fmla="*/ 4 h 3207"/>
                  <a:gd name="T16" fmla="*/ 2736 w 3536"/>
                  <a:gd name="T17" fmla="*/ 596 h 3207"/>
                  <a:gd name="T18" fmla="*/ 1904 w 3536"/>
                  <a:gd name="T19" fmla="*/ 228 h 3207"/>
                  <a:gd name="T20" fmla="*/ 1910 w 3536"/>
                  <a:gd name="T21" fmla="*/ 230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6" h="3207">
                    <a:moveTo>
                      <a:pt x="1910" y="230"/>
                    </a:moveTo>
                    <a:cubicBezTo>
                      <a:pt x="1801" y="1000"/>
                      <a:pt x="1147" y="1595"/>
                      <a:pt x="352" y="1604"/>
                    </a:cubicBezTo>
                    <a:lnTo>
                      <a:pt x="0" y="2388"/>
                    </a:lnTo>
                    <a:lnTo>
                      <a:pt x="624" y="3204"/>
                    </a:lnTo>
                    <a:lnTo>
                      <a:pt x="618" y="3207"/>
                    </a:lnTo>
                    <a:cubicBezTo>
                      <a:pt x="2254" y="3055"/>
                      <a:pt x="3534" y="1678"/>
                      <a:pt x="3536" y="4"/>
                    </a:cubicBezTo>
                    <a:lnTo>
                      <a:pt x="3534" y="2"/>
                    </a:lnTo>
                    <a:cubicBezTo>
                      <a:pt x="3534" y="1"/>
                      <a:pt x="3534" y="0"/>
                      <a:pt x="3536" y="4"/>
                    </a:cubicBezTo>
                    <a:lnTo>
                      <a:pt x="2736" y="596"/>
                    </a:lnTo>
                    <a:lnTo>
                      <a:pt x="1904" y="228"/>
                    </a:lnTo>
                    <a:lnTo>
                      <a:pt x="1910" y="230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9" name="文本2"/>
              <p:cNvSpPr/>
              <p:nvPr/>
            </p:nvSpPr>
            <p:spPr>
              <a:xfrm rot="86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个人品牌传播推广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0" name="深色箭头1"/>
            <p:cNvGrpSpPr/>
            <p:nvPr/>
          </p:nvGrpSpPr>
          <p:grpSpPr>
            <a:xfrm>
              <a:off x="1562671" y="1844824"/>
              <a:ext cx="3319818" cy="3333471"/>
              <a:chOff x="5656814" y="2708920"/>
              <a:chExt cx="3319818" cy="3333471"/>
            </a:xfrm>
          </p:grpSpPr>
          <p:sp>
            <p:nvSpPr>
              <p:cNvPr id="11" name="箭头1"/>
              <p:cNvSpPr>
                <a:spLocks/>
              </p:cNvSpPr>
              <p:nvPr/>
            </p:nvSpPr>
            <p:spPr bwMode="auto">
              <a:xfrm>
                <a:off x="7029584" y="2708920"/>
                <a:ext cx="1947048" cy="2151021"/>
              </a:xfrm>
              <a:custGeom>
                <a:avLst/>
                <a:gdLst>
                  <a:gd name="T0" fmla="*/ 1606 w 3207"/>
                  <a:gd name="T1" fmla="*/ 3189 h 3541"/>
                  <a:gd name="T2" fmla="*/ 2390 w 3207"/>
                  <a:gd name="T3" fmla="*/ 3541 h 3541"/>
                  <a:gd name="T4" fmla="*/ 3206 w 3207"/>
                  <a:gd name="T5" fmla="*/ 2917 h 3541"/>
                  <a:gd name="T6" fmla="*/ 3207 w 3207"/>
                  <a:gd name="T7" fmla="*/ 2918 h 3541"/>
                  <a:gd name="T8" fmla="*/ 6 w 3207"/>
                  <a:gd name="T9" fmla="*/ 5 h 3541"/>
                  <a:gd name="T10" fmla="*/ 3 w 3207"/>
                  <a:gd name="T11" fmla="*/ 0 h 3541"/>
                  <a:gd name="T12" fmla="*/ 6 w 3207"/>
                  <a:gd name="T13" fmla="*/ 5 h 3541"/>
                  <a:gd name="T14" fmla="*/ 598 w 3207"/>
                  <a:gd name="T15" fmla="*/ 805 h 3541"/>
                  <a:gd name="T16" fmla="*/ 230 w 3207"/>
                  <a:gd name="T17" fmla="*/ 1621 h 3541"/>
                  <a:gd name="T18" fmla="*/ 231 w 3207"/>
                  <a:gd name="T19" fmla="*/ 1625 h 3541"/>
                  <a:gd name="T20" fmla="*/ 1606 w 3207"/>
                  <a:gd name="T21" fmla="*/ 3189 h 3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41">
                    <a:moveTo>
                      <a:pt x="1606" y="3189"/>
                    </a:moveTo>
                    <a:lnTo>
                      <a:pt x="2390" y="3541"/>
                    </a:lnTo>
                    <a:lnTo>
                      <a:pt x="3206" y="2917"/>
                    </a:lnTo>
                    <a:lnTo>
                      <a:pt x="3207" y="2918"/>
                    </a:lnTo>
                    <a:cubicBezTo>
                      <a:pt x="3055" y="1282"/>
                      <a:pt x="1679" y="0"/>
                      <a:pt x="6" y="5"/>
                    </a:cubicBezTo>
                    <a:lnTo>
                      <a:pt x="3" y="0"/>
                    </a:lnTo>
                    <a:cubicBezTo>
                      <a:pt x="2" y="0"/>
                      <a:pt x="0" y="0"/>
                      <a:pt x="6" y="5"/>
                    </a:cubicBezTo>
                    <a:lnTo>
                      <a:pt x="598" y="805"/>
                    </a:lnTo>
                    <a:lnTo>
                      <a:pt x="230" y="1621"/>
                    </a:lnTo>
                    <a:lnTo>
                      <a:pt x="231" y="1625"/>
                    </a:lnTo>
                    <a:cubicBezTo>
                      <a:pt x="1000" y="1734"/>
                      <a:pt x="1594" y="2388"/>
                      <a:pt x="1606" y="3189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2" name="文本1"/>
              <p:cNvSpPr/>
              <p:nvPr/>
            </p:nvSpPr>
            <p:spPr>
              <a:xfrm rot="3203510">
                <a:off x="5656813" y="3291991"/>
                <a:ext cx="2750401" cy="27504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个人品牌识别设计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3" name="深色箭头4"/>
            <p:cNvGrpSpPr/>
            <p:nvPr/>
          </p:nvGrpSpPr>
          <p:grpSpPr>
            <a:xfrm>
              <a:off x="981913" y="1852924"/>
              <a:ext cx="3331157" cy="3325373"/>
              <a:chOff x="5076056" y="2717020"/>
              <a:chExt cx="3331157" cy="3325373"/>
            </a:xfrm>
          </p:grpSpPr>
          <p:sp>
            <p:nvSpPr>
              <p:cNvPr id="14" name="箭头4"/>
              <p:cNvSpPr>
                <a:spLocks/>
              </p:cNvSpPr>
              <p:nvPr/>
            </p:nvSpPr>
            <p:spPr bwMode="auto">
              <a:xfrm>
                <a:off x="5076056" y="2717020"/>
                <a:ext cx="2151148" cy="1948554"/>
              </a:xfrm>
              <a:custGeom>
                <a:avLst/>
                <a:gdLst>
                  <a:gd name="T0" fmla="*/ 1625 w 3541"/>
                  <a:gd name="T1" fmla="*/ 2978 h 3207"/>
                  <a:gd name="T2" fmla="*/ 3189 w 3541"/>
                  <a:gd name="T3" fmla="*/ 1591 h 3207"/>
                  <a:gd name="T4" fmla="*/ 3541 w 3541"/>
                  <a:gd name="T5" fmla="*/ 823 h 3207"/>
                  <a:gd name="T6" fmla="*/ 2917 w 3541"/>
                  <a:gd name="T7" fmla="*/ 7 h 3207"/>
                  <a:gd name="T8" fmla="*/ 2916 w 3541"/>
                  <a:gd name="T9" fmla="*/ 0 h 3207"/>
                  <a:gd name="T10" fmla="*/ 5 w 3541"/>
                  <a:gd name="T11" fmla="*/ 3207 h 3207"/>
                  <a:gd name="T12" fmla="*/ 0 w 3541"/>
                  <a:gd name="T13" fmla="*/ 3205 h 3207"/>
                  <a:gd name="T14" fmla="*/ 5 w 3541"/>
                  <a:gd name="T15" fmla="*/ 3207 h 3207"/>
                  <a:gd name="T16" fmla="*/ 805 w 3541"/>
                  <a:gd name="T17" fmla="*/ 2599 h 3207"/>
                  <a:gd name="T18" fmla="*/ 1621 w 3541"/>
                  <a:gd name="T19" fmla="*/ 2983 h 3207"/>
                  <a:gd name="T20" fmla="*/ 1625 w 3541"/>
                  <a:gd name="T21" fmla="*/ 2978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41" h="3207">
                    <a:moveTo>
                      <a:pt x="1625" y="2978"/>
                    </a:moveTo>
                    <a:cubicBezTo>
                      <a:pt x="1734" y="2207"/>
                      <a:pt x="2388" y="1612"/>
                      <a:pt x="3189" y="1591"/>
                    </a:cubicBezTo>
                    <a:lnTo>
                      <a:pt x="3541" y="823"/>
                    </a:lnTo>
                    <a:lnTo>
                      <a:pt x="2917" y="7"/>
                    </a:lnTo>
                    <a:lnTo>
                      <a:pt x="2916" y="0"/>
                    </a:lnTo>
                    <a:cubicBezTo>
                      <a:pt x="1281" y="152"/>
                      <a:pt x="0" y="1529"/>
                      <a:pt x="5" y="3207"/>
                    </a:cubicBezTo>
                    <a:lnTo>
                      <a:pt x="0" y="3205"/>
                    </a:lnTo>
                    <a:cubicBezTo>
                      <a:pt x="0" y="3206"/>
                      <a:pt x="0" y="3207"/>
                      <a:pt x="5" y="3207"/>
                    </a:cubicBezTo>
                    <a:lnTo>
                      <a:pt x="805" y="2599"/>
                    </a:lnTo>
                    <a:lnTo>
                      <a:pt x="1621" y="2983"/>
                    </a:lnTo>
                    <a:lnTo>
                      <a:pt x="1625" y="2978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15" name="文本4"/>
              <p:cNvSpPr/>
              <p:nvPr/>
            </p:nvSpPr>
            <p:spPr>
              <a:xfrm rot="194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个人品牌定位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6027167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4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因果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箭头7"/>
          <p:cNvSpPr>
            <a:spLocks/>
          </p:cNvSpPr>
          <p:nvPr/>
        </p:nvSpPr>
        <p:spPr bwMode="blackWhite">
          <a:xfrm>
            <a:off x="7943071" y="2824357"/>
            <a:ext cx="4059172" cy="2262783"/>
          </a:xfrm>
          <a:custGeom>
            <a:avLst/>
            <a:gdLst>
              <a:gd name="T0" fmla="*/ 0 w 936"/>
              <a:gd name="T1" fmla="*/ 231 h 1151"/>
              <a:gd name="T2" fmla="*/ 599 w 936"/>
              <a:gd name="T3" fmla="*/ 231 h 1151"/>
              <a:gd name="T4" fmla="*/ 599 w 936"/>
              <a:gd name="T5" fmla="*/ 0 h 1151"/>
              <a:gd name="T6" fmla="*/ 935 w 936"/>
              <a:gd name="T7" fmla="*/ 575 h 1151"/>
              <a:gd name="T8" fmla="*/ 599 w 936"/>
              <a:gd name="T9" fmla="*/ 1150 h 1151"/>
              <a:gd name="T10" fmla="*/ 599 w 936"/>
              <a:gd name="T11" fmla="*/ 919 h 1151"/>
              <a:gd name="T12" fmla="*/ 0 w 936"/>
              <a:gd name="T13" fmla="*/ 919 h 1151"/>
              <a:gd name="T14" fmla="*/ 0 w 936"/>
              <a:gd name="T15" fmla="*/ 575 h 1151"/>
              <a:gd name="T16" fmla="*/ 0 w 936"/>
              <a:gd name="T17" fmla="*/ 231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6" h="1151">
                <a:moveTo>
                  <a:pt x="0" y="231"/>
                </a:moveTo>
                <a:lnTo>
                  <a:pt x="599" y="231"/>
                </a:lnTo>
                <a:lnTo>
                  <a:pt x="599" y="0"/>
                </a:lnTo>
                <a:lnTo>
                  <a:pt x="935" y="575"/>
                </a:lnTo>
                <a:lnTo>
                  <a:pt x="599" y="1150"/>
                </a:lnTo>
                <a:lnTo>
                  <a:pt x="599" y="919"/>
                </a:lnTo>
                <a:lnTo>
                  <a:pt x="0" y="919"/>
                </a:lnTo>
                <a:lnTo>
                  <a:pt x="0" y="575"/>
                </a:lnTo>
                <a:lnTo>
                  <a:pt x="0" y="231"/>
                </a:lnTo>
              </a:path>
            </a:pathLst>
          </a:custGeom>
          <a:gradFill>
            <a:gsLst>
              <a:gs pos="0">
                <a:srgbClr val="FFB553"/>
              </a:gs>
              <a:gs pos="100000">
                <a:srgbClr val="EA86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1"/>
          <p:cNvSpPr>
            <a:spLocks noChangeArrowheads="1"/>
          </p:cNvSpPr>
          <p:nvPr/>
        </p:nvSpPr>
        <p:spPr bwMode="blackWhite">
          <a:xfrm>
            <a:off x="7368925" y="1919084"/>
            <a:ext cx="384846" cy="4275797"/>
          </a:xfrm>
          <a:prstGeom prst="rect">
            <a:avLst/>
          </a:prstGeom>
          <a:gradFill>
            <a:gsLst>
              <a:gs pos="0">
                <a:srgbClr val="FFB553"/>
              </a:gs>
              <a:gs pos="100000">
                <a:srgbClr val="EA86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lIns="93296" tIns="46648" rIns="93296" bIns="46648" anchor="ctr"/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领导者决定了团队的一切！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箭头6"/>
          <p:cNvSpPr>
            <a:spLocks/>
          </p:cNvSpPr>
          <p:nvPr/>
        </p:nvSpPr>
        <p:spPr bwMode="blackWhite">
          <a:xfrm>
            <a:off x="4318764" y="2053359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领导者的思维决定团队的思维</a:t>
            </a:r>
          </a:p>
        </p:txBody>
      </p:sp>
      <p:sp>
        <p:nvSpPr>
          <p:cNvPr id="13" name="箭头5"/>
          <p:cNvSpPr>
            <a:spLocks/>
          </p:cNvSpPr>
          <p:nvPr/>
        </p:nvSpPr>
        <p:spPr bwMode="blackWhite">
          <a:xfrm>
            <a:off x="3719424" y="2997670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领头人的速度</a:t>
            </a:r>
            <a:r>
              <a:rPr lang="zh-CN" altLang="en-US" sz="1400" kern="0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决定队伍</a:t>
            </a: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的速度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箭头4"/>
          <p:cNvSpPr>
            <a:spLocks/>
          </p:cNvSpPr>
          <p:nvPr/>
        </p:nvSpPr>
        <p:spPr bwMode="blackWhite">
          <a:xfrm>
            <a:off x="3991557" y="3940361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（火车跑的快，全靠车头带）</a:t>
            </a:r>
          </a:p>
        </p:txBody>
      </p:sp>
      <p:sp>
        <p:nvSpPr>
          <p:cNvPr id="15" name="箭头3"/>
          <p:cNvSpPr>
            <a:spLocks/>
          </p:cNvSpPr>
          <p:nvPr/>
        </p:nvSpPr>
        <p:spPr bwMode="blackWhite">
          <a:xfrm>
            <a:off x="4318764" y="4884673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领导改变则团队改变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箭头2"/>
          <p:cNvSpPr>
            <a:spLocks/>
          </p:cNvSpPr>
          <p:nvPr/>
        </p:nvSpPr>
        <p:spPr bwMode="blackWhite">
          <a:xfrm>
            <a:off x="408955" y="2924782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领导者的风格决定团队的风格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箭头1"/>
          <p:cNvSpPr>
            <a:spLocks/>
          </p:cNvSpPr>
          <p:nvPr/>
        </p:nvSpPr>
        <p:spPr bwMode="blackWhite">
          <a:xfrm>
            <a:off x="899765" y="3940361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领导进步则团队进步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3449" y="1484784"/>
            <a:ext cx="5955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一个团队的领导者对于这个团队来说到底意味着什么呢？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13811" y="3605530"/>
            <a:ext cx="32403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一头狮子领导的一群绵羊可以打败一头绵羊领导的一群狮子</a:t>
            </a:r>
          </a:p>
        </p:txBody>
      </p:sp>
      <p:sp>
        <p:nvSpPr>
          <p:cNvPr id="20" name="矩形 19"/>
          <p:cNvSpPr/>
          <p:nvPr/>
        </p:nvSpPr>
        <p:spPr>
          <a:xfrm>
            <a:off x="7892197" y="27401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故而，拿破仑说：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78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数字信息图表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42591" y="1341288"/>
            <a:ext cx="5271447" cy="4680000"/>
            <a:chOff x="1073636" y="666221"/>
            <a:chExt cx="5271447" cy="4680000"/>
          </a:xfrm>
        </p:grpSpPr>
        <p:sp>
          <p:nvSpPr>
            <p:cNvPr id="2" name="弧形 1"/>
            <p:cNvSpPr/>
            <p:nvPr/>
          </p:nvSpPr>
          <p:spPr>
            <a:xfrm>
              <a:off x="1274445" y="666221"/>
              <a:ext cx="4680000" cy="4680000"/>
            </a:xfrm>
            <a:prstGeom prst="arc">
              <a:avLst>
                <a:gd name="adj1" fmla="val 830435"/>
                <a:gd name="adj2" fmla="val 10793851"/>
              </a:avLst>
            </a:prstGeom>
            <a:ln w="25400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84963" y="1773463"/>
              <a:ext cx="864000" cy="2825421"/>
              <a:chOff x="6656632" y="2132856"/>
              <a:chExt cx="864000" cy="282542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7017271" y="4815555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>
                  <a:stCxn id="4" idx="0"/>
                </p:cNvCxnSpPr>
                <p:nvPr/>
              </p:nvCxnSpPr>
              <p:spPr>
                <a:xfrm flipV="1">
                  <a:off x="7088632" y="3014708"/>
                  <a:ext cx="324" cy="1800847"/>
                </a:xfrm>
                <a:prstGeom prst="line">
                  <a:avLst/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" name="弧形 6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8BAB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6744709" y="2350574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28%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3" name="弧形 22"/>
            <p:cNvSpPr/>
            <p:nvPr/>
          </p:nvSpPr>
          <p:spPr>
            <a:xfrm>
              <a:off x="1634445" y="1026221"/>
              <a:ext cx="3960000" cy="3960000"/>
            </a:xfrm>
            <a:prstGeom prst="arc">
              <a:avLst>
                <a:gd name="adj1" fmla="val 2938498"/>
                <a:gd name="adj2" fmla="val 10793851"/>
              </a:avLst>
            </a:prstGeom>
            <a:ln w="2540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>
              <a:off x="1994445" y="1386221"/>
              <a:ext cx="3240000" cy="3240000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2354445" y="1746221"/>
              <a:ext cx="2520000" cy="2520000"/>
            </a:xfrm>
            <a:prstGeom prst="arc">
              <a:avLst>
                <a:gd name="adj1" fmla="val 7924595"/>
                <a:gd name="adj2" fmla="val 10793851"/>
              </a:avLst>
            </a:prstGeom>
            <a:ln w="254000"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73636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28669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83702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38735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583023" y="1773463"/>
              <a:ext cx="864000" cy="2669309"/>
              <a:chOff x="4583023" y="1773463"/>
              <a:chExt cx="864000" cy="2669309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943662" y="4300050"/>
                <a:ext cx="142722" cy="14272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stCxn id="40" idx="0"/>
              </p:cNvCxnSpPr>
              <p:nvPr/>
            </p:nvCxnSpPr>
            <p:spPr>
              <a:xfrm flipV="1">
                <a:off x="5015023" y="2637463"/>
                <a:ext cx="0" cy="1662587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2" name="弧形 41"/>
              <p:cNvSpPr/>
              <p:nvPr/>
            </p:nvSpPr>
            <p:spPr>
              <a:xfrm>
                <a:off x="4583023" y="1773463"/>
                <a:ext cx="864000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637023" y="1827771"/>
                <a:ext cx="756000" cy="756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671100" y="1991181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38%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481083" y="1773463"/>
              <a:ext cx="864000" cy="1726898"/>
              <a:chOff x="6656632" y="2132856"/>
              <a:chExt cx="864000" cy="1726898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7017271" y="3717032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 flipV="1">
                  <a:off x="7088309" y="2996952"/>
                  <a:ext cx="647" cy="720080"/>
                </a:xfrm>
                <a:prstGeom prst="line">
                  <a:avLst/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9" name="弧形 48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6666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6744709" y="2350574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46%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786903" y="1773463"/>
              <a:ext cx="864000" cy="2321897"/>
              <a:chOff x="6656632" y="2132856"/>
              <a:chExt cx="864000" cy="232189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6710256" y="4312031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7088956" y="2996952"/>
                  <a:ext cx="0" cy="1079473"/>
                </a:xfrm>
                <a:prstGeom prst="line">
                  <a:avLst/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6" name="弧形 55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FF9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6744709" y="2350574"/>
                <a:ext cx="591829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9%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cxnSp>
          <p:nvCxnSpPr>
            <p:cNvPr id="64" name="直接连接符 63"/>
            <p:cNvCxnSpPr>
              <a:endCxn id="54" idx="7"/>
            </p:cNvCxnSpPr>
            <p:nvPr/>
          </p:nvCxnSpPr>
          <p:spPr>
            <a:xfrm flipH="1">
              <a:off x="2962348" y="3699674"/>
              <a:ext cx="263296" cy="273865"/>
            </a:xfrm>
            <a:prstGeom prst="line">
              <a:avLst/>
            </a:prstGeom>
            <a:noFill/>
            <a:ln w="381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9064549" y="2395657"/>
            <a:ext cx="2579242" cy="1442756"/>
            <a:chOff x="8053026" y="2110221"/>
            <a:chExt cx="2579242" cy="1442756"/>
          </a:xfrm>
        </p:grpSpPr>
        <p:sp>
          <p:nvSpPr>
            <p:cNvPr id="93" name="任意多边形 92"/>
            <p:cNvSpPr>
              <a:spLocks noChangeArrowheads="1"/>
            </p:cNvSpPr>
            <p:nvPr/>
          </p:nvSpPr>
          <p:spPr bwMode="auto">
            <a:xfrm>
              <a:off x="10492583" y="2118058"/>
              <a:ext cx="139685" cy="680005"/>
            </a:xfrm>
            <a:custGeom>
              <a:avLst/>
              <a:gdLst>
                <a:gd name="connsiteX0" fmla="*/ 68388 w 139685"/>
                <a:gd name="connsiteY0" fmla="*/ 117634 h 680005"/>
                <a:gd name="connsiteX1" fmla="*/ 125060 w 139685"/>
                <a:gd name="connsiteY1" fmla="*/ 117634 h 680005"/>
                <a:gd name="connsiteX2" fmla="*/ 139685 w 139685"/>
                <a:gd name="connsiteY2" fmla="*/ 117634 h 680005"/>
                <a:gd name="connsiteX3" fmla="*/ 139685 w 139685"/>
                <a:gd name="connsiteY3" fmla="*/ 402472 h 680005"/>
                <a:gd name="connsiteX4" fmla="*/ 139523 w 139685"/>
                <a:gd name="connsiteY4" fmla="*/ 402472 h 680005"/>
                <a:gd name="connsiteX5" fmla="*/ 124564 w 139685"/>
                <a:gd name="connsiteY5" fmla="*/ 402472 h 680005"/>
                <a:gd name="connsiteX6" fmla="*/ 124564 w 139685"/>
                <a:gd name="connsiteY6" fmla="*/ 648357 h 680005"/>
                <a:gd name="connsiteX7" fmla="*/ 95254 w 139685"/>
                <a:gd name="connsiteY7" fmla="*/ 680005 h 680005"/>
                <a:gd name="connsiteX8" fmla="*/ 63503 w 139685"/>
                <a:gd name="connsiteY8" fmla="*/ 648357 h 680005"/>
                <a:gd name="connsiteX9" fmla="*/ 63503 w 139685"/>
                <a:gd name="connsiteY9" fmla="*/ 370823 h 680005"/>
                <a:gd name="connsiteX10" fmla="*/ 63503 w 139685"/>
                <a:gd name="connsiteY10" fmla="*/ 363519 h 680005"/>
                <a:gd name="connsiteX11" fmla="*/ 63503 w 139685"/>
                <a:gd name="connsiteY11" fmla="*/ 210145 h 680005"/>
                <a:gd name="connsiteX12" fmla="*/ 43963 w 139685"/>
                <a:gd name="connsiteY12" fmla="*/ 210145 h 680005"/>
                <a:gd name="connsiteX13" fmla="*/ 43963 w 139685"/>
                <a:gd name="connsiteY13" fmla="*/ 370823 h 680005"/>
                <a:gd name="connsiteX14" fmla="*/ 21982 w 139685"/>
                <a:gd name="connsiteY14" fmla="*/ 392733 h 680005"/>
                <a:gd name="connsiteX15" fmla="*/ 0 w 139685"/>
                <a:gd name="connsiteY15" fmla="*/ 370823 h 680005"/>
                <a:gd name="connsiteX16" fmla="*/ 0 w 139685"/>
                <a:gd name="connsiteY16" fmla="*/ 183366 h 680005"/>
                <a:gd name="connsiteX17" fmla="*/ 0 w 139685"/>
                <a:gd name="connsiteY17" fmla="*/ 176062 h 680005"/>
                <a:gd name="connsiteX18" fmla="*/ 0 w 139685"/>
                <a:gd name="connsiteY18" fmla="*/ 173627 h 680005"/>
                <a:gd name="connsiteX19" fmla="*/ 68388 w 139685"/>
                <a:gd name="connsiteY19" fmla="*/ 117634 h 680005"/>
                <a:gd name="connsiteX20" fmla="*/ 134144 w 139685"/>
                <a:gd name="connsiteY20" fmla="*/ 0 h 680005"/>
                <a:gd name="connsiteX21" fmla="*/ 139685 w 139685"/>
                <a:gd name="connsiteY21" fmla="*/ 2295 h 680005"/>
                <a:gd name="connsiteX22" fmla="*/ 139685 w 139685"/>
                <a:gd name="connsiteY22" fmla="*/ 105020 h 680005"/>
                <a:gd name="connsiteX23" fmla="*/ 134144 w 139685"/>
                <a:gd name="connsiteY23" fmla="*/ 107315 h 680005"/>
                <a:gd name="connsiteX24" fmla="*/ 80486 w 139685"/>
                <a:gd name="connsiteY24" fmla="*/ 53658 h 680005"/>
                <a:gd name="connsiteX25" fmla="*/ 134144 w 139685"/>
                <a:gd name="connsiteY25" fmla="*/ 0 h 68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9685" h="680005">
                  <a:moveTo>
                    <a:pt x="68388" y="117634"/>
                  </a:moveTo>
                  <a:cubicBezTo>
                    <a:pt x="68388" y="117634"/>
                    <a:pt x="68388" y="117634"/>
                    <a:pt x="125060" y="117634"/>
                  </a:cubicBezTo>
                  <a:lnTo>
                    <a:pt x="139685" y="117634"/>
                  </a:lnTo>
                  <a:lnTo>
                    <a:pt x="139685" y="402472"/>
                  </a:lnTo>
                  <a:lnTo>
                    <a:pt x="139523" y="402472"/>
                  </a:lnTo>
                  <a:cubicBezTo>
                    <a:pt x="137386" y="402472"/>
                    <a:pt x="133112" y="402472"/>
                    <a:pt x="124564" y="402472"/>
                  </a:cubicBezTo>
                  <a:cubicBezTo>
                    <a:pt x="124564" y="402472"/>
                    <a:pt x="124564" y="402472"/>
                    <a:pt x="124564" y="648357"/>
                  </a:cubicBezTo>
                  <a:cubicBezTo>
                    <a:pt x="124564" y="665398"/>
                    <a:pt x="112351" y="680005"/>
                    <a:pt x="95254" y="680005"/>
                  </a:cubicBezTo>
                  <a:cubicBezTo>
                    <a:pt x="78157" y="680005"/>
                    <a:pt x="63503" y="665398"/>
                    <a:pt x="63503" y="648357"/>
                  </a:cubicBezTo>
                  <a:cubicBezTo>
                    <a:pt x="63503" y="648357"/>
                    <a:pt x="63503" y="648357"/>
                    <a:pt x="63503" y="370823"/>
                  </a:cubicBezTo>
                  <a:cubicBezTo>
                    <a:pt x="63503" y="368388"/>
                    <a:pt x="63503" y="365954"/>
                    <a:pt x="63503" y="363519"/>
                  </a:cubicBezTo>
                  <a:cubicBezTo>
                    <a:pt x="63503" y="363519"/>
                    <a:pt x="63503" y="363519"/>
                    <a:pt x="63503" y="210145"/>
                  </a:cubicBezTo>
                  <a:cubicBezTo>
                    <a:pt x="63503" y="210145"/>
                    <a:pt x="63503" y="210145"/>
                    <a:pt x="43963" y="210145"/>
                  </a:cubicBezTo>
                  <a:cubicBezTo>
                    <a:pt x="43963" y="210145"/>
                    <a:pt x="43963" y="210145"/>
                    <a:pt x="43963" y="370823"/>
                  </a:cubicBezTo>
                  <a:cubicBezTo>
                    <a:pt x="43963" y="382996"/>
                    <a:pt x="34194" y="392733"/>
                    <a:pt x="21982" y="392733"/>
                  </a:cubicBezTo>
                  <a:cubicBezTo>
                    <a:pt x="9770" y="392733"/>
                    <a:pt x="0" y="382996"/>
                    <a:pt x="0" y="370823"/>
                  </a:cubicBezTo>
                  <a:cubicBezTo>
                    <a:pt x="0" y="370823"/>
                    <a:pt x="0" y="370823"/>
                    <a:pt x="0" y="183366"/>
                  </a:cubicBezTo>
                  <a:cubicBezTo>
                    <a:pt x="0" y="183366"/>
                    <a:pt x="0" y="183366"/>
                    <a:pt x="0" y="176062"/>
                  </a:cubicBezTo>
                  <a:cubicBezTo>
                    <a:pt x="0" y="176062"/>
                    <a:pt x="0" y="176062"/>
                    <a:pt x="0" y="173627"/>
                  </a:cubicBezTo>
                  <a:cubicBezTo>
                    <a:pt x="0" y="159021"/>
                    <a:pt x="19539" y="120069"/>
                    <a:pt x="68388" y="117634"/>
                  </a:cubicBezTo>
                  <a:close/>
                  <a:moveTo>
                    <a:pt x="134144" y="0"/>
                  </a:moveTo>
                  <a:lnTo>
                    <a:pt x="139685" y="2295"/>
                  </a:lnTo>
                  <a:lnTo>
                    <a:pt x="139685" y="105020"/>
                  </a:lnTo>
                  <a:lnTo>
                    <a:pt x="134144" y="107315"/>
                  </a:lnTo>
                  <a:cubicBezTo>
                    <a:pt x="104510" y="107315"/>
                    <a:pt x="80486" y="83292"/>
                    <a:pt x="80486" y="53658"/>
                  </a:cubicBezTo>
                  <a:cubicBezTo>
                    <a:pt x="80486" y="24023"/>
                    <a:pt x="104510" y="0"/>
                    <a:pt x="134144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 72"/>
            <p:cNvSpPr>
              <a:spLocks noChangeArrowheads="1"/>
            </p:cNvSpPr>
            <p:nvPr/>
          </p:nvSpPr>
          <p:spPr bwMode="auto">
            <a:xfrm>
              <a:off x="808059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 73"/>
            <p:cNvSpPr>
              <a:spLocks/>
            </p:cNvSpPr>
            <p:nvPr/>
          </p:nvSpPr>
          <p:spPr bwMode="auto">
            <a:xfrm>
              <a:off x="8053026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 75"/>
            <p:cNvSpPr>
              <a:spLocks noChangeArrowheads="1"/>
            </p:cNvSpPr>
            <p:nvPr/>
          </p:nvSpPr>
          <p:spPr bwMode="auto">
            <a:xfrm>
              <a:off x="898638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 76"/>
            <p:cNvSpPr>
              <a:spLocks noChangeArrowheads="1"/>
            </p:cNvSpPr>
            <p:nvPr/>
          </p:nvSpPr>
          <p:spPr bwMode="auto">
            <a:xfrm>
              <a:off x="838252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 77"/>
            <p:cNvSpPr>
              <a:spLocks noChangeArrowheads="1"/>
            </p:cNvSpPr>
            <p:nvPr/>
          </p:nvSpPr>
          <p:spPr bwMode="auto">
            <a:xfrm>
              <a:off x="868445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 78"/>
            <p:cNvSpPr>
              <a:spLocks noChangeArrowheads="1"/>
            </p:cNvSpPr>
            <p:nvPr/>
          </p:nvSpPr>
          <p:spPr bwMode="auto">
            <a:xfrm>
              <a:off x="928831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 79"/>
            <p:cNvSpPr>
              <a:spLocks noChangeArrowheads="1"/>
            </p:cNvSpPr>
            <p:nvPr/>
          </p:nvSpPr>
          <p:spPr bwMode="auto">
            <a:xfrm>
              <a:off x="959024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 80"/>
            <p:cNvSpPr>
              <a:spLocks noChangeArrowheads="1"/>
            </p:cNvSpPr>
            <p:nvPr/>
          </p:nvSpPr>
          <p:spPr bwMode="auto">
            <a:xfrm>
              <a:off x="989217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 81"/>
            <p:cNvSpPr>
              <a:spLocks/>
            </p:cNvSpPr>
            <p:nvPr/>
          </p:nvSpPr>
          <p:spPr bwMode="auto">
            <a:xfrm>
              <a:off x="8659810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 82"/>
            <p:cNvSpPr>
              <a:spLocks/>
            </p:cNvSpPr>
            <p:nvPr/>
          </p:nvSpPr>
          <p:spPr bwMode="auto">
            <a:xfrm>
              <a:off x="8356418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 83"/>
            <p:cNvSpPr>
              <a:spLocks/>
            </p:cNvSpPr>
            <p:nvPr/>
          </p:nvSpPr>
          <p:spPr bwMode="auto">
            <a:xfrm>
              <a:off x="8963203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 84"/>
            <p:cNvSpPr>
              <a:spLocks noChangeArrowheads="1"/>
            </p:cNvSpPr>
            <p:nvPr/>
          </p:nvSpPr>
          <p:spPr bwMode="auto">
            <a:xfrm>
              <a:off x="10194102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061308" y="4146484"/>
            <a:ext cx="2407300" cy="1442756"/>
            <a:chOff x="8049785" y="3861048"/>
            <a:chExt cx="2407300" cy="1442756"/>
          </a:xfrm>
        </p:grpSpPr>
        <p:sp>
          <p:nvSpPr>
            <p:cNvPr id="106" name="任意多边形 105"/>
            <p:cNvSpPr>
              <a:spLocks noChangeArrowheads="1"/>
            </p:cNvSpPr>
            <p:nvPr/>
          </p:nvSpPr>
          <p:spPr bwMode="auto">
            <a:xfrm>
              <a:off x="807734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 106"/>
            <p:cNvSpPr>
              <a:spLocks/>
            </p:cNvSpPr>
            <p:nvPr/>
          </p:nvSpPr>
          <p:spPr bwMode="auto">
            <a:xfrm>
              <a:off x="8049785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 107"/>
            <p:cNvSpPr>
              <a:spLocks noChangeArrowheads="1"/>
            </p:cNvSpPr>
            <p:nvPr/>
          </p:nvSpPr>
          <p:spPr bwMode="auto">
            <a:xfrm>
              <a:off x="898313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 108"/>
            <p:cNvSpPr>
              <a:spLocks noChangeArrowheads="1"/>
            </p:cNvSpPr>
            <p:nvPr/>
          </p:nvSpPr>
          <p:spPr bwMode="auto">
            <a:xfrm>
              <a:off x="837927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 109"/>
            <p:cNvSpPr>
              <a:spLocks noChangeArrowheads="1"/>
            </p:cNvSpPr>
            <p:nvPr/>
          </p:nvSpPr>
          <p:spPr bwMode="auto">
            <a:xfrm>
              <a:off x="868120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 110"/>
            <p:cNvSpPr>
              <a:spLocks noChangeArrowheads="1"/>
            </p:cNvSpPr>
            <p:nvPr/>
          </p:nvSpPr>
          <p:spPr bwMode="auto">
            <a:xfrm>
              <a:off x="928506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 111"/>
            <p:cNvSpPr>
              <a:spLocks noChangeArrowheads="1"/>
            </p:cNvSpPr>
            <p:nvPr/>
          </p:nvSpPr>
          <p:spPr bwMode="auto">
            <a:xfrm>
              <a:off x="958699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 112"/>
            <p:cNvSpPr>
              <a:spLocks noChangeArrowheads="1"/>
            </p:cNvSpPr>
            <p:nvPr/>
          </p:nvSpPr>
          <p:spPr bwMode="auto">
            <a:xfrm>
              <a:off x="988892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 113"/>
            <p:cNvSpPr>
              <a:spLocks/>
            </p:cNvSpPr>
            <p:nvPr/>
          </p:nvSpPr>
          <p:spPr bwMode="auto">
            <a:xfrm>
              <a:off x="8656569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 114"/>
            <p:cNvSpPr>
              <a:spLocks/>
            </p:cNvSpPr>
            <p:nvPr/>
          </p:nvSpPr>
          <p:spPr bwMode="auto">
            <a:xfrm>
              <a:off x="8353177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 115"/>
            <p:cNvSpPr>
              <a:spLocks/>
            </p:cNvSpPr>
            <p:nvPr/>
          </p:nvSpPr>
          <p:spPr bwMode="auto">
            <a:xfrm>
              <a:off x="8959962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 116"/>
            <p:cNvSpPr>
              <a:spLocks noChangeArrowheads="1"/>
            </p:cNvSpPr>
            <p:nvPr/>
          </p:nvSpPr>
          <p:spPr bwMode="auto">
            <a:xfrm>
              <a:off x="10190861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 118"/>
            <p:cNvSpPr>
              <a:spLocks/>
            </p:cNvSpPr>
            <p:nvPr/>
          </p:nvSpPr>
          <p:spPr bwMode="auto">
            <a:xfrm>
              <a:off x="9265425" y="4623798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 119"/>
            <p:cNvSpPr>
              <a:spLocks/>
            </p:cNvSpPr>
            <p:nvPr/>
          </p:nvSpPr>
          <p:spPr bwMode="auto">
            <a:xfrm>
              <a:off x="9566747" y="4623797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7247333" y="2644775"/>
            <a:ext cx="16484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后非婚人口</a:t>
            </a:r>
            <a:endParaRPr lang="en-US" altLang="zh-CN" sz="1400" i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男是女的</a:t>
            </a:r>
            <a:r>
              <a:rPr lang="en-US" altLang="zh-CN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倍以上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247334" y="4509120"/>
            <a:ext cx="16484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后非婚人口</a:t>
            </a:r>
            <a:endParaRPr lang="en-US" altLang="zh-CN" sz="1400" i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男女比例约为</a:t>
            </a:r>
            <a:r>
              <a:rPr lang="en-US" altLang="zh-CN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4:3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6603231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65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4.6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时间线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0113" y="3099140"/>
            <a:ext cx="10742090" cy="1368425"/>
            <a:chOff x="900113" y="2997200"/>
            <a:chExt cx="10742090" cy="1368425"/>
          </a:xfrm>
        </p:grpSpPr>
        <p:pic>
          <p:nvPicPr>
            <p:cNvPr id="5" name="Pentagon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3622675"/>
              <a:ext cx="7285706" cy="592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entagon 11"/>
            <p:cNvPicPr>
              <a:picLocks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566" y="3635375"/>
              <a:ext cx="4084637" cy="579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Pentagon 12"/>
            <p:cNvSpPr>
              <a:spLocks noChangeArrowheads="1"/>
            </p:cNvSpPr>
            <p:nvPr/>
          </p:nvSpPr>
          <p:spPr bwMode="auto">
            <a:xfrm>
              <a:off x="900113" y="3579813"/>
              <a:ext cx="10598074" cy="466725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66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>
                <a:buFont typeface="Calibri" pitchFamily="34" charset="0"/>
                <a:buAutoNum type="arabicPeriod"/>
              </a:pPr>
              <a:endParaRPr lang="zh-CN" noProof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793331" y="3636963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20-29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5623822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30-39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7454313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40-49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9284804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50-59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985019" y="3636963"/>
              <a:ext cx="264687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职业生涯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发展阶段（参考）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40"/>
            <p:cNvSpPr>
              <a:spLocks noChangeShapeType="1"/>
            </p:cNvSpPr>
            <p:nvPr/>
          </p:nvSpPr>
          <p:spPr bwMode="auto">
            <a:xfrm>
              <a:off x="5810299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46"/>
            <p:cNvSpPr>
              <a:spLocks noChangeShapeType="1"/>
            </p:cNvSpPr>
            <p:nvPr/>
          </p:nvSpPr>
          <p:spPr bwMode="auto">
            <a:xfrm>
              <a:off x="6170363" y="4149725"/>
              <a:ext cx="0" cy="21590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49"/>
            <p:cNvSpPr>
              <a:spLocks noChangeShapeType="1"/>
            </p:cNvSpPr>
            <p:nvPr/>
          </p:nvSpPr>
          <p:spPr bwMode="auto">
            <a:xfrm>
              <a:off x="8978651" y="4149725"/>
              <a:ext cx="0" cy="21590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0113" y="1349337"/>
            <a:ext cx="3037234" cy="2180016"/>
            <a:chOff x="900113" y="1247397"/>
            <a:chExt cx="3037234" cy="2180016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9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 探索期（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20-29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3667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开始考虑自身条件与喜爱的职业是否相符，有意识的进行能力培养，并选定工作领域，开始从事某种职业，对职业发展目标的可行性进行实验。</a:t>
              </a:r>
            </a:p>
          </p:txBody>
        </p:sp>
      </p:grpSp>
      <p:sp>
        <p:nvSpPr>
          <p:cNvPr id="21" name="Line 36"/>
          <p:cNvSpPr>
            <a:spLocks noChangeShapeType="1"/>
          </p:cNvSpPr>
          <p:nvPr/>
        </p:nvSpPr>
        <p:spPr bwMode="auto">
          <a:xfrm>
            <a:off x="6082441" y="4148478"/>
            <a:ext cx="0" cy="2207808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778770" y="4345328"/>
            <a:ext cx="3037234" cy="2180016"/>
            <a:chOff x="900113" y="1247397"/>
            <a:chExt cx="3037234" cy="2180016"/>
          </a:xfrm>
        </p:grpSpPr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 稳定期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30-39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岁）</a:t>
              </a:r>
            </a:p>
          </p:txBody>
        </p:sp>
        <p:sp>
          <p:nvSpPr>
            <p:cNvPr id="26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基本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使命是“成家立业”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是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关键阶段，是极富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创造性的时期，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一般职业方向已定，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拥有并保持自己的核心竞争力，在自己选择的专业或管理领域内继续学习，力争成为一名专家或职业能手。</a:t>
              </a:r>
            </a:p>
          </p:txBody>
        </p:sp>
      </p:grpSp>
      <p:sp>
        <p:nvSpPr>
          <p:cNvPr id="27" name="Line 36"/>
          <p:cNvSpPr>
            <a:spLocks noChangeShapeType="1"/>
          </p:cNvSpPr>
          <p:nvPr/>
        </p:nvSpPr>
        <p:spPr bwMode="auto">
          <a:xfrm>
            <a:off x="4201901" y="1349337"/>
            <a:ext cx="0" cy="2332416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36"/>
          <p:cNvSpPr>
            <a:spLocks noChangeShapeType="1"/>
          </p:cNvSpPr>
          <p:nvPr/>
        </p:nvSpPr>
        <p:spPr bwMode="auto">
          <a:xfrm>
            <a:off x="7897787" y="1349337"/>
            <a:ext cx="0" cy="2332416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6"/>
          <p:cNvSpPr>
            <a:spLocks noChangeShapeType="1"/>
          </p:cNvSpPr>
          <p:nvPr/>
        </p:nvSpPr>
        <p:spPr bwMode="auto">
          <a:xfrm>
            <a:off x="9769995" y="4148478"/>
            <a:ext cx="0" cy="2207808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57427" y="1350924"/>
            <a:ext cx="3037234" cy="2180016"/>
            <a:chOff x="900113" y="1247397"/>
            <a:chExt cx="3037234" cy="2180016"/>
          </a:xfrm>
        </p:grpSpPr>
        <p:sp>
          <p:nvSpPr>
            <p:cNvPr id="31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 中年危机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40-49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进入“安身立命”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的状态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，呈现“中期稳定”态势，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同时也遇到一系列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“中年危机”，如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面对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新人挑战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，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或偏离原来职业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目标或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发现新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的目标，以及出现职业发展瓶颈等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，是人生发展的重要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分水岭。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44729" y="4345328"/>
            <a:ext cx="3037234" cy="2180016"/>
            <a:chOff x="900113" y="1247397"/>
            <a:chExt cx="3037234" cy="2180016"/>
          </a:xfrm>
        </p:grpSpPr>
        <p:sp>
          <p:nvSpPr>
            <p:cNvPr id="36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 成熟期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50-59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这一阶段扩大、发展、深化自己的核心技能，维护已获得的成就和社会地位，维持家庭和工作两者间的和谐关系，寻找接替人选。并不断总结自己的职业经验，开始成为一名良师，传授经验给后起之秀。</a:t>
              </a:r>
            </a:p>
          </p:txBody>
        </p:sp>
      </p:grpSp>
      <p:sp>
        <p:nvSpPr>
          <p:cNvPr id="40" name="TextBox 6"/>
          <p:cNvSpPr txBox="1"/>
          <p:nvPr/>
        </p:nvSpPr>
        <p:spPr>
          <a:xfrm>
            <a:off x="8296496" y="1738557"/>
            <a:ext cx="309404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六十岁以后，应该能够退休了吧！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0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8615" y="6021288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简单的绘图技巧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1502" y="2780927"/>
            <a:ext cx="2736305" cy="338437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8" name="TextBox 6"/>
          <p:cNvSpPr txBox="1"/>
          <p:nvPr/>
        </p:nvSpPr>
        <p:spPr>
          <a:xfrm>
            <a:off x="770582" y="1052736"/>
            <a:ext cx="1100906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，选线时可以画出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笔直的线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，选矩形时可以画出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，选椭圆时，可以画出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选择某图后，单击右键，选择“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锁定绘图模式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”，可以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使用该图。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可以通过先画弧，再设计圆弧的末端箭头，来绘出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弯曲箭头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轮廓→箭头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灵活设计线的箭头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059615" y="4409401"/>
            <a:ext cx="1440160" cy="288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3191" y="2780928"/>
            <a:ext cx="2649084" cy="338437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6" name="圆角矩形 35"/>
          <p:cNvSpPr/>
          <p:nvPr/>
        </p:nvSpPr>
        <p:spPr>
          <a:xfrm>
            <a:off x="6243191" y="5877271"/>
            <a:ext cx="1440160" cy="288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95719" y="418605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85192" y="5698445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7354" y="4509120"/>
            <a:ext cx="3672408" cy="1656184"/>
          </a:xfrm>
          <a:prstGeom prst="rect">
            <a:avLst/>
          </a:prstGeom>
        </p:spPr>
      </p:pic>
      <p:cxnSp>
        <p:nvCxnSpPr>
          <p:cNvPr id="41" name="直接箭头连接符 40"/>
          <p:cNvCxnSpPr/>
          <p:nvPr/>
        </p:nvCxnSpPr>
        <p:spPr>
          <a:xfrm>
            <a:off x="2426767" y="5337212"/>
            <a:ext cx="900747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神奇的“合并形状”功能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版：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格式→合并形状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版：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自定义功能区→不在功能区的命令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（需要添加）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0583" y="1268761"/>
            <a:ext cx="11009060" cy="4824535"/>
            <a:chOff x="770583" y="1196753"/>
            <a:chExt cx="11009060" cy="482453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83643" y="1196753"/>
              <a:ext cx="3096000" cy="2424578"/>
            </a:xfrm>
            <a:prstGeom prst="rect">
              <a:avLst/>
            </a:prstGeom>
            <a:ln>
              <a:solidFill>
                <a:srgbClr val="FF9300"/>
              </a:solidFill>
            </a:ln>
          </p:spPr>
        </p:pic>
        <p:sp>
          <p:nvSpPr>
            <p:cNvPr id="17" name="圆角矩形 16"/>
            <p:cNvSpPr/>
            <p:nvPr/>
          </p:nvSpPr>
          <p:spPr>
            <a:xfrm>
              <a:off x="10275639" y="1628800"/>
              <a:ext cx="1368152" cy="197244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肘形连接符 17"/>
            <p:cNvCxnSpPr>
              <a:stCxn id="17" idx="1"/>
              <a:endCxn id="40" idx="0"/>
            </p:cNvCxnSpPr>
            <p:nvPr/>
          </p:nvCxnSpPr>
          <p:spPr>
            <a:xfrm rot="10800000" flipV="1">
              <a:off x="6275113" y="2615022"/>
              <a:ext cx="4000526" cy="110201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770583" y="3717032"/>
              <a:ext cx="11009060" cy="2304256"/>
              <a:chOff x="770583" y="3717032"/>
              <a:chExt cx="11009060" cy="2304256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70583" y="3717032"/>
                <a:ext cx="11009060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9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1114662" y="3995736"/>
                <a:ext cx="1620180" cy="1080120"/>
                <a:chOff x="842591" y="4221088"/>
                <a:chExt cx="1620180" cy="108012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842591" y="4221088"/>
                  <a:ext cx="1080120" cy="1080120"/>
                </a:xfrm>
                <a:prstGeom prst="ellipse">
                  <a:avLst/>
                </a:prstGeom>
                <a:solidFill>
                  <a:srgbClr val="FF93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382651" y="4221088"/>
                  <a:ext cx="1080120" cy="1080120"/>
                </a:xfrm>
                <a:prstGeom prst="ellipse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2837301" y="3995736"/>
                <a:ext cx="1620180" cy="1080120"/>
              </a:xfrm>
              <a:custGeom>
                <a:avLst/>
                <a:gdLst>
                  <a:gd name="connsiteX0" fmla="*/ 540060 w 1620180"/>
                  <a:gd name="connsiteY0" fmla="*/ 0 h 1080120"/>
                  <a:gd name="connsiteX1" fmla="*/ 750276 w 1620180"/>
                  <a:gd name="connsiteY1" fmla="*/ 42441 h 1080120"/>
                  <a:gd name="connsiteX2" fmla="*/ 810090 w 1620180"/>
                  <a:gd name="connsiteY2" fmla="*/ 74907 h 1080120"/>
                  <a:gd name="connsiteX3" fmla="*/ 869904 w 1620180"/>
                  <a:gd name="connsiteY3" fmla="*/ 42441 h 1080120"/>
                  <a:gd name="connsiteX4" fmla="*/ 1080120 w 1620180"/>
                  <a:gd name="connsiteY4" fmla="*/ 0 h 1080120"/>
                  <a:gd name="connsiteX5" fmla="*/ 1620180 w 1620180"/>
                  <a:gd name="connsiteY5" fmla="*/ 540060 h 1080120"/>
                  <a:gd name="connsiteX6" fmla="*/ 1080120 w 1620180"/>
                  <a:gd name="connsiteY6" fmla="*/ 1080120 h 1080120"/>
                  <a:gd name="connsiteX7" fmla="*/ 869904 w 1620180"/>
                  <a:gd name="connsiteY7" fmla="*/ 1037680 h 1080120"/>
                  <a:gd name="connsiteX8" fmla="*/ 810090 w 1620180"/>
                  <a:gd name="connsiteY8" fmla="*/ 1005214 h 1080120"/>
                  <a:gd name="connsiteX9" fmla="*/ 750276 w 1620180"/>
                  <a:gd name="connsiteY9" fmla="*/ 1037680 h 1080120"/>
                  <a:gd name="connsiteX10" fmla="*/ 540060 w 1620180"/>
                  <a:gd name="connsiteY10" fmla="*/ 1080120 h 1080120"/>
                  <a:gd name="connsiteX11" fmla="*/ 0 w 1620180"/>
                  <a:gd name="connsiteY11" fmla="*/ 540060 h 1080120"/>
                  <a:gd name="connsiteX12" fmla="*/ 540060 w 1620180"/>
                  <a:gd name="connsiteY12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018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6475046" y="3995736"/>
                <a:ext cx="1657014" cy="1080120"/>
                <a:chOff x="4803031" y="4196276"/>
                <a:chExt cx="1657014" cy="108012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5361508" y="4271183"/>
                  <a:ext cx="540060" cy="930306"/>
                </a:xfrm>
                <a:custGeom>
                  <a:avLst/>
                  <a:gdLst>
                    <a:gd name="connsiteX0" fmla="*/ 270030 w 540060"/>
                    <a:gd name="connsiteY0" fmla="*/ 0 h 930306"/>
                    <a:gd name="connsiteX1" fmla="*/ 301953 w 540060"/>
                    <a:gd name="connsiteY1" fmla="*/ 17327 h 930306"/>
                    <a:gd name="connsiteX2" fmla="*/ 540060 w 540060"/>
                    <a:gd name="connsiteY2" fmla="*/ 465153 h 930306"/>
                    <a:gd name="connsiteX3" fmla="*/ 301953 w 540060"/>
                    <a:gd name="connsiteY3" fmla="*/ 912979 h 930306"/>
                    <a:gd name="connsiteX4" fmla="*/ 270030 w 540060"/>
                    <a:gd name="connsiteY4" fmla="*/ 930306 h 930306"/>
                    <a:gd name="connsiteX5" fmla="*/ 238107 w 540060"/>
                    <a:gd name="connsiteY5" fmla="*/ 912979 h 930306"/>
                    <a:gd name="connsiteX6" fmla="*/ 0 w 540060"/>
                    <a:gd name="connsiteY6" fmla="*/ 465153 h 930306"/>
                    <a:gd name="connsiteX7" fmla="*/ 238107 w 540060"/>
                    <a:gd name="connsiteY7" fmla="*/ 17327 h 930306"/>
                    <a:gd name="connsiteX8" fmla="*/ 270030 w 540060"/>
                    <a:gd name="connsiteY8" fmla="*/ 0 h 930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0060" h="930306">
                      <a:moveTo>
                        <a:pt x="270030" y="0"/>
                      </a:moveTo>
                      <a:lnTo>
                        <a:pt x="301953" y="17327"/>
                      </a:lnTo>
                      <a:cubicBezTo>
                        <a:pt x="445610" y="114380"/>
                        <a:pt x="540060" y="278736"/>
                        <a:pt x="540060" y="465153"/>
                      </a:cubicBezTo>
                      <a:cubicBezTo>
                        <a:pt x="540060" y="651570"/>
                        <a:pt x="445610" y="815927"/>
                        <a:pt x="301953" y="912979"/>
                      </a:cubicBezTo>
                      <a:lnTo>
                        <a:pt x="270030" y="930306"/>
                      </a:lnTo>
                      <a:lnTo>
                        <a:pt x="238107" y="912979"/>
                      </a:lnTo>
                      <a:cubicBezTo>
                        <a:pt x="94451" y="815927"/>
                        <a:pt x="0" y="651570"/>
                        <a:pt x="0" y="465153"/>
                      </a:cubicBezTo>
                      <a:cubicBezTo>
                        <a:pt x="0" y="278736"/>
                        <a:pt x="94451" y="114380"/>
                        <a:pt x="238107" y="17327"/>
                      </a:cubicBezTo>
                      <a:lnTo>
                        <a:pt x="270030" y="0"/>
                      </a:ln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4803031" y="4196276"/>
                  <a:ext cx="810090" cy="1080120"/>
                </a:xfrm>
                <a:custGeom>
                  <a:avLst/>
                  <a:gdLst>
                    <a:gd name="connsiteX0" fmla="*/ 540060 w 810090"/>
                    <a:gd name="connsiteY0" fmla="*/ 0 h 1080120"/>
                    <a:gd name="connsiteX1" fmla="*/ 750276 w 810090"/>
                    <a:gd name="connsiteY1" fmla="*/ 42441 h 1080120"/>
                    <a:gd name="connsiteX2" fmla="*/ 810090 w 810090"/>
                    <a:gd name="connsiteY2" fmla="*/ 74907 h 1080120"/>
                    <a:gd name="connsiteX3" fmla="*/ 778167 w 810090"/>
                    <a:gd name="connsiteY3" fmla="*/ 92234 h 1080120"/>
                    <a:gd name="connsiteX4" fmla="*/ 540060 w 810090"/>
                    <a:gd name="connsiteY4" fmla="*/ 540060 h 1080120"/>
                    <a:gd name="connsiteX5" fmla="*/ 778167 w 810090"/>
                    <a:gd name="connsiteY5" fmla="*/ 987886 h 1080120"/>
                    <a:gd name="connsiteX6" fmla="*/ 810090 w 810090"/>
                    <a:gd name="connsiteY6" fmla="*/ 1005213 h 1080120"/>
                    <a:gd name="connsiteX7" fmla="*/ 750276 w 810090"/>
                    <a:gd name="connsiteY7" fmla="*/ 1037679 h 1080120"/>
                    <a:gd name="connsiteX8" fmla="*/ 540060 w 810090"/>
                    <a:gd name="connsiteY8" fmla="*/ 1080120 h 1080120"/>
                    <a:gd name="connsiteX9" fmla="*/ 0 w 810090"/>
                    <a:gd name="connsiteY9" fmla="*/ 540060 h 1080120"/>
                    <a:gd name="connsiteX10" fmla="*/ 540060 w 810090"/>
                    <a:gd name="connsiteY10" fmla="*/ 0 h 108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0090" h="1080120">
                      <a:moveTo>
                        <a:pt x="540060" y="0"/>
                      </a:moveTo>
                      <a:cubicBezTo>
                        <a:pt x="614627" y="0"/>
                        <a:pt x="685664" y="15112"/>
                        <a:pt x="750276" y="42441"/>
                      </a:cubicBezTo>
                      <a:lnTo>
                        <a:pt x="810090" y="74907"/>
                      </a:lnTo>
                      <a:lnTo>
                        <a:pt x="778167" y="92234"/>
                      </a:lnTo>
                      <a:cubicBezTo>
                        <a:pt x="634511" y="189287"/>
                        <a:pt x="540060" y="353643"/>
                        <a:pt x="540060" y="540060"/>
                      </a:cubicBezTo>
                      <a:cubicBezTo>
                        <a:pt x="540060" y="726477"/>
                        <a:pt x="634511" y="890834"/>
                        <a:pt x="778167" y="987886"/>
                      </a:cubicBezTo>
                      <a:lnTo>
                        <a:pt x="810090" y="1005213"/>
                      </a:lnTo>
                      <a:lnTo>
                        <a:pt x="750276" y="1037679"/>
                      </a:lnTo>
                      <a:cubicBezTo>
                        <a:pt x="685664" y="1065008"/>
                        <a:pt x="614627" y="1080120"/>
                        <a:pt x="540060" y="1080120"/>
                      </a:cubicBezTo>
                      <a:cubicBezTo>
                        <a:pt x="241793" y="1080120"/>
                        <a:pt x="0" y="838327"/>
                        <a:pt x="0" y="540060"/>
                      </a:cubicBezTo>
                      <a:cubicBezTo>
                        <a:pt x="0" y="241793"/>
                        <a:pt x="241793" y="0"/>
                        <a:pt x="54006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5649955" y="4196276"/>
                  <a:ext cx="810090" cy="1080120"/>
                </a:xfrm>
                <a:custGeom>
                  <a:avLst/>
                  <a:gdLst>
                    <a:gd name="connsiteX0" fmla="*/ 270030 w 810090"/>
                    <a:gd name="connsiteY0" fmla="*/ 0 h 1080120"/>
                    <a:gd name="connsiteX1" fmla="*/ 810090 w 810090"/>
                    <a:gd name="connsiteY1" fmla="*/ 540060 h 1080120"/>
                    <a:gd name="connsiteX2" fmla="*/ 270030 w 810090"/>
                    <a:gd name="connsiteY2" fmla="*/ 1080120 h 1080120"/>
                    <a:gd name="connsiteX3" fmla="*/ 59814 w 810090"/>
                    <a:gd name="connsiteY3" fmla="*/ 1037679 h 1080120"/>
                    <a:gd name="connsiteX4" fmla="*/ 0 w 810090"/>
                    <a:gd name="connsiteY4" fmla="*/ 1005213 h 1080120"/>
                    <a:gd name="connsiteX5" fmla="*/ 31923 w 810090"/>
                    <a:gd name="connsiteY5" fmla="*/ 987886 h 1080120"/>
                    <a:gd name="connsiteX6" fmla="*/ 270030 w 810090"/>
                    <a:gd name="connsiteY6" fmla="*/ 540060 h 1080120"/>
                    <a:gd name="connsiteX7" fmla="*/ 31923 w 810090"/>
                    <a:gd name="connsiteY7" fmla="*/ 92234 h 1080120"/>
                    <a:gd name="connsiteX8" fmla="*/ 0 w 810090"/>
                    <a:gd name="connsiteY8" fmla="*/ 74907 h 1080120"/>
                    <a:gd name="connsiteX9" fmla="*/ 59814 w 810090"/>
                    <a:gd name="connsiteY9" fmla="*/ 42441 h 1080120"/>
                    <a:gd name="connsiteX10" fmla="*/ 270030 w 810090"/>
                    <a:gd name="connsiteY10" fmla="*/ 0 h 108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0090" h="1080120">
                      <a:moveTo>
                        <a:pt x="270030" y="0"/>
                      </a:moveTo>
                      <a:cubicBezTo>
                        <a:pt x="568297" y="0"/>
                        <a:pt x="810090" y="241793"/>
                        <a:pt x="810090" y="540060"/>
                      </a:cubicBezTo>
                      <a:cubicBezTo>
                        <a:pt x="810090" y="838327"/>
                        <a:pt x="568297" y="1080120"/>
                        <a:pt x="270030" y="1080120"/>
                      </a:cubicBezTo>
                      <a:cubicBezTo>
                        <a:pt x="195463" y="1080120"/>
                        <a:pt x="124426" y="1065008"/>
                        <a:pt x="59814" y="1037679"/>
                      </a:cubicBezTo>
                      <a:lnTo>
                        <a:pt x="0" y="1005213"/>
                      </a:lnTo>
                      <a:lnTo>
                        <a:pt x="31923" y="987886"/>
                      </a:lnTo>
                      <a:cubicBezTo>
                        <a:pt x="175580" y="890834"/>
                        <a:pt x="270030" y="726477"/>
                        <a:pt x="270030" y="540060"/>
                      </a:cubicBezTo>
                      <a:cubicBezTo>
                        <a:pt x="270030" y="353643"/>
                        <a:pt x="175580" y="189287"/>
                        <a:pt x="31923" y="92234"/>
                      </a:cubicBezTo>
                      <a:lnTo>
                        <a:pt x="0" y="74907"/>
                      </a:lnTo>
                      <a:lnTo>
                        <a:pt x="59814" y="42441"/>
                      </a:lnTo>
                      <a:cubicBezTo>
                        <a:pt x="124426" y="15112"/>
                        <a:pt x="195463" y="0"/>
                        <a:pt x="27003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任意多边形 34"/>
              <p:cNvSpPr/>
              <p:nvPr/>
            </p:nvSpPr>
            <p:spPr>
              <a:xfrm>
                <a:off x="8861604" y="4070643"/>
                <a:ext cx="540060" cy="930307"/>
              </a:xfrm>
              <a:custGeom>
                <a:avLst/>
                <a:gdLst>
                  <a:gd name="connsiteX0" fmla="*/ 270030 w 540060"/>
                  <a:gd name="connsiteY0" fmla="*/ 0 h 930307"/>
                  <a:gd name="connsiteX1" fmla="*/ 301953 w 540060"/>
                  <a:gd name="connsiteY1" fmla="*/ 17327 h 930307"/>
                  <a:gd name="connsiteX2" fmla="*/ 540060 w 540060"/>
                  <a:gd name="connsiteY2" fmla="*/ 465153 h 930307"/>
                  <a:gd name="connsiteX3" fmla="*/ 301953 w 540060"/>
                  <a:gd name="connsiteY3" fmla="*/ 912980 h 930307"/>
                  <a:gd name="connsiteX4" fmla="*/ 270030 w 540060"/>
                  <a:gd name="connsiteY4" fmla="*/ 930307 h 930307"/>
                  <a:gd name="connsiteX5" fmla="*/ 238108 w 540060"/>
                  <a:gd name="connsiteY5" fmla="*/ 912980 h 930307"/>
                  <a:gd name="connsiteX6" fmla="*/ 0 w 540060"/>
                  <a:gd name="connsiteY6" fmla="*/ 465153 h 930307"/>
                  <a:gd name="connsiteX7" fmla="*/ 238108 w 540060"/>
                  <a:gd name="connsiteY7" fmla="*/ 17327 h 93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0060" h="930307">
                    <a:moveTo>
                      <a:pt x="270030" y="0"/>
                    </a:moveTo>
                    <a:lnTo>
                      <a:pt x="301953" y="17327"/>
                    </a:lnTo>
                    <a:cubicBezTo>
                      <a:pt x="445610" y="114380"/>
                      <a:pt x="540060" y="278736"/>
                      <a:pt x="540060" y="465153"/>
                    </a:cubicBezTo>
                    <a:cubicBezTo>
                      <a:pt x="540060" y="651570"/>
                      <a:pt x="445610" y="815927"/>
                      <a:pt x="301953" y="912980"/>
                    </a:cubicBezTo>
                    <a:lnTo>
                      <a:pt x="270030" y="930307"/>
                    </a:lnTo>
                    <a:lnTo>
                      <a:pt x="238108" y="912980"/>
                    </a:lnTo>
                    <a:cubicBezTo>
                      <a:pt x="94451" y="815927"/>
                      <a:pt x="0" y="651570"/>
                      <a:pt x="0" y="465153"/>
                    </a:cubicBezTo>
                    <a:cubicBezTo>
                      <a:pt x="0" y="278736"/>
                      <a:pt x="94451" y="114380"/>
                      <a:pt x="238108" y="17327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0547701" y="3995736"/>
                <a:ext cx="810090" cy="1080120"/>
              </a:xfrm>
              <a:custGeom>
                <a:avLst/>
                <a:gdLst>
                  <a:gd name="connsiteX0" fmla="*/ 540060 w 810090"/>
                  <a:gd name="connsiteY0" fmla="*/ 0 h 1080120"/>
                  <a:gd name="connsiteX1" fmla="*/ 750276 w 810090"/>
                  <a:gd name="connsiteY1" fmla="*/ 42441 h 1080120"/>
                  <a:gd name="connsiteX2" fmla="*/ 810090 w 810090"/>
                  <a:gd name="connsiteY2" fmla="*/ 74907 h 1080120"/>
                  <a:gd name="connsiteX3" fmla="*/ 778167 w 810090"/>
                  <a:gd name="connsiteY3" fmla="*/ 92234 h 1080120"/>
                  <a:gd name="connsiteX4" fmla="*/ 540060 w 810090"/>
                  <a:gd name="connsiteY4" fmla="*/ 540060 h 1080120"/>
                  <a:gd name="connsiteX5" fmla="*/ 778167 w 810090"/>
                  <a:gd name="connsiteY5" fmla="*/ 987887 h 1080120"/>
                  <a:gd name="connsiteX6" fmla="*/ 810090 w 810090"/>
                  <a:gd name="connsiteY6" fmla="*/ 1005214 h 1080120"/>
                  <a:gd name="connsiteX7" fmla="*/ 750276 w 810090"/>
                  <a:gd name="connsiteY7" fmla="*/ 1037680 h 1080120"/>
                  <a:gd name="connsiteX8" fmla="*/ 540060 w 810090"/>
                  <a:gd name="connsiteY8" fmla="*/ 1080120 h 1080120"/>
                  <a:gd name="connsiteX9" fmla="*/ 0 w 810090"/>
                  <a:gd name="connsiteY9" fmla="*/ 540060 h 1080120"/>
                  <a:gd name="connsiteX10" fmla="*/ 540060 w 810090"/>
                  <a:gd name="connsiteY10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1009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665382" y="3995736"/>
                <a:ext cx="1620180" cy="1080120"/>
              </a:xfrm>
              <a:custGeom>
                <a:avLst/>
                <a:gdLst>
                  <a:gd name="connsiteX0" fmla="*/ 1080120 w 1620180"/>
                  <a:gd name="connsiteY0" fmla="*/ 0 h 1080120"/>
                  <a:gd name="connsiteX1" fmla="*/ 1620180 w 1620180"/>
                  <a:gd name="connsiteY1" fmla="*/ 540060 h 1080120"/>
                  <a:gd name="connsiteX2" fmla="*/ 1080120 w 1620180"/>
                  <a:gd name="connsiteY2" fmla="*/ 1080120 h 1080120"/>
                  <a:gd name="connsiteX3" fmla="*/ 869904 w 1620180"/>
                  <a:gd name="connsiteY3" fmla="*/ 1037680 h 1080120"/>
                  <a:gd name="connsiteX4" fmla="*/ 810090 w 1620180"/>
                  <a:gd name="connsiteY4" fmla="*/ 1005214 h 1080120"/>
                  <a:gd name="connsiteX5" fmla="*/ 842013 w 1620180"/>
                  <a:gd name="connsiteY5" fmla="*/ 987887 h 1080120"/>
                  <a:gd name="connsiteX6" fmla="*/ 1080120 w 1620180"/>
                  <a:gd name="connsiteY6" fmla="*/ 540060 h 1080120"/>
                  <a:gd name="connsiteX7" fmla="*/ 842013 w 1620180"/>
                  <a:gd name="connsiteY7" fmla="*/ 92234 h 1080120"/>
                  <a:gd name="connsiteX8" fmla="*/ 810090 w 1620180"/>
                  <a:gd name="connsiteY8" fmla="*/ 74907 h 1080120"/>
                  <a:gd name="connsiteX9" fmla="*/ 869904 w 1620180"/>
                  <a:gd name="connsiteY9" fmla="*/ 42441 h 1080120"/>
                  <a:gd name="connsiteX10" fmla="*/ 1080120 w 1620180"/>
                  <a:gd name="connsiteY10" fmla="*/ 0 h 1080120"/>
                  <a:gd name="connsiteX11" fmla="*/ 540060 w 1620180"/>
                  <a:gd name="connsiteY11" fmla="*/ 0 h 1080120"/>
                  <a:gd name="connsiteX12" fmla="*/ 750276 w 1620180"/>
                  <a:gd name="connsiteY12" fmla="*/ 42441 h 1080120"/>
                  <a:gd name="connsiteX13" fmla="*/ 810090 w 1620180"/>
                  <a:gd name="connsiteY13" fmla="*/ 74907 h 1080120"/>
                  <a:gd name="connsiteX14" fmla="*/ 778167 w 1620180"/>
                  <a:gd name="connsiteY14" fmla="*/ 92234 h 1080120"/>
                  <a:gd name="connsiteX15" fmla="*/ 540060 w 1620180"/>
                  <a:gd name="connsiteY15" fmla="*/ 540060 h 1080120"/>
                  <a:gd name="connsiteX16" fmla="*/ 778167 w 1620180"/>
                  <a:gd name="connsiteY16" fmla="*/ 987887 h 1080120"/>
                  <a:gd name="connsiteX17" fmla="*/ 810090 w 1620180"/>
                  <a:gd name="connsiteY17" fmla="*/ 1005214 h 1080120"/>
                  <a:gd name="connsiteX18" fmla="*/ 750276 w 1620180"/>
                  <a:gd name="connsiteY18" fmla="*/ 1037680 h 1080120"/>
                  <a:gd name="connsiteX19" fmla="*/ 540060 w 1620180"/>
                  <a:gd name="connsiteY19" fmla="*/ 1080120 h 1080120"/>
                  <a:gd name="connsiteX20" fmla="*/ 0 w 1620180"/>
                  <a:gd name="connsiteY20" fmla="*/ 540060 h 1080120"/>
                  <a:gd name="connsiteX21" fmla="*/ 540060 w 1620180"/>
                  <a:gd name="connsiteY21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0180" h="1080120">
                    <a:moveTo>
                      <a:pt x="1080120" y="0"/>
                    </a:move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842013" y="987887"/>
                    </a:lnTo>
                    <a:cubicBezTo>
                      <a:pt x="985670" y="890834"/>
                      <a:pt x="1080120" y="726477"/>
                      <a:pt x="1080120" y="540060"/>
                    </a:cubicBezTo>
                    <a:cubicBezTo>
                      <a:pt x="1080120" y="353643"/>
                      <a:pt x="985670" y="189287"/>
                      <a:pt x="842013" y="92234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lose/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419201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原图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247282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联合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075363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组合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6903444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拆分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8731525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相交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552637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剪除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18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面的设计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1202631" y="980728"/>
            <a:ext cx="10577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：左下图是从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出的、具有透明效果的图表，很漂亮。那么，如何设计出透明效果呢？选中模块后：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其他填充颜色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设置透明度</a:t>
            </a:r>
            <a:endParaRPr lang="en-US" altLang="zh-CN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143612"/>
              </p:ext>
            </p:extLst>
          </p:nvPr>
        </p:nvGraphicFramePr>
        <p:xfrm>
          <a:off x="1103511" y="2312876"/>
          <a:ext cx="3915544" cy="3825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Freeform 7">
            <a:hlinkClick r:id="rId7" tooltip="Learn More"/>
          </p:cNvPr>
          <p:cNvSpPr/>
          <p:nvPr/>
        </p:nvSpPr>
        <p:spPr>
          <a:xfrm>
            <a:off x="842631" y="1082393"/>
            <a:ext cx="360000" cy="360000"/>
          </a:xfrm>
          <a:custGeom>
            <a:avLst/>
            <a:gdLst>
              <a:gd name="connsiteX0" fmla="*/ 283692 w 643468"/>
              <a:gd name="connsiteY0" fmla="*/ 156886 h 643468"/>
              <a:gd name="connsiteX1" fmla="*/ 315574 w 643468"/>
              <a:gd name="connsiteY1" fmla="*/ 156886 h 643468"/>
              <a:gd name="connsiteX2" fmla="*/ 486582 w 643468"/>
              <a:gd name="connsiteY2" fmla="*/ 321734 h 643468"/>
              <a:gd name="connsiteX3" fmla="*/ 315574 w 643468"/>
              <a:gd name="connsiteY3" fmla="*/ 486582 h 643468"/>
              <a:gd name="connsiteX4" fmla="*/ 283692 w 643468"/>
              <a:gd name="connsiteY4" fmla="*/ 486582 h 643468"/>
              <a:gd name="connsiteX5" fmla="*/ 441545 w 643468"/>
              <a:gd name="connsiteY5" fmla="*/ 334415 h 643468"/>
              <a:gd name="connsiteX6" fmla="*/ 156887 w 643468"/>
              <a:gd name="connsiteY6" fmla="*/ 334415 h 643468"/>
              <a:gd name="connsiteX7" fmla="*/ 156887 w 643468"/>
              <a:gd name="connsiteY7" fmla="*/ 309054 h 643468"/>
              <a:gd name="connsiteX8" fmla="*/ 441545 w 643468"/>
              <a:gd name="connsiteY8" fmla="*/ 309054 h 643468"/>
              <a:gd name="connsiteX9" fmla="*/ 321733 w 643468"/>
              <a:gd name="connsiteY9" fmla="*/ 16937 h 643468"/>
              <a:gd name="connsiteX10" fmla="*/ 16936 w 643468"/>
              <a:gd name="connsiteY10" fmla="*/ 321734 h 643468"/>
              <a:gd name="connsiteX11" fmla="*/ 321733 w 643468"/>
              <a:gd name="connsiteY11" fmla="*/ 626531 h 643468"/>
              <a:gd name="connsiteX12" fmla="*/ 626530 w 643468"/>
              <a:gd name="connsiteY12" fmla="*/ 321734 h 643468"/>
              <a:gd name="connsiteX13" fmla="*/ 321733 w 643468"/>
              <a:gd name="connsiteY13" fmla="*/ 16937 h 643468"/>
              <a:gd name="connsiteX14" fmla="*/ 321734 w 643468"/>
              <a:gd name="connsiteY14" fmla="*/ 0 h 643468"/>
              <a:gd name="connsiteX15" fmla="*/ 643468 w 643468"/>
              <a:gd name="connsiteY15" fmla="*/ 321734 h 643468"/>
              <a:gd name="connsiteX16" fmla="*/ 321734 w 643468"/>
              <a:gd name="connsiteY16" fmla="*/ 643468 h 643468"/>
              <a:gd name="connsiteX17" fmla="*/ 0 w 643468"/>
              <a:gd name="connsiteY17" fmla="*/ 321734 h 643468"/>
              <a:gd name="connsiteX18" fmla="*/ 321734 w 643468"/>
              <a:gd name="connsiteY18" fmla="*/ 0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98150" y="2378605"/>
            <a:ext cx="3159889" cy="369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 flipV="1">
            <a:off x="8475439" y="5467548"/>
            <a:ext cx="2448271" cy="769763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肘形连接符 3"/>
          <p:cNvCxnSpPr>
            <a:stCxn id="8" idx="1"/>
          </p:cNvCxnSpPr>
          <p:nvPr/>
        </p:nvCxnSpPr>
        <p:spPr>
          <a:xfrm rot="10800000">
            <a:off x="5019055" y="4221089"/>
            <a:ext cx="3456384" cy="1631341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84301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面的设计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1202631" y="980728"/>
            <a:ext cx="10577012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执行力提升训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的封面是一个颜色渐变的效果，这个效果是怎样设置出来的呢？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选中模块后：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设置渐变效果</a:t>
            </a:r>
            <a:endParaRPr lang="en-US" altLang="zh-CN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7">
            <a:hlinkClick r:id="rId2" tooltip="Learn More"/>
          </p:cNvPr>
          <p:cNvSpPr/>
          <p:nvPr/>
        </p:nvSpPr>
        <p:spPr>
          <a:xfrm>
            <a:off x="842631" y="1082393"/>
            <a:ext cx="360000" cy="360000"/>
          </a:xfrm>
          <a:custGeom>
            <a:avLst/>
            <a:gdLst>
              <a:gd name="connsiteX0" fmla="*/ 283692 w 643468"/>
              <a:gd name="connsiteY0" fmla="*/ 156886 h 643468"/>
              <a:gd name="connsiteX1" fmla="*/ 315574 w 643468"/>
              <a:gd name="connsiteY1" fmla="*/ 156886 h 643468"/>
              <a:gd name="connsiteX2" fmla="*/ 486582 w 643468"/>
              <a:gd name="connsiteY2" fmla="*/ 321734 h 643468"/>
              <a:gd name="connsiteX3" fmla="*/ 315574 w 643468"/>
              <a:gd name="connsiteY3" fmla="*/ 486582 h 643468"/>
              <a:gd name="connsiteX4" fmla="*/ 283692 w 643468"/>
              <a:gd name="connsiteY4" fmla="*/ 486582 h 643468"/>
              <a:gd name="connsiteX5" fmla="*/ 441545 w 643468"/>
              <a:gd name="connsiteY5" fmla="*/ 334415 h 643468"/>
              <a:gd name="connsiteX6" fmla="*/ 156887 w 643468"/>
              <a:gd name="connsiteY6" fmla="*/ 334415 h 643468"/>
              <a:gd name="connsiteX7" fmla="*/ 156887 w 643468"/>
              <a:gd name="connsiteY7" fmla="*/ 309054 h 643468"/>
              <a:gd name="connsiteX8" fmla="*/ 441545 w 643468"/>
              <a:gd name="connsiteY8" fmla="*/ 309054 h 643468"/>
              <a:gd name="connsiteX9" fmla="*/ 321733 w 643468"/>
              <a:gd name="connsiteY9" fmla="*/ 16937 h 643468"/>
              <a:gd name="connsiteX10" fmla="*/ 16936 w 643468"/>
              <a:gd name="connsiteY10" fmla="*/ 321734 h 643468"/>
              <a:gd name="connsiteX11" fmla="*/ 321733 w 643468"/>
              <a:gd name="connsiteY11" fmla="*/ 626531 h 643468"/>
              <a:gd name="connsiteX12" fmla="*/ 626530 w 643468"/>
              <a:gd name="connsiteY12" fmla="*/ 321734 h 643468"/>
              <a:gd name="connsiteX13" fmla="*/ 321733 w 643468"/>
              <a:gd name="connsiteY13" fmla="*/ 16937 h 643468"/>
              <a:gd name="connsiteX14" fmla="*/ 321734 w 643468"/>
              <a:gd name="connsiteY14" fmla="*/ 0 h 643468"/>
              <a:gd name="connsiteX15" fmla="*/ 643468 w 643468"/>
              <a:gd name="connsiteY15" fmla="*/ 321734 h 643468"/>
              <a:gd name="connsiteX16" fmla="*/ 321734 w 643468"/>
              <a:gd name="connsiteY16" fmla="*/ 643468 h 643468"/>
              <a:gd name="connsiteX17" fmla="*/ 0 w 643468"/>
              <a:gd name="connsiteY17" fmla="*/ 321734 h 643468"/>
              <a:gd name="connsiteX18" fmla="*/ 321734 w 643468"/>
              <a:gd name="connsiteY18" fmla="*/ 0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t11318\桌面\24-执行力提升训（布衣公子作品）2012.11.24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599" y="2708920"/>
            <a:ext cx="6045024" cy="3399981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3008" y="1584751"/>
            <a:ext cx="4615031" cy="45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70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14"/>
          <p:cNvSpPr>
            <a:spLocks noChangeAspect="1"/>
          </p:cNvSpPr>
          <p:nvPr/>
        </p:nvSpPr>
        <p:spPr bwMode="auto">
          <a:xfrm>
            <a:off x="7072319" y="3730682"/>
            <a:ext cx="2232248" cy="2853888"/>
          </a:xfrm>
          <a:custGeom>
            <a:avLst/>
            <a:gdLst/>
            <a:ahLst/>
            <a:cxnLst/>
            <a:rect l="l" t="t" r="r" b="b"/>
            <a:pathLst>
              <a:path w="2232248" h="2853888">
                <a:moveTo>
                  <a:pt x="1116124" y="218579"/>
                </a:moveTo>
                <a:cubicBezTo>
                  <a:pt x="661639" y="218579"/>
                  <a:pt x="293207" y="587011"/>
                  <a:pt x="293207" y="1041496"/>
                </a:cubicBezTo>
                <a:cubicBezTo>
                  <a:pt x="293207" y="1495981"/>
                  <a:pt x="661639" y="1864413"/>
                  <a:pt x="1116124" y="1864413"/>
                </a:cubicBezTo>
                <a:cubicBezTo>
                  <a:pt x="1570609" y="1864413"/>
                  <a:pt x="1939041" y="1495981"/>
                  <a:pt x="1939041" y="1041496"/>
                </a:cubicBezTo>
                <a:cubicBezTo>
                  <a:pt x="1939041" y="587011"/>
                  <a:pt x="1570609" y="218579"/>
                  <a:pt x="1116124" y="218579"/>
                </a:cubicBezTo>
                <a:close/>
                <a:moveTo>
                  <a:pt x="1116124" y="0"/>
                </a:moveTo>
                <a:cubicBezTo>
                  <a:pt x="1732542" y="0"/>
                  <a:pt x="2232248" y="505394"/>
                  <a:pt x="2232248" y="1128828"/>
                </a:cubicBezTo>
                <a:cubicBezTo>
                  <a:pt x="2232248" y="1450189"/>
                  <a:pt x="2099473" y="1740187"/>
                  <a:pt x="1884839" y="1944139"/>
                </a:cubicBezTo>
                <a:lnTo>
                  <a:pt x="1115514" y="2853888"/>
                </a:lnTo>
                <a:lnTo>
                  <a:pt x="343249" y="1940667"/>
                </a:lnTo>
                <a:cubicBezTo>
                  <a:pt x="287293" y="1888725"/>
                  <a:pt x="237960" y="1829860"/>
                  <a:pt x="195468" y="1765912"/>
                </a:cubicBezTo>
                <a:lnTo>
                  <a:pt x="193669" y="1763785"/>
                </a:lnTo>
                <a:lnTo>
                  <a:pt x="193731" y="1763785"/>
                </a:lnTo>
                <a:cubicBezTo>
                  <a:pt x="71337" y="1583088"/>
                  <a:pt x="0" y="1364383"/>
                  <a:pt x="0" y="1128828"/>
                </a:cubicBezTo>
                <a:cubicBezTo>
                  <a:pt x="0" y="505394"/>
                  <a:pt x="499706" y="0"/>
                  <a:pt x="1116124" y="0"/>
                </a:cubicBezTo>
                <a:close/>
              </a:path>
            </a:pathLst>
          </a:custGeom>
          <a:solidFill>
            <a:srgbClr val="FF9300"/>
          </a:solidFill>
          <a:ln w="3175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8" name="椭圆 14"/>
          <p:cNvSpPr>
            <a:spLocks noChangeAspect="1"/>
          </p:cNvSpPr>
          <p:nvPr/>
        </p:nvSpPr>
        <p:spPr bwMode="auto">
          <a:xfrm>
            <a:off x="9550384" y="1481468"/>
            <a:ext cx="2232248" cy="2853888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图形创新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实用沟通技能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P54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页的段落内容，左边的小便签很漂亮，是怎么实现的呢？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770583" y="4149241"/>
            <a:ext cx="4612281" cy="216007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男人沟通，不要忘了他的面子；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女人沟通，不要忘了他的情绪；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领导沟通，不要忘了他的尊严；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下属沟通，不要忘了他的自尊；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年轻人沟通，不要忘了他的直接；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儿童沟通，不要忘了他的天真。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88580" y="4189556"/>
            <a:ext cx="245812" cy="2016224"/>
            <a:chOff x="3649315" y="3024353"/>
            <a:chExt cx="245812" cy="2016224"/>
          </a:xfrm>
        </p:grpSpPr>
        <p:sp>
          <p:nvSpPr>
            <p:cNvPr id="30" name="椭圆 14"/>
            <p:cNvSpPr/>
            <p:nvPr/>
          </p:nvSpPr>
          <p:spPr bwMode="auto">
            <a:xfrm>
              <a:off x="3649315" y="3024353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14"/>
            <p:cNvSpPr/>
            <p:nvPr/>
          </p:nvSpPr>
          <p:spPr bwMode="auto">
            <a:xfrm>
              <a:off x="3649315" y="344984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椭圆 14"/>
            <p:cNvSpPr/>
            <p:nvPr/>
          </p:nvSpPr>
          <p:spPr bwMode="auto">
            <a:xfrm>
              <a:off x="3649315" y="387533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14"/>
            <p:cNvSpPr/>
            <p:nvPr/>
          </p:nvSpPr>
          <p:spPr bwMode="auto">
            <a:xfrm>
              <a:off x="3649315" y="430082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14"/>
            <p:cNvSpPr/>
            <p:nvPr/>
          </p:nvSpPr>
          <p:spPr bwMode="auto">
            <a:xfrm>
              <a:off x="3649315" y="4726311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9843591" y="1700047"/>
            <a:ext cx="1645834" cy="1645834"/>
          </a:xfrm>
          <a:prstGeom prst="ellipse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14"/>
          <p:cNvSpPr>
            <a:spLocks noChangeAspect="1"/>
          </p:cNvSpPr>
          <p:nvPr/>
        </p:nvSpPr>
        <p:spPr bwMode="auto">
          <a:xfrm>
            <a:off x="4514999" y="1481468"/>
            <a:ext cx="2232248" cy="2853888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33661" y="1700047"/>
            <a:ext cx="1645834" cy="1645834"/>
          </a:xfrm>
          <a:prstGeom prst="ellipse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加号 2"/>
          <p:cNvSpPr/>
          <p:nvPr/>
        </p:nvSpPr>
        <p:spPr>
          <a:xfrm>
            <a:off x="6819255" y="2333115"/>
            <a:ext cx="442398" cy="379698"/>
          </a:xfrm>
          <a:prstGeom prst="mathPlus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于号 4"/>
          <p:cNvSpPr/>
          <p:nvPr/>
        </p:nvSpPr>
        <p:spPr>
          <a:xfrm>
            <a:off x="9056678" y="2347769"/>
            <a:ext cx="426873" cy="350390"/>
          </a:xfrm>
          <a:prstGeom prst="mathEqual">
            <a:avLst/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cxnSp>
        <p:nvCxnSpPr>
          <p:cNvPr id="8" name="肘形连接符 7"/>
          <p:cNvCxnSpPr>
            <a:stCxn id="48" idx="3"/>
            <a:endCxn id="55" idx="1"/>
          </p:cNvCxnSpPr>
          <p:nvPr/>
        </p:nvCxnSpPr>
        <p:spPr>
          <a:xfrm flipH="1">
            <a:off x="9304567" y="4335356"/>
            <a:ext cx="1361330" cy="524154"/>
          </a:xfrm>
          <a:prstGeom prst="bentConnector3">
            <a:avLst>
              <a:gd name="adj1" fmla="val -387"/>
            </a:avLst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TextBox 55"/>
          <p:cNvSpPr txBox="1"/>
          <p:nvPr/>
        </p:nvSpPr>
        <p:spPr>
          <a:xfrm>
            <a:off x="9609808" y="49764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边框阴影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609808" y="44303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形状剪除</a:t>
            </a:r>
          </a:p>
        </p:txBody>
      </p:sp>
    </p:spTree>
    <p:extLst>
      <p:ext uri="{BB962C8B-B14F-4D97-AF65-F5344CB8AC3E}">
        <p14:creationId xmlns:p14="http://schemas.microsoft.com/office/powerpoint/2010/main" val="422939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8" grpId="0" animBg="1"/>
      <p:bldP spid="2" grpId="0" animBg="1"/>
      <p:bldP spid="49" grpId="0" animBg="1"/>
      <p:bldP spid="50" grpId="0" animBg="1"/>
      <p:bldP spid="3" grpId="0" animBg="1"/>
      <p:bldP spid="5" grpId="0" animBg="1"/>
      <p:bldP spid="56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立体图形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图的立体图形很酷哦，请问是怎么实现的呢？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34521" y="4490394"/>
            <a:ext cx="1800558" cy="1530894"/>
            <a:chOff x="2354759" y="2595308"/>
            <a:chExt cx="1800558" cy="1530894"/>
          </a:xfrm>
        </p:grpSpPr>
        <p:sp>
          <p:nvSpPr>
            <p:cNvPr id="23" name="立方体 22"/>
            <p:cNvSpPr/>
            <p:nvPr/>
          </p:nvSpPr>
          <p:spPr>
            <a:xfrm>
              <a:off x="2354759" y="2595308"/>
              <a:ext cx="1800558" cy="1530894"/>
            </a:xfrm>
            <a:prstGeom prst="cube">
              <a:avLst/>
            </a:prstGeom>
            <a:solidFill>
              <a:srgbClr val="0070C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98775" y="3068960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638" y="4491022"/>
            <a:ext cx="1799082" cy="1529639"/>
            <a:chOff x="6316317" y="2595936"/>
            <a:chExt cx="1799082" cy="1529639"/>
          </a:xfrm>
        </p:grpSpPr>
        <p:sp>
          <p:nvSpPr>
            <p:cNvPr id="26" name="立方体 25"/>
            <p:cNvSpPr/>
            <p:nvPr/>
          </p:nvSpPr>
          <p:spPr>
            <a:xfrm>
              <a:off x="6316317" y="2595936"/>
              <a:ext cx="1799082" cy="1529639"/>
            </a:xfrm>
            <a:prstGeom prst="cube">
              <a:avLst/>
            </a:prstGeom>
            <a:solidFill>
              <a:srgbClr val="F05425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5137" y="3068959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99910" y="4490394"/>
            <a:ext cx="1800557" cy="1530894"/>
            <a:chOff x="4335538" y="2595308"/>
            <a:chExt cx="1800557" cy="1530894"/>
          </a:xfrm>
        </p:grpSpPr>
        <p:sp>
          <p:nvSpPr>
            <p:cNvPr id="33" name="立方体 32"/>
            <p:cNvSpPr/>
            <p:nvPr/>
          </p:nvSpPr>
          <p:spPr>
            <a:xfrm>
              <a:off x="4335538" y="2595308"/>
              <a:ext cx="1800557" cy="1530894"/>
            </a:xfrm>
            <a:prstGeom prst="cube">
              <a:avLst/>
            </a:prstGeom>
            <a:solidFill>
              <a:srgbClr val="7BC143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491956" y="3068960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66774" y="4491022"/>
            <a:ext cx="1799082" cy="1529639"/>
            <a:chOff x="6316317" y="2595936"/>
            <a:chExt cx="1799082" cy="1529639"/>
          </a:xfrm>
        </p:grpSpPr>
        <p:sp>
          <p:nvSpPr>
            <p:cNvPr id="36" name="立方体 35"/>
            <p:cNvSpPr/>
            <p:nvPr/>
          </p:nvSpPr>
          <p:spPr>
            <a:xfrm>
              <a:off x="6316317" y="2595936"/>
              <a:ext cx="1799082" cy="1529639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85137" y="3068959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49980" y="2030370"/>
            <a:ext cx="5197799" cy="3034109"/>
            <a:chOff x="4249980" y="2030370"/>
            <a:chExt cx="5197799" cy="3034109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120504" y="2030370"/>
              <a:ext cx="2314575" cy="1120829"/>
            </a:xfrm>
            <a:prstGeom prst="rect">
              <a:avLst/>
            </a:prstGeom>
            <a:ln>
              <a:solidFill>
                <a:srgbClr val="FF93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98975" y="2220980"/>
              <a:ext cx="2230439" cy="751349"/>
            </a:xfrm>
            <a:prstGeom prst="rect">
              <a:avLst/>
            </a:prstGeom>
            <a:ln>
              <a:solidFill>
                <a:srgbClr val="FF93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1" name="圆角矩形 40"/>
            <p:cNvSpPr/>
            <p:nvPr/>
          </p:nvSpPr>
          <p:spPr>
            <a:xfrm>
              <a:off x="4249980" y="2132856"/>
              <a:ext cx="515875" cy="93610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箭头连接符 10"/>
            <p:cNvCxnSpPr>
              <a:stCxn id="40" idx="3"/>
            </p:cNvCxnSpPr>
            <p:nvPr/>
          </p:nvCxnSpPr>
          <p:spPr>
            <a:xfrm>
              <a:off x="6529414" y="2596655"/>
              <a:ext cx="591090" cy="425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肘形连接符 12"/>
            <p:cNvCxnSpPr>
              <a:stCxn id="38" idx="3"/>
              <a:endCxn id="23" idx="5"/>
            </p:cNvCxnSpPr>
            <p:nvPr/>
          </p:nvCxnSpPr>
          <p:spPr>
            <a:xfrm>
              <a:off x="9435079" y="2590785"/>
              <a:ext cx="12700" cy="2473694"/>
            </a:xfrm>
            <a:prstGeom prst="bentConnector3">
              <a:avLst>
                <a:gd name="adj1" fmla="val 6502039"/>
              </a:avLst>
            </a:prstGeom>
            <a:noFill/>
            <a:ln w="38100"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1" name="圆角矩形 50"/>
            <p:cNvSpPr/>
            <p:nvPr/>
          </p:nvSpPr>
          <p:spPr>
            <a:xfrm>
              <a:off x="7120504" y="2636912"/>
              <a:ext cx="658033" cy="5360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90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</TotalTime>
  <Words>1973</Words>
  <Application>Microsoft Office PowerPoint</Application>
  <PresentationFormat>自定义</PresentationFormat>
  <Paragraphs>263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810</cp:revision>
  <dcterms:modified xsi:type="dcterms:W3CDTF">2014-05-16T11:17:18Z</dcterms:modified>
</cp:coreProperties>
</file>