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67" r:id="rId15"/>
    <p:sldId id="268" r:id="rId16"/>
    <p:sldId id="270" r:id="rId17"/>
    <p:sldId id="271" r:id="rId18"/>
    <p:sldId id="272" r:id="rId19"/>
    <p:sldId id="274" r:id="rId20"/>
    <p:sldId id="273" r:id="rId21"/>
    <p:sldId id="275" r:id="rId22"/>
    <p:sldId id="276" r:id="rId23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1F28"/>
    <a:srgbClr val="B2B2B2"/>
    <a:srgbClr val="403D3C"/>
    <a:srgbClr val="E2E2E2"/>
    <a:srgbClr val="F2F2F2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7" autoAdjust="0"/>
    <p:restoredTop sz="99632" autoAdjust="0"/>
  </p:normalViewPr>
  <p:slideViewPr>
    <p:cSldViewPr>
      <p:cViewPr varScale="1">
        <p:scale>
          <a:sx n="164" d="100"/>
          <a:sy n="164" d="100"/>
        </p:scale>
        <p:origin x="-114" y="-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DA1F28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48772736"/>
        <c:axId val="148775680"/>
      </c:barChart>
      <c:catAx>
        <c:axId val="148772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crossAx val="148775680"/>
        <c:crosses val="autoZero"/>
        <c:auto val="1"/>
        <c:lblAlgn val="ctr"/>
        <c:lblOffset val="100"/>
        <c:noMultiLvlLbl val="0"/>
      </c:catAx>
      <c:valAx>
        <c:axId val="1487756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8772736"/>
        <c:crosses val="autoZero"/>
        <c:crossBetween val="between"/>
      </c:valAx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081561679790024"/>
          <c:y val="8.8946941748507771E-2"/>
          <c:w val="0.63350688976377956"/>
          <c:h val="0.7170283492112962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DA1F28"/>
            </a:solidFill>
          </c:spPr>
          <c:invertIfNegative val="0"/>
          <c:cat>
            <c:strRef>
              <c:f>Sheet1!$A$2:$A$3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overlap val="-6"/>
        <c:axId val="150992768"/>
        <c:axId val="151175168"/>
      </c:barChart>
      <c:catAx>
        <c:axId val="150992768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51175168"/>
        <c:crosses val="autoZero"/>
        <c:auto val="1"/>
        <c:lblAlgn val="ctr"/>
        <c:lblOffset val="100"/>
        <c:noMultiLvlLbl val="0"/>
      </c:catAx>
      <c:valAx>
        <c:axId val="151175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099276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B2B2B2"/>
              </a:solidFill>
            </c:spPr>
          </c:dPt>
          <c:dPt>
            <c:idx val="1"/>
            <c:bubble3D val="0"/>
            <c:spPr>
              <a:solidFill>
                <a:srgbClr val="403D3C"/>
              </a:solidFill>
            </c:spPr>
          </c:dPt>
          <c:cat>
            <c:numRef>
              <c:f>Sheet1!$A$2:$A$3</c:f>
              <c:numCache>
                <c:formatCode>General</c:formatCode>
                <c:ptCount val="2"/>
                <c:pt idx="0">
                  <c:v>1</c:v>
                </c:pt>
                <c:pt idx="1">
                  <c:v>2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67</c:v>
                </c:pt>
                <c:pt idx="1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BD20D0-2943-4D6B-A756-2603CE079B24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B3F4A2-8F1B-432F-9B2E-5A1CB024B4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4447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B3F4A2-8F1B-432F-9B2E-5A1CB024B4F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23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B3F4A2-8F1B-432F-9B2E-5A1CB024B4F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2433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B3F4A2-8F1B-432F-9B2E-5A1CB024B4F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24338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095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650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7641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564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8222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886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1730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726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1277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3384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3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3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825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7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75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20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4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1F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5400000">
            <a:off x="104289" y="-102271"/>
            <a:ext cx="5143860" cy="5344510"/>
          </a:xfrm>
          <a:custGeom>
            <a:avLst/>
            <a:gdLst/>
            <a:ahLst/>
            <a:cxnLst/>
            <a:rect l="l" t="t" r="r" b="b"/>
            <a:pathLst>
              <a:path w="5143860" h="5344510">
                <a:moveTo>
                  <a:pt x="0" y="5344510"/>
                </a:moveTo>
                <a:lnTo>
                  <a:pt x="0" y="4865599"/>
                </a:lnTo>
                <a:lnTo>
                  <a:pt x="2571192" y="0"/>
                </a:lnTo>
                <a:lnTo>
                  <a:pt x="5143860" y="4868388"/>
                </a:lnTo>
                <a:lnTo>
                  <a:pt x="5143860" y="53445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5400000">
            <a:off x="-46298" y="44352"/>
            <a:ext cx="1720347" cy="1627750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16200000">
            <a:off x="-46298" y="904526"/>
            <a:ext cx="1720347" cy="1627750"/>
          </a:xfrm>
          <a:prstGeom prst="triangle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-46298" y="1764699"/>
            <a:ext cx="1720347" cy="1627750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5400000">
            <a:off x="1581452" y="904526"/>
            <a:ext cx="1720347" cy="1627750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5400000">
            <a:off x="-46298" y="3471398"/>
            <a:ext cx="1720347" cy="1627750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5400000">
            <a:off x="3199580" y="1763708"/>
            <a:ext cx="1720347" cy="1627750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16200000">
            <a:off x="-46164" y="2606926"/>
            <a:ext cx="1720347" cy="1627750"/>
          </a:xfrm>
          <a:prstGeom prst="triangle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6200000">
            <a:off x="1574492" y="1749888"/>
            <a:ext cx="1720347" cy="1627750"/>
          </a:xfrm>
          <a:prstGeom prst="triangle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5400000">
            <a:off x="1574774" y="2613767"/>
            <a:ext cx="1720347" cy="1627750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4837999" y="1812761"/>
            <a:ext cx="456121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BUSINESS</a:t>
            </a: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POWERPOINT DESIGN</a:t>
            </a:r>
            <a:endParaRPr lang="zh-CN" altLang="en-US" dirty="0">
              <a:solidFill>
                <a:schemeClr val="bg1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63175" y="3354546"/>
            <a:ext cx="3110862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Mangal" panose="02040503050203030202" pitchFamily="18" charset="0"/>
                <a:ea typeface="Segoe UI" panose="020B0502040204020203" pitchFamily="34" charset="0"/>
                <a:cs typeface="Mangal" panose="02040503050203030202" pitchFamily="18" charset="0"/>
              </a:rPr>
              <a:t>YOUR COMPANY NAME</a:t>
            </a:r>
            <a:endParaRPr lang="zh-CN" altLang="en-US" dirty="0">
              <a:solidFill>
                <a:schemeClr val="bg1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37815" y="3795886"/>
            <a:ext cx="3382657" cy="34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16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96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5" grpId="0" animBg="1"/>
      <p:bldP spid="18" grpId="0" uiExpand="1" build="allAtOnce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右箭头 21"/>
          <p:cNvSpPr/>
          <p:nvPr/>
        </p:nvSpPr>
        <p:spPr>
          <a:xfrm>
            <a:off x="2195736" y="2899881"/>
            <a:ext cx="5867609" cy="307466"/>
          </a:xfrm>
          <a:prstGeom prst="rightArrow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右箭头 24"/>
          <p:cNvSpPr/>
          <p:nvPr/>
        </p:nvSpPr>
        <p:spPr>
          <a:xfrm>
            <a:off x="1599365" y="2649154"/>
            <a:ext cx="5496354" cy="176169"/>
          </a:xfrm>
          <a:custGeom>
            <a:avLst/>
            <a:gdLst>
              <a:gd name="connsiteX0" fmla="*/ 0 w 5420459"/>
              <a:gd name="connsiteY0" fmla="*/ 0 h 153733"/>
              <a:gd name="connsiteX1" fmla="*/ 5348898 w 5420459"/>
              <a:gd name="connsiteY1" fmla="*/ 0 h 153733"/>
              <a:gd name="connsiteX2" fmla="*/ 5420459 w 5420459"/>
              <a:gd name="connsiteY2" fmla="*/ 153733 h 153733"/>
              <a:gd name="connsiteX3" fmla="*/ 0 w 5420459"/>
              <a:gd name="connsiteY3" fmla="*/ 153733 h 153733"/>
              <a:gd name="connsiteX4" fmla="*/ 0 w 5420459"/>
              <a:gd name="connsiteY4" fmla="*/ 0 h 153733"/>
              <a:gd name="connsiteX0" fmla="*/ 0 w 5429815"/>
              <a:gd name="connsiteY0" fmla="*/ 3955 h 157688"/>
              <a:gd name="connsiteX1" fmla="*/ 5348898 w 5429815"/>
              <a:gd name="connsiteY1" fmla="*/ 3955 h 157688"/>
              <a:gd name="connsiteX2" fmla="*/ 5420459 w 5429815"/>
              <a:gd name="connsiteY2" fmla="*/ 157688 h 157688"/>
              <a:gd name="connsiteX3" fmla="*/ 0 w 5429815"/>
              <a:gd name="connsiteY3" fmla="*/ 157688 h 157688"/>
              <a:gd name="connsiteX4" fmla="*/ 0 w 5429815"/>
              <a:gd name="connsiteY4" fmla="*/ 3955 h 157688"/>
              <a:gd name="connsiteX0" fmla="*/ 0 w 5501956"/>
              <a:gd name="connsiteY0" fmla="*/ 4928 h 158661"/>
              <a:gd name="connsiteX1" fmla="*/ 5348898 w 5501956"/>
              <a:gd name="connsiteY1" fmla="*/ 4928 h 158661"/>
              <a:gd name="connsiteX2" fmla="*/ 5420459 w 5501956"/>
              <a:gd name="connsiteY2" fmla="*/ 158661 h 158661"/>
              <a:gd name="connsiteX3" fmla="*/ 0 w 5501956"/>
              <a:gd name="connsiteY3" fmla="*/ 158661 h 158661"/>
              <a:gd name="connsiteX4" fmla="*/ 0 w 5501956"/>
              <a:gd name="connsiteY4" fmla="*/ 4928 h 158661"/>
              <a:gd name="connsiteX0" fmla="*/ 0 w 5498474"/>
              <a:gd name="connsiteY0" fmla="*/ 3437 h 157170"/>
              <a:gd name="connsiteX1" fmla="*/ 5348898 w 5498474"/>
              <a:gd name="connsiteY1" fmla="*/ 3437 h 157170"/>
              <a:gd name="connsiteX2" fmla="*/ 5420459 w 5498474"/>
              <a:gd name="connsiteY2" fmla="*/ 157170 h 157170"/>
              <a:gd name="connsiteX3" fmla="*/ 0 w 5498474"/>
              <a:gd name="connsiteY3" fmla="*/ 157170 h 157170"/>
              <a:gd name="connsiteX4" fmla="*/ 0 w 5498474"/>
              <a:gd name="connsiteY4" fmla="*/ 3437 h 157170"/>
              <a:gd name="connsiteX0" fmla="*/ 0 w 5496354"/>
              <a:gd name="connsiteY0" fmla="*/ 22436 h 176169"/>
              <a:gd name="connsiteX1" fmla="*/ 5348898 w 5496354"/>
              <a:gd name="connsiteY1" fmla="*/ 22436 h 176169"/>
              <a:gd name="connsiteX2" fmla="*/ 5420459 w 5496354"/>
              <a:gd name="connsiteY2" fmla="*/ 176169 h 176169"/>
              <a:gd name="connsiteX3" fmla="*/ 0 w 5496354"/>
              <a:gd name="connsiteY3" fmla="*/ 176169 h 176169"/>
              <a:gd name="connsiteX4" fmla="*/ 0 w 5496354"/>
              <a:gd name="connsiteY4" fmla="*/ 22436 h 176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6354" h="176169">
                <a:moveTo>
                  <a:pt x="0" y="22436"/>
                </a:moveTo>
                <a:lnTo>
                  <a:pt x="5348898" y="22436"/>
                </a:lnTo>
                <a:cubicBezTo>
                  <a:pt x="5484071" y="-69443"/>
                  <a:pt x="5563583" y="148779"/>
                  <a:pt x="5420459" y="176169"/>
                </a:cubicBezTo>
                <a:lnTo>
                  <a:pt x="0" y="176169"/>
                </a:lnTo>
                <a:lnTo>
                  <a:pt x="0" y="22436"/>
                </a:lnTo>
                <a:close/>
              </a:path>
            </a:pathLst>
          </a:cu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右箭头 25"/>
          <p:cNvSpPr/>
          <p:nvPr/>
        </p:nvSpPr>
        <p:spPr>
          <a:xfrm>
            <a:off x="1599364" y="3247151"/>
            <a:ext cx="4709012" cy="176619"/>
          </a:xfrm>
          <a:custGeom>
            <a:avLst/>
            <a:gdLst>
              <a:gd name="connsiteX0" fmla="*/ 0 w 4627490"/>
              <a:gd name="connsiteY0" fmla="*/ 0 h 153733"/>
              <a:gd name="connsiteX1" fmla="*/ 4556812 w 4627490"/>
              <a:gd name="connsiteY1" fmla="*/ 0 h 153733"/>
              <a:gd name="connsiteX2" fmla="*/ 4556812 w 4627490"/>
              <a:gd name="connsiteY2" fmla="*/ 153733 h 153733"/>
              <a:gd name="connsiteX3" fmla="*/ 0 w 4627490"/>
              <a:gd name="connsiteY3" fmla="*/ 153733 h 153733"/>
              <a:gd name="connsiteX4" fmla="*/ 0 w 4627490"/>
              <a:gd name="connsiteY4" fmla="*/ 0 h 153733"/>
              <a:gd name="connsiteX0" fmla="*/ 0 w 4697722"/>
              <a:gd name="connsiteY0" fmla="*/ 0 h 179656"/>
              <a:gd name="connsiteX1" fmla="*/ 4556812 w 4697722"/>
              <a:gd name="connsiteY1" fmla="*/ 0 h 179656"/>
              <a:gd name="connsiteX2" fmla="*/ 4556812 w 4697722"/>
              <a:gd name="connsiteY2" fmla="*/ 153733 h 179656"/>
              <a:gd name="connsiteX3" fmla="*/ 0 w 4697722"/>
              <a:gd name="connsiteY3" fmla="*/ 153733 h 179656"/>
              <a:gd name="connsiteX4" fmla="*/ 0 w 4697722"/>
              <a:gd name="connsiteY4" fmla="*/ 0 h 179656"/>
              <a:gd name="connsiteX0" fmla="*/ 0 w 4709012"/>
              <a:gd name="connsiteY0" fmla="*/ 419 h 176619"/>
              <a:gd name="connsiteX1" fmla="*/ 4556812 w 4709012"/>
              <a:gd name="connsiteY1" fmla="*/ 419 h 176619"/>
              <a:gd name="connsiteX2" fmla="*/ 4556812 w 4709012"/>
              <a:gd name="connsiteY2" fmla="*/ 154152 h 176619"/>
              <a:gd name="connsiteX3" fmla="*/ 0 w 4709012"/>
              <a:gd name="connsiteY3" fmla="*/ 154152 h 176619"/>
              <a:gd name="connsiteX4" fmla="*/ 0 w 4709012"/>
              <a:gd name="connsiteY4" fmla="*/ 419 h 17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9012" h="176619">
                <a:moveTo>
                  <a:pt x="0" y="419"/>
                </a:moveTo>
                <a:lnTo>
                  <a:pt x="4556812" y="419"/>
                </a:lnTo>
                <a:cubicBezTo>
                  <a:pt x="4747643" y="-11948"/>
                  <a:pt x="4771498" y="253983"/>
                  <a:pt x="4556812" y="154152"/>
                </a:cubicBezTo>
                <a:lnTo>
                  <a:pt x="0" y="154152"/>
                </a:lnTo>
                <a:lnTo>
                  <a:pt x="0" y="419"/>
                </a:lnTo>
                <a:close/>
              </a:path>
            </a:pathLst>
          </a:cu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8100392" y="0"/>
            <a:ext cx="719758" cy="839790"/>
            <a:chOff x="8100392" y="0"/>
            <a:chExt cx="719758" cy="839790"/>
          </a:xfrm>
        </p:grpSpPr>
        <p:sp>
          <p:nvSpPr>
            <p:cNvPr id="3" name="矩形 2"/>
            <p:cNvSpPr/>
            <p:nvPr/>
          </p:nvSpPr>
          <p:spPr>
            <a:xfrm>
              <a:off x="8100392" y="0"/>
              <a:ext cx="719758" cy="695774"/>
            </a:xfrm>
            <a:prstGeom prst="rect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8100392" y="695774"/>
              <a:ext cx="719758" cy="144016"/>
            </a:xfrm>
            <a:prstGeom prst="rect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100392" y="14294"/>
              <a:ext cx="719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100392" y="302914"/>
              <a:ext cx="7197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part</a:t>
              </a:r>
              <a:endParaRPr lang="zh-CN" altLang="en-US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5400000">
            <a:off x="306348" y="262628"/>
            <a:ext cx="679206" cy="644202"/>
            <a:chOff x="1318352" y="1779662"/>
            <a:chExt cx="1386628" cy="1315166"/>
          </a:xfrm>
        </p:grpSpPr>
        <p:sp>
          <p:nvSpPr>
            <p:cNvPr id="8" name="等腰三角形 7"/>
            <p:cNvSpPr/>
            <p:nvPr/>
          </p:nvSpPr>
          <p:spPr>
            <a:xfrm rot="10800000" flipV="1">
              <a:off x="2009421" y="2433893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0800000" flipV="1">
              <a:off x="1662042" y="1779662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flipV="1">
              <a:off x="1667629" y="2436707"/>
              <a:ext cx="695559" cy="658121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10800000" flipV="1">
              <a:off x="1318352" y="2436593"/>
              <a:ext cx="695559" cy="658121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10800000" flipH="1" flipV="1">
            <a:off x="-887" y="1788505"/>
            <a:ext cx="2395648" cy="2530218"/>
            <a:chOff x="1" y="-1947"/>
            <a:chExt cx="4873628" cy="5147393"/>
          </a:xfrm>
        </p:grpSpPr>
        <p:sp>
          <p:nvSpPr>
            <p:cNvPr id="13" name="等腰三角形 12"/>
            <p:cNvSpPr/>
            <p:nvPr/>
          </p:nvSpPr>
          <p:spPr>
            <a:xfrm rot="5400000">
              <a:off x="-46298" y="44352"/>
              <a:ext cx="1720347" cy="1627750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rot="16200000">
              <a:off x="-46298" y="904526"/>
              <a:ext cx="1720347" cy="1627750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 rot="5400000">
              <a:off x="-46298" y="1764699"/>
              <a:ext cx="1720347" cy="1627750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5400000">
              <a:off x="1581452" y="904526"/>
              <a:ext cx="1720347" cy="1627750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-46298" y="3471398"/>
              <a:ext cx="1720347" cy="1627750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 rot="5400000">
              <a:off x="3199580" y="1763708"/>
              <a:ext cx="1720347" cy="1627750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 rot="16200000">
              <a:off x="-46164" y="2606926"/>
              <a:ext cx="1720347" cy="1627750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6200000">
              <a:off x="1574492" y="1749888"/>
              <a:ext cx="1720347" cy="1627750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 rot="5400000">
              <a:off x="1574774" y="2613767"/>
              <a:ext cx="1720347" cy="1627750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右箭头 22"/>
          <p:cNvSpPr/>
          <p:nvPr/>
        </p:nvSpPr>
        <p:spPr>
          <a:xfrm rot="5400000">
            <a:off x="2903008" y="3454142"/>
            <a:ext cx="539017" cy="307466"/>
          </a:xfrm>
          <a:custGeom>
            <a:avLst/>
            <a:gdLst/>
            <a:ahLst/>
            <a:cxnLst/>
            <a:rect l="l" t="t" r="r" b="b"/>
            <a:pathLst>
              <a:path w="539017" h="307466">
                <a:moveTo>
                  <a:pt x="385284" y="0"/>
                </a:moveTo>
                <a:lnTo>
                  <a:pt x="539017" y="153733"/>
                </a:lnTo>
                <a:lnTo>
                  <a:pt x="385284" y="307466"/>
                </a:lnTo>
                <a:lnTo>
                  <a:pt x="385284" y="230600"/>
                </a:lnTo>
                <a:lnTo>
                  <a:pt x="0" y="230600"/>
                </a:lnTo>
                <a:lnTo>
                  <a:pt x="0" y="76867"/>
                </a:lnTo>
                <a:lnTo>
                  <a:pt x="385284" y="76867"/>
                </a:lnTo>
                <a:close/>
              </a:path>
            </a:pathLst>
          </a:cu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右箭头 22"/>
          <p:cNvSpPr/>
          <p:nvPr/>
        </p:nvSpPr>
        <p:spPr>
          <a:xfrm rot="5400000">
            <a:off x="4715578" y="3454143"/>
            <a:ext cx="539017" cy="307466"/>
          </a:xfrm>
          <a:custGeom>
            <a:avLst/>
            <a:gdLst/>
            <a:ahLst/>
            <a:cxnLst/>
            <a:rect l="l" t="t" r="r" b="b"/>
            <a:pathLst>
              <a:path w="539017" h="307466">
                <a:moveTo>
                  <a:pt x="385284" y="0"/>
                </a:moveTo>
                <a:lnTo>
                  <a:pt x="539017" y="153733"/>
                </a:lnTo>
                <a:lnTo>
                  <a:pt x="385284" y="307466"/>
                </a:lnTo>
                <a:lnTo>
                  <a:pt x="385284" y="230600"/>
                </a:lnTo>
                <a:lnTo>
                  <a:pt x="0" y="230600"/>
                </a:lnTo>
                <a:lnTo>
                  <a:pt x="0" y="76867"/>
                </a:lnTo>
                <a:lnTo>
                  <a:pt x="385284" y="76867"/>
                </a:lnTo>
                <a:close/>
              </a:path>
            </a:pathLst>
          </a:cu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右箭头 22"/>
          <p:cNvSpPr/>
          <p:nvPr/>
        </p:nvSpPr>
        <p:spPr>
          <a:xfrm rot="16200000" flipV="1">
            <a:off x="3304096" y="2325214"/>
            <a:ext cx="539017" cy="307466"/>
          </a:xfrm>
          <a:custGeom>
            <a:avLst/>
            <a:gdLst/>
            <a:ahLst/>
            <a:cxnLst/>
            <a:rect l="l" t="t" r="r" b="b"/>
            <a:pathLst>
              <a:path w="539017" h="307466">
                <a:moveTo>
                  <a:pt x="385284" y="0"/>
                </a:moveTo>
                <a:lnTo>
                  <a:pt x="539017" y="153733"/>
                </a:lnTo>
                <a:lnTo>
                  <a:pt x="385284" y="307466"/>
                </a:lnTo>
                <a:lnTo>
                  <a:pt x="385284" y="230600"/>
                </a:lnTo>
                <a:lnTo>
                  <a:pt x="0" y="230600"/>
                </a:lnTo>
                <a:lnTo>
                  <a:pt x="0" y="76867"/>
                </a:lnTo>
                <a:lnTo>
                  <a:pt x="385284" y="76867"/>
                </a:lnTo>
                <a:close/>
              </a:path>
            </a:pathLst>
          </a:cu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右箭头 22"/>
          <p:cNvSpPr/>
          <p:nvPr/>
        </p:nvSpPr>
        <p:spPr>
          <a:xfrm rot="16200000" flipV="1">
            <a:off x="5608353" y="2325215"/>
            <a:ext cx="539017" cy="307466"/>
          </a:xfrm>
          <a:custGeom>
            <a:avLst/>
            <a:gdLst/>
            <a:ahLst/>
            <a:cxnLst/>
            <a:rect l="l" t="t" r="r" b="b"/>
            <a:pathLst>
              <a:path w="539017" h="307466">
                <a:moveTo>
                  <a:pt x="385284" y="0"/>
                </a:moveTo>
                <a:lnTo>
                  <a:pt x="539017" y="153733"/>
                </a:lnTo>
                <a:lnTo>
                  <a:pt x="385284" y="307466"/>
                </a:lnTo>
                <a:lnTo>
                  <a:pt x="385284" y="230600"/>
                </a:lnTo>
                <a:lnTo>
                  <a:pt x="0" y="230600"/>
                </a:lnTo>
                <a:lnTo>
                  <a:pt x="0" y="76867"/>
                </a:lnTo>
                <a:lnTo>
                  <a:pt x="385284" y="76867"/>
                </a:lnTo>
                <a:close/>
              </a:path>
            </a:pathLst>
          </a:cu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右箭头 22"/>
          <p:cNvSpPr/>
          <p:nvPr/>
        </p:nvSpPr>
        <p:spPr>
          <a:xfrm rot="16200000" flipV="1">
            <a:off x="6752529" y="2325215"/>
            <a:ext cx="539017" cy="307466"/>
          </a:xfrm>
          <a:custGeom>
            <a:avLst/>
            <a:gdLst/>
            <a:ahLst/>
            <a:cxnLst/>
            <a:rect l="l" t="t" r="r" b="b"/>
            <a:pathLst>
              <a:path w="539017" h="307466">
                <a:moveTo>
                  <a:pt x="385284" y="0"/>
                </a:moveTo>
                <a:lnTo>
                  <a:pt x="539017" y="153733"/>
                </a:lnTo>
                <a:lnTo>
                  <a:pt x="385284" y="307466"/>
                </a:lnTo>
                <a:lnTo>
                  <a:pt x="385284" y="230600"/>
                </a:lnTo>
                <a:lnTo>
                  <a:pt x="0" y="230600"/>
                </a:lnTo>
                <a:lnTo>
                  <a:pt x="0" y="76867"/>
                </a:lnTo>
                <a:lnTo>
                  <a:pt x="385284" y="76867"/>
                </a:lnTo>
                <a:close/>
              </a:path>
            </a:pathLst>
          </a:cu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右箭头 22"/>
          <p:cNvSpPr/>
          <p:nvPr/>
        </p:nvSpPr>
        <p:spPr>
          <a:xfrm rot="5400000">
            <a:off x="5957358" y="3454144"/>
            <a:ext cx="539017" cy="307466"/>
          </a:xfrm>
          <a:custGeom>
            <a:avLst/>
            <a:gdLst/>
            <a:ahLst/>
            <a:cxnLst/>
            <a:rect l="l" t="t" r="r" b="b"/>
            <a:pathLst>
              <a:path w="539017" h="307466">
                <a:moveTo>
                  <a:pt x="385284" y="0"/>
                </a:moveTo>
                <a:lnTo>
                  <a:pt x="539017" y="153733"/>
                </a:lnTo>
                <a:lnTo>
                  <a:pt x="385284" y="307466"/>
                </a:lnTo>
                <a:lnTo>
                  <a:pt x="385284" y="230600"/>
                </a:lnTo>
                <a:lnTo>
                  <a:pt x="0" y="230600"/>
                </a:lnTo>
                <a:lnTo>
                  <a:pt x="0" y="76867"/>
                </a:lnTo>
                <a:lnTo>
                  <a:pt x="385284" y="76867"/>
                </a:lnTo>
                <a:close/>
              </a:path>
            </a:pathLst>
          </a:cu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2936814" y="3944912"/>
            <a:ext cx="471404" cy="375968"/>
            <a:chOff x="2411211" y="3196218"/>
            <a:chExt cx="591168" cy="471487"/>
          </a:xfrm>
        </p:grpSpPr>
        <p:sp>
          <p:nvSpPr>
            <p:cNvPr id="37" name="Oval 214"/>
            <p:cNvSpPr>
              <a:spLocks noChangeArrowheads="1"/>
            </p:cNvSpPr>
            <p:nvPr/>
          </p:nvSpPr>
          <p:spPr bwMode="auto">
            <a:xfrm>
              <a:off x="2636072" y="3573408"/>
              <a:ext cx="94297" cy="94297"/>
            </a:xfrm>
            <a:prstGeom prst="ellipse">
              <a:avLst/>
            </a:pr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Oval 215"/>
            <p:cNvSpPr>
              <a:spLocks noChangeArrowheads="1"/>
            </p:cNvSpPr>
            <p:nvPr/>
          </p:nvSpPr>
          <p:spPr bwMode="auto">
            <a:xfrm>
              <a:off x="2806532" y="3573408"/>
              <a:ext cx="101550" cy="94297"/>
            </a:xfrm>
            <a:prstGeom prst="ellipse">
              <a:avLst/>
            </a:pr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16"/>
            <p:cNvSpPr>
              <a:spLocks noEditPoints="1"/>
            </p:cNvSpPr>
            <p:nvPr/>
          </p:nvSpPr>
          <p:spPr bwMode="auto">
            <a:xfrm>
              <a:off x="2411211" y="3196218"/>
              <a:ext cx="591168" cy="340921"/>
            </a:xfrm>
            <a:custGeom>
              <a:avLst/>
              <a:gdLst>
                <a:gd name="T0" fmla="*/ 66 w 69"/>
                <a:gd name="T1" fmla="*/ 13 h 40"/>
                <a:gd name="T2" fmla="*/ 26 w 69"/>
                <a:gd name="T3" fmla="*/ 13 h 40"/>
                <a:gd name="T4" fmla="*/ 22 w 69"/>
                <a:gd name="T5" fmla="*/ 9 h 40"/>
                <a:gd name="T6" fmla="*/ 22 w 69"/>
                <a:gd name="T7" fmla="*/ 4 h 40"/>
                <a:gd name="T8" fmla="*/ 17 w 69"/>
                <a:gd name="T9" fmla="*/ 0 h 40"/>
                <a:gd name="T10" fmla="*/ 4 w 69"/>
                <a:gd name="T11" fmla="*/ 0 h 40"/>
                <a:gd name="T12" fmla="*/ 0 w 69"/>
                <a:gd name="T13" fmla="*/ 4 h 40"/>
                <a:gd name="T14" fmla="*/ 4 w 69"/>
                <a:gd name="T15" fmla="*/ 8 h 40"/>
                <a:gd name="T16" fmla="*/ 9 w 69"/>
                <a:gd name="T17" fmla="*/ 8 h 40"/>
                <a:gd name="T18" fmla="*/ 14 w 69"/>
                <a:gd name="T19" fmla="*/ 12 h 40"/>
                <a:gd name="T20" fmla="*/ 24 w 69"/>
                <a:gd name="T21" fmla="*/ 37 h 40"/>
                <a:gd name="T22" fmla="*/ 30 w 69"/>
                <a:gd name="T23" fmla="*/ 40 h 40"/>
                <a:gd name="T24" fmla="*/ 54 w 69"/>
                <a:gd name="T25" fmla="*/ 40 h 40"/>
                <a:gd name="T26" fmla="*/ 60 w 69"/>
                <a:gd name="T27" fmla="*/ 37 h 40"/>
                <a:gd name="T28" fmla="*/ 68 w 69"/>
                <a:gd name="T29" fmla="*/ 17 h 40"/>
                <a:gd name="T30" fmla="*/ 66 w 69"/>
                <a:gd name="T31" fmla="*/ 13 h 40"/>
                <a:gd name="T32" fmla="*/ 53 w 69"/>
                <a:gd name="T33" fmla="*/ 35 h 40"/>
                <a:gd name="T34" fmla="*/ 32 w 69"/>
                <a:gd name="T35" fmla="*/ 35 h 40"/>
                <a:gd name="T36" fmla="*/ 26 w 69"/>
                <a:gd name="T37" fmla="*/ 19 h 40"/>
                <a:gd name="T38" fmla="*/ 59 w 69"/>
                <a:gd name="T39" fmla="*/ 19 h 40"/>
                <a:gd name="T40" fmla="*/ 53 w 69"/>
                <a:gd name="T41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" h="40">
                  <a:moveTo>
                    <a:pt x="6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2" y="11"/>
                    <a:pt x="22" y="9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4" y="9"/>
                    <a:pt x="14" y="12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9"/>
                    <a:pt x="27" y="40"/>
                    <a:pt x="30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7" y="40"/>
                    <a:pt x="59" y="39"/>
                    <a:pt x="60" y="3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9" y="15"/>
                    <a:pt x="68" y="13"/>
                    <a:pt x="66" y="13"/>
                  </a:cubicBezTo>
                  <a:close/>
                  <a:moveTo>
                    <a:pt x="53" y="35"/>
                  </a:moveTo>
                  <a:cubicBezTo>
                    <a:pt x="32" y="35"/>
                    <a:pt x="32" y="35"/>
                    <a:pt x="32" y="35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59" y="19"/>
                    <a:pt x="59" y="19"/>
                    <a:pt x="59" y="19"/>
                  </a:cubicBezTo>
                  <a:lnTo>
                    <a:pt x="53" y="35"/>
                  </a:ln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0" name="Freeform 243"/>
          <p:cNvSpPr>
            <a:spLocks noEditPoints="1"/>
          </p:cNvSpPr>
          <p:nvPr/>
        </p:nvSpPr>
        <p:spPr bwMode="auto">
          <a:xfrm>
            <a:off x="4830185" y="3936421"/>
            <a:ext cx="394958" cy="357700"/>
          </a:xfrm>
          <a:custGeom>
            <a:avLst/>
            <a:gdLst>
              <a:gd name="T0" fmla="*/ 53 w 67"/>
              <a:gd name="T1" fmla="*/ 24 h 61"/>
              <a:gd name="T2" fmla="*/ 56 w 67"/>
              <a:gd name="T3" fmla="*/ 26 h 61"/>
              <a:gd name="T4" fmla="*/ 56 w 67"/>
              <a:gd name="T5" fmla="*/ 26 h 61"/>
              <a:gd name="T6" fmla="*/ 56 w 67"/>
              <a:gd name="T7" fmla="*/ 11 h 61"/>
              <a:gd name="T8" fmla="*/ 41 w 67"/>
              <a:gd name="T9" fmla="*/ 11 h 61"/>
              <a:gd name="T10" fmla="*/ 41 w 67"/>
              <a:gd name="T11" fmla="*/ 26 h 61"/>
              <a:gd name="T12" fmla="*/ 43 w 67"/>
              <a:gd name="T13" fmla="*/ 24 h 61"/>
              <a:gd name="T14" fmla="*/ 43 w 67"/>
              <a:gd name="T15" fmla="*/ 14 h 61"/>
              <a:gd name="T16" fmla="*/ 53 w 67"/>
              <a:gd name="T17" fmla="*/ 14 h 61"/>
              <a:gd name="T18" fmla="*/ 53 w 67"/>
              <a:gd name="T19" fmla="*/ 24 h 61"/>
              <a:gd name="T20" fmla="*/ 53 w 67"/>
              <a:gd name="T21" fmla="*/ 24 h 61"/>
              <a:gd name="T22" fmla="*/ 39 w 67"/>
              <a:gd name="T23" fmla="*/ 28 h 61"/>
              <a:gd name="T24" fmla="*/ 39 w 67"/>
              <a:gd name="T25" fmla="*/ 9 h 61"/>
              <a:gd name="T26" fmla="*/ 58 w 67"/>
              <a:gd name="T27" fmla="*/ 9 h 61"/>
              <a:gd name="T28" fmla="*/ 58 w 67"/>
              <a:gd name="T29" fmla="*/ 28 h 61"/>
              <a:gd name="T30" fmla="*/ 58 w 67"/>
              <a:gd name="T31" fmla="*/ 29 h 61"/>
              <a:gd name="T32" fmla="*/ 60 w 67"/>
              <a:gd name="T33" fmla="*/ 31 h 61"/>
              <a:gd name="T34" fmla="*/ 60 w 67"/>
              <a:gd name="T35" fmla="*/ 31 h 61"/>
              <a:gd name="T36" fmla="*/ 60 w 67"/>
              <a:gd name="T37" fmla="*/ 7 h 61"/>
              <a:gd name="T38" fmla="*/ 36 w 67"/>
              <a:gd name="T39" fmla="*/ 7 h 61"/>
              <a:gd name="T40" fmla="*/ 36 w 67"/>
              <a:gd name="T41" fmla="*/ 31 h 61"/>
              <a:gd name="T42" fmla="*/ 39 w 67"/>
              <a:gd name="T43" fmla="*/ 28 h 61"/>
              <a:gd name="T44" fmla="*/ 56 w 67"/>
              <a:gd name="T45" fmla="*/ 38 h 61"/>
              <a:gd name="T46" fmla="*/ 50 w 67"/>
              <a:gd name="T47" fmla="*/ 38 h 61"/>
              <a:gd name="T48" fmla="*/ 50 w 67"/>
              <a:gd name="T49" fmla="*/ 24 h 61"/>
              <a:gd name="T50" fmla="*/ 53 w 67"/>
              <a:gd name="T51" fmla="*/ 19 h 61"/>
              <a:gd name="T52" fmla="*/ 48 w 67"/>
              <a:gd name="T53" fmla="*/ 14 h 61"/>
              <a:gd name="T54" fmla="*/ 43 w 67"/>
              <a:gd name="T55" fmla="*/ 19 h 61"/>
              <a:gd name="T56" fmla="*/ 47 w 67"/>
              <a:gd name="T57" fmla="*/ 24 h 61"/>
              <a:gd name="T58" fmla="*/ 47 w 67"/>
              <a:gd name="T59" fmla="*/ 38 h 61"/>
              <a:gd name="T60" fmla="*/ 11 w 67"/>
              <a:gd name="T61" fmla="*/ 38 h 61"/>
              <a:gd name="T62" fmla="*/ 0 w 67"/>
              <a:gd name="T63" fmla="*/ 48 h 61"/>
              <a:gd name="T64" fmla="*/ 0 w 67"/>
              <a:gd name="T65" fmla="*/ 50 h 61"/>
              <a:gd name="T66" fmla="*/ 11 w 67"/>
              <a:gd name="T67" fmla="*/ 61 h 61"/>
              <a:gd name="T68" fmla="*/ 56 w 67"/>
              <a:gd name="T69" fmla="*/ 61 h 61"/>
              <a:gd name="T70" fmla="*/ 67 w 67"/>
              <a:gd name="T71" fmla="*/ 50 h 61"/>
              <a:gd name="T72" fmla="*/ 67 w 67"/>
              <a:gd name="T73" fmla="*/ 48 h 61"/>
              <a:gd name="T74" fmla="*/ 56 w 67"/>
              <a:gd name="T75" fmla="*/ 38 h 61"/>
              <a:gd name="T76" fmla="*/ 11 w 67"/>
              <a:gd name="T77" fmla="*/ 54 h 61"/>
              <a:gd name="T78" fmla="*/ 7 w 67"/>
              <a:gd name="T79" fmla="*/ 49 h 61"/>
              <a:gd name="T80" fmla="*/ 11 w 67"/>
              <a:gd name="T81" fmla="*/ 45 h 61"/>
              <a:gd name="T82" fmla="*/ 16 w 67"/>
              <a:gd name="T83" fmla="*/ 49 h 61"/>
              <a:gd name="T84" fmla="*/ 11 w 67"/>
              <a:gd name="T85" fmla="*/ 54 h 61"/>
              <a:gd name="T86" fmla="*/ 40 w 67"/>
              <a:gd name="T87" fmla="*/ 52 h 61"/>
              <a:gd name="T88" fmla="*/ 37 w 67"/>
              <a:gd name="T89" fmla="*/ 49 h 61"/>
              <a:gd name="T90" fmla="*/ 40 w 67"/>
              <a:gd name="T91" fmla="*/ 46 h 61"/>
              <a:gd name="T92" fmla="*/ 43 w 67"/>
              <a:gd name="T93" fmla="*/ 49 h 61"/>
              <a:gd name="T94" fmla="*/ 40 w 67"/>
              <a:gd name="T95" fmla="*/ 52 h 61"/>
              <a:gd name="T96" fmla="*/ 48 w 67"/>
              <a:gd name="T97" fmla="*/ 52 h 61"/>
              <a:gd name="T98" fmla="*/ 45 w 67"/>
              <a:gd name="T99" fmla="*/ 49 h 61"/>
              <a:gd name="T100" fmla="*/ 48 w 67"/>
              <a:gd name="T101" fmla="*/ 46 h 61"/>
              <a:gd name="T102" fmla="*/ 52 w 67"/>
              <a:gd name="T103" fmla="*/ 49 h 61"/>
              <a:gd name="T104" fmla="*/ 48 w 67"/>
              <a:gd name="T105" fmla="*/ 52 h 61"/>
              <a:gd name="T106" fmla="*/ 57 w 67"/>
              <a:gd name="T107" fmla="*/ 52 h 61"/>
              <a:gd name="T108" fmla="*/ 54 w 67"/>
              <a:gd name="T109" fmla="*/ 49 h 61"/>
              <a:gd name="T110" fmla="*/ 57 w 67"/>
              <a:gd name="T111" fmla="*/ 46 h 61"/>
              <a:gd name="T112" fmla="*/ 60 w 67"/>
              <a:gd name="T113" fmla="*/ 49 h 61"/>
              <a:gd name="T114" fmla="*/ 57 w 67"/>
              <a:gd name="T115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7" h="61">
                <a:moveTo>
                  <a:pt x="53" y="24"/>
                </a:move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60" y="22"/>
                  <a:pt x="60" y="16"/>
                  <a:pt x="56" y="11"/>
                </a:cubicBezTo>
                <a:cubicBezTo>
                  <a:pt x="52" y="7"/>
                  <a:pt x="45" y="7"/>
                  <a:pt x="41" y="11"/>
                </a:cubicBezTo>
                <a:cubicBezTo>
                  <a:pt x="37" y="16"/>
                  <a:pt x="37" y="22"/>
                  <a:pt x="41" y="26"/>
                </a:cubicBezTo>
                <a:cubicBezTo>
                  <a:pt x="43" y="24"/>
                  <a:pt x="43" y="24"/>
                  <a:pt x="43" y="24"/>
                </a:cubicBezTo>
                <a:cubicBezTo>
                  <a:pt x="41" y="21"/>
                  <a:pt x="41" y="17"/>
                  <a:pt x="43" y="14"/>
                </a:cubicBezTo>
                <a:cubicBezTo>
                  <a:pt x="46" y="11"/>
                  <a:pt x="50" y="11"/>
                  <a:pt x="53" y="14"/>
                </a:cubicBezTo>
                <a:cubicBezTo>
                  <a:pt x="56" y="17"/>
                  <a:pt x="56" y="21"/>
                  <a:pt x="53" y="24"/>
                </a:cubicBezTo>
                <a:cubicBezTo>
                  <a:pt x="53" y="24"/>
                  <a:pt x="53" y="24"/>
                  <a:pt x="53" y="24"/>
                </a:cubicBezTo>
                <a:close/>
                <a:moveTo>
                  <a:pt x="39" y="28"/>
                </a:moveTo>
                <a:cubicBezTo>
                  <a:pt x="34" y="23"/>
                  <a:pt x="34" y="15"/>
                  <a:pt x="39" y="9"/>
                </a:cubicBezTo>
                <a:cubicBezTo>
                  <a:pt x="44" y="4"/>
                  <a:pt x="52" y="4"/>
                  <a:pt x="58" y="9"/>
                </a:cubicBezTo>
                <a:cubicBezTo>
                  <a:pt x="63" y="15"/>
                  <a:pt x="63" y="23"/>
                  <a:pt x="58" y="28"/>
                </a:cubicBezTo>
                <a:cubicBezTo>
                  <a:pt x="58" y="28"/>
                  <a:pt x="58" y="28"/>
                  <a:pt x="58" y="29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0" y="31"/>
                </a:cubicBezTo>
                <a:cubicBezTo>
                  <a:pt x="67" y="24"/>
                  <a:pt x="67" y="14"/>
                  <a:pt x="60" y="7"/>
                </a:cubicBezTo>
                <a:cubicBezTo>
                  <a:pt x="54" y="0"/>
                  <a:pt x="43" y="0"/>
                  <a:pt x="36" y="7"/>
                </a:cubicBezTo>
                <a:cubicBezTo>
                  <a:pt x="30" y="14"/>
                  <a:pt x="30" y="24"/>
                  <a:pt x="36" y="31"/>
                </a:cubicBezTo>
                <a:lnTo>
                  <a:pt x="39" y="28"/>
                </a:lnTo>
                <a:close/>
                <a:moveTo>
                  <a:pt x="56" y="38"/>
                </a:moveTo>
                <a:cubicBezTo>
                  <a:pt x="50" y="38"/>
                  <a:pt x="50" y="38"/>
                  <a:pt x="50" y="38"/>
                </a:cubicBezTo>
                <a:cubicBezTo>
                  <a:pt x="50" y="24"/>
                  <a:pt x="50" y="24"/>
                  <a:pt x="50" y="24"/>
                </a:cubicBezTo>
                <a:cubicBezTo>
                  <a:pt x="52" y="23"/>
                  <a:pt x="53" y="21"/>
                  <a:pt x="53" y="19"/>
                </a:cubicBezTo>
                <a:cubicBezTo>
                  <a:pt x="53" y="16"/>
                  <a:pt x="51" y="14"/>
                  <a:pt x="48" y="14"/>
                </a:cubicBezTo>
                <a:cubicBezTo>
                  <a:pt x="46" y="14"/>
                  <a:pt x="43" y="16"/>
                  <a:pt x="43" y="19"/>
                </a:cubicBezTo>
                <a:cubicBezTo>
                  <a:pt x="43" y="21"/>
                  <a:pt x="45" y="23"/>
                  <a:pt x="47" y="24"/>
                </a:cubicBezTo>
                <a:cubicBezTo>
                  <a:pt x="47" y="38"/>
                  <a:pt x="47" y="38"/>
                  <a:pt x="47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5" y="38"/>
                  <a:pt x="0" y="42"/>
                  <a:pt x="0" y="48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6"/>
                  <a:pt x="5" y="61"/>
                  <a:pt x="11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62" y="61"/>
                  <a:pt x="67" y="56"/>
                  <a:pt x="67" y="50"/>
                </a:cubicBezTo>
                <a:cubicBezTo>
                  <a:pt x="67" y="48"/>
                  <a:pt x="67" y="48"/>
                  <a:pt x="67" y="48"/>
                </a:cubicBezTo>
                <a:cubicBezTo>
                  <a:pt x="67" y="42"/>
                  <a:pt x="62" y="38"/>
                  <a:pt x="56" y="38"/>
                </a:cubicBezTo>
                <a:close/>
                <a:moveTo>
                  <a:pt x="11" y="54"/>
                </a:moveTo>
                <a:cubicBezTo>
                  <a:pt x="9" y="54"/>
                  <a:pt x="7" y="52"/>
                  <a:pt x="7" y="49"/>
                </a:cubicBezTo>
                <a:cubicBezTo>
                  <a:pt x="7" y="47"/>
                  <a:pt x="9" y="45"/>
                  <a:pt x="11" y="45"/>
                </a:cubicBezTo>
                <a:cubicBezTo>
                  <a:pt x="14" y="45"/>
                  <a:pt x="16" y="47"/>
                  <a:pt x="16" y="49"/>
                </a:cubicBezTo>
                <a:cubicBezTo>
                  <a:pt x="16" y="52"/>
                  <a:pt x="14" y="54"/>
                  <a:pt x="11" y="54"/>
                </a:cubicBezTo>
                <a:close/>
                <a:moveTo>
                  <a:pt x="40" y="52"/>
                </a:moveTo>
                <a:cubicBezTo>
                  <a:pt x="39" y="52"/>
                  <a:pt x="37" y="51"/>
                  <a:pt x="37" y="49"/>
                </a:cubicBezTo>
                <a:cubicBezTo>
                  <a:pt x="37" y="48"/>
                  <a:pt x="39" y="46"/>
                  <a:pt x="40" y="46"/>
                </a:cubicBezTo>
                <a:cubicBezTo>
                  <a:pt x="42" y="46"/>
                  <a:pt x="43" y="48"/>
                  <a:pt x="43" y="49"/>
                </a:cubicBezTo>
                <a:cubicBezTo>
                  <a:pt x="43" y="51"/>
                  <a:pt x="42" y="52"/>
                  <a:pt x="40" y="52"/>
                </a:cubicBezTo>
                <a:close/>
                <a:moveTo>
                  <a:pt x="48" y="52"/>
                </a:moveTo>
                <a:cubicBezTo>
                  <a:pt x="47" y="52"/>
                  <a:pt x="45" y="51"/>
                  <a:pt x="45" y="49"/>
                </a:cubicBezTo>
                <a:cubicBezTo>
                  <a:pt x="45" y="48"/>
                  <a:pt x="47" y="46"/>
                  <a:pt x="48" y="46"/>
                </a:cubicBezTo>
                <a:cubicBezTo>
                  <a:pt x="50" y="46"/>
                  <a:pt x="52" y="48"/>
                  <a:pt x="52" y="49"/>
                </a:cubicBezTo>
                <a:cubicBezTo>
                  <a:pt x="52" y="51"/>
                  <a:pt x="50" y="52"/>
                  <a:pt x="48" y="52"/>
                </a:cubicBezTo>
                <a:close/>
                <a:moveTo>
                  <a:pt x="57" y="52"/>
                </a:moveTo>
                <a:cubicBezTo>
                  <a:pt x="55" y="52"/>
                  <a:pt x="54" y="51"/>
                  <a:pt x="54" y="49"/>
                </a:cubicBezTo>
                <a:cubicBezTo>
                  <a:pt x="54" y="48"/>
                  <a:pt x="55" y="46"/>
                  <a:pt x="57" y="46"/>
                </a:cubicBezTo>
                <a:cubicBezTo>
                  <a:pt x="58" y="46"/>
                  <a:pt x="60" y="48"/>
                  <a:pt x="60" y="49"/>
                </a:cubicBezTo>
                <a:cubicBezTo>
                  <a:pt x="60" y="51"/>
                  <a:pt x="58" y="52"/>
                  <a:pt x="57" y="52"/>
                </a:cubicBezTo>
                <a:close/>
              </a:path>
            </a:pathLst>
          </a:custGeom>
          <a:solidFill>
            <a:srgbClr val="DA1F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6097533" y="3953102"/>
            <a:ext cx="315142" cy="355124"/>
            <a:chOff x="9144000" y="2610216"/>
            <a:chExt cx="485991" cy="547650"/>
          </a:xfrm>
        </p:grpSpPr>
        <p:sp>
          <p:nvSpPr>
            <p:cNvPr id="42" name="Freeform 134"/>
            <p:cNvSpPr>
              <a:spLocks/>
            </p:cNvSpPr>
            <p:nvPr/>
          </p:nvSpPr>
          <p:spPr bwMode="auto">
            <a:xfrm>
              <a:off x="9296326" y="2791557"/>
              <a:ext cx="188594" cy="272012"/>
            </a:xfrm>
            <a:custGeom>
              <a:avLst/>
              <a:gdLst>
                <a:gd name="T0" fmla="*/ 0 w 22"/>
                <a:gd name="T1" fmla="*/ 26 h 32"/>
                <a:gd name="T2" fmla="*/ 2 w 22"/>
                <a:gd name="T3" fmla="*/ 24 h 32"/>
                <a:gd name="T4" fmla="*/ 3 w 22"/>
                <a:gd name="T5" fmla="*/ 23 h 32"/>
                <a:gd name="T6" fmla="*/ 5 w 22"/>
                <a:gd name="T7" fmla="*/ 21 h 32"/>
                <a:gd name="T8" fmla="*/ 8 w 22"/>
                <a:gd name="T9" fmla="*/ 19 h 32"/>
                <a:gd name="T10" fmla="*/ 11 w 22"/>
                <a:gd name="T11" fmla="*/ 17 h 32"/>
                <a:gd name="T12" fmla="*/ 14 w 22"/>
                <a:gd name="T13" fmla="*/ 15 h 32"/>
                <a:gd name="T14" fmla="*/ 15 w 22"/>
                <a:gd name="T15" fmla="*/ 12 h 32"/>
                <a:gd name="T16" fmla="*/ 16 w 22"/>
                <a:gd name="T17" fmla="*/ 10 h 32"/>
                <a:gd name="T18" fmla="*/ 15 w 22"/>
                <a:gd name="T19" fmla="*/ 8 h 32"/>
                <a:gd name="T20" fmla="*/ 15 w 22"/>
                <a:gd name="T21" fmla="*/ 7 h 32"/>
                <a:gd name="T22" fmla="*/ 13 w 22"/>
                <a:gd name="T23" fmla="*/ 6 h 32"/>
                <a:gd name="T24" fmla="*/ 11 w 22"/>
                <a:gd name="T25" fmla="*/ 6 h 32"/>
                <a:gd name="T26" fmla="*/ 9 w 22"/>
                <a:gd name="T27" fmla="*/ 6 h 32"/>
                <a:gd name="T28" fmla="*/ 7 w 22"/>
                <a:gd name="T29" fmla="*/ 8 h 32"/>
                <a:gd name="T30" fmla="*/ 7 w 22"/>
                <a:gd name="T31" fmla="*/ 10 h 32"/>
                <a:gd name="T32" fmla="*/ 7 w 22"/>
                <a:gd name="T33" fmla="*/ 11 h 32"/>
                <a:gd name="T34" fmla="*/ 1 w 22"/>
                <a:gd name="T35" fmla="*/ 11 h 32"/>
                <a:gd name="T36" fmla="*/ 1 w 22"/>
                <a:gd name="T37" fmla="*/ 7 h 32"/>
                <a:gd name="T38" fmla="*/ 3 w 22"/>
                <a:gd name="T39" fmla="*/ 4 h 32"/>
                <a:gd name="T40" fmla="*/ 5 w 22"/>
                <a:gd name="T41" fmla="*/ 2 h 32"/>
                <a:gd name="T42" fmla="*/ 7 w 22"/>
                <a:gd name="T43" fmla="*/ 1 h 32"/>
                <a:gd name="T44" fmla="*/ 9 w 22"/>
                <a:gd name="T45" fmla="*/ 0 h 32"/>
                <a:gd name="T46" fmla="*/ 11 w 22"/>
                <a:gd name="T47" fmla="*/ 0 h 32"/>
                <a:gd name="T48" fmla="*/ 15 w 22"/>
                <a:gd name="T49" fmla="*/ 1 h 32"/>
                <a:gd name="T50" fmla="*/ 19 w 22"/>
                <a:gd name="T51" fmla="*/ 3 h 32"/>
                <a:gd name="T52" fmla="*/ 21 w 22"/>
                <a:gd name="T53" fmla="*/ 6 h 32"/>
                <a:gd name="T54" fmla="*/ 22 w 22"/>
                <a:gd name="T55" fmla="*/ 10 h 32"/>
                <a:gd name="T56" fmla="*/ 21 w 22"/>
                <a:gd name="T57" fmla="*/ 14 h 32"/>
                <a:gd name="T58" fmla="*/ 20 w 22"/>
                <a:gd name="T59" fmla="*/ 17 h 32"/>
                <a:gd name="T60" fmla="*/ 18 w 22"/>
                <a:gd name="T61" fmla="*/ 19 h 32"/>
                <a:gd name="T62" fmla="*/ 15 w 22"/>
                <a:gd name="T63" fmla="*/ 21 h 32"/>
                <a:gd name="T64" fmla="*/ 12 w 22"/>
                <a:gd name="T65" fmla="*/ 23 h 32"/>
                <a:gd name="T66" fmla="*/ 10 w 22"/>
                <a:gd name="T67" fmla="*/ 24 h 32"/>
                <a:gd name="T68" fmla="*/ 9 w 22"/>
                <a:gd name="T69" fmla="*/ 25 h 32"/>
                <a:gd name="T70" fmla="*/ 8 w 22"/>
                <a:gd name="T71" fmla="*/ 26 h 32"/>
                <a:gd name="T72" fmla="*/ 22 w 22"/>
                <a:gd name="T73" fmla="*/ 26 h 32"/>
                <a:gd name="T74" fmla="*/ 22 w 22"/>
                <a:gd name="T75" fmla="*/ 32 h 32"/>
                <a:gd name="T76" fmla="*/ 0 w 22"/>
                <a:gd name="T77" fmla="*/ 32 h 32"/>
                <a:gd name="T78" fmla="*/ 0 w 22"/>
                <a:gd name="T7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" h="32">
                  <a:moveTo>
                    <a:pt x="0" y="26"/>
                  </a:moveTo>
                  <a:cubicBezTo>
                    <a:pt x="1" y="25"/>
                    <a:pt x="1" y="25"/>
                    <a:pt x="2" y="24"/>
                  </a:cubicBezTo>
                  <a:cubicBezTo>
                    <a:pt x="2" y="24"/>
                    <a:pt x="3" y="23"/>
                    <a:pt x="3" y="23"/>
                  </a:cubicBezTo>
                  <a:cubicBezTo>
                    <a:pt x="4" y="22"/>
                    <a:pt x="5" y="22"/>
                    <a:pt x="5" y="21"/>
                  </a:cubicBezTo>
                  <a:cubicBezTo>
                    <a:pt x="6" y="20"/>
                    <a:pt x="7" y="20"/>
                    <a:pt x="8" y="19"/>
                  </a:cubicBezTo>
                  <a:cubicBezTo>
                    <a:pt x="9" y="18"/>
                    <a:pt x="10" y="17"/>
                    <a:pt x="11" y="17"/>
                  </a:cubicBezTo>
                  <a:cubicBezTo>
                    <a:pt x="12" y="16"/>
                    <a:pt x="13" y="15"/>
                    <a:pt x="14" y="15"/>
                  </a:cubicBezTo>
                  <a:cubicBezTo>
                    <a:pt x="14" y="14"/>
                    <a:pt x="15" y="13"/>
                    <a:pt x="15" y="12"/>
                  </a:cubicBezTo>
                  <a:cubicBezTo>
                    <a:pt x="15" y="12"/>
                    <a:pt x="16" y="11"/>
                    <a:pt x="16" y="10"/>
                  </a:cubicBezTo>
                  <a:cubicBezTo>
                    <a:pt x="16" y="10"/>
                    <a:pt x="16" y="9"/>
                    <a:pt x="15" y="8"/>
                  </a:cubicBezTo>
                  <a:cubicBezTo>
                    <a:pt x="15" y="8"/>
                    <a:pt x="15" y="7"/>
                    <a:pt x="15" y="7"/>
                  </a:cubicBezTo>
                  <a:cubicBezTo>
                    <a:pt x="14" y="7"/>
                    <a:pt x="14" y="6"/>
                    <a:pt x="13" y="6"/>
                  </a:cubicBezTo>
                  <a:cubicBezTo>
                    <a:pt x="13" y="6"/>
                    <a:pt x="12" y="6"/>
                    <a:pt x="11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8" y="7"/>
                    <a:pt x="8" y="7"/>
                    <a:pt x="7" y="8"/>
                  </a:cubicBezTo>
                  <a:cubicBezTo>
                    <a:pt x="7" y="8"/>
                    <a:pt x="7" y="9"/>
                    <a:pt x="7" y="10"/>
                  </a:cubicBezTo>
                  <a:cubicBezTo>
                    <a:pt x="7" y="10"/>
                    <a:pt x="7" y="11"/>
                    <a:pt x="7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1" y="8"/>
                    <a:pt x="1" y="7"/>
                  </a:cubicBezTo>
                  <a:cubicBezTo>
                    <a:pt x="2" y="6"/>
                    <a:pt x="2" y="5"/>
                    <a:pt x="3" y="4"/>
                  </a:cubicBezTo>
                  <a:cubicBezTo>
                    <a:pt x="3" y="3"/>
                    <a:pt x="4" y="2"/>
                    <a:pt x="5" y="2"/>
                  </a:cubicBezTo>
                  <a:cubicBezTo>
                    <a:pt x="5" y="2"/>
                    <a:pt x="6" y="1"/>
                    <a:pt x="7" y="1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10" y="0"/>
                    <a:pt x="10" y="0"/>
                    <a:pt x="11" y="0"/>
                  </a:cubicBezTo>
                  <a:cubicBezTo>
                    <a:pt x="12" y="0"/>
                    <a:pt x="14" y="1"/>
                    <a:pt x="15" y="1"/>
                  </a:cubicBezTo>
                  <a:cubicBezTo>
                    <a:pt x="17" y="1"/>
                    <a:pt x="18" y="2"/>
                    <a:pt x="19" y="3"/>
                  </a:cubicBezTo>
                  <a:cubicBezTo>
                    <a:pt x="20" y="4"/>
                    <a:pt x="20" y="5"/>
                    <a:pt x="21" y="6"/>
                  </a:cubicBezTo>
                  <a:cubicBezTo>
                    <a:pt x="22" y="7"/>
                    <a:pt x="22" y="9"/>
                    <a:pt x="22" y="10"/>
                  </a:cubicBezTo>
                  <a:cubicBezTo>
                    <a:pt x="22" y="12"/>
                    <a:pt x="22" y="13"/>
                    <a:pt x="21" y="14"/>
                  </a:cubicBezTo>
                  <a:cubicBezTo>
                    <a:pt x="21" y="15"/>
                    <a:pt x="20" y="16"/>
                    <a:pt x="20" y="17"/>
                  </a:cubicBezTo>
                  <a:cubicBezTo>
                    <a:pt x="19" y="18"/>
                    <a:pt x="18" y="18"/>
                    <a:pt x="18" y="19"/>
                  </a:cubicBezTo>
                  <a:cubicBezTo>
                    <a:pt x="17" y="19"/>
                    <a:pt x="16" y="20"/>
                    <a:pt x="15" y="21"/>
                  </a:cubicBezTo>
                  <a:cubicBezTo>
                    <a:pt x="14" y="21"/>
                    <a:pt x="13" y="22"/>
                    <a:pt x="12" y="23"/>
                  </a:cubicBezTo>
                  <a:cubicBezTo>
                    <a:pt x="12" y="23"/>
                    <a:pt x="11" y="24"/>
                    <a:pt x="10" y="24"/>
                  </a:cubicBezTo>
                  <a:cubicBezTo>
                    <a:pt x="10" y="25"/>
                    <a:pt x="9" y="25"/>
                    <a:pt x="9" y="25"/>
                  </a:cubicBezTo>
                  <a:cubicBezTo>
                    <a:pt x="9" y="26"/>
                    <a:pt x="8" y="26"/>
                    <a:pt x="8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35"/>
            <p:cNvSpPr>
              <a:spLocks noEditPoints="1"/>
            </p:cNvSpPr>
            <p:nvPr/>
          </p:nvSpPr>
          <p:spPr bwMode="auto">
            <a:xfrm>
              <a:off x="9144000" y="2610216"/>
              <a:ext cx="485991" cy="547650"/>
            </a:xfrm>
            <a:custGeom>
              <a:avLst/>
              <a:gdLst>
                <a:gd name="T0" fmla="*/ 51 w 57"/>
                <a:gd name="T1" fmla="*/ 6 h 64"/>
                <a:gd name="T2" fmla="*/ 46 w 57"/>
                <a:gd name="T3" fmla="*/ 14 h 64"/>
                <a:gd name="T4" fmla="*/ 37 w 57"/>
                <a:gd name="T5" fmla="*/ 14 h 64"/>
                <a:gd name="T6" fmla="*/ 28 w 57"/>
                <a:gd name="T7" fmla="*/ 14 h 64"/>
                <a:gd name="T8" fmla="*/ 19 w 57"/>
                <a:gd name="T9" fmla="*/ 14 h 64"/>
                <a:gd name="T10" fmla="*/ 10 w 57"/>
                <a:gd name="T11" fmla="*/ 14 h 64"/>
                <a:gd name="T12" fmla="*/ 6 w 57"/>
                <a:gd name="T13" fmla="*/ 6 h 64"/>
                <a:gd name="T14" fmla="*/ 0 w 57"/>
                <a:gd name="T15" fmla="*/ 9 h 64"/>
                <a:gd name="T16" fmla="*/ 2 w 57"/>
                <a:gd name="T17" fmla="*/ 64 h 64"/>
                <a:gd name="T18" fmla="*/ 57 w 57"/>
                <a:gd name="T19" fmla="*/ 61 h 64"/>
                <a:gd name="T20" fmla="*/ 54 w 57"/>
                <a:gd name="T21" fmla="*/ 6 h 64"/>
                <a:gd name="T22" fmla="*/ 48 w 57"/>
                <a:gd name="T23" fmla="*/ 58 h 64"/>
                <a:gd name="T24" fmla="*/ 6 w 57"/>
                <a:gd name="T25" fmla="*/ 55 h 64"/>
                <a:gd name="T26" fmla="*/ 9 w 57"/>
                <a:gd name="T27" fmla="*/ 17 h 64"/>
                <a:gd name="T28" fmla="*/ 50 w 57"/>
                <a:gd name="T29" fmla="*/ 20 h 64"/>
                <a:gd name="T30" fmla="*/ 10 w 57"/>
                <a:gd name="T31" fmla="*/ 12 h 64"/>
                <a:gd name="T32" fmla="*/ 13 w 57"/>
                <a:gd name="T33" fmla="*/ 3 h 64"/>
                <a:gd name="T34" fmla="*/ 7 w 57"/>
                <a:gd name="T35" fmla="*/ 3 h 64"/>
                <a:gd name="T36" fmla="*/ 10 w 57"/>
                <a:gd name="T37" fmla="*/ 12 h 64"/>
                <a:gd name="T38" fmla="*/ 40 w 57"/>
                <a:gd name="T39" fmla="*/ 9 h 64"/>
                <a:gd name="T40" fmla="*/ 37 w 57"/>
                <a:gd name="T41" fmla="*/ 0 h 64"/>
                <a:gd name="T42" fmla="*/ 34 w 57"/>
                <a:gd name="T43" fmla="*/ 9 h 64"/>
                <a:gd name="T44" fmla="*/ 46 w 57"/>
                <a:gd name="T45" fmla="*/ 12 h 64"/>
                <a:gd name="T46" fmla="*/ 49 w 57"/>
                <a:gd name="T47" fmla="*/ 3 h 64"/>
                <a:gd name="T48" fmla="*/ 43 w 57"/>
                <a:gd name="T49" fmla="*/ 3 h 64"/>
                <a:gd name="T50" fmla="*/ 46 w 57"/>
                <a:gd name="T51" fmla="*/ 12 h 64"/>
                <a:gd name="T52" fmla="*/ 31 w 57"/>
                <a:gd name="T53" fmla="*/ 9 h 64"/>
                <a:gd name="T54" fmla="*/ 28 w 57"/>
                <a:gd name="T55" fmla="*/ 0 h 64"/>
                <a:gd name="T56" fmla="*/ 25 w 57"/>
                <a:gd name="T57" fmla="*/ 9 h 64"/>
                <a:gd name="T58" fmla="*/ 19 w 57"/>
                <a:gd name="T59" fmla="*/ 12 h 64"/>
                <a:gd name="T60" fmla="*/ 22 w 57"/>
                <a:gd name="T61" fmla="*/ 3 h 64"/>
                <a:gd name="T62" fmla="*/ 16 w 57"/>
                <a:gd name="T63" fmla="*/ 3 h 64"/>
                <a:gd name="T64" fmla="*/ 19 w 57"/>
                <a:gd name="T65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" h="64">
                  <a:moveTo>
                    <a:pt x="54" y="6"/>
                  </a:moveTo>
                  <a:cubicBezTo>
                    <a:pt x="51" y="6"/>
                    <a:pt x="51" y="6"/>
                    <a:pt x="51" y="6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11"/>
                    <a:pt x="49" y="14"/>
                    <a:pt x="46" y="14"/>
                  </a:cubicBezTo>
                  <a:cubicBezTo>
                    <a:pt x="44" y="14"/>
                    <a:pt x="42" y="12"/>
                    <a:pt x="42" y="10"/>
                  </a:cubicBezTo>
                  <a:cubicBezTo>
                    <a:pt x="41" y="12"/>
                    <a:pt x="39" y="14"/>
                    <a:pt x="37" y="14"/>
                  </a:cubicBezTo>
                  <a:cubicBezTo>
                    <a:pt x="35" y="14"/>
                    <a:pt x="33" y="12"/>
                    <a:pt x="33" y="10"/>
                  </a:cubicBezTo>
                  <a:cubicBezTo>
                    <a:pt x="32" y="12"/>
                    <a:pt x="30" y="14"/>
                    <a:pt x="28" y="14"/>
                  </a:cubicBezTo>
                  <a:cubicBezTo>
                    <a:pt x="26" y="14"/>
                    <a:pt x="24" y="12"/>
                    <a:pt x="24" y="10"/>
                  </a:cubicBezTo>
                  <a:cubicBezTo>
                    <a:pt x="23" y="12"/>
                    <a:pt x="21" y="14"/>
                    <a:pt x="19" y="14"/>
                  </a:cubicBezTo>
                  <a:cubicBezTo>
                    <a:pt x="17" y="14"/>
                    <a:pt x="15" y="12"/>
                    <a:pt x="15" y="10"/>
                  </a:cubicBezTo>
                  <a:cubicBezTo>
                    <a:pt x="14" y="12"/>
                    <a:pt x="12" y="14"/>
                    <a:pt x="10" y="14"/>
                  </a:cubicBezTo>
                  <a:cubicBezTo>
                    <a:pt x="8" y="14"/>
                    <a:pt x="6" y="11"/>
                    <a:pt x="6" y="9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3"/>
                    <a:pt x="1" y="64"/>
                    <a:pt x="2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6" y="64"/>
                    <a:pt x="57" y="63"/>
                    <a:pt x="57" y="61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7"/>
                    <a:pt x="56" y="6"/>
                    <a:pt x="54" y="6"/>
                  </a:cubicBezTo>
                  <a:close/>
                  <a:moveTo>
                    <a:pt x="50" y="55"/>
                  </a:moveTo>
                  <a:cubicBezTo>
                    <a:pt x="50" y="56"/>
                    <a:pt x="49" y="58"/>
                    <a:pt x="48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7" y="58"/>
                    <a:pt x="6" y="56"/>
                    <a:pt x="6" y="55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7" y="17"/>
                    <a:pt x="9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9" y="17"/>
                    <a:pt x="50" y="19"/>
                    <a:pt x="50" y="20"/>
                  </a:cubicBezTo>
                  <a:lnTo>
                    <a:pt x="50" y="55"/>
                  </a:lnTo>
                  <a:close/>
                  <a:moveTo>
                    <a:pt x="10" y="12"/>
                  </a:moveTo>
                  <a:cubicBezTo>
                    <a:pt x="12" y="12"/>
                    <a:pt x="13" y="10"/>
                    <a:pt x="13" y="9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1"/>
                    <a:pt x="12" y="0"/>
                    <a:pt x="10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9" y="12"/>
                    <a:pt x="10" y="12"/>
                  </a:cubicBezTo>
                  <a:close/>
                  <a:moveTo>
                    <a:pt x="37" y="12"/>
                  </a:moveTo>
                  <a:cubicBezTo>
                    <a:pt x="39" y="12"/>
                    <a:pt x="40" y="10"/>
                    <a:pt x="40" y="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9" y="0"/>
                    <a:pt x="37" y="0"/>
                  </a:cubicBezTo>
                  <a:cubicBezTo>
                    <a:pt x="36" y="0"/>
                    <a:pt x="34" y="1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10"/>
                    <a:pt x="36" y="12"/>
                    <a:pt x="37" y="12"/>
                  </a:cubicBezTo>
                  <a:close/>
                  <a:moveTo>
                    <a:pt x="46" y="12"/>
                  </a:moveTo>
                  <a:cubicBezTo>
                    <a:pt x="48" y="12"/>
                    <a:pt x="49" y="10"/>
                    <a:pt x="49" y="9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1"/>
                    <a:pt x="48" y="0"/>
                    <a:pt x="46" y="0"/>
                  </a:cubicBezTo>
                  <a:cubicBezTo>
                    <a:pt x="45" y="0"/>
                    <a:pt x="43" y="1"/>
                    <a:pt x="43" y="3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10"/>
                    <a:pt x="45" y="12"/>
                    <a:pt x="46" y="12"/>
                  </a:cubicBezTo>
                  <a:close/>
                  <a:moveTo>
                    <a:pt x="28" y="12"/>
                  </a:moveTo>
                  <a:cubicBezTo>
                    <a:pt x="30" y="12"/>
                    <a:pt x="31" y="10"/>
                    <a:pt x="31" y="9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1"/>
                    <a:pt x="30" y="0"/>
                    <a:pt x="28" y="0"/>
                  </a:cubicBezTo>
                  <a:cubicBezTo>
                    <a:pt x="27" y="0"/>
                    <a:pt x="25" y="1"/>
                    <a:pt x="25" y="3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10"/>
                    <a:pt x="27" y="12"/>
                    <a:pt x="28" y="12"/>
                  </a:cubicBezTo>
                  <a:close/>
                  <a:moveTo>
                    <a:pt x="19" y="12"/>
                  </a:moveTo>
                  <a:cubicBezTo>
                    <a:pt x="21" y="12"/>
                    <a:pt x="22" y="10"/>
                    <a:pt x="22" y="9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1"/>
                    <a:pt x="21" y="0"/>
                    <a:pt x="19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8" y="12"/>
                    <a:pt x="19" y="12"/>
                  </a:cubicBez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" name="Freeform 228"/>
          <p:cNvSpPr>
            <a:spLocks noEditPoints="1"/>
          </p:cNvSpPr>
          <p:nvPr/>
        </p:nvSpPr>
        <p:spPr bwMode="auto">
          <a:xfrm>
            <a:off x="3412068" y="1724726"/>
            <a:ext cx="281158" cy="372592"/>
          </a:xfrm>
          <a:custGeom>
            <a:avLst/>
            <a:gdLst>
              <a:gd name="T0" fmla="*/ 38 w 52"/>
              <a:gd name="T1" fmla="*/ 53 h 69"/>
              <a:gd name="T2" fmla="*/ 32 w 52"/>
              <a:gd name="T3" fmla="*/ 51 h 69"/>
              <a:gd name="T4" fmla="*/ 32 w 52"/>
              <a:gd name="T5" fmla="*/ 51 h 69"/>
              <a:gd name="T6" fmla="*/ 27 w 52"/>
              <a:gd name="T7" fmla="*/ 49 h 69"/>
              <a:gd name="T8" fmla="*/ 15 w 52"/>
              <a:gd name="T9" fmla="*/ 29 h 69"/>
              <a:gd name="T10" fmla="*/ 16 w 52"/>
              <a:gd name="T11" fmla="*/ 23 h 69"/>
              <a:gd name="T12" fmla="*/ 16 w 52"/>
              <a:gd name="T13" fmla="*/ 23 h 69"/>
              <a:gd name="T14" fmla="*/ 18 w 52"/>
              <a:gd name="T15" fmla="*/ 17 h 69"/>
              <a:gd name="T16" fmla="*/ 11 w 52"/>
              <a:gd name="T17" fmla="*/ 6 h 69"/>
              <a:gd name="T18" fmla="*/ 7 w 52"/>
              <a:gd name="T19" fmla="*/ 6 h 69"/>
              <a:gd name="T20" fmla="*/ 1 w 52"/>
              <a:gd name="T21" fmla="*/ 14 h 69"/>
              <a:gd name="T22" fmla="*/ 0 w 52"/>
              <a:gd name="T23" fmla="*/ 21 h 69"/>
              <a:gd name="T24" fmla="*/ 11 w 52"/>
              <a:gd name="T25" fmla="*/ 45 h 69"/>
              <a:gd name="T26" fmla="*/ 26 w 52"/>
              <a:gd name="T27" fmla="*/ 66 h 69"/>
              <a:gd name="T28" fmla="*/ 32 w 52"/>
              <a:gd name="T29" fmla="*/ 68 h 69"/>
              <a:gd name="T30" fmla="*/ 42 w 52"/>
              <a:gd name="T31" fmla="*/ 68 h 69"/>
              <a:gd name="T32" fmla="*/ 44 w 52"/>
              <a:gd name="T33" fmla="*/ 64 h 69"/>
              <a:gd name="T34" fmla="*/ 38 w 52"/>
              <a:gd name="T35" fmla="*/ 53 h 69"/>
              <a:gd name="T36" fmla="*/ 52 w 52"/>
              <a:gd name="T37" fmla="*/ 62 h 69"/>
              <a:gd name="T38" fmla="*/ 44 w 52"/>
              <a:gd name="T39" fmla="*/ 49 h 69"/>
              <a:gd name="T40" fmla="*/ 42 w 52"/>
              <a:gd name="T41" fmla="*/ 48 h 69"/>
              <a:gd name="T42" fmla="*/ 40 w 52"/>
              <a:gd name="T43" fmla="*/ 48 h 69"/>
              <a:gd name="T44" fmla="*/ 39 w 52"/>
              <a:gd name="T45" fmla="*/ 51 h 69"/>
              <a:gd name="T46" fmla="*/ 47 w 52"/>
              <a:gd name="T47" fmla="*/ 64 h 69"/>
              <a:gd name="T48" fmla="*/ 50 w 52"/>
              <a:gd name="T49" fmla="*/ 65 h 69"/>
              <a:gd name="T50" fmla="*/ 51 w 52"/>
              <a:gd name="T51" fmla="*/ 64 h 69"/>
              <a:gd name="T52" fmla="*/ 52 w 52"/>
              <a:gd name="T53" fmla="*/ 62 h 69"/>
              <a:gd name="T54" fmla="*/ 20 w 52"/>
              <a:gd name="T55" fmla="*/ 17 h 69"/>
              <a:gd name="T56" fmla="*/ 23 w 52"/>
              <a:gd name="T57" fmla="*/ 18 h 69"/>
              <a:gd name="T58" fmla="*/ 24 w 52"/>
              <a:gd name="T59" fmla="*/ 17 h 69"/>
              <a:gd name="T60" fmla="*/ 25 w 52"/>
              <a:gd name="T61" fmla="*/ 14 h 69"/>
              <a:gd name="T62" fmla="*/ 17 w 52"/>
              <a:gd name="T63" fmla="*/ 1 h 69"/>
              <a:gd name="T64" fmla="*/ 15 w 52"/>
              <a:gd name="T65" fmla="*/ 0 h 69"/>
              <a:gd name="T66" fmla="*/ 13 w 52"/>
              <a:gd name="T67" fmla="*/ 1 h 69"/>
              <a:gd name="T68" fmla="*/ 13 w 52"/>
              <a:gd name="T69" fmla="*/ 4 h 69"/>
              <a:gd name="T70" fmla="*/ 20 w 52"/>
              <a:gd name="T71" fmla="*/ 17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2" h="69">
                <a:moveTo>
                  <a:pt x="38" y="53"/>
                </a:moveTo>
                <a:cubicBezTo>
                  <a:pt x="37" y="51"/>
                  <a:pt x="34" y="50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0" y="52"/>
                  <a:pt x="28" y="51"/>
                  <a:pt x="27" y="49"/>
                </a:cubicBezTo>
                <a:cubicBezTo>
                  <a:pt x="15" y="29"/>
                  <a:pt x="15" y="29"/>
                  <a:pt x="15" y="29"/>
                </a:cubicBezTo>
                <a:cubicBezTo>
                  <a:pt x="14" y="27"/>
                  <a:pt x="14" y="24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8" y="22"/>
                  <a:pt x="19" y="19"/>
                  <a:pt x="18" y="17"/>
                </a:cubicBezTo>
                <a:cubicBezTo>
                  <a:pt x="11" y="6"/>
                  <a:pt x="11" y="6"/>
                  <a:pt x="11" y="6"/>
                </a:cubicBezTo>
                <a:cubicBezTo>
                  <a:pt x="10" y="4"/>
                  <a:pt x="8" y="4"/>
                  <a:pt x="7" y="6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6"/>
                  <a:pt x="0" y="19"/>
                  <a:pt x="0" y="21"/>
                </a:cubicBezTo>
                <a:cubicBezTo>
                  <a:pt x="0" y="21"/>
                  <a:pt x="1" y="28"/>
                  <a:pt x="11" y="45"/>
                </a:cubicBezTo>
                <a:cubicBezTo>
                  <a:pt x="20" y="61"/>
                  <a:pt x="26" y="66"/>
                  <a:pt x="26" y="66"/>
                </a:cubicBezTo>
                <a:cubicBezTo>
                  <a:pt x="27" y="68"/>
                  <a:pt x="30" y="69"/>
                  <a:pt x="32" y="68"/>
                </a:cubicBezTo>
                <a:cubicBezTo>
                  <a:pt x="42" y="68"/>
                  <a:pt x="42" y="68"/>
                  <a:pt x="42" y="68"/>
                </a:cubicBezTo>
                <a:cubicBezTo>
                  <a:pt x="44" y="68"/>
                  <a:pt x="45" y="66"/>
                  <a:pt x="44" y="64"/>
                </a:cubicBezTo>
                <a:lnTo>
                  <a:pt x="38" y="53"/>
                </a:lnTo>
                <a:close/>
                <a:moveTo>
                  <a:pt x="52" y="62"/>
                </a:moveTo>
                <a:cubicBezTo>
                  <a:pt x="44" y="49"/>
                  <a:pt x="44" y="49"/>
                  <a:pt x="44" y="49"/>
                </a:cubicBezTo>
                <a:cubicBezTo>
                  <a:pt x="44" y="48"/>
                  <a:pt x="43" y="47"/>
                  <a:pt x="42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39" y="49"/>
                  <a:pt x="39" y="50"/>
                  <a:pt x="39" y="51"/>
                </a:cubicBezTo>
                <a:cubicBezTo>
                  <a:pt x="47" y="64"/>
                  <a:pt x="47" y="64"/>
                  <a:pt x="47" y="64"/>
                </a:cubicBezTo>
                <a:cubicBezTo>
                  <a:pt x="48" y="65"/>
                  <a:pt x="49" y="65"/>
                  <a:pt x="50" y="65"/>
                </a:cubicBezTo>
                <a:cubicBezTo>
                  <a:pt x="51" y="64"/>
                  <a:pt x="51" y="64"/>
                  <a:pt x="51" y="64"/>
                </a:cubicBezTo>
                <a:cubicBezTo>
                  <a:pt x="52" y="64"/>
                  <a:pt x="52" y="62"/>
                  <a:pt x="52" y="62"/>
                </a:cubicBezTo>
                <a:close/>
                <a:moveTo>
                  <a:pt x="20" y="17"/>
                </a:moveTo>
                <a:cubicBezTo>
                  <a:pt x="21" y="18"/>
                  <a:pt x="22" y="18"/>
                  <a:pt x="23" y="18"/>
                </a:cubicBezTo>
                <a:cubicBezTo>
                  <a:pt x="24" y="17"/>
                  <a:pt x="24" y="17"/>
                  <a:pt x="24" y="17"/>
                </a:cubicBezTo>
                <a:cubicBezTo>
                  <a:pt x="25" y="16"/>
                  <a:pt x="25" y="15"/>
                  <a:pt x="25" y="14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6" y="0"/>
                  <a:pt x="15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2"/>
                  <a:pt x="12" y="3"/>
                  <a:pt x="13" y="4"/>
                </a:cubicBezTo>
                <a:lnTo>
                  <a:pt x="20" y="17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233"/>
          <p:cNvSpPr>
            <a:spLocks noEditPoints="1"/>
          </p:cNvSpPr>
          <p:nvPr/>
        </p:nvSpPr>
        <p:spPr bwMode="auto">
          <a:xfrm>
            <a:off x="5684112" y="1731987"/>
            <a:ext cx="387498" cy="358070"/>
          </a:xfrm>
          <a:custGeom>
            <a:avLst/>
            <a:gdLst>
              <a:gd name="T0" fmla="*/ 42 w 67"/>
              <a:gd name="T1" fmla="*/ 22 h 62"/>
              <a:gd name="T2" fmla="*/ 27 w 67"/>
              <a:gd name="T3" fmla="*/ 37 h 62"/>
              <a:gd name="T4" fmla="*/ 42 w 67"/>
              <a:gd name="T5" fmla="*/ 52 h 62"/>
              <a:gd name="T6" fmla="*/ 56 w 67"/>
              <a:gd name="T7" fmla="*/ 37 h 62"/>
              <a:gd name="T8" fmla="*/ 42 w 67"/>
              <a:gd name="T9" fmla="*/ 22 h 62"/>
              <a:gd name="T10" fmla="*/ 42 w 67"/>
              <a:gd name="T11" fmla="*/ 47 h 62"/>
              <a:gd name="T12" fmla="*/ 31 w 67"/>
              <a:gd name="T13" fmla="*/ 37 h 62"/>
              <a:gd name="T14" fmla="*/ 42 w 67"/>
              <a:gd name="T15" fmla="*/ 26 h 62"/>
              <a:gd name="T16" fmla="*/ 52 w 67"/>
              <a:gd name="T17" fmla="*/ 37 h 62"/>
              <a:gd name="T18" fmla="*/ 42 w 67"/>
              <a:gd name="T19" fmla="*/ 47 h 62"/>
              <a:gd name="T20" fmla="*/ 57 w 67"/>
              <a:gd name="T21" fmla="*/ 12 h 62"/>
              <a:gd name="T22" fmla="*/ 10 w 67"/>
              <a:gd name="T23" fmla="*/ 12 h 62"/>
              <a:gd name="T24" fmla="*/ 0 w 67"/>
              <a:gd name="T25" fmla="*/ 23 h 62"/>
              <a:gd name="T26" fmla="*/ 0 w 67"/>
              <a:gd name="T27" fmla="*/ 52 h 62"/>
              <a:gd name="T28" fmla="*/ 10 w 67"/>
              <a:gd name="T29" fmla="*/ 62 h 62"/>
              <a:gd name="T30" fmla="*/ 57 w 67"/>
              <a:gd name="T31" fmla="*/ 62 h 62"/>
              <a:gd name="T32" fmla="*/ 67 w 67"/>
              <a:gd name="T33" fmla="*/ 52 h 62"/>
              <a:gd name="T34" fmla="*/ 67 w 67"/>
              <a:gd name="T35" fmla="*/ 23 h 62"/>
              <a:gd name="T36" fmla="*/ 57 w 67"/>
              <a:gd name="T37" fmla="*/ 12 h 62"/>
              <a:gd name="T38" fmla="*/ 23 w 67"/>
              <a:gd name="T39" fmla="*/ 22 h 62"/>
              <a:gd name="T40" fmla="*/ 9 w 67"/>
              <a:gd name="T41" fmla="*/ 22 h 62"/>
              <a:gd name="T42" fmla="*/ 9 w 67"/>
              <a:gd name="T43" fmla="*/ 18 h 62"/>
              <a:gd name="T44" fmla="*/ 23 w 67"/>
              <a:gd name="T45" fmla="*/ 18 h 62"/>
              <a:gd name="T46" fmla="*/ 23 w 67"/>
              <a:gd name="T47" fmla="*/ 22 h 62"/>
              <a:gd name="T48" fmla="*/ 42 w 67"/>
              <a:gd name="T49" fmla="*/ 55 h 62"/>
              <a:gd name="T50" fmla="*/ 23 w 67"/>
              <a:gd name="T51" fmla="*/ 37 h 62"/>
              <a:gd name="T52" fmla="*/ 42 w 67"/>
              <a:gd name="T53" fmla="*/ 18 h 62"/>
              <a:gd name="T54" fmla="*/ 60 w 67"/>
              <a:gd name="T55" fmla="*/ 37 h 62"/>
              <a:gd name="T56" fmla="*/ 42 w 67"/>
              <a:gd name="T57" fmla="*/ 55 h 62"/>
              <a:gd name="T58" fmla="*/ 43 w 67"/>
              <a:gd name="T59" fmla="*/ 0 h 62"/>
              <a:gd name="T60" fmla="*/ 23 w 67"/>
              <a:gd name="T61" fmla="*/ 0 h 62"/>
              <a:gd name="T62" fmla="*/ 23 w 67"/>
              <a:gd name="T63" fmla="*/ 10 h 62"/>
              <a:gd name="T64" fmla="*/ 43 w 67"/>
              <a:gd name="T65" fmla="*/ 10 h 62"/>
              <a:gd name="T66" fmla="*/ 43 w 67"/>
              <a:gd name="T67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7" h="62">
                <a:moveTo>
                  <a:pt x="42" y="22"/>
                </a:moveTo>
                <a:cubicBezTo>
                  <a:pt x="33" y="22"/>
                  <a:pt x="27" y="29"/>
                  <a:pt x="27" y="37"/>
                </a:cubicBezTo>
                <a:cubicBezTo>
                  <a:pt x="27" y="45"/>
                  <a:pt x="33" y="52"/>
                  <a:pt x="42" y="52"/>
                </a:cubicBezTo>
                <a:cubicBezTo>
                  <a:pt x="50" y="52"/>
                  <a:pt x="56" y="45"/>
                  <a:pt x="56" y="37"/>
                </a:cubicBezTo>
                <a:cubicBezTo>
                  <a:pt x="56" y="29"/>
                  <a:pt x="50" y="22"/>
                  <a:pt x="42" y="22"/>
                </a:cubicBezTo>
                <a:close/>
                <a:moveTo>
                  <a:pt x="42" y="47"/>
                </a:moveTo>
                <a:cubicBezTo>
                  <a:pt x="36" y="47"/>
                  <a:pt x="31" y="43"/>
                  <a:pt x="31" y="37"/>
                </a:cubicBezTo>
                <a:cubicBezTo>
                  <a:pt x="31" y="31"/>
                  <a:pt x="36" y="26"/>
                  <a:pt x="42" y="26"/>
                </a:cubicBezTo>
                <a:cubicBezTo>
                  <a:pt x="47" y="26"/>
                  <a:pt x="52" y="31"/>
                  <a:pt x="52" y="37"/>
                </a:cubicBezTo>
                <a:cubicBezTo>
                  <a:pt x="52" y="43"/>
                  <a:pt x="47" y="47"/>
                  <a:pt x="42" y="47"/>
                </a:cubicBezTo>
                <a:close/>
                <a:moveTo>
                  <a:pt x="57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4" y="12"/>
                  <a:pt x="0" y="17"/>
                  <a:pt x="0" y="23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7"/>
                  <a:pt x="4" y="62"/>
                  <a:pt x="10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62" y="62"/>
                  <a:pt x="67" y="57"/>
                  <a:pt x="67" y="52"/>
                </a:cubicBezTo>
                <a:cubicBezTo>
                  <a:pt x="67" y="23"/>
                  <a:pt x="67" y="23"/>
                  <a:pt x="67" y="23"/>
                </a:cubicBezTo>
                <a:cubicBezTo>
                  <a:pt x="67" y="17"/>
                  <a:pt x="62" y="12"/>
                  <a:pt x="57" y="12"/>
                </a:cubicBezTo>
                <a:close/>
                <a:moveTo>
                  <a:pt x="23" y="22"/>
                </a:moveTo>
                <a:cubicBezTo>
                  <a:pt x="9" y="22"/>
                  <a:pt x="9" y="22"/>
                  <a:pt x="9" y="22"/>
                </a:cubicBezTo>
                <a:cubicBezTo>
                  <a:pt x="9" y="18"/>
                  <a:pt x="9" y="18"/>
                  <a:pt x="9" y="18"/>
                </a:cubicBezTo>
                <a:cubicBezTo>
                  <a:pt x="23" y="18"/>
                  <a:pt x="23" y="18"/>
                  <a:pt x="23" y="18"/>
                </a:cubicBezTo>
                <a:lnTo>
                  <a:pt x="23" y="22"/>
                </a:lnTo>
                <a:close/>
                <a:moveTo>
                  <a:pt x="42" y="55"/>
                </a:moveTo>
                <a:cubicBezTo>
                  <a:pt x="31" y="55"/>
                  <a:pt x="23" y="47"/>
                  <a:pt x="23" y="37"/>
                </a:cubicBezTo>
                <a:cubicBezTo>
                  <a:pt x="23" y="27"/>
                  <a:pt x="31" y="18"/>
                  <a:pt x="42" y="18"/>
                </a:cubicBezTo>
                <a:cubicBezTo>
                  <a:pt x="52" y="18"/>
                  <a:pt x="60" y="27"/>
                  <a:pt x="60" y="37"/>
                </a:cubicBezTo>
                <a:cubicBezTo>
                  <a:pt x="60" y="47"/>
                  <a:pt x="52" y="55"/>
                  <a:pt x="42" y="55"/>
                </a:cubicBezTo>
                <a:close/>
                <a:moveTo>
                  <a:pt x="43" y="0"/>
                </a:moveTo>
                <a:cubicBezTo>
                  <a:pt x="23" y="0"/>
                  <a:pt x="23" y="0"/>
                  <a:pt x="23" y="0"/>
                </a:cubicBezTo>
                <a:cubicBezTo>
                  <a:pt x="23" y="10"/>
                  <a:pt x="23" y="10"/>
                  <a:pt x="23" y="10"/>
                </a:cubicBezTo>
                <a:cubicBezTo>
                  <a:pt x="43" y="10"/>
                  <a:pt x="43" y="10"/>
                  <a:pt x="43" y="10"/>
                </a:cubicBezTo>
                <a:lnTo>
                  <a:pt x="43" y="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6856312" y="1727702"/>
            <a:ext cx="331450" cy="338604"/>
            <a:chOff x="-334827" y="3201260"/>
            <a:chExt cx="504125" cy="515009"/>
          </a:xfrm>
        </p:grpSpPr>
        <p:sp>
          <p:nvSpPr>
            <p:cNvPr id="47" name="Freeform 222"/>
            <p:cNvSpPr>
              <a:spLocks/>
            </p:cNvSpPr>
            <p:nvPr/>
          </p:nvSpPr>
          <p:spPr bwMode="auto">
            <a:xfrm>
              <a:off x="-233277" y="3201260"/>
              <a:ext cx="301024" cy="384443"/>
            </a:xfrm>
            <a:custGeom>
              <a:avLst/>
              <a:gdLst>
                <a:gd name="T0" fmla="*/ 21 w 35"/>
                <a:gd name="T1" fmla="*/ 42 h 45"/>
                <a:gd name="T2" fmla="*/ 33 w 35"/>
                <a:gd name="T3" fmla="*/ 25 h 45"/>
                <a:gd name="T4" fmla="*/ 30 w 35"/>
                <a:gd name="T5" fmla="*/ 20 h 45"/>
                <a:gd name="T6" fmla="*/ 25 w 35"/>
                <a:gd name="T7" fmla="*/ 20 h 45"/>
                <a:gd name="T8" fmla="*/ 25 w 35"/>
                <a:gd name="T9" fmla="*/ 5 h 45"/>
                <a:gd name="T10" fmla="*/ 20 w 35"/>
                <a:gd name="T11" fmla="*/ 0 h 45"/>
                <a:gd name="T12" fmla="*/ 15 w 35"/>
                <a:gd name="T13" fmla="*/ 0 h 45"/>
                <a:gd name="T14" fmla="*/ 10 w 35"/>
                <a:gd name="T15" fmla="*/ 5 h 45"/>
                <a:gd name="T16" fmla="*/ 10 w 35"/>
                <a:gd name="T17" fmla="*/ 20 h 45"/>
                <a:gd name="T18" fmla="*/ 5 w 35"/>
                <a:gd name="T19" fmla="*/ 20 h 45"/>
                <a:gd name="T20" fmla="*/ 2 w 35"/>
                <a:gd name="T21" fmla="*/ 25 h 45"/>
                <a:gd name="T22" fmla="*/ 14 w 35"/>
                <a:gd name="T23" fmla="*/ 42 h 45"/>
                <a:gd name="T24" fmla="*/ 21 w 35"/>
                <a:gd name="T25" fmla="*/ 4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45">
                  <a:moveTo>
                    <a:pt x="21" y="42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5" y="22"/>
                    <a:pt x="34" y="20"/>
                    <a:pt x="30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2"/>
                    <a:pt x="23" y="0"/>
                    <a:pt x="2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2"/>
                    <a:pt x="10" y="5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2"/>
                    <a:pt x="2" y="25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6" y="45"/>
                    <a:pt x="19" y="45"/>
                    <a:pt x="21" y="42"/>
                  </a:cubicBez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23"/>
            <p:cNvSpPr>
              <a:spLocks/>
            </p:cNvSpPr>
            <p:nvPr/>
          </p:nvSpPr>
          <p:spPr bwMode="auto">
            <a:xfrm>
              <a:off x="-334827" y="3553062"/>
              <a:ext cx="504125" cy="163207"/>
            </a:xfrm>
            <a:custGeom>
              <a:avLst/>
              <a:gdLst>
                <a:gd name="T0" fmla="*/ 56 w 59"/>
                <a:gd name="T1" fmla="*/ 19 h 19"/>
                <a:gd name="T2" fmla="*/ 59 w 59"/>
                <a:gd name="T3" fmla="*/ 16 h 19"/>
                <a:gd name="T4" fmla="*/ 59 w 59"/>
                <a:gd name="T5" fmla="*/ 3 h 19"/>
                <a:gd name="T6" fmla="*/ 56 w 59"/>
                <a:gd name="T7" fmla="*/ 0 h 19"/>
                <a:gd name="T8" fmla="*/ 54 w 59"/>
                <a:gd name="T9" fmla="*/ 0 h 19"/>
                <a:gd name="T10" fmla="*/ 51 w 59"/>
                <a:gd name="T11" fmla="*/ 3 h 19"/>
                <a:gd name="T12" fmla="*/ 51 w 59"/>
                <a:gd name="T13" fmla="*/ 7 h 19"/>
                <a:gd name="T14" fmla="*/ 48 w 59"/>
                <a:gd name="T15" fmla="*/ 10 h 19"/>
                <a:gd name="T16" fmla="*/ 12 w 59"/>
                <a:gd name="T17" fmla="*/ 10 h 19"/>
                <a:gd name="T18" fmla="*/ 9 w 59"/>
                <a:gd name="T19" fmla="*/ 7 h 19"/>
                <a:gd name="T20" fmla="*/ 9 w 59"/>
                <a:gd name="T21" fmla="*/ 3 h 19"/>
                <a:gd name="T22" fmla="*/ 6 w 59"/>
                <a:gd name="T23" fmla="*/ 0 h 19"/>
                <a:gd name="T24" fmla="*/ 3 w 59"/>
                <a:gd name="T25" fmla="*/ 0 h 19"/>
                <a:gd name="T26" fmla="*/ 0 w 59"/>
                <a:gd name="T27" fmla="*/ 3 h 19"/>
                <a:gd name="T28" fmla="*/ 0 w 59"/>
                <a:gd name="T29" fmla="*/ 16 h 19"/>
                <a:gd name="T30" fmla="*/ 3 w 59"/>
                <a:gd name="T31" fmla="*/ 19 h 19"/>
                <a:gd name="T32" fmla="*/ 56 w 59"/>
                <a:gd name="T3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" h="19">
                  <a:moveTo>
                    <a:pt x="56" y="19"/>
                  </a:moveTo>
                  <a:cubicBezTo>
                    <a:pt x="58" y="19"/>
                    <a:pt x="59" y="18"/>
                    <a:pt x="59" y="16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1"/>
                    <a:pt x="58" y="0"/>
                    <a:pt x="5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2" y="0"/>
                    <a:pt x="51" y="1"/>
                    <a:pt x="51" y="3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9"/>
                    <a:pt x="49" y="10"/>
                    <a:pt x="48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0" y="10"/>
                    <a:pt x="9" y="9"/>
                    <a:pt x="9" y="7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1"/>
                    <a:pt x="7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19"/>
                    <a:pt x="3" y="19"/>
                  </a:cubicBezTo>
                  <a:lnTo>
                    <a:pt x="56" y="19"/>
                  </a:ln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806869" y="386507"/>
            <a:ext cx="2921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Add your </a:t>
            </a:r>
            <a:r>
              <a:rPr lang="en-US" altLang="zh-CN" sz="2000" b="1" dirty="0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text </a:t>
            </a:r>
            <a:r>
              <a:rPr lang="en-US" altLang="zh-CN" sz="2000" b="1" dirty="0" smtClean="0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here</a:t>
            </a:r>
            <a:endParaRPr lang="zh-CN" altLang="en-US" sz="2000" b="1" dirty="0">
              <a:solidFill>
                <a:srgbClr val="DA1F28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43350" y="770823"/>
            <a:ext cx="4347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diam</a:t>
            </a:r>
            <a:endParaRPr lang="zh-CN" alt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2927224" y="1078600"/>
            <a:ext cx="10266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latin typeface="Mangal" panose="02040503050203030202" pitchFamily="18" charset="0"/>
                <a:cs typeface="Mangal" panose="02040503050203030202" pitchFamily="18" charset="0"/>
              </a:rPr>
              <a:t>Add Your</a:t>
            </a:r>
            <a:r>
              <a:rPr lang="en-US" altLang="zh-CN" dirty="0" smtClean="0"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en-US" altLang="zh-CN" sz="1400" dirty="0" smtClean="0">
                <a:latin typeface="Mangal" panose="02040503050203030202" pitchFamily="18" charset="0"/>
                <a:cs typeface="Mangal" panose="02040503050203030202" pitchFamily="18" charset="0"/>
              </a:rPr>
              <a:t>text here</a:t>
            </a:r>
            <a:endParaRPr lang="zh-CN" altLang="en-US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364538" y="1078600"/>
            <a:ext cx="10266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latin typeface="Mangal" panose="02040503050203030202" pitchFamily="18" charset="0"/>
                <a:cs typeface="Mangal" panose="02040503050203030202" pitchFamily="18" charset="0"/>
              </a:rPr>
              <a:t>Add Your</a:t>
            </a:r>
            <a:r>
              <a:rPr lang="en-US" altLang="zh-CN" dirty="0" smtClean="0"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en-US" altLang="zh-CN" sz="1400" dirty="0" smtClean="0">
                <a:latin typeface="Mangal" panose="02040503050203030202" pitchFamily="18" charset="0"/>
                <a:cs typeface="Mangal" panose="02040503050203030202" pitchFamily="18" charset="0"/>
              </a:rPr>
              <a:t>text here</a:t>
            </a:r>
            <a:endParaRPr lang="zh-CN" altLang="en-US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508714" y="1078600"/>
            <a:ext cx="10266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latin typeface="Mangal" panose="02040503050203030202" pitchFamily="18" charset="0"/>
                <a:cs typeface="Mangal" panose="02040503050203030202" pitchFamily="18" charset="0"/>
              </a:rPr>
              <a:t>Add Your</a:t>
            </a:r>
            <a:r>
              <a:rPr lang="en-US" altLang="zh-CN" dirty="0" smtClean="0"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en-US" altLang="zh-CN" sz="1400" dirty="0" smtClean="0">
                <a:latin typeface="Mangal" panose="02040503050203030202" pitchFamily="18" charset="0"/>
                <a:cs typeface="Mangal" panose="02040503050203030202" pitchFamily="18" charset="0"/>
              </a:rPr>
              <a:t>text here</a:t>
            </a:r>
            <a:endParaRPr lang="zh-CN" altLang="en-US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744133" y="4443958"/>
            <a:ext cx="10266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latin typeface="Mangal" panose="02040503050203030202" pitchFamily="18" charset="0"/>
                <a:cs typeface="Mangal" panose="02040503050203030202" pitchFamily="18" charset="0"/>
              </a:rPr>
              <a:t>Add Your</a:t>
            </a:r>
            <a:r>
              <a:rPr lang="en-US" altLang="zh-CN" dirty="0" smtClean="0"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en-US" altLang="zh-CN" sz="1400" dirty="0" smtClean="0">
                <a:latin typeface="Mangal" panose="02040503050203030202" pitchFamily="18" charset="0"/>
                <a:cs typeface="Mangal" panose="02040503050203030202" pitchFamily="18" charset="0"/>
              </a:rPr>
              <a:t>text here</a:t>
            </a:r>
            <a:endParaRPr lang="zh-CN" altLang="en-US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54888" y="4443958"/>
            <a:ext cx="10266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latin typeface="Mangal" panose="02040503050203030202" pitchFamily="18" charset="0"/>
                <a:cs typeface="Mangal" panose="02040503050203030202" pitchFamily="18" charset="0"/>
              </a:rPr>
              <a:t>Add Your</a:t>
            </a:r>
            <a:r>
              <a:rPr lang="en-US" altLang="zh-CN" dirty="0" smtClean="0"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en-US" altLang="zh-CN" sz="1400" dirty="0" smtClean="0">
                <a:latin typeface="Mangal" panose="02040503050203030202" pitchFamily="18" charset="0"/>
                <a:cs typeface="Mangal" panose="02040503050203030202" pitchFamily="18" charset="0"/>
              </a:rPr>
              <a:t>text here</a:t>
            </a:r>
            <a:endParaRPr lang="zh-CN" altLang="en-US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707962" y="4443958"/>
            <a:ext cx="10266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latin typeface="Mangal" panose="02040503050203030202" pitchFamily="18" charset="0"/>
                <a:cs typeface="Mangal" panose="02040503050203030202" pitchFamily="18" charset="0"/>
              </a:rPr>
              <a:t>Add Your</a:t>
            </a:r>
            <a:r>
              <a:rPr lang="en-US" altLang="zh-CN" dirty="0" smtClean="0"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en-US" altLang="zh-CN" sz="1400" dirty="0" smtClean="0">
                <a:latin typeface="Mangal" panose="02040503050203030202" pitchFamily="18" charset="0"/>
                <a:cs typeface="Mangal" panose="02040503050203030202" pitchFamily="18" charset="0"/>
              </a:rPr>
              <a:t>text here</a:t>
            </a:r>
            <a:endParaRPr lang="zh-CN" altLang="en-US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19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7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7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7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  <p:bldP spid="26" grpId="0" animBg="1"/>
      <p:bldP spid="23" grpId="0" animBg="1"/>
      <p:bldP spid="27" grpId="0" animBg="1"/>
      <p:bldP spid="29" grpId="0" animBg="1"/>
      <p:bldP spid="30" grpId="0" animBg="1"/>
      <p:bldP spid="33" grpId="0" animBg="1"/>
      <p:bldP spid="35" grpId="0" animBg="1"/>
      <p:bldP spid="40" grpId="0" animBg="1"/>
      <p:bldP spid="44" grpId="0" animBg="1"/>
      <p:bldP spid="45" grpId="0" animBg="1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"/>
          <p:cNvSpPr/>
          <p:nvPr/>
        </p:nvSpPr>
        <p:spPr>
          <a:xfrm flipH="1">
            <a:off x="4964481" y="-13648"/>
            <a:ext cx="4216031" cy="5155561"/>
          </a:xfrm>
          <a:custGeom>
            <a:avLst/>
            <a:gdLst>
              <a:gd name="connsiteX0" fmla="*/ 0 w 4216031"/>
              <a:gd name="connsiteY0" fmla="*/ 0 h 5141913"/>
              <a:gd name="connsiteX1" fmla="*/ 1505295 w 4216031"/>
              <a:gd name="connsiteY1" fmla="*/ 13648 h 5141913"/>
              <a:gd name="connsiteX2" fmla="*/ 4216031 w 4216031"/>
              <a:gd name="connsiteY2" fmla="*/ 5141913 h 5141913"/>
              <a:gd name="connsiteX3" fmla="*/ 0 w 4216031"/>
              <a:gd name="connsiteY3" fmla="*/ 5141913 h 5141913"/>
              <a:gd name="connsiteX4" fmla="*/ 0 w 4216031"/>
              <a:gd name="connsiteY4" fmla="*/ 0 h 5141913"/>
              <a:gd name="connsiteX0" fmla="*/ 0 w 4216031"/>
              <a:gd name="connsiteY0" fmla="*/ 13648 h 5155561"/>
              <a:gd name="connsiteX1" fmla="*/ 1505295 w 4216031"/>
              <a:gd name="connsiteY1" fmla="*/ 0 h 5155561"/>
              <a:gd name="connsiteX2" fmla="*/ 4216031 w 4216031"/>
              <a:gd name="connsiteY2" fmla="*/ 5155561 h 5155561"/>
              <a:gd name="connsiteX3" fmla="*/ 0 w 4216031"/>
              <a:gd name="connsiteY3" fmla="*/ 5155561 h 5155561"/>
              <a:gd name="connsiteX4" fmla="*/ 0 w 4216031"/>
              <a:gd name="connsiteY4" fmla="*/ 13648 h 5155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6031" h="5155561">
                <a:moveTo>
                  <a:pt x="0" y="13648"/>
                </a:moveTo>
                <a:lnTo>
                  <a:pt x="1505295" y="0"/>
                </a:lnTo>
                <a:lnTo>
                  <a:pt x="4216031" y="5155561"/>
                </a:lnTo>
                <a:lnTo>
                  <a:pt x="0" y="5155561"/>
                </a:lnTo>
                <a:lnTo>
                  <a:pt x="0" y="13648"/>
                </a:lnTo>
                <a:close/>
              </a:path>
            </a:pathLst>
          </a:custGeom>
          <a:blipFill dpi="0" rotWithShape="1">
            <a:blip r:embed="rId2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8100392" y="0"/>
            <a:ext cx="719758" cy="839790"/>
            <a:chOff x="8100392" y="0"/>
            <a:chExt cx="719758" cy="839790"/>
          </a:xfrm>
        </p:grpSpPr>
        <p:sp>
          <p:nvSpPr>
            <p:cNvPr id="3" name="矩形 2"/>
            <p:cNvSpPr/>
            <p:nvPr/>
          </p:nvSpPr>
          <p:spPr>
            <a:xfrm>
              <a:off x="8100392" y="0"/>
              <a:ext cx="719758" cy="695774"/>
            </a:xfrm>
            <a:prstGeom prst="rect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8100392" y="695774"/>
              <a:ext cx="719758" cy="144016"/>
            </a:xfrm>
            <a:prstGeom prst="rect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100392" y="14294"/>
              <a:ext cx="719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100392" y="302914"/>
              <a:ext cx="7197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part</a:t>
              </a:r>
              <a:endParaRPr lang="zh-CN" altLang="en-US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5400000">
            <a:off x="306348" y="262628"/>
            <a:ext cx="679206" cy="644202"/>
            <a:chOff x="1318352" y="1779662"/>
            <a:chExt cx="1386628" cy="1315166"/>
          </a:xfrm>
        </p:grpSpPr>
        <p:sp>
          <p:nvSpPr>
            <p:cNvPr id="8" name="等腰三角形 7"/>
            <p:cNvSpPr/>
            <p:nvPr/>
          </p:nvSpPr>
          <p:spPr>
            <a:xfrm rot="10800000" flipV="1">
              <a:off x="2009421" y="2433893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0800000" flipV="1">
              <a:off x="1662042" y="1779662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flipV="1">
              <a:off x="1667629" y="2436707"/>
              <a:ext cx="695559" cy="658121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10800000" flipV="1">
              <a:off x="1318352" y="2436593"/>
              <a:ext cx="695559" cy="658121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06869" y="386507"/>
            <a:ext cx="2921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Add your </a:t>
            </a:r>
            <a:r>
              <a:rPr lang="en-US" altLang="zh-CN" sz="2000" b="1" dirty="0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text </a:t>
            </a:r>
            <a:r>
              <a:rPr lang="en-US" altLang="zh-CN" sz="2000" b="1" dirty="0" smtClean="0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here</a:t>
            </a:r>
            <a:endParaRPr lang="zh-CN" altLang="en-US" sz="2000" b="1" dirty="0">
              <a:solidFill>
                <a:srgbClr val="DA1F28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43350" y="770823"/>
            <a:ext cx="4347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diam</a:t>
            </a:r>
            <a:endParaRPr lang="zh-CN" altLang="en-US" sz="1400" dirty="0"/>
          </a:p>
        </p:txBody>
      </p:sp>
      <p:grpSp>
        <p:nvGrpSpPr>
          <p:cNvPr id="15" name="组合 14"/>
          <p:cNvGrpSpPr/>
          <p:nvPr/>
        </p:nvGrpSpPr>
        <p:grpSpPr>
          <a:xfrm>
            <a:off x="8190654" y="3315359"/>
            <a:ext cx="997779" cy="1836452"/>
            <a:chOff x="8190654" y="3315359"/>
            <a:chExt cx="997779" cy="1836452"/>
          </a:xfrm>
        </p:grpSpPr>
        <p:sp>
          <p:nvSpPr>
            <p:cNvPr id="16" name="等腰三角形 4"/>
            <p:cNvSpPr/>
            <p:nvPr/>
          </p:nvSpPr>
          <p:spPr>
            <a:xfrm rot="10800000" flipV="1">
              <a:off x="8833761" y="4538452"/>
              <a:ext cx="354672" cy="613359"/>
            </a:xfrm>
            <a:custGeom>
              <a:avLst/>
              <a:gdLst/>
              <a:ahLst/>
              <a:cxnLst/>
              <a:rect l="l" t="t" r="r" b="b"/>
              <a:pathLst>
                <a:path w="354672" h="613359">
                  <a:moveTo>
                    <a:pt x="30547" y="0"/>
                  </a:moveTo>
                  <a:lnTo>
                    <a:pt x="0" y="57806"/>
                  </a:lnTo>
                  <a:lnTo>
                    <a:pt x="0" y="613359"/>
                  </a:lnTo>
                  <a:lnTo>
                    <a:pt x="354672" y="613359"/>
                  </a:lnTo>
                  <a:close/>
                </a:path>
              </a:pathLst>
            </a:cu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10800000" flipV="1">
              <a:off x="8190654" y="4538452"/>
              <a:ext cx="648251" cy="613359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7"/>
            <p:cNvSpPr/>
            <p:nvPr/>
          </p:nvSpPr>
          <p:spPr>
            <a:xfrm rot="10800000" flipV="1">
              <a:off x="8834135" y="3315359"/>
              <a:ext cx="330515" cy="613359"/>
            </a:xfrm>
            <a:custGeom>
              <a:avLst/>
              <a:gdLst/>
              <a:ahLst/>
              <a:cxnLst/>
              <a:rect l="l" t="t" r="r" b="b"/>
              <a:pathLst>
                <a:path w="330515" h="613359">
                  <a:moveTo>
                    <a:pt x="6390" y="0"/>
                  </a:moveTo>
                  <a:lnTo>
                    <a:pt x="0" y="12092"/>
                  </a:lnTo>
                  <a:lnTo>
                    <a:pt x="0" y="613359"/>
                  </a:lnTo>
                  <a:lnTo>
                    <a:pt x="330515" y="613359"/>
                  </a:lnTo>
                  <a:close/>
                </a:path>
              </a:pathLst>
            </a:cu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 flipV="1">
              <a:off x="8516399" y="4538401"/>
              <a:ext cx="648251" cy="613359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9"/>
            <p:cNvSpPr/>
            <p:nvPr/>
          </p:nvSpPr>
          <p:spPr>
            <a:xfrm flipV="1">
              <a:off x="8839343" y="3927715"/>
              <a:ext cx="325307" cy="613359"/>
            </a:xfrm>
            <a:custGeom>
              <a:avLst/>
              <a:gdLst/>
              <a:ahLst/>
              <a:cxnLst/>
              <a:rect l="l" t="t" r="r" b="b"/>
              <a:pathLst>
                <a:path w="325307" h="613359">
                  <a:moveTo>
                    <a:pt x="0" y="613359"/>
                  </a:moveTo>
                  <a:lnTo>
                    <a:pt x="325307" y="613359"/>
                  </a:lnTo>
                  <a:lnTo>
                    <a:pt x="325307" y="2235"/>
                  </a:lnTo>
                  <a:lnTo>
                    <a:pt x="324126" y="0"/>
                  </a:ln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 rot="10800000" flipV="1">
              <a:off x="8513821" y="3927609"/>
              <a:ext cx="648251" cy="613359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 flipH="1">
            <a:off x="-2987" y="3850649"/>
            <a:ext cx="691756" cy="1304252"/>
            <a:chOff x="8190654" y="3315359"/>
            <a:chExt cx="974029" cy="1836452"/>
          </a:xfrm>
        </p:grpSpPr>
        <p:sp>
          <p:nvSpPr>
            <p:cNvPr id="23" name="等腰三角形 4"/>
            <p:cNvSpPr/>
            <p:nvPr/>
          </p:nvSpPr>
          <p:spPr>
            <a:xfrm rot="10800000" flipV="1">
              <a:off x="8810011" y="4538452"/>
              <a:ext cx="354672" cy="613359"/>
            </a:xfrm>
            <a:custGeom>
              <a:avLst/>
              <a:gdLst/>
              <a:ahLst/>
              <a:cxnLst/>
              <a:rect l="l" t="t" r="r" b="b"/>
              <a:pathLst>
                <a:path w="354672" h="613359">
                  <a:moveTo>
                    <a:pt x="30547" y="0"/>
                  </a:moveTo>
                  <a:lnTo>
                    <a:pt x="0" y="57806"/>
                  </a:lnTo>
                  <a:lnTo>
                    <a:pt x="0" y="613359"/>
                  </a:lnTo>
                  <a:lnTo>
                    <a:pt x="354672" y="613359"/>
                  </a:lnTo>
                  <a:close/>
                </a:path>
              </a:pathLst>
            </a:cu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3"/>
            <p:cNvSpPr/>
            <p:nvPr/>
          </p:nvSpPr>
          <p:spPr>
            <a:xfrm rot="10800000" flipV="1">
              <a:off x="8190654" y="4538452"/>
              <a:ext cx="648251" cy="613359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7"/>
            <p:cNvSpPr/>
            <p:nvPr/>
          </p:nvSpPr>
          <p:spPr>
            <a:xfrm rot="10800000" flipV="1">
              <a:off x="8834135" y="3315359"/>
              <a:ext cx="330515" cy="613359"/>
            </a:xfrm>
            <a:custGeom>
              <a:avLst/>
              <a:gdLst/>
              <a:ahLst/>
              <a:cxnLst/>
              <a:rect l="l" t="t" r="r" b="b"/>
              <a:pathLst>
                <a:path w="330515" h="613359">
                  <a:moveTo>
                    <a:pt x="6390" y="0"/>
                  </a:moveTo>
                  <a:lnTo>
                    <a:pt x="0" y="12092"/>
                  </a:lnTo>
                  <a:lnTo>
                    <a:pt x="0" y="613359"/>
                  </a:lnTo>
                  <a:lnTo>
                    <a:pt x="330515" y="613359"/>
                  </a:lnTo>
                  <a:close/>
                </a:path>
              </a:pathLst>
            </a:cu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flipV="1">
              <a:off x="8516399" y="4538401"/>
              <a:ext cx="648251" cy="613359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9"/>
            <p:cNvSpPr/>
            <p:nvPr/>
          </p:nvSpPr>
          <p:spPr>
            <a:xfrm flipV="1">
              <a:off x="8839343" y="3927715"/>
              <a:ext cx="325307" cy="613359"/>
            </a:xfrm>
            <a:custGeom>
              <a:avLst/>
              <a:gdLst/>
              <a:ahLst/>
              <a:cxnLst/>
              <a:rect l="l" t="t" r="r" b="b"/>
              <a:pathLst>
                <a:path w="325307" h="613359">
                  <a:moveTo>
                    <a:pt x="0" y="613359"/>
                  </a:moveTo>
                  <a:lnTo>
                    <a:pt x="325307" y="613359"/>
                  </a:lnTo>
                  <a:lnTo>
                    <a:pt x="325307" y="2235"/>
                  </a:lnTo>
                  <a:lnTo>
                    <a:pt x="324126" y="0"/>
                  </a:ln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 rot="10800000" flipV="1">
              <a:off x="8513821" y="3927609"/>
              <a:ext cx="648251" cy="613359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929607" y="1563638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403D3C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Add your text</a:t>
            </a:r>
            <a:endParaRPr lang="zh-CN" altLang="en-US" sz="2000" b="1" dirty="0">
              <a:solidFill>
                <a:srgbClr val="403D3C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7560" y="1998436"/>
            <a:ext cx="486031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pPr algn="just"/>
            <a:r>
              <a:rPr lang="en-US" altLang="zh-CN" dirty="0" smtClean="0"/>
              <a:t>lorem </a:t>
            </a:r>
            <a:r>
              <a:rPr lang="en-US" altLang="zh-CN" dirty="0"/>
              <a:t>ispum dolor sit adipiscing elit, sed diam lorem ispum dolor sit adipiscing elit, sed diam nonummy </a:t>
            </a:r>
            <a:endParaRPr lang="zh-CN" altLang="en-US" dirty="0"/>
          </a:p>
          <a:p>
            <a:pPr algn="just"/>
            <a:r>
              <a:rPr lang="en-US" altLang="zh-CN" dirty="0"/>
              <a:t> </a:t>
            </a:r>
            <a:r>
              <a:rPr lang="en-US" altLang="zh-CN" dirty="0" smtClean="0"/>
              <a:t>lorem </a:t>
            </a:r>
            <a:r>
              <a:rPr lang="en-US" altLang="zh-CN" dirty="0"/>
              <a:t>ispum dolor sit adipiscing elit, sed </a:t>
            </a:r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r>
              <a:rPr lang="en-US" altLang="zh-CN" dirty="0" smtClean="0"/>
              <a:t>diam </a:t>
            </a:r>
            <a:r>
              <a:rPr lang="en-US" altLang="zh-CN" dirty="0"/>
              <a:t>nonummy </a:t>
            </a:r>
            <a:r>
              <a:rPr lang="en-US" altLang="zh-CN" dirty="0" smtClean="0"/>
              <a:t> </a:t>
            </a:r>
            <a:r>
              <a:rPr lang="en-US" altLang="zh-CN" dirty="0"/>
              <a:t>lorem ispum dolor sit adipiscing elit, sed diam nonummy </a:t>
            </a:r>
            <a:r>
              <a:rPr lang="en-US" altLang="zh-CN" dirty="0" smtClean="0"/>
              <a:t> </a:t>
            </a:r>
            <a:r>
              <a:rPr lang="en-US" altLang="zh-CN" dirty="0"/>
              <a:t>lorem ispum dolor sit adipiscing elit, sed diam nonummy lorem ispum dolor </a:t>
            </a:r>
            <a:r>
              <a:rPr lang="en-US" altLang="zh-CN" dirty="0" smtClean="0"/>
              <a:t>sitdjdgdsa adipiscing </a:t>
            </a:r>
            <a:r>
              <a:rPr lang="en-US" altLang="zh-CN" dirty="0"/>
              <a:t>elit, sed diam nonummy </a:t>
            </a:r>
            <a:endParaRPr lang="en-US" altLang="zh-CN" dirty="0" smtClean="0"/>
          </a:p>
          <a:p>
            <a:pPr algn="just"/>
            <a:endParaRPr lang="zh-CN" altLang="en-US" dirty="0"/>
          </a:p>
          <a:p>
            <a:pPr algn="just"/>
            <a:r>
              <a:rPr lang="en-US" altLang="zh-CN" dirty="0" smtClean="0"/>
              <a:t> lorem </a:t>
            </a:r>
            <a:r>
              <a:rPr lang="en-US" altLang="zh-CN" dirty="0"/>
              <a:t>ispum dolor sit adipiscing elit, sed diam </a:t>
            </a:r>
            <a:r>
              <a:rPr lang="en-US" altLang="zh-CN" dirty="0" smtClean="0"/>
              <a:t>    nonummy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715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/>
      <p:bldP spid="13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5281684" y="-27296"/>
            <a:ext cx="3862316" cy="5199798"/>
          </a:xfrm>
          <a:custGeom>
            <a:avLst/>
            <a:gdLst>
              <a:gd name="connsiteX0" fmla="*/ 0 w 3862316"/>
              <a:gd name="connsiteY0" fmla="*/ 0 h 5186150"/>
              <a:gd name="connsiteX1" fmla="*/ 3862316 w 3862316"/>
              <a:gd name="connsiteY1" fmla="*/ 27296 h 5186150"/>
              <a:gd name="connsiteX2" fmla="*/ 3862316 w 3862316"/>
              <a:gd name="connsiteY2" fmla="*/ 5186150 h 5186150"/>
              <a:gd name="connsiteX3" fmla="*/ 2606722 w 3862316"/>
              <a:gd name="connsiteY3" fmla="*/ 5186150 h 5186150"/>
              <a:gd name="connsiteX4" fmla="*/ 0 w 3862316"/>
              <a:gd name="connsiteY4" fmla="*/ 0 h 5186150"/>
              <a:gd name="connsiteX0" fmla="*/ 0 w 3862316"/>
              <a:gd name="connsiteY0" fmla="*/ 0 h 5199798"/>
              <a:gd name="connsiteX1" fmla="*/ 3862316 w 3862316"/>
              <a:gd name="connsiteY1" fmla="*/ 27296 h 5199798"/>
              <a:gd name="connsiteX2" fmla="*/ 3862316 w 3862316"/>
              <a:gd name="connsiteY2" fmla="*/ 5186150 h 5199798"/>
              <a:gd name="connsiteX3" fmla="*/ 2647665 w 3862316"/>
              <a:gd name="connsiteY3" fmla="*/ 5199798 h 5199798"/>
              <a:gd name="connsiteX4" fmla="*/ 0 w 3862316"/>
              <a:gd name="connsiteY4" fmla="*/ 0 h 5199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2316" h="5199798">
                <a:moveTo>
                  <a:pt x="0" y="0"/>
                </a:moveTo>
                <a:lnTo>
                  <a:pt x="3862316" y="27296"/>
                </a:lnTo>
                <a:lnTo>
                  <a:pt x="3862316" y="5186150"/>
                </a:lnTo>
                <a:lnTo>
                  <a:pt x="2647665" y="5199798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 rot="16200000" flipV="1">
            <a:off x="5810442" y="3126743"/>
            <a:ext cx="1970474" cy="2069284"/>
            <a:chOff x="1" y="27426"/>
            <a:chExt cx="4873628" cy="5118020"/>
          </a:xfrm>
          <a:blipFill dpi="0" rotWithShape="1">
            <a:blip r:embed="rId4"/>
            <a:srcRect/>
            <a:stretch>
              <a:fillRect l="-1000" t="-10000" b="10000"/>
            </a:stretch>
          </a:blipFill>
        </p:grpSpPr>
        <p:sp>
          <p:nvSpPr>
            <p:cNvPr id="10" name="等腰三角形 9"/>
            <p:cNvSpPr/>
            <p:nvPr/>
          </p:nvSpPr>
          <p:spPr>
            <a:xfrm rot="5400000">
              <a:off x="-46297" y="73724"/>
              <a:ext cx="1720346" cy="162774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16200000">
              <a:off x="-46298" y="904526"/>
              <a:ext cx="1720347" cy="16277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 rot="5400000">
              <a:off x="-46298" y="1764699"/>
              <a:ext cx="1720347" cy="16277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12"/>
            <p:cNvSpPr/>
            <p:nvPr/>
          </p:nvSpPr>
          <p:spPr>
            <a:xfrm rot="5400000">
              <a:off x="1581452" y="904526"/>
              <a:ext cx="1720347" cy="16277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rot="5400000">
              <a:off x="-46297" y="3471398"/>
              <a:ext cx="1720346" cy="162774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 rot="5400000">
              <a:off x="3199580" y="1763708"/>
              <a:ext cx="1720347" cy="16277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16200000">
              <a:off x="-46164" y="2606926"/>
              <a:ext cx="1720347" cy="16277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16200000">
              <a:off x="1574492" y="1749888"/>
              <a:ext cx="1720347" cy="16277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 rot="5400000">
              <a:off x="1574774" y="2613767"/>
              <a:ext cx="1720347" cy="16277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 rot="5400000">
            <a:off x="306348" y="262628"/>
            <a:ext cx="679206" cy="644202"/>
            <a:chOff x="1318352" y="1779662"/>
            <a:chExt cx="1386628" cy="1315166"/>
          </a:xfrm>
        </p:grpSpPr>
        <p:sp>
          <p:nvSpPr>
            <p:cNvPr id="23" name="等腰三角形 22"/>
            <p:cNvSpPr/>
            <p:nvPr/>
          </p:nvSpPr>
          <p:spPr>
            <a:xfrm rot="10800000" flipV="1">
              <a:off x="2009421" y="2433893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10800000" flipV="1">
              <a:off x="1662042" y="1779662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 flipV="1">
              <a:off x="1667629" y="2436707"/>
              <a:ext cx="695559" cy="658121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 rot="10800000" flipV="1">
              <a:off x="1318352" y="2436593"/>
              <a:ext cx="695559" cy="658121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任意多边形 6"/>
          <p:cNvSpPr/>
          <p:nvPr/>
        </p:nvSpPr>
        <p:spPr>
          <a:xfrm>
            <a:off x="7134761" y="0"/>
            <a:ext cx="2021114" cy="5177642"/>
          </a:xfrm>
          <a:custGeom>
            <a:avLst/>
            <a:gdLst>
              <a:gd name="connsiteX0" fmla="*/ 2006930 w 2006930"/>
              <a:gd name="connsiteY0" fmla="*/ 0 h 5177642"/>
              <a:gd name="connsiteX1" fmla="*/ 0 w 2006930"/>
              <a:gd name="connsiteY1" fmla="*/ 3669475 h 5177642"/>
              <a:gd name="connsiteX2" fmla="*/ 795647 w 2006930"/>
              <a:gd name="connsiteY2" fmla="*/ 5165766 h 5177642"/>
              <a:gd name="connsiteX3" fmla="*/ 2006930 w 2006930"/>
              <a:gd name="connsiteY3" fmla="*/ 5177642 h 5177642"/>
              <a:gd name="connsiteX4" fmla="*/ 2006930 w 2006930"/>
              <a:gd name="connsiteY4" fmla="*/ 0 h 5177642"/>
              <a:gd name="connsiteX0" fmla="*/ 2006930 w 2006930"/>
              <a:gd name="connsiteY0" fmla="*/ 0 h 5177642"/>
              <a:gd name="connsiteX1" fmla="*/ 0 w 2006930"/>
              <a:gd name="connsiteY1" fmla="*/ 3626945 h 5177642"/>
              <a:gd name="connsiteX2" fmla="*/ 795647 w 2006930"/>
              <a:gd name="connsiteY2" fmla="*/ 5165766 h 5177642"/>
              <a:gd name="connsiteX3" fmla="*/ 2006930 w 2006930"/>
              <a:gd name="connsiteY3" fmla="*/ 5177642 h 5177642"/>
              <a:gd name="connsiteX4" fmla="*/ 2006930 w 2006930"/>
              <a:gd name="connsiteY4" fmla="*/ 0 h 5177642"/>
              <a:gd name="connsiteX0" fmla="*/ 2006930 w 2006930"/>
              <a:gd name="connsiteY0" fmla="*/ 0 h 5177642"/>
              <a:gd name="connsiteX1" fmla="*/ 0 w 2006930"/>
              <a:gd name="connsiteY1" fmla="*/ 3626945 h 5177642"/>
              <a:gd name="connsiteX2" fmla="*/ 785014 w 2006930"/>
              <a:gd name="connsiteY2" fmla="*/ 5155133 h 5177642"/>
              <a:gd name="connsiteX3" fmla="*/ 2006930 w 2006930"/>
              <a:gd name="connsiteY3" fmla="*/ 5177642 h 5177642"/>
              <a:gd name="connsiteX4" fmla="*/ 2006930 w 2006930"/>
              <a:gd name="connsiteY4" fmla="*/ 0 h 5177642"/>
              <a:gd name="connsiteX0" fmla="*/ 2006930 w 2006930"/>
              <a:gd name="connsiteY0" fmla="*/ 0 h 5177642"/>
              <a:gd name="connsiteX1" fmla="*/ 0 w 2006930"/>
              <a:gd name="connsiteY1" fmla="*/ 3626945 h 5177642"/>
              <a:gd name="connsiteX2" fmla="*/ 785014 w 2006930"/>
              <a:gd name="connsiteY2" fmla="*/ 5165765 h 5177642"/>
              <a:gd name="connsiteX3" fmla="*/ 2006930 w 2006930"/>
              <a:gd name="connsiteY3" fmla="*/ 5177642 h 5177642"/>
              <a:gd name="connsiteX4" fmla="*/ 2006930 w 2006930"/>
              <a:gd name="connsiteY4" fmla="*/ 0 h 5177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6930" h="5177642">
                <a:moveTo>
                  <a:pt x="2006930" y="0"/>
                </a:moveTo>
                <a:lnTo>
                  <a:pt x="0" y="3626945"/>
                </a:lnTo>
                <a:lnTo>
                  <a:pt x="785014" y="5165765"/>
                </a:lnTo>
                <a:lnTo>
                  <a:pt x="2006930" y="5177642"/>
                </a:lnTo>
                <a:lnTo>
                  <a:pt x="2006930" y="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10800000" flipV="1">
            <a:off x="6056623" y="2463381"/>
            <a:ext cx="695559" cy="658121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flipV="1">
            <a:off x="6062210" y="3120426"/>
            <a:ext cx="695559" cy="658121"/>
          </a:xfrm>
          <a:prstGeom prst="triangle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flipV="1">
            <a:off x="5652776" y="2438039"/>
            <a:ext cx="695559" cy="658121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10800000" flipV="1">
            <a:off x="4291022" y="4581157"/>
            <a:ext cx="592760" cy="560858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3" name="组合 62"/>
          <p:cNvGrpSpPr/>
          <p:nvPr/>
        </p:nvGrpSpPr>
        <p:grpSpPr>
          <a:xfrm>
            <a:off x="7134761" y="0"/>
            <a:ext cx="2043806" cy="5172502"/>
            <a:chOff x="7121113" y="0"/>
            <a:chExt cx="2043806" cy="5172502"/>
          </a:xfrm>
        </p:grpSpPr>
        <p:cxnSp>
          <p:nvCxnSpPr>
            <p:cNvPr id="44" name="直接连接符 43"/>
            <p:cNvCxnSpPr/>
            <p:nvPr/>
          </p:nvCxnSpPr>
          <p:spPr>
            <a:xfrm flipH="1">
              <a:off x="8100393" y="3109808"/>
              <a:ext cx="1043607" cy="2062694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8340746" y="3505208"/>
              <a:ext cx="824172" cy="164422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>
              <a:off x="8559934" y="3980824"/>
              <a:ext cx="604985" cy="119167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>
              <a:off x="8805231" y="4433418"/>
              <a:ext cx="359686" cy="70849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9035001" y="4886008"/>
              <a:ext cx="129918" cy="25590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>
              <a:endCxn id="7" idx="1"/>
            </p:cNvCxnSpPr>
            <p:nvPr/>
          </p:nvCxnSpPr>
          <p:spPr>
            <a:xfrm flipH="1">
              <a:off x="7121113" y="0"/>
              <a:ext cx="2009240" cy="362694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TextBox 63"/>
          <p:cNvSpPr txBox="1"/>
          <p:nvPr/>
        </p:nvSpPr>
        <p:spPr>
          <a:xfrm>
            <a:off x="806869" y="386507"/>
            <a:ext cx="2921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Add your text here</a:t>
            </a:r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8100392" y="0"/>
            <a:ext cx="719758" cy="839790"/>
            <a:chOff x="8100392" y="0"/>
            <a:chExt cx="719758" cy="839790"/>
          </a:xfrm>
        </p:grpSpPr>
        <p:sp>
          <p:nvSpPr>
            <p:cNvPr id="3" name="矩形 2"/>
            <p:cNvSpPr/>
            <p:nvPr/>
          </p:nvSpPr>
          <p:spPr>
            <a:xfrm>
              <a:off x="8100392" y="0"/>
              <a:ext cx="719758" cy="695774"/>
            </a:xfrm>
            <a:prstGeom prst="rect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8100392" y="695774"/>
              <a:ext cx="719758" cy="144016"/>
            </a:xfrm>
            <a:prstGeom prst="rect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100392" y="14294"/>
              <a:ext cx="719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100392" y="302914"/>
              <a:ext cx="7197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part</a:t>
              </a:r>
              <a:endParaRPr lang="zh-CN" altLang="en-US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1619672" y="2084977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lorem ispum dolor sit adipiscing elit, sed diam nonummy </a:t>
            </a:r>
            <a:endParaRPr lang="zh-CN" alt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1619672" y="2954997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lorem ispum dolor sit adipiscing elit, sed diam nonummy </a:t>
            </a:r>
            <a:endParaRPr lang="zh-CN" alt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1619672" y="3831447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lorem ispum dolor sit adipiscing elit, sed diam nonummy </a:t>
            </a:r>
            <a:endParaRPr lang="zh-CN" altLang="en-US" dirty="0"/>
          </a:p>
        </p:txBody>
      </p:sp>
      <p:sp>
        <p:nvSpPr>
          <p:cNvPr id="69" name="椭圆 21"/>
          <p:cNvSpPr/>
          <p:nvPr/>
        </p:nvSpPr>
        <p:spPr>
          <a:xfrm>
            <a:off x="978570" y="2067694"/>
            <a:ext cx="557786" cy="557786"/>
          </a:xfrm>
          <a:custGeom>
            <a:avLst/>
            <a:gdLst/>
            <a:ahLst/>
            <a:cxnLst/>
            <a:rect l="l" t="t" r="r" b="b"/>
            <a:pathLst>
              <a:path w="1717642" h="1717642">
                <a:moveTo>
                  <a:pt x="858821" y="0"/>
                </a:moveTo>
                <a:lnTo>
                  <a:pt x="859225" y="918"/>
                </a:lnTo>
                <a:lnTo>
                  <a:pt x="859630" y="0"/>
                </a:lnTo>
                <a:lnTo>
                  <a:pt x="921895" y="141769"/>
                </a:lnTo>
                <a:lnTo>
                  <a:pt x="1007954" y="13047"/>
                </a:lnTo>
                <a:lnTo>
                  <a:pt x="1008193" y="14022"/>
                </a:lnTo>
                <a:lnTo>
                  <a:pt x="1008751" y="13189"/>
                </a:lnTo>
                <a:lnTo>
                  <a:pt x="1045453" y="163615"/>
                </a:lnTo>
                <a:lnTo>
                  <a:pt x="1152555" y="51793"/>
                </a:lnTo>
                <a:lnTo>
                  <a:pt x="1162770" y="207001"/>
                </a:lnTo>
                <a:lnTo>
                  <a:pt x="1288232" y="115060"/>
                </a:lnTo>
                <a:lnTo>
                  <a:pt x="1271339" y="269684"/>
                </a:lnTo>
                <a:lnTo>
                  <a:pt x="1410861" y="200926"/>
                </a:lnTo>
                <a:lnTo>
                  <a:pt x="1367375" y="350267"/>
                </a:lnTo>
                <a:lnTo>
                  <a:pt x="1516716" y="306782"/>
                </a:lnTo>
                <a:lnTo>
                  <a:pt x="1447958" y="446303"/>
                </a:lnTo>
                <a:lnTo>
                  <a:pt x="1602582" y="429411"/>
                </a:lnTo>
                <a:lnTo>
                  <a:pt x="1510641" y="554873"/>
                </a:lnTo>
                <a:lnTo>
                  <a:pt x="1665849" y="565087"/>
                </a:lnTo>
                <a:lnTo>
                  <a:pt x="1553518" y="672677"/>
                </a:lnTo>
                <a:lnTo>
                  <a:pt x="1704595" y="709688"/>
                </a:lnTo>
                <a:lnTo>
                  <a:pt x="1575288" y="796138"/>
                </a:lnTo>
                <a:lnTo>
                  <a:pt x="1717642" y="858821"/>
                </a:lnTo>
                <a:lnTo>
                  <a:pt x="1574644" y="921788"/>
                </a:lnTo>
                <a:lnTo>
                  <a:pt x="1704454" y="1008751"/>
                </a:lnTo>
                <a:lnTo>
                  <a:pt x="1553343" y="1045620"/>
                </a:lnTo>
                <a:lnTo>
                  <a:pt x="1665572" y="1153316"/>
                </a:lnTo>
                <a:lnTo>
                  <a:pt x="1510354" y="1163383"/>
                </a:lnTo>
                <a:lnTo>
                  <a:pt x="1602177" y="1288933"/>
                </a:lnTo>
                <a:lnTo>
                  <a:pt x="1447569" y="1271894"/>
                </a:lnTo>
                <a:lnTo>
                  <a:pt x="1516196" y="1411480"/>
                </a:lnTo>
                <a:lnTo>
                  <a:pt x="1366895" y="1367854"/>
                </a:lnTo>
                <a:lnTo>
                  <a:pt x="1410240" y="1517236"/>
                </a:lnTo>
                <a:lnTo>
                  <a:pt x="1270784" y="1448347"/>
                </a:lnTo>
                <a:lnTo>
                  <a:pt x="1287531" y="1602986"/>
                </a:lnTo>
                <a:lnTo>
                  <a:pt x="1162155" y="1510927"/>
                </a:lnTo>
                <a:lnTo>
                  <a:pt x="1151795" y="1666126"/>
                </a:lnTo>
                <a:lnTo>
                  <a:pt x="1044310" y="1553693"/>
                </a:lnTo>
                <a:lnTo>
                  <a:pt x="1007157" y="1704735"/>
                </a:lnTo>
                <a:lnTo>
                  <a:pt x="921219" y="1575933"/>
                </a:lnTo>
                <a:lnTo>
                  <a:pt x="858821" y="1717642"/>
                </a:lnTo>
                <a:lnTo>
                  <a:pt x="858417" y="1716725"/>
                </a:lnTo>
                <a:lnTo>
                  <a:pt x="858012" y="1717642"/>
                </a:lnTo>
                <a:lnTo>
                  <a:pt x="795747" y="1575874"/>
                </a:lnTo>
                <a:lnTo>
                  <a:pt x="709688" y="1704595"/>
                </a:lnTo>
                <a:lnTo>
                  <a:pt x="709449" y="1703621"/>
                </a:lnTo>
                <a:lnTo>
                  <a:pt x="708891" y="1704454"/>
                </a:lnTo>
                <a:lnTo>
                  <a:pt x="672190" y="1554027"/>
                </a:lnTo>
                <a:lnTo>
                  <a:pt x="565087" y="1665849"/>
                </a:lnTo>
                <a:lnTo>
                  <a:pt x="554873" y="1510641"/>
                </a:lnTo>
                <a:lnTo>
                  <a:pt x="429411" y="1602582"/>
                </a:lnTo>
                <a:lnTo>
                  <a:pt x="446303" y="1447958"/>
                </a:lnTo>
                <a:lnTo>
                  <a:pt x="306782" y="1516716"/>
                </a:lnTo>
                <a:lnTo>
                  <a:pt x="350267" y="1367375"/>
                </a:lnTo>
                <a:lnTo>
                  <a:pt x="200926" y="1410861"/>
                </a:lnTo>
                <a:lnTo>
                  <a:pt x="269684" y="1271339"/>
                </a:lnTo>
                <a:lnTo>
                  <a:pt x="115060" y="1288232"/>
                </a:lnTo>
                <a:lnTo>
                  <a:pt x="207002" y="1162770"/>
                </a:lnTo>
                <a:lnTo>
                  <a:pt x="51793" y="1152555"/>
                </a:lnTo>
                <a:lnTo>
                  <a:pt x="164123" y="1044965"/>
                </a:lnTo>
                <a:lnTo>
                  <a:pt x="13047" y="1007954"/>
                </a:lnTo>
                <a:lnTo>
                  <a:pt x="142354" y="921504"/>
                </a:lnTo>
                <a:lnTo>
                  <a:pt x="0" y="858821"/>
                </a:lnTo>
                <a:lnTo>
                  <a:pt x="142999" y="795855"/>
                </a:lnTo>
                <a:lnTo>
                  <a:pt x="13188" y="708892"/>
                </a:lnTo>
                <a:lnTo>
                  <a:pt x="164299" y="672023"/>
                </a:lnTo>
                <a:lnTo>
                  <a:pt x="52070" y="564326"/>
                </a:lnTo>
                <a:lnTo>
                  <a:pt x="207288" y="554258"/>
                </a:lnTo>
                <a:lnTo>
                  <a:pt x="115465" y="428710"/>
                </a:lnTo>
                <a:lnTo>
                  <a:pt x="270073" y="445748"/>
                </a:lnTo>
                <a:lnTo>
                  <a:pt x="201446" y="306161"/>
                </a:lnTo>
                <a:lnTo>
                  <a:pt x="350747" y="349789"/>
                </a:lnTo>
                <a:lnTo>
                  <a:pt x="307402" y="200406"/>
                </a:lnTo>
                <a:lnTo>
                  <a:pt x="446858" y="269295"/>
                </a:lnTo>
                <a:lnTo>
                  <a:pt x="430112" y="114656"/>
                </a:lnTo>
                <a:lnTo>
                  <a:pt x="555487" y="206715"/>
                </a:lnTo>
                <a:lnTo>
                  <a:pt x="565848" y="51517"/>
                </a:lnTo>
                <a:lnTo>
                  <a:pt x="673333" y="163949"/>
                </a:lnTo>
                <a:lnTo>
                  <a:pt x="710486" y="12907"/>
                </a:lnTo>
                <a:lnTo>
                  <a:pt x="796422" y="14171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70" name="椭圆 21"/>
          <p:cNvSpPr/>
          <p:nvPr/>
        </p:nvSpPr>
        <p:spPr>
          <a:xfrm>
            <a:off x="978570" y="2937714"/>
            <a:ext cx="557786" cy="557786"/>
          </a:xfrm>
          <a:custGeom>
            <a:avLst/>
            <a:gdLst/>
            <a:ahLst/>
            <a:cxnLst/>
            <a:rect l="l" t="t" r="r" b="b"/>
            <a:pathLst>
              <a:path w="1717642" h="1717642">
                <a:moveTo>
                  <a:pt x="858821" y="0"/>
                </a:moveTo>
                <a:lnTo>
                  <a:pt x="859225" y="918"/>
                </a:lnTo>
                <a:lnTo>
                  <a:pt x="859630" y="0"/>
                </a:lnTo>
                <a:lnTo>
                  <a:pt x="921895" y="141769"/>
                </a:lnTo>
                <a:lnTo>
                  <a:pt x="1007954" y="13047"/>
                </a:lnTo>
                <a:lnTo>
                  <a:pt x="1008193" y="14022"/>
                </a:lnTo>
                <a:lnTo>
                  <a:pt x="1008751" y="13189"/>
                </a:lnTo>
                <a:lnTo>
                  <a:pt x="1045453" y="163615"/>
                </a:lnTo>
                <a:lnTo>
                  <a:pt x="1152555" y="51793"/>
                </a:lnTo>
                <a:lnTo>
                  <a:pt x="1162770" y="207001"/>
                </a:lnTo>
                <a:lnTo>
                  <a:pt x="1288232" y="115060"/>
                </a:lnTo>
                <a:lnTo>
                  <a:pt x="1271339" y="269684"/>
                </a:lnTo>
                <a:lnTo>
                  <a:pt x="1410861" y="200926"/>
                </a:lnTo>
                <a:lnTo>
                  <a:pt x="1367375" y="350267"/>
                </a:lnTo>
                <a:lnTo>
                  <a:pt x="1516716" y="306782"/>
                </a:lnTo>
                <a:lnTo>
                  <a:pt x="1447958" y="446303"/>
                </a:lnTo>
                <a:lnTo>
                  <a:pt x="1602582" y="429411"/>
                </a:lnTo>
                <a:lnTo>
                  <a:pt x="1510641" y="554873"/>
                </a:lnTo>
                <a:lnTo>
                  <a:pt x="1665849" y="565087"/>
                </a:lnTo>
                <a:lnTo>
                  <a:pt x="1553518" y="672677"/>
                </a:lnTo>
                <a:lnTo>
                  <a:pt x="1704595" y="709688"/>
                </a:lnTo>
                <a:lnTo>
                  <a:pt x="1575288" y="796138"/>
                </a:lnTo>
                <a:lnTo>
                  <a:pt x="1717642" y="858821"/>
                </a:lnTo>
                <a:lnTo>
                  <a:pt x="1574644" y="921788"/>
                </a:lnTo>
                <a:lnTo>
                  <a:pt x="1704454" y="1008751"/>
                </a:lnTo>
                <a:lnTo>
                  <a:pt x="1553343" y="1045620"/>
                </a:lnTo>
                <a:lnTo>
                  <a:pt x="1665572" y="1153316"/>
                </a:lnTo>
                <a:lnTo>
                  <a:pt x="1510354" y="1163383"/>
                </a:lnTo>
                <a:lnTo>
                  <a:pt x="1602177" y="1288933"/>
                </a:lnTo>
                <a:lnTo>
                  <a:pt x="1447569" y="1271894"/>
                </a:lnTo>
                <a:lnTo>
                  <a:pt x="1516196" y="1411480"/>
                </a:lnTo>
                <a:lnTo>
                  <a:pt x="1366895" y="1367854"/>
                </a:lnTo>
                <a:lnTo>
                  <a:pt x="1410240" y="1517236"/>
                </a:lnTo>
                <a:lnTo>
                  <a:pt x="1270784" y="1448347"/>
                </a:lnTo>
                <a:lnTo>
                  <a:pt x="1287531" y="1602986"/>
                </a:lnTo>
                <a:lnTo>
                  <a:pt x="1162155" y="1510927"/>
                </a:lnTo>
                <a:lnTo>
                  <a:pt x="1151795" y="1666126"/>
                </a:lnTo>
                <a:lnTo>
                  <a:pt x="1044310" y="1553693"/>
                </a:lnTo>
                <a:lnTo>
                  <a:pt x="1007157" y="1704735"/>
                </a:lnTo>
                <a:lnTo>
                  <a:pt x="921219" y="1575933"/>
                </a:lnTo>
                <a:lnTo>
                  <a:pt x="858821" y="1717642"/>
                </a:lnTo>
                <a:lnTo>
                  <a:pt x="858417" y="1716725"/>
                </a:lnTo>
                <a:lnTo>
                  <a:pt x="858012" y="1717642"/>
                </a:lnTo>
                <a:lnTo>
                  <a:pt x="795747" y="1575874"/>
                </a:lnTo>
                <a:lnTo>
                  <a:pt x="709688" y="1704595"/>
                </a:lnTo>
                <a:lnTo>
                  <a:pt x="709449" y="1703621"/>
                </a:lnTo>
                <a:lnTo>
                  <a:pt x="708891" y="1704454"/>
                </a:lnTo>
                <a:lnTo>
                  <a:pt x="672190" y="1554027"/>
                </a:lnTo>
                <a:lnTo>
                  <a:pt x="565087" y="1665849"/>
                </a:lnTo>
                <a:lnTo>
                  <a:pt x="554873" y="1510641"/>
                </a:lnTo>
                <a:lnTo>
                  <a:pt x="429411" y="1602582"/>
                </a:lnTo>
                <a:lnTo>
                  <a:pt x="446303" y="1447958"/>
                </a:lnTo>
                <a:lnTo>
                  <a:pt x="306782" y="1516716"/>
                </a:lnTo>
                <a:lnTo>
                  <a:pt x="350267" y="1367375"/>
                </a:lnTo>
                <a:lnTo>
                  <a:pt x="200926" y="1410861"/>
                </a:lnTo>
                <a:lnTo>
                  <a:pt x="269684" y="1271339"/>
                </a:lnTo>
                <a:lnTo>
                  <a:pt x="115060" y="1288232"/>
                </a:lnTo>
                <a:lnTo>
                  <a:pt x="207002" y="1162770"/>
                </a:lnTo>
                <a:lnTo>
                  <a:pt x="51793" y="1152555"/>
                </a:lnTo>
                <a:lnTo>
                  <a:pt x="164123" y="1044965"/>
                </a:lnTo>
                <a:lnTo>
                  <a:pt x="13047" y="1007954"/>
                </a:lnTo>
                <a:lnTo>
                  <a:pt x="142354" y="921504"/>
                </a:lnTo>
                <a:lnTo>
                  <a:pt x="0" y="858821"/>
                </a:lnTo>
                <a:lnTo>
                  <a:pt x="142999" y="795855"/>
                </a:lnTo>
                <a:lnTo>
                  <a:pt x="13188" y="708892"/>
                </a:lnTo>
                <a:lnTo>
                  <a:pt x="164299" y="672023"/>
                </a:lnTo>
                <a:lnTo>
                  <a:pt x="52070" y="564326"/>
                </a:lnTo>
                <a:lnTo>
                  <a:pt x="207288" y="554258"/>
                </a:lnTo>
                <a:lnTo>
                  <a:pt x="115465" y="428710"/>
                </a:lnTo>
                <a:lnTo>
                  <a:pt x="270073" y="445748"/>
                </a:lnTo>
                <a:lnTo>
                  <a:pt x="201446" y="306161"/>
                </a:lnTo>
                <a:lnTo>
                  <a:pt x="350747" y="349789"/>
                </a:lnTo>
                <a:lnTo>
                  <a:pt x="307402" y="200406"/>
                </a:lnTo>
                <a:lnTo>
                  <a:pt x="446858" y="269295"/>
                </a:lnTo>
                <a:lnTo>
                  <a:pt x="430112" y="114656"/>
                </a:lnTo>
                <a:lnTo>
                  <a:pt x="555487" y="206715"/>
                </a:lnTo>
                <a:lnTo>
                  <a:pt x="565848" y="51517"/>
                </a:lnTo>
                <a:lnTo>
                  <a:pt x="673333" y="163949"/>
                </a:lnTo>
                <a:lnTo>
                  <a:pt x="710486" y="12907"/>
                </a:lnTo>
                <a:lnTo>
                  <a:pt x="796422" y="14171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02</a:t>
            </a:r>
            <a:endParaRPr lang="zh-CN" altLang="en-US" dirty="0"/>
          </a:p>
        </p:txBody>
      </p:sp>
      <p:sp>
        <p:nvSpPr>
          <p:cNvPr id="71" name="椭圆 21"/>
          <p:cNvSpPr/>
          <p:nvPr/>
        </p:nvSpPr>
        <p:spPr>
          <a:xfrm>
            <a:off x="978570" y="3814164"/>
            <a:ext cx="557786" cy="557786"/>
          </a:xfrm>
          <a:custGeom>
            <a:avLst/>
            <a:gdLst/>
            <a:ahLst/>
            <a:cxnLst/>
            <a:rect l="l" t="t" r="r" b="b"/>
            <a:pathLst>
              <a:path w="1717642" h="1717642">
                <a:moveTo>
                  <a:pt x="858821" y="0"/>
                </a:moveTo>
                <a:lnTo>
                  <a:pt x="859225" y="918"/>
                </a:lnTo>
                <a:lnTo>
                  <a:pt x="859630" y="0"/>
                </a:lnTo>
                <a:lnTo>
                  <a:pt x="921895" y="141769"/>
                </a:lnTo>
                <a:lnTo>
                  <a:pt x="1007954" y="13047"/>
                </a:lnTo>
                <a:lnTo>
                  <a:pt x="1008193" y="14022"/>
                </a:lnTo>
                <a:lnTo>
                  <a:pt x="1008751" y="13189"/>
                </a:lnTo>
                <a:lnTo>
                  <a:pt x="1045453" y="163615"/>
                </a:lnTo>
                <a:lnTo>
                  <a:pt x="1152555" y="51793"/>
                </a:lnTo>
                <a:lnTo>
                  <a:pt x="1162770" y="207001"/>
                </a:lnTo>
                <a:lnTo>
                  <a:pt x="1288232" y="115060"/>
                </a:lnTo>
                <a:lnTo>
                  <a:pt x="1271339" y="269684"/>
                </a:lnTo>
                <a:lnTo>
                  <a:pt x="1410861" y="200926"/>
                </a:lnTo>
                <a:lnTo>
                  <a:pt x="1367375" y="350267"/>
                </a:lnTo>
                <a:lnTo>
                  <a:pt x="1516716" y="306782"/>
                </a:lnTo>
                <a:lnTo>
                  <a:pt x="1447958" y="446303"/>
                </a:lnTo>
                <a:lnTo>
                  <a:pt x="1602582" y="429411"/>
                </a:lnTo>
                <a:lnTo>
                  <a:pt x="1510641" y="554873"/>
                </a:lnTo>
                <a:lnTo>
                  <a:pt x="1665849" y="565087"/>
                </a:lnTo>
                <a:lnTo>
                  <a:pt x="1553518" y="672677"/>
                </a:lnTo>
                <a:lnTo>
                  <a:pt x="1704595" y="709688"/>
                </a:lnTo>
                <a:lnTo>
                  <a:pt x="1575288" y="796138"/>
                </a:lnTo>
                <a:lnTo>
                  <a:pt x="1717642" y="858821"/>
                </a:lnTo>
                <a:lnTo>
                  <a:pt x="1574644" y="921788"/>
                </a:lnTo>
                <a:lnTo>
                  <a:pt x="1704454" y="1008751"/>
                </a:lnTo>
                <a:lnTo>
                  <a:pt x="1553343" y="1045620"/>
                </a:lnTo>
                <a:lnTo>
                  <a:pt x="1665572" y="1153316"/>
                </a:lnTo>
                <a:lnTo>
                  <a:pt x="1510354" y="1163383"/>
                </a:lnTo>
                <a:lnTo>
                  <a:pt x="1602177" y="1288933"/>
                </a:lnTo>
                <a:lnTo>
                  <a:pt x="1447569" y="1271894"/>
                </a:lnTo>
                <a:lnTo>
                  <a:pt x="1516196" y="1411480"/>
                </a:lnTo>
                <a:lnTo>
                  <a:pt x="1366895" y="1367854"/>
                </a:lnTo>
                <a:lnTo>
                  <a:pt x="1410240" y="1517236"/>
                </a:lnTo>
                <a:lnTo>
                  <a:pt x="1270784" y="1448347"/>
                </a:lnTo>
                <a:lnTo>
                  <a:pt x="1287531" y="1602986"/>
                </a:lnTo>
                <a:lnTo>
                  <a:pt x="1162155" y="1510927"/>
                </a:lnTo>
                <a:lnTo>
                  <a:pt x="1151795" y="1666126"/>
                </a:lnTo>
                <a:lnTo>
                  <a:pt x="1044310" y="1553693"/>
                </a:lnTo>
                <a:lnTo>
                  <a:pt x="1007157" y="1704735"/>
                </a:lnTo>
                <a:lnTo>
                  <a:pt x="921219" y="1575933"/>
                </a:lnTo>
                <a:lnTo>
                  <a:pt x="858821" y="1717642"/>
                </a:lnTo>
                <a:lnTo>
                  <a:pt x="858417" y="1716725"/>
                </a:lnTo>
                <a:lnTo>
                  <a:pt x="858012" y="1717642"/>
                </a:lnTo>
                <a:lnTo>
                  <a:pt x="795747" y="1575874"/>
                </a:lnTo>
                <a:lnTo>
                  <a:pt x="709688" y="1704595"/>
                </a:lnTo>
                <a:lnTo>
                  <a:pt x="709449" y="1703621"/>
                </a:lnTo>
                <a:lnTo>
                  <a:pt x="708891" y="1704454"/>
                </a:lnTo>
                <a:lnTo>
                  <a:pt x="672190" y="1554027"/>
                </a:lnTo>
                <a:lnTo>
                  <a:pt x="565087" y="1665849"/>
                </a:lnTo>
                <a:lnTo>
                  <a:pt x="554873" y="1510641"/>
                </a:lnTo>
                <a:lnTo>
                  <a:pt x="429411" y="1602582"/>
                </a:lnTo>
                <a:lnTo>
                  <a:pt x="446303" y="1447958"/>
                </a:lnTo>
                <a:lnTo>
                  <a:pt x="306782" y="1516716"/>
                </a:lnTo>
                <a:lnTo>
                  <a:pt x="350267" y="1367375"/>
                </a:lnTo>
                <a:lnTo>
                  <a:pt x="200926" y="1410861"/>
                </a:lnTo>
                <a:lnTo>
                  <a:pt x="269684" y="1271339"/>
                </a:lnTo>
                <a:lnTo>
                  <a:pt x="115060" y="1288232"/>
                </a:lnTo>
                <a:lnTo>
                  <a:pt x="207002" y="1162770"/>
                </a:lnTo>
                <a:lnTo>
                  <a:pt x="51793" y="1152555"/>
                </a:lnTo>
                <a:lnTo>
                  <a:pt x="164123" y="1044965"/>
                </a:lnTo>
                <a:lnTo>
                  <a:pt x="13047" y="1007954"/>
                </a:lnTo>
                <a:lnTo>
                  <a:pt x="142354" y="921504"/>
                </a:lnTo>
                <a:lnTo>
                  <a:pt x="0" y="858821"/>
                </a:lnTo>
                <a:lnTo>
                  <a:pt x="142999" y="795855"/>
                </a:lnTo>
                <a:lnTo>
                  <a:pt x="13188" y="708892"/>
                </a:lnTo>
                <a:lnTo>
                  <a:pt x="164299" y="672023"/>
                </a:lnTo>
                <a:lnTo>
                  <a:pt x="52070" y="564326"/>
                </a:lnTo>
                <a:lnTo>
                  <a:pt x="207288" y="554258"/>
                </a:lnTo>
                <a:lnTo>
                  <a:pt x="115465" y="428710"/>
                </a:lnTo>
                <a:lnTo>
                  <a:pt x="270073" y="445748"/>
                </a:lnTo>
                <a:lnTo>
                  <a:pt x="201446" y="306161"/>
                </a:lnTo>
                <a:lnTo>
                  <a:pt x="350747" y="349789"/>
                </a:lnTo>
                <a:lnTo>
                  <a:pt x="307402" y="200406"/>
                </a:lnTo>
                <a:lnTo>
                  <a:pt x="446858" y="269295"/>
                </a:lnTo>
                <a:lnTo>
                  <a:pt x="430112" y="114656"/>
                </a:lnTo>
                <a:lnTo>
                  <a:pt x="555487" y="206715"/>
                </a:lnTo>
                <a:lnTo>
                  <a:pt x="565848" y="51517"/>
                </a:lnTo>
                <a:lnTo>
                  <a:pt x="673333" y="163949"/>
                </a:lnTo>
                <a:lnTo>
                  <a:pt x="710486" y="12907"/>
                </a:lnTo>
                <a:lnTo>
                  <a:pt x="796422" y="14171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975419" y="993066"/>
            <a:ext cx="48636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1400" dirty="0"/>
              <a:t>lorem ispum dolor sit adipiscing elit, sed diam </a:t>
            </a:r>
            <a:r>
              <a:rPr lang="en-US" altLang="zh-CN" sz="1400" dirty="0" smtClean="0"/>
              <a:t>nonummy </a:t>
            </a:r>
            <a:r>
              <a:rPr lang="en-US" altLang="zh-CN" sz="1400" dirty="0"/>
              <a:t>nibh euismod dolore </a:t>
            </a:r>
            <a:r>
              <a:rPr lang="en-US" altLang="zh-CN" sz="1400" dirty="0" smtClean="0"/>
              <a:t>nibheu </a:t>
            </a:r>
            <a:r>
              <a:rPr lang="en-US" altLang="zh-CN" sz="1400" dirty="0"/>
              <a:t>here euismod</a:t>
            </a:r>
          </a:p>
          <a:p>
            <a:r>
              <a:rPr lang="en-US" altLang="zh-CN" sz="1400" dirty="0" smtClean="0"/>
              <a:t>ismodnon ummy </a:t>
            </a:r>
            <a:r>
              <a:rPr lang="en-US" altLang="zh-CN" sz="1400" dirty="0"/>
              <a:t>nibh euismod dolore nibh </a:t>
            </a:r>
            <a:r>
              <a:rPr lang="en-US" altLang="zh-CN" sz="1400" dirty="0" smtClean="0"/>
              <a:t>euismod</a:t>
            </a:r>
            <a:endParaRPr lang="zh-CN" altLang="en-US" sz="1400" dirty="0"/>
          </a:p>
        </p:txBody>
      </p:sp>
      <p:grpSp>
        <p:nvGrpSpPr>
          <p:cNvPr id="49" name="组合 48"/>
          <p:cNvGrpSpPr/>
          <p:nvPr/>
        </p:nvGrpSpPr>
        <p:grpSpPr>
          <a:xfrm flipH="1">
            <a:off x="-2987" y="3850649"/>
            <a:ext cx="691756" cy="1304252"/>
            <a:chOff x="8190654" y="3315359"/>
            <a:chExt cx="974029" cy="1836452"/>
          </a:xfrm>
        </p:grpSpPr>
        <p:sp>
          <p:nvSpPr>
            <p:cNvPr id="50" name="等腰三角形 4"/>
            <p:cNvSpPr/>
            <p:nvPr/>
          </p:nvSpPr>
          <p:spPr>
            <a:xfrm rot="10800000" flipV="1">
              <a:off x="8810011" y="4538452"/>
              <a:ext cx="354672" cy="613359"/>
            </a:xfrm>
            <a:custGeom>
              <a:avLst/>
              <a:gdLst/>
              <a:ahLst/>
              <a:cxnLst/>
              <a:rect l="l" t="t" r="r" b="b"/>
              <a:pathLst>
                <a:path w="354672" h="613359">
                  <a:moveTo>
                    <a:pt x="30547" y="0"/>
                  </a:moveTo>
                  <a:lnTo>
                    <a:pt x="0" y="57806"/>
                  </a:lnTo>
                  <a:lnTo>
                    <a:pt x="0" y="613359"/>
                  </a:lnTo>
                  <a:lnTo>
                    <a:pt x="354672" y="613359"/>
                  </a:lnTo>
                  <a:close/>
                </a:path>
              </a:pathLst>
            </a:cu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等腰三角形 50"/>
            <p:cNvSpPr/>
            <p:nvPr/>
          </p:nvSpPr>
          <p:spPr>
            <a:xfrm rot="10800000" flipV="1">
              <a:off x="8190654" y="4538452"/>
              <a:ext cx="648251" cy="613359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等腰三角形 7"/>
            <p:cNvSpPr/>
            <p:nvPr/>
          </p:nvSpPr>
          <p:spPr>
            <a:xfrm rot="10800000" flipV="1">
              <a:off x="8834135" y="3315359"/>
              <a:ext cx="330515" cy="613359"/>
            </a:xfrm>
            <a:custGeom>
              <a:avLst/>
              <a:gdLst/>
              <a:ahLst/>
              <a:cxnLst/>
              <a:rect l="l" t="t" r="r" b="b"/>
              <a:pathLst>
                <a:path w="330515" h="613359">
                  <a:moveTo>
                    <a:pt x="6390" y="0"/>
                  </a:moveTo>
                  <a:lnTo>
                    <a:pt x="0" y="12092"/>
                  </a:lnTo>
                  <a:lnTo>
                    <a:pt x="0" y="613359"/>
                  </a:lnTo>
                  <a:lnTo>
                    <a:pt x="330515" y="613359"/>
                  </a:lnTo>
                  <a:close/>
                </a:path>
              </a:pathLst>
            </a:cu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等腰三角形 52"/>
            <p:cNvSpPr/>
            <p:nvPr/>
          </p:nvSpPr>
          <p:spPr>
            <a:xfrm flipV="1">
              <a:off x="8516399" y="4538401"/>
              <a:ext cx="648251" cy="613359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等腰三角形 9"/>
            <p:cNvSpPr/>
            <p:nvPr/>
          </p:nvSpPr>
          <p:spPr>
            <a:xfrm flipV="1">
              <a:off x="8839343" y="3927715"/>
              <a:ext cx="325307" cy="613359"/>
            </a:xfrm>
            <a:custGeom>
              <a:avLst/>
              <a:gdLst/>
              <a:ahLst/>
              <a:cxnLst/>
              <a:rect l="l" t="t" r="r" b="b"/>
              <a:pathLst>
                <a:path w="325307" h="613359">
                  <a:moveTo>
                    <a:pt x="0" y="613359"/>
                  </a:moveTo>
                  <a:lnTo>
                    <a:pt x="325307" y="613359"/>
                  </a:lnTo>
                  <a:lnTo>
                    <a:pt x="325307" y="2235"/>
                  </a:lnTo>
                  <a:lnTo>
                    <a:pt x="324126" y="0"/>
                  </a:ln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等腰三角形 54"/>
            <p:cNvSpPr/>
            <p:nvPr/>
          </p:nvSpPr>
          <p:spPr>
            <a:xfrm rot="10800000" flipV="1">
              <a:off x="8513821" y="3927609"/>
              <a:ext cx="648251" cy="613359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 rot="14477046">
            <a:off x="5120535" y="4171799"/>
            <a:ext cx="701146" cy="1315166"/>
            <a:chOff x="1662042" y="2517973"/>
            <a:chExt cx="701146" cy="1315166"/>
          </a:xfrm>
        </p:grpSpPr>
        <p:sp>
          <p:nvSpPr>
            <p:cNvPr id="57" name="等腰三角形 56"/>
            <p:cNvSpPr/>
            <p:nvPr/>
          </p:nvSpPr>
          <p:spPr>
            <a:xfrm rot="10800000" flipV="1">
              <a:off x="1662042" y="2517973"/>
              <a:ext cx="695559" cy="658121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等腰三角形 57"/>
            <p:cNvSpPr/>
            <p:nvPr/>
          </p:nvSpPr>
          <p:spPr>
            <a:xfrm flipV="1">
              <a:off x="1667629" y="3175018"/>
              <a:ext cx="695559" cy="658121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7462342" y="2928022"/>
            <a:ext cx="13816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1800" dirty="0" smtClean="0">
                <a:solidFill>
                  <a:schemeClr val="bg1"/>
                </a:solidFill>
              </a:rPr>
              <a:t>Lorem sit   ispum</a:t>
            </a:r>
            <a:r>
              <a:rPr lang="zh-CN" altLang="en-US" sz="1800" dirty="0" smtClean="0">
                <a:solidFill>
                  <a:schemeClr val="bg1"/>
                </a:solidFill>
              </a:rPr>
              <a:t>，</a:t>
            </a:r>
            <a:r>
              <a:rPr lang="en-US" altLang="zh-CN" sz="1800" dirty="0" smtClean="0">
                <a:solidFill>
                  <a:schemeClr val="bg1"/>
                </a:solidFill>
              </a:rPr>
              <a:t>sit dolor learn adipiscing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25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 tmFilter="0,0; .5, 1; 1, 1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64" grpId="0"/>
      <p:bldP spid="65" grpId="0"/>
      <p:bldP spid="66" grpId="0"/>
      <p:bldP spid="67" grpId="0"/>
      <p:bldP spid="69" grpId="0" animBg="1"/>
      <p:bldP spid="70" grpId="0" animBg="1"/>
      <p:bldP spid="71" grpId="0" animBg="1"/>
      <p:bldP spid="7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5400000">
            <a:off x="306348" y="262628"/>
            <a:ext cx="679206" cy="644202"/>
            <a:chOff x="1318352" y="1779662"/>
            <a:chExt cx="1386628" cy="1315166"/>
          </a:xfrm>
        </p:grpSpPr>
        <p:sp>
          <p:nvSpPr>
            <p:cNvPr id="3" name="等腰三角形 2"/>
            <p:cNvSpPr/>
            <p:nvPr/>
          </p:nvSpPr>
          <p:spPr>
            <a:xfrm rot="10800000" flipV="1">
              <a:off x="2009421" y="2433893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10800000" flipV="1">
              <a:off x="1662042" y="1779662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flipV="1">
              <a:off x="1667629" y="2436707"/>
              <a:ext cx="695559" cy="658121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0800000" flipV="1">
              <a:off x="1318352" y="2436593"/>
              <a:ext cx="695559" cy="658121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06869" y="386507"/>
            <a:ext cx="2921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Add your text here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8100392" y="0"/>
            <a:ext cx="719758" cy="839790"/>
            <a:chOff x="8100392" y="0"/>
            <a:chExt cx="719758" cy="839790"/>
          </a:xfrm>
        </p:grpSpPr>
        <p:sp>
          <p:nvSpPr>
            <p:cNvPr id="9" name="矩形 8"/>
            <p:cNvSpPr/>
            <p:nvPr/>
          </p:nvSpPr>
          <p:spPr>
            <a:xfrm>
              <a:off x="8100392" y="0"/>
              <a:ext cx="719758" cy="695774"/>
            </a:xfrm>
            <a:prstGeom prst="rect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8100392" y="695774"/>
              <a:ext cx="719758" cy="144016"/>
            </a:xfrm>
            <a:prstGeom prst="rect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100392" y="14294"/>
              <a:ext cx="719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100392" y="302914"/>
              <a:ext cx="7197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part</a:t>
              </a:r>
              <a:endParaRPr lang="zh-CN" altLang="en-US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943350" y="770823"/>
            <a:ext cx="4347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diam</a:t>
            </a:r>
            <a:endParaRPr lang="zh-CN" altLang="en-US" sz="1400" dirty="0"/>
          </a:p>
        </p:txBody>
      </p:sp>
      <p:grpSp>
        <p:nvGrpSpPr>
          <p:cNvPr id="14" name="组合 13"/>
          <p:cNvGrpSpPr/>
          <p:nvPr/>
        </p:nvGrpSpPr>
        <p:grpSpPr>
          <a:xfrm rot="10800000" flipH="1" flipV="1">
            <a:off x="-887" y="1788505"/>
            <a:ext cx="2395648" cy="2530218"/>
            <a:chOff x="1" y="-1947"/>
            <a:chExt cx="4873628" cy="5147393"/>
          </a:xfrm>
        </p:grpSpPr>
        <p:sp>
          <p:nvSpPr>
            <p:cNvPr id="15" name="等腰三角形 14"/>
            <p:cNvSpPr/>
            <p:nvPr/>
          </p:nvSpPr>
          <p:spPr>
            <a:xfrm rot="5400000">
              <a:off x="-46298" y="44352"/>
              <a:ext cx="1720347" cy="1627750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16200000">
              <a:off x="-46298" y="904526"/>
              <a:ext cx="1720347" cy="1627750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-46298" y="1764699"/>
              <a:ext cx="1720347" cy="1627750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 rot="5400000">
              <a:off x="1581452" y="904526"/>
              <a:ext cx="1720347" cy="1627750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 rot="5400000">
              <a:off x="-46298" y="3471398"/>
              <a:ext cx="1720347" cy="1627750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5400000">
              <a:off x="3199580" y="1763708"/>
              <a:ext cx="1720347" cy="1627750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 rot="16200000">
              <a:off x="-46164" y="2606926"/>
              <a:ext cx="1720347" cy="1627750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 rot="16200000">
              <a:off x="1574492" y="1749888"/>
              <a:ext cx="1720347" cy="1627750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 rot="5400000">
              <a:off x="1574774" y="2613767"/>
              <a:ext cx="1720347" cy="1627750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矩形 23"/>
          <p:cNvSpPr/>
          <p:nvPr/>
        </p:nvSpPr>
        <p:spPr>
          <a:xfrm>
            <a:off x="0" y="3056969"/>
            <a:ext cx="9144000" cy="2095352"/>
          </a:xfrm>
          <a:custGeom>
            <a:avLst/>
            <a:gdLst/>
            <a:ahLst/>
            <a:cxnLst/>
            <a:rect l="l" t="t" r="r" b="b"/>
            <a:pathLst>
              <a:path w="9144000" h="2095352">
                <a:moveTo>
                  <a:pt x="2605316" y="0"/>
                </a:moveTo>
                <a:lnTo>
                  <a:pt x="9144000" y="0"/>
                </a:lnTo>
                <a:lnTo>
                  <a:pt x="9144000" y="2095352"/>
                </a:lnTo>
                <a:lnTo>
                  <a:pt x="0" y="2095352"/>
                </a:lnTo>
                <a:lnTo>
                  <a:pt x="0" y="1412864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4" name="组合 93"/>
          <p:cNvGrpSpPr/>
          <p:nvPr/>
        </p:nvGrpSpPr>
        <p:grpSpPr>
          <a:xfrm>
            <a:off x="2614367" y="2135366"/>
            <a:ext cx="1899770" cy="1637732"/>
            <a:chOff x="2614367" y="2103562"/>
            <a:chExt cx="1899770" cy="1637732"/>
          </a:xfrm>
        </p:grpSpPr>
        <p:sp>
          <p:nvSpPr>
            <p:cNvPr id="30" name="等腰三角形 29"/>
            <p:cNvSpPr/>
            <p:nvPr/>
          </p:nvSpPr>
          <p:spPr>
            <a:xfrm>
              <a:off x="2614367" y="2103562"/>
              <a:ext cx="1899770" cy="1637732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2699792" y="3616268"/>
              <a:ext cx="174498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2751151" y="3505944"/>
              <a:ext cx="162206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2830664" y="3395625"/>
              <a:ext cx="148689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2878372" y="3285306"/>
              <a:ext cx="138352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2941983" y="3174987"/>
              <a:ext cx="12324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3037398" y="3064668"/>
              <a:ext cx="108137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3077155" y="2954349"/>
              <a:ext cx="99391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3124863" y="2844030"/>
              <a:ext cx="8587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3193576" y="2733711"/>
              <a:ext cx="73697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3275463" y="2623392"/>
              <a:ext cx="60050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3316406" y="2513073"/>
              <a:ext cx="50022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3384645" y="2402754"/>
              <a:ext cx="35484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3450866" y="2292435"/>
              <a:ext cx="23058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等腰三角形 94"/>
          <p:cNvSpPr/>
          <p:nvPr/>
        </p:nvSpPr>
        <p:spPr>
          <a:xfrm>
            <a:off x="2789842" y="2310490"/>
            <a:ext cx="1548820" cy="133519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8" name="组合 97"/>
          <p:cNvGrpSpPr/>
          <p:nvPr/>
        </p:nvGrpSpPr>
        <p:grpSpPr>
          <a:xfrm>
            <a:off x="4763889" y="2135366"/>
            <a:ext cx="1899770" cy="1637732"/>
            <a:chOff x="2614367" y="2103562"/>
            <a:chExt cx="1899770" cy="1637732"/>
          </a:xfrm>
        </p:grpSpPr>
        <p:sp>
          <p:nvSpPr>
            <p:cNvPr id="100" name="等腰三角形 99"/>
            <p:cNvSpPr/>
            <p:nvPr/>
          </p:nvSpPr>
          <p:spPr>
            <a:xfrm>
              <a:off x="2614367" y="2103562"/>
              <a:ext cx="1899770" cy="1637732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1" name="直接连接符 100"/>
            <p:cNvCxnSpPr/>
            <p:nvPr/>
          </p:nvCxnSpPr>
          <p:spPr>
            <a:xfrm>
              <a:off x="2699792" y="3616268"/>
              <a:ext cx="174498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2751151" y="3505944"/>
              <a:ext cx="162206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>
              <a:off x="2830664" y="3395625"/>
              <a:ext cx="148689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>
              <a:off x="2878372" y="3285306"/>
              <a:ext cx="138352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>
              <a:off x="2941983" y="3174987"/>
              <a:ext cx="12324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>
              <a:off x="3037398" y="3064668"/>
              <a:ext cx="108137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>
              <a:off x="3077155" y="2954349"/>
              <a:ext cx="99391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>
              <a:off x="3124863" y="2844030"/>
              <a:ext cx="8587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>
              <a:off x="3193576" y="2733711"/>
              <a:ext cx="73697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>
              <a:off x="3275463" y="2623392"/>
              <a:ext cx="60050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>
              <a:off x="3316406" y="2513073"/>
              <a:ext cx="50022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>
              <a:off x="3384645" y="2402754"/>
              <a:ext cx="35484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>
              <a:off x="3450866" y="2292435"/>
              <a:ext cx="23058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等腰三角形 98"/>
          <p:cNvSpPr/>
          <p:nvPr/>
        </p:nvSpPr>
        <p:spPr>
          <a:xfrm>
            <a:off x="4939364" y="2310490"/>
            <a:ext cx="1548820" cy="133519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5" name="组合 114"/>
          <p:cNvGrpSpPr/>
          <p:nvPr/>
        </p:nvGrpSpPr>
        <p:grpSpPr>
          <a:xfrm>
            <a:off x="6913412" y="2135366"/>
            <a:ext cx="1899770" cy="1637732"/>
            <a:chOff x="2614367" y="2103562"/>
            <a:chExt cx="1899770" cy="1637732"/>
          </a:xfrm>
        </p:grpSpPr>
        <p:sp>
          <p:nvSpPr>
            <p:cNvPr id="117" name="等腰三角形 116"/>
            <p:cNvSpPr/>
            <p:nvPr/>
          </p:nvSpPr>
          <p:spPr>
            <a:xfrm>
              <a:off x="2614367" y="2103562"/>
              <a:ext cx="1899770" cy="1637732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8" name="直接连接符 117"/>
            <p:cNvCxnSpPr/>
            <p:nvPr/>
          </p:nvCxnSpPr>
          <p:spPr>
            <a:xfrm>
              <a:off x="2699792" y="3616268"/>
              <a:ext cx="174498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>
              <a:off x="2751151" y="3505944"/>
              <a:ext cx="162206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>
              <a:off x="2830664" y="3395625"/>
              <a:ext cx="148689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>
              <a:off x="2878372" y="3285306"/>
              <a:ext cx="138352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>
              <a:off x="2941983" y="3174987"/>
              <a:ext cx="12324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>
              <a:off x="3037398" y="3064668"/>
              <a:ext cx="108137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>
              <a:off x="3077155" y="2954349"/>
              <a:ext cx="99391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>
              <a:off x="3124863" y="2844030"/>
              <a:ext cx="8587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>
              <a:off x="3193576" y="2733711"/>
              <a:ext cx="73697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>
              <a:off x="3275463" y="2623392"/>
              <a:ext cx="60050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>
              <a:off x="3316406" y="2513073"/>
              <a:ext cx="50022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>
              <a:off x="3384645" y="2402754"/>
              <a:ext cx="35484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/>
            <p:nvPr/>
          </p:nvCxnSpPr>
          <p:spPr>
            <a:xfrm>
              <a:off x="3450866" y="2292435"/>
              <a:ext cx="23058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等腰三角形 115"/>
          <p:cNvSpPr/>
          <p:nvPr/>
        </p:nvSpPr>
        <p:spPr>
          <a:xfrm>
            <a:off x="7088887" y="2310490"/>
            <a:ext cx="1548820" cy="133519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3" name="组合 142"/>
          <p:cNvGrpSpPr/>
          <p:nvPr/>
        </p:nvGrpSpPr>
        <p:grpSpPr>
          <a:xfrm>
            <a:off x="3222760" y="2852110"/>
            <a:ext cx="627436" cy="478740"/>
            <a:chOff x="9406943" y="886174"/>
            <a:chExt cx="627436" cy="478740"/>
          </a:xfrm>
        </p:grpSpPr>
        <p:sp>
          <p:nvSpPr>
            <p:cNvPr id="144" name="Freeform 112"/>
            <p:cNvSpPr>
              <a:spLocks noEditPoints="1"/>
            </p:cNvSpPr>
            <p:nvPr/>
          </p:nvSpPr>
          <p:spPr bwMode="auto">
            <a:xfrm>
              <a:off x="9483106" y="886174"/>
              <a:ext cx="482364" cy="301026"/>
            </a:xfrm>
            <a:custGeom>
              <a:avLst/>
              <a:gdLst>
                <a:gd name="T0" fmla="*/ 52 w 56"/>
                <a:gd name="T1" fmla="*/ 0 h 35"/>
                <a:gd name="T2" fmla="*/ 4 w 56"/>
                <a:gd name="T3" fmla="*/ 0 h 35"/>
                <a:gd name="T4" fmla="*/ 0 w 56"/>
                <a:gd name="T5" fmla="*/ 4 h 35"/>
                <a:gd name="T6" fmla="*/ 0 w 56"/>
                <a:gd name="T7" fmla="*/ 31 h 35"/>
                <a:gd name="T8" fmla="*/ 4 w 56"/>
                <a:gd name="T9" fmla="*/ 35 h 35"/>
                <a:gd name="T10" fmla="*/ 52 w 56"/>
                <a:gd name="T11" fmla="*/ 35 h 35"/>
                <a:gd name="T12" fmla="*/ 56 w 56"/>
                <a:gd name="T13" fmla="*/ 31 h 35"/>
                <a:gd name="T14" fmla="*/ 56 w 56"/>
                <a:gd name="T15" fmla="*/ 4 h 35"/>
                <a:gd name="T16" fmla="*/ 52 w 56"/>
                <a:gd name="T17" fmla="*/ 0 h 35"/>
                <a:gd name="T18" fmla="*/ 49 w 56"/>
                <a:gd name="T19" fmla="*/ 27 h 35"/>
                <a:gd name="T20" fmla="*/ 46 w 56"/>
                <a:gd name="T21" fmla="*/ 30 h 35"/>
                <a:gd name="T22" fmla="*/ 9 w 56"/>
                <a:gd name="T23" fmla="*/ 30 h 35"/>
                <a:gd name="T24" fmla="*/ 6 w 56"/>
                <a:gd name="T25" fmla="*/ 27 h 35"/>
                <a:gd name="T26" fmla="*/ 6 w 56"/>
                <a:gd name="T27" fmla="*/ 8 h 35"/>
                <a:gd name="T28" fmla="*/ 9 w 56"/>
                <a:gd name="T29" fmla="*/ 5 h 35"/>
                <a:gd name="T30" fmla="*/ 46 w 56"/>
                <a:gd name="T31" fmla="*/ 5 h 35"/>
                <a:gd name="T32" fmla="*/ 49 w 56"/>
                <a:gd name="T33" fmla="*/ 8 h 35"/>
                <a:gd name="T34" fmla="*/ 49 w 56"/>
                <a:gd name="T35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35">
                  <a:moveTo>
                    <a:pt x="5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4" y="35"/>
                    <a:pt x="56" y="33"/>
                    <a:pt x="56" y="31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lose/>
                  <a:moveTo>
                    <a:pt x="49" y="27"/>
                  </a:moveTo>
                  <a:cubicBezTo>
                    <a:pt x="49" y="29"/>
                    <a:pt x="48" y="30"/>
                    <a:pt x="46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5"/>
                    <a:pt x="49" y="6"/>
                    <a:pt x="49" y="8"/>
                  </a:cubicBezTo>
                  <a:lnTo>
                    <a:pt x="49" y="27"/>
                  </a:ln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13"/>
            <p:cNvSpPr>
              <a:spLocks noEditPoints="1"/>
            </p:cNvSpPr>
            <p:nvPr/>
          </p:nvSpPr>
          <p:spPr bwMode="auto">
            <a:xfrm>
              <a:off x="9406943" y="1201707"/>
              <a:ext cx="627436" cy="163207"/>
            </a:xfrm>
            <a:custGeom>
              <a:avLst/>
              <a:gdLst>
                <a:gd name="T0" fmla="*/ 67 w 73"/>
                <a:gd name="T1" fmla="*/ 3 h 19"/>
                <a:gd name="T2" fmla="*/ 63 w 73"/>
                <a:gd name="T3" fmla="*/ 0 h 19"/>
                <a:gd name="T4" fmla="*/ 10 w 73"/>
                <a:gd name="T5" fmla="*/ 0 h 19"/>
                <a:gd name="T6" fmla="*/ 7 w 73"/>
                <a:gd name="T7" fmla="*/ 3 h 19"/>
                <a:gd name="T8" fmla="*/ 1 w 73"/>
                <a:gd name="T9" fmla="*/ 13 h 19"/>
                <a:gd name="T10" fmla="*/ 73 w 73"/>
                <a:gd name="T11" fmla="*/ 13 h 19"/>
                <a:gd name="T12" fmla="*/ 67 w 73"/>
                <a:gd name="T13" fmla="*/ 3 h 19"/>
                <a:gd name="T14" fmla="*/ 25 w 73"/>
                <a:gd name="T15" fmla="*/ 12 h 19"/>
                <a:gd name="T16" fmla="*/ 27 w 73"/>
                <a:gd name="T17" fmla="*/ 9 h 19"/>
                <a:gd name="T18" fmla="*/ 47 w 73"/>
                <a:gd name="T19" fmla="*/ 9 h 19"/>
                <a:gd name="T20" fmla="*/ 48 w 73"/>
                <a:gd name="T21" fmla="*/ 12 h 19"/>
                <a:gd name="T22" fmla="*/ 25 w 73"/>
                <a:gd name="T23" fmla="*/ 12 h 19"/>
                <a:gd name="T24" fmla="*/ 62 w 73"/>
                <a:gd name="T25" fmla="*/ 7 h 19"/>
                <a:gd name="T26" fmla="*/ 12 w 73"/>
                <a:gd name="T27" fmla="*/ 7 h 19"/>
                <a:gd name="T28" fmla="*/ 9 w 73"/>
                <a:gd name="T29" fmla="*/ 6 h 19"/>
                <a:gd name="T30" fmla="*/ 10 w 73"/>
                <a:gd name="T31" fmla="*/ 3 h 19"/>
                <a:gd name="T32" fmla="*/ 13 w 73"/>
                <a:gd name="T33" fmla="*/ 2 h 19"/>
                <a:gd name="T34" fmla="*/ 61 w 73"/>
                <a:gd name="T35" fmla="*/ 2 h 19"/>
                <a:gd name="T36" fmla="*/ 63 w 73"/>
                <a:gd name="T37" fmla="*/ 3 h 19"/>
                <a:gd name="T38" fmla="*/ 65 w 73"/>
                <a:gd name="T39" fmla="*/ 6 h 19"/>
                <a:gd name="T40" fmla="*/ 62 w 73"/>
                <a:gd name="T41" fmla="*/ 7 h 19"/>
                <a:gd name="T42" fmla="*/ 0 w 73"/>
                <a:gd name="T43" fmla="*/ 15 h 19"/>
                <a:gd name="T44" fmla="*/ 3 w 73"/>
                <a:gd name="T45" fmla="*/ 19 h 19"/>
                <a:gd name="T46" fmla="*/ 70 w 73"/>
                <a:gd name="T47" fmla="*/ 19 h 19"/>
                <a:gd name="T48" fmla="*/ 73 w 73"/>
                <a:gd name="T49" fmla="*/ 15 h 19"/>
                <a:gd name="T50" fmla="*/ 0 w 73"/>
                <a:gd name="T51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19">
                  <a:moveTo>
                    <a:pt x="67" y="3"/>
                  </a:moveTo>
                  <a:cubicBezTo>
                    <a:pt x="66" y="1"/>
                    <a:pt x="65" y="0"/>
                    <a:pt x="6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7" y="2"/>
                    <a:pt x="7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73" y="13"/>
                    <a:pt x="73" y="13"/>
                    <a:pt x="73" y="13"/>
                  </a:cubicBezTo>
                  <a:lnTo>
                    <a:pt x="67" y="3"/>
                  </a:lnTo>
                  <a:close/>
                  <a:moveTo>
                    <a:pt x="25" y="12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8" y="12"/>
                    <a:pt x="48" y="12"/>
                    <a:pt x="48" y="12"/>
                  </a:cubicBezTo>
                  <a:lnTo>
                    <a:pt x="25" y="12"/>
                  </a:lnTo>
                  <a:close/>
                  <a:moveTo>
                    <a:pt x="62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2"/>
                    <a:pt x="13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2" y="2"/>
                    <a:pt x="63" y="3"/>
                    <a:pt x="63" y="3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7"/>
                    <a:pt x="62" y="7"/>
                  </a:cubicBezTo>
                  <a:close/>
                  <a:moveTo>
                    <a:pt x="0" y="15"/>
                  </a:moveTo>
                  <a:cubicBezTo>
                    <a:pt x="0" y="16"/>
                    <a:pt x="2" y="17"/>
                    <a:pt x="3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2" y="17"/>
                    <a:pt x="73" y="16"/>
                    <a:pt x="73" y="15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6" name="Freeform 123"/>
          <p:cNvSpPr>
            <a:spLocks noEditPoints="1"/>
          </p:cNvSpPr>
          <p:nvPr/>
        </p:nvSpPr>
        <p:spPr bwMode="auto">
          <a:xfrm>
            <a:off x="5394283" y="2886868"/>
            <a:ext cx="626896" cy="409226"/>
          </a:xfrm>
          <a:custGeom>
            <a:avLst/>
            <a:gdLst>
              <a:gd name="T0" fmla="*/ 0 w 61"/>
              <a:gd name="T1" fmla="*/ 5 h 40"/>
              <a:gd name="T2" fmla="*/ 0 w 61"/>
              <a:gd name="T3" fmla="*/ 5 h 40"/>
              <a:gd name="T4" fmla="*/ 0 w 61"/>
              <a:gd name="T5" fmla="*/ 35 h 40"/>
              <a:gd name="T6" fmla="*/ 0 w 61"/>
              <a:gd name="T7" fmla="*/ 35 h 40"/>
              <a:gd name="T8" fmla="*/ 16 w 61"/>
              <a:gd name="T9" fmla="*/ 20 h 40"/>
              <a:gd name="T10" fmla="*/ 0 w 61"/>
              <a:gd name="T11" fmla="*/ 5 h 40"/>
              <a:gd name="T12" fmla="*/ 19 w 61"/>
              <a:gd name="T13" fmla="*/ 17 h 40"/>
              <a:gd name="T14" fmla="*/ 22 w 61"/>
              <a:gd name="T15" fmla="*/ 20 h 40"/>
              <a:gd name="T16" fmla="*/ 26 w 61"/>
              <a:gd name="T17" fmla="*/ 23 h 40"/>
              <a:gd name="T18" fmla="*/ 31 w 61"/>
              <a:gd name="T19" fmla="*/ 25 h 40"/>
              <a:gd name="T20" fmla="*/ 36 w 61"/>
              <a:gd name="T21" fmla="*/ 23 h 40"/>
              <a:gd name="T22" fmla="*/ 38 w 61"/>
              <a:gd name="T23" fmla="*/ 21 h 40"/>
              <a:gd name="T24" fmla="*/ 42 w 61"/>
              <a:gd name="T25" fmla="*/ 17 h 40"/>
              <a:gd name="T26" fmla="*/ 58 w 61"/>
              <a:gd name="T27" fmla="*/ 2 h 40"/>
              <a:gd name="T28" fmla="*/ 59 w 61"/>
              <a:gd name="T29" fmla="*/ 0 h 40"/>
              <a:gd name="T30" fmla="*/ 2 w 61"/>
              <a:gd name="T31" fmla="*/ 0 h 40"/>
              <a:gd name="T32" fmla="*/ 3 w 61"/>
              <a:gd name="T33" fmla="*/ 1 h 40"/>
              <a:gd name="T34" fmla="*/ 19 w 61"/>
              <a:gd name="T35" fmla="*/ 17 h 40"/>
              <a:gd name="T36" fmla="*/ 42 w 61"/>
              <a:gd name="T37" fmla="*/ 24 h 40"/>
              <a:gd name="T38" fmla="*/ 38 w 61"/>
              <a:gd name="T39" fmla="*/ 27 h 40"/>
              <a:gd name="T40" fmla="*/ 31 w 61"/>
              <a:gd name="T41" fmla="*/ 30 h 40"/>
              <a:gd name="T42" fmla="*/ 23 w 61"/>
              <a:gd name="T43" fmla="*/ 27 h 40"/>
              <a:gd name="T44" fmla="*/ 19 w 61"/>
              <a:gd name="T45" fmla="*/ 23 h 40"/>
              <a:gd name="T46" fmla="*/ 3 w 61"/>
              <a:gd name="T47" fmla="*/ 39 h 40"/>
              <a:gd name="T48" fmla="*/ 2 w 61"/>
              <a:gd name="T49" fmla="*/ 40 h 40"/>
              <a:gd name="T50" fmla="*/ 59 w 61"/>
              <a:gd name="T51" fmla="*/ 40 h 40"/>
              <a:gd name="T52" fmla="*/ 58 w 61"/>
              <a:gd name="T53" fmla="*/ 39 h 40"/>
              <a:gd name="T54" fmla="*/ 42 w 61"/>
              <a:gd name="T55" fmla="*/ 24 h 40"/>
              <a:gd name="T56" fmla="*/ 60 w 61"/>
              <a:gd name="T57" fmla="*/ 6 h 40"/>
              <a:gd name="T58" fmla="*/ 45 w 61"/>
              <a:gd name="T59" fmla="*/ 21 h 40"/>
              <a:gd name="T60" fmla="*/ 60 w 61"/>
              <a:gd name="T61" fmla="*/ 36 h 40"/>
              <a:gd name="T62" fmla="*/ 61 w 61"/>
              <a:gd name="T63" fmla="*/ 36 h 40"/>
              <a:gd name="T64" fmla="*/ 61 w 61"/>
              <a:gd name="T65" fmla="*/ 5 h 40"/>
              <a:gd name="T66" fmla="*/ 60 w 61"/>
              <a:gd name="T67" fmla="*/ 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1" h="40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16" y="20"/>
                  <a:pt x="16" y="20"/>
                  <a:pt x="16" y="20"/>
                </a:cubicBezTo>
                <a:lnTo>
                  <a:pt x="0" y="5"/>
                </a:lnTo>
                <a:close/>
                <a:moveTo>
                  <a:pt x="19" y="17"/>
                </a:moveTo>
                <a:cubicBezTo>
                  <a:pt x="22" y="20"/>
                  <a:pt x="22" y="20"/>
                  <a:pt x="22" y="20"/>
                </a:cubicBezTo>
                <a:cubicBezTo>
                  <a:pt x="26" y="23"/>
                  <a:pt x="26" y="23"/>
                  <a:pt x="26" y="23"/>
                </a:cubicBezTo>
                <a:cubicBezTo>
                  <a:pt x="27" y="24"/>
                  <a:pt x="29" y="25"/>
                  <a:pt x="31" y="25"/>
                </a:cubicBezTo>
                <a:cubicBezTo>
                  <a:pt x="32" y="25"/>
                  <a:pt x="34" y="24"/>
                  <a:pt x="36" y="23"/>
                </a:cubicBezTo>
                <a:cubicBezTo>
                  <a:pt x="38" y="21"/>
                  <a:pt x="38" y="21"/>
                  <a:pt x="38" y="21"/>
                </a:cubicBezTo>
                <a:cubicBezTo>
                  <a:pt x="42" y="17"/>
                  <a:pt x="42" y="17"/>
                  <a:pt x="42" y="17"/>
                </a:cubicBezTo>
                <a:cubicBezTo>
                  <a:pt x="58" y="2"/>
                  <a:pt x="58" y="2"/>
                  <a:pt x="58" y="2"/>
                </a:cubicBezTo>
                <a:cubicBezTo>
                  <a:pt x="58" y="1"/>
                  <a:pt x="59" y="1"/>
                  <a:pt x="59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3" y="1"/>
                  <a:pt x="3" y="1"/>
                </a:cubicBezTo>
                <a:lnTo>
                  <a:pt x="19" y="17"/>
                </a:lnTo>
                <a:close/>
                <a:moveTo>
                  <a:pt x="42" y="24"/>
                </a:moveTo>
                <a:cubicBezTo>
                  <a:pt x="38" y="27"/>
                  <a:pt x="38" y="27"/>
                  <a:pt x="38" y="27"/>
                </a:cubicBezTo>
                <a:cubicBezTo>
                  <a:pt x="36" y="29"/>
                  <a:pt x="33" y="30"/>
                  <a:pt x="31" y="30"/>
                </a:cubicBezTo>
                <a:cubicBezTo>
                  <a:pt x="28" y="30"/>
                  <a:pt x="25" y="29"/>
                  <a:pt x="23" y="27"/>
                </a:cubicBezTo>
                <a:cubicBezTo>
                  <a:pt x="19" y="23"/>
                  <a:pt x="19" y="23"/>
                  <a:pt x="19" y="23"/>
                </a:cubicBezTo>
                <a:cubicBezTo>
                  <a:pt x="3" y="39"/>
                  <a:pt x="3" y="39"/>
                  <a:pt x="3" y="39"/>
                </a:cubicBezTo>
                <a:cubicBezTo>
                  <a:pt x="2" y="39"/>
                  <a:pt x="2" y="40"/>
                  <a:pt x="2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8" y="40"/>
                  <a:pt x="58" y="40"/>
                  <a:pt x="58" y="39"/>
                </a:cubicBezTo>
                <a:lnTo>
                  <a:pt x="42" y="24"/>
                </a:lnTo>
                <a:close/>
                <a:moveTo>
                  <a:pt x="60" y="6"/>
                </a:moveTo>
                <a:cubicBezTo>
                  <a:pt x="45" y="21"/>
                  <a:pt x="45" y="21"/>
                  <a:pt x="45" y="21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1" y="36"/>
                </a:cubicBezTo>
                <a:cubicBezTo>
                  <a:pt x="61" y="5"/>
                  <a:pt x="61" y="5"/>
                  <a:pt x="61" y="5"/>
                </a:cubicBezTo>
                <a:cubicBezTo>
                  <a:pt x="60" y="5"/>
                  <a:pt x="60" y="5"/>
                  <a:pt x="60" y="6"/>
                </a:cubicBezTo>
                <a:close/>
              </a:path>
            </a:pathLst>
          </a:custGeom>
          <a:solidFill>
            <a:srgbClr val="DA1F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Freeform 191"/>
          <p:cNvSpPr>
            <a:spLocks noEditPoints="1"/>
          </p:cNvSpPr>
          <p:nvPr/>
        </p:nvSpPr>
        <p:spPr bwMode="auto">
          <a:xfrm>
            <a:off x="7568923" y="2803148"/>
            <a:ext cx="576661" cy="576664"/>
          </a:xfrm>
          <a:custGeom>
            <a:avLst/>
            <a:gdLst>
              <a:gd name="T0" fmla="*/ 67 w 67"/>
              <a:gd name="T1" fmla="*/ 31 h 67"/>
              <a:gd name="T2" fmla="*/ 52 w 67"/>
              <a:gd name="T3" fmla="*/ 14 h 67"/>
              <a:gd name="T4" fmla="*/ 35 w 67"/>
              <a:gd name="T5" fmla="*/ 50 h 67"/>
              <a:gd name="T6" fmla="*/ 53 w 67"/>
              <a:gd name="T7" fmla="*/ 35 h 67"/>
              <a:gd name="T8" fmla="*/ 35 w 67"/>
              <a:gd name="T9" fmla="*/ 50 h 67"/>
              <a:gd name="T10" fmla="*/ 35 w 67"/>
              <a:gd name="T11" fmla="*/ 0 h 67"/>
              <a:gd name="T12" fmla="*/ 47 w 67"/>
              <a:gd name="T13" fmla="*/ 12 h 67"/>
              <a:gd name="T14" fmla="*/ 47 w 67"/>
              <a:gd name="T15" fmla="*/ 55 h 67"/>
              <a:gd name="T16" fmla="*/ 35 w 67"/>
              <a:gd name="T17" fmla="*/ 67 h 67"/>
              <a:gd name="T18" fmla="*/ 47 w 67"/>
              <a:gd name="T19" fmla="*/ 55 h 67"/>
              <a:gd name="T20" fmla="*/ 52 w 67"/>
              <a:gd name="T21" fmla="*/ 53 h 67"/>
              <a:gd name="T22" fmla="*/ 67 w 67"/>
              <a:gd name="T23" fmla="*/ 35 h 67"/>
              <a:gd name="T24" fmla="*/ 46 w 67"/>
              <a:gd name="T25" fmla="*/ 62 h 67"/>
              <a:gd name="T26" fmla="*/ 42 w 67"/>
              <a:gd name="T27" fmla="*/ 66 h 67"/>
              <a:gd name="T28" fmla="*/ 51 w 67"/>
              <a:gd name="T29" fmla="*/ 56 h 67"/>
              <a:gd name="T30" fmla="*/ 46 w 67"/>
              <a:gd name="T31" fmla="*/ 5 h 67"/>
              <a:gd name="T32" fmla="*/ 51 w 67"/>
              <a:gd name="T33" fmla="*/ 11 h 67"/>
              <a:gd name="T34" fmla="*/ 42 w 67"/>
              <a:gd name="T35" fmla="*/ 1 h 67"/>
              <a:gd name="T36" fmla="*/ 49 w 67"/>
              <a:gd name="T37" fmla="*/ 15 h 67"/>
              <a:gd name="T38" fmla="*/ 35 w 67"/>
              <a:gd name="T39" fmla="*/ 31 h 67"/>
              <a:gd name="T40" fmla="*/ 49 w 67"/>
              <a:gd name="T41" fmla="*/ 15 h 67"/>
              <a:gd name="T42" fmla="*/ 20 w 67"/>
              <a:gd name="T43" fmla="*/ 12 h 67"/>
              <a:gd name="T44" fmla="*/ 32 w 67"/>
              <a:gd name="T45" fmla="*/ 0 h 67"/>
              <a:gd name="T46" fmla="*/ 14 w 67"/>
              <a:gd name="T47" fmla="*/ 31 h 67"/>
              <a:gd name="T48" fmla="*/ 32 w 67"/>
              <a:gd name="T49" fmla="*/ 17 h 67"/>
              <a:gd name="T50" fmla="*/ 14 w 67"/>
              <a:gd name="T51" fmla="*/ 31 h 67"/>
              <a:gd name="T52" fmla="*/ 8 w 67"/>
              <a:gd name="T53" fmla="*/ 12 h 67"/>
              <a:gd name="T54" fmla="*/ 11 w 67"/>
              <a:gd name="T55" fmla="*/ 31 h 67"/>
              <a:gd name="T56" fmla="*/ 21 w 67"/>
              <a:gd name="T57" fmla="*/ 5 h 67"/>
              <a:gd name="T58" fmla="*/ 10 w 67"/>
              <a:gd name="T59" fmla="*/ 9 h 67"/>
              <a:gd name="T60" fmla="*/ 21 w 67"/>
              <a:gd name="T61" fmla="*/ 5 h 67"/>
              <a:gd name="T62" fmla="*/ 0 w 67"/>
              <a:gd name="T63" fmla="*/ 35 h 67"/>
              <a:gd name="T64" fmla="*/ 15 w 67"/>
              <a:gd name="T65" fmla="*/ 53 h 67"/>
              <a:gd name="T66" fmla="*/ 21 w 67"/>
              <a:gd name="T67" fmla="*/ 62 h 67"/>
              <a:gd name="T68" fmla="*/ 10 w 67"/>
              <a:gd name="T69" fmla="*/ 58 h 67"/>
              <a:gd name="T70" fmla="*/ 21 w 67"/>
              <a:gd name="T71" fmla="*/ 62 h 67"/>
              <a:gd name="T72" fmla="*/ 32 w 67"/>
              <a:gd name="T73" fmla="*/ 50 h 67"/>
              <a:gd name="T74" fmla="*/ 14 w 67"/>
              <a:gd name="T75" fmla="*/ 35 h 67"/>
              <a:gd name="T76" fmla="*/ 23 w 67"/>
              <a:gd name="T77" fmla="*/ 60 h 67"/>
              <a:gd name="T78" fmla="*/ 32 w 67"/>
              <a:gd name="T79" fmla="*/ 53 h 67"/>
              <a:gd name="T80" fmla="*/ 23 w 67"/>
              <a:gd name="T81" fmla="*/ 6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7" h="67">
                <a:moveTo>
                  <a:pt x="57" y="31"/>
                </a:moveTo>
                <a:cubicBezTo>
                  <a:pt x="67" y="31"/>
                  <a:pt x="67" y="31"/>
                  <a:pt x="67" y="31"/>
                </a:cubicBezTo>
                <a:cubicBezTo>
                  <a:pt x="67" y="24"/>
                  <a:pt x="64" y="17"/>
                  <a:pt x="59" y="12"/>
                </a:cubicBezTo>
                <a:cubicBezTo>
                  <a:pt x="57" y="13"/>
                  <a:pt x="55" y="13"/>
                  <a:pt x="52" y="14"/>
                </a:cubicBezTo>
                <a:cubicBezTo>
                  <a:pt x="55" y="19"/>
                  <a:pt x="56" y="25"/>
                  <a:pt x="57" y="31"/>
                </a:cubicBezTo>
                <a:close/>
                <a:moveTo>
                  <a:pt x="35" y="50"/>
                </a:moveTo>
                <a:cubicBezTo>
                  <a:pt x="40" y="50"/>
                  <a:pt x="45" y="51"/>
                  <a:pt x="49" y="52"/>
                </a:cubicBezTo>
                <a:cubicBezTo>
                  <a:pt x="52" y="47"/>
                  <a:pt x="53" y="41"/>
                  <a:pt x="53" y="35"/>
                </a:cubicBezTo>
                <a:cubicBezTo>
                  <a:pt x="35" y="35"/>
                  <a:pt x="35" y="35"/>
                  <a:pt x="35" y="35"/>
                </a:cubicBezTo>
                <a:lnTo>
                  <a:pt x="35" y="50"/>
                </a:lnTo>
                <a:close/>
                <a:moveTo>
                  <a:pt x="44" y="7"/>
                </a:moveTo>
                <a:cubicBezTo>
                  <a:pt x="41" y="4"/>
                  <a:pt x="38" y="2"/>
                  <a:pt x="35" y="0"/>
                </a:cubicBezTo>
                <a:cubicBezTo>
                  <a:pt x="35" y="13"/>
                  <a:pt x="35" y="13"/>
                  <a:pt x="35" y="13"/>
                </a:cubicBezTo>
                <a:cubicBezTo>
                  <a:pt x="39" y="13"/>
                  <a:pt x="43" y="13"/>
                  <a:pt x="47" y="12"/>
                </a:cubicBezTo>
                <a:cubicBezTo>
                  <a:pt x="46" y="10"/>
                  <a:pt x="45" y="9"/>
                  <a:pt x="44" y="7"/>
                </a:cubicBezTo>
                <a:close/>
                <a:moveTo>
                  <a:pt x="47" y="55"/>
                </a:moveTo>
                <a:cubicBezTo>
                  <a:pt x="43" y="54"/>
                  <a:pt x="39" y="53"/>
                  <a:pt x="35" y="53"/>
                </a:cubicBezTo>
                <a:cubicBezTo>
                  <a:pt x="35" y="67"/>
                  <a:pt x="35" y="67"/>
                  <a:pt x="35" y="67"/>
                </a:cubicBezTo>
                <a:cubicBezTo>
                  <a:pt x="38" y="65"/>
                  <a:pt x="41" y="63"/>
                  <a:pt x="44" y="60"/>
                </a:cubicBezTo>
                <a:cubicBezTo>
                  <a:pt x="45" y="58"/>
                  <a:pt x="46" y="57"/>
                  <a:pt x="47" y="55"/>
                </a:cubicBezTo>
                <a:close/>
                <a:moveTo>
                  <a:pt x="57" y="35"/>
                </a:moveTo>
                <a:cubicBezTo>
                  <a:pt x="56" y="41"/>
                  <a:pt x="55" y="47"/>
                  <a:pt x="52" y="53"/>
                </a:cubicBezTo>
                <a:cubicBezTo>
                  <a:pt x="55" y="53"/>
                  <a:pt x="57" y="54"/>
                  <a:pt x="59" y="55"/>
                </a:cubicBezTo>
                <a:cubicBezTo>
                  <a:pt x="64" y="50"/>
                  <a:pt x="67" y="42"/>
                  <a:pt x="67" y="35"/>
                </a:cubicBezTo>
                <a:lnTo>
                  <a:pt x="57" y="35"/>
                </a:lnTo>
                <a:close/>
                <a:moveTo>
                  <a:pt x="46" y="62"/>
                </a:moveTo>
                <a:cubicBezTo>
                  <a:pt x="46" y="62"/>
                  <a:pt x="46" y="62"/>
                  <a:pt x="46" y="62"/>
                </a:cubicBezTo>
                <a:cubicBezTo>
                  <a:pt x="45" y="63"/>
                  <a:pt x="44" y="65"/>
                  <a:pt x="42" y="66"/>
                </a:cubicBezTo>
                <a:cubicBezTo>
                  <a:pt x="48" y="64"/>
                  <a:pt x="53" y="62"/>
                  <a:pt x="57" y="58"/>
                </a:cubicBezTo>
                <a:cubicBezTo>
                  <a:pt x="55" y="57"/>
                  <a:pt x="53" y="56"/>
                  <a:pt x="51" y="56"/>
                </a:cubicBezTo>
                <a:cubicBezTo>
                  <a:pt x="49" y="58"/>
                  <a:pt x="48" y="60"/>
                  <a:pt x="46" y="62"/>
                </a:cubicBezTo>
                <a:close/>
                <a:moveTo>
                  <a:pt x="46" y="5"/>
                </a:move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49" y="9"/>
                  <a:pt x="51" y="11"/>
                </a:cubicBezTo>
                <a:cubicBezTo>
                  <a:pt x="53" y="11"/>
                  <a:pt x="55" y="10"/>
                  <a:pt x="57" y="9"/>
                </a:cubicBezTo>
                <a:cubicBezTo>
                  <a:pt x="53" y="5"/>
                  <a:pt x="48" y="2"/>
                  <a:pt x="42" y="1"/>
                </a:cubicBezTo>
                <a:cubicBezTo>
                  <a:pt x="44" y="2"/>
                  <a:pt x="45" y="3"/>
                  <a:pt x="46" y="5"/>
                </a:cubicBezTo>
                <a:close/>
                <a:moveTo>
                  <a:pt x="49" y="15"/>
                </a:moveTo>
                <a:cubicBezTo>
                  <a:pt x="45" y="16"/>
                  <a:pt x="40" y="17"/>
                  <a:pt x="35" y="17"/>
                </a:cubicBezTo>
                <a:cubicBezTo>
                  <a:pt x="35" y="31"/>
                  <a:pt x="35" y="31"/>
                  <a:pt x="35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25"/>
                  <a:pt x="51" y="20"/>
                  <a:pt x="49" y="15"/>
                </a:cubicBezTo>
                <a:close/>
                <a:moveTo>
                  <a:pt x="23" y="7"/>
                </a:moveTo>
                <a:cubicBezTo>
                  <a:pt x="22" y="9"/>
                  <a:pt x="21" y="10"/>
                  <a:pt x="20" y="12"/>
                </a:cubicBezTo>
                <a:cubicBezTo>
                  <a:pt x="24" y="13"/>
                  <a:pt x="28" y="13"/>
                  <a:pt x="32" y="13"/>
                </a:cubicBezTo>
                <a:cubicBezTo>
                  <a:pt x="32" y="0"/>
                  <a:pt x="32" y="0"/>
                  <a:pt x="32" y="0"/>
                </a:cubicBezTo>
                <a:cubicBezTo>
                  <a:pt x="29" y="2"/>
                  <a:pt x="26" y="4"/>
                  <a:pt x="23" y="7"/>
                </a:cubicBezTo>
                <a:close/>
                <a:moveTo>
                  <a:pt x="14" y="31"/>
                </a:moveTo>
                <a:cubicBezTo>
                  <a:pt x="32" y="31"/>
                  <a:pt x="32" y="31"/>
                  <a:pt x="32" y="31"/>
                </a:cubicBezTo>
                <a:cubicBezTo>
                  <a:pt x="32" y="17"/>
                  <a:pt x="32" y="17"/>
                  <a:pt x="32" y="17"/>
                </a:cubicBezTo>
                <a:cubicBezTo>
                  <a:pt x="27" y="17"/>
                  <a:pt x="23" y="16"/>
                  <a:pt x="18" y="15"/>
                </a:cubicBezTo>
                <a:cubicBezTo>
                  <a:pt x="16" y="20"/>
                  <a:pt x="14" y="25"/>
                  <a:pt x="14" y="31"/>
                </a:cubicBezTo>
                <a:close/>
                <a:moveTo>
                  <a:pt x="15" y="14"/>
                </a:moveTo>
                <a:cubicBezTo>
                  <a:pt x="12" y="13"/>
                  <a:pt x="10" y="13"/>
                  <a:pt x="8" y="12"/>
                </a:cubicBezTo>
                <a:cubicBezTo>
                  <a:pt x="3" y="17"/>
                  <a:pt x="0" y="24"/>
                  <a:pt x="0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25"/>
                  <a:pt x="12" y="19"/>
                  <a:pt x="15" y="14"/>
                </a:cubicBezTo>
                <a:close/>
                <a:moveTo>
                  <a:pt x="21" y="5"/>
                </a:moveTo>
                <a:cubicBezTo>
                  <a:pt x="22" y="3"/>
                  <a:pt x="24" y="2"/>
                  <a:pt x="25" y="1"/>
                </a:cubicBezTo>
                <a:cubicBezTo>
                  <a:pt x="19" y="2"/>
                  <a:pt x="14" y="5"/>
                  <a:pt x="10" y="9"/>
                </a:cubicBezTo>
                <a:cubicBezTo>
                  <a:pt x="12" y="10"/>
                  <a:pt x="14" y="11"/>
                  <a:pt x="16" y="11"/>
                </a:cubicBezTo>
                <a:cubicBezTo>
                  <a:pt x="18" y="9"/>
                  <a:pt x="19" y="7"/>
                  <a:pt x="21" y="5"/>
                </a:cubicBezTo>
                <a:close/>
                <a:moveTo>
                  <a:pt x="10" y="35"/>
                </a:moveTo>
                <a:cubicBezTo>
                  <a:pt x="0" y="35"/>
                  <a:pt x="0" y="35"/>
                  <a:pt x="0" y="35"/>
                </a:cubicBezTo>
                <a:cubicBezTo>
                  <a:pt x="0" y="42"/>
                  <a:pt x="3" y="50"/>
                  <a:pt x="8" y="55"/>
                </a:cubicBezTo>
                <a:cubicBezTo>
                  <a:pt x="10" y="54"/>
                  <a:pt x="12" y="53"/>
                  <a:pt x="15" y="53"/>
                </a:cubicBezTo>
                <a:cubicBezTo>
                  <a:pt x="12" y="47"/>
                  <a:pt x="11" y="41"/>
                  <a:pt x="10" y="35"/>
                </a:cubicBezTo>
                <a:close/>
                <a:moveTo>
                  <a:pt x="21" y="62"/>
                </a:moveTo>
                <a:cubicBezTo>
                  <a:pt x="19" y="60"/>
                  <a:pt x="18" y="58"/>
                  <a:pt x="16" y="56"/>
                </a:cubicBezTo>
                <a:cubicBezTo>
                  <a:pt x="14" y="56"/>
                  <a:pt x="12" y="57"/>
                  <a:pt x="10" y="58"/>
                </a:cubicBezTo>
                <a:cubicBezTo>
                  <a:pt x="14" y="62"/>
                  <a:pt x="19" y="64"/>
                  <a:pt x="25" y="66"/>
                </a:cubicBezTo>
                <a:cubicBezTo>
                  <a:pt x="24" y="65"/>
                  <a:pt x="22" y="63"/>
                  <a:pt x="21" y="62"/>
                </a:cubicBezTo>
                <a:close/>
                <a:moveTo>
                  <a:pt x="18" y="52"/>
                </a:moveTo>
                <a:cubicBezTo>
                  <a:pt x="23" y="51"/>
                  <a:pt x="27" y="50"/>
                  <a:pt x="32" y="50"/>
                </a:cubicBezTo>
                <a:cubicBezTo>
                  <a:pt x="32" y="35"/>
                  <a:pt x="32" y="35"/>
                  <a:pt x="32" y="35"/>
                </a:cubicBezTo>
                <a:cubicBezTo>
                  <a:pt x="14" y="35"/>
                  <a:pt x="14" y="35"/>
                  <a:pt x="14" y="35"/>
                </a:cubicBezTo>
                <a:cubicBezTo>
                  <a:pt x="14" y="41"/>
                  <a:pt x="16" y="47"/>
                  <a:pt x="18" y="52"/>
                </a:cubicBezTo>
                <a:close/>
                <a:moveTo>
                  <a:pt x="23" y="60"/>
                </a:moveTo>
                <a:cubicBezTo>
                  <a:pt x="26" y="63"/>
                  <a:pt x="29" y="65"/>
                  <a:pt x="32" y="67"/>
                </a:cubicBezTo>
                <a:cubicBezTo>
                  <a:pt x="32" y="53"/>
                  <a:pt x="32" y="53"/>
                  <a:pt x="32" y="53"/>
                </a:cubicBezTo>
                <a:cubicBezTo>
                  <a:pt x="28" y="53"/>
                  <a:pt x="24" y="54"/>
                  <a:pt x="20" y="55"/>
                </a:cubicBezTo>
                <a:cubicBezTo>
                  <a:pt x="21" y="57"/>
                  <a:pt x="22" y="58"/>
                  <a:pt x="23" y="60"/>
                </a:cubicBezTo>
                <a:close/>
              </a:path>
            </a:pathLst>
          </a:custGeom>
          <a:solidFill>
            <a:srgbClr val="DA1F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TextBox 77"/>
          <p:cNvSpPr txBox="1"/>
          <p:nvPr/>
        </p:nvSpPr>
        <p:spPr>
          <a:xfrm>
            <a:off x="2528366" y="3775039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Add your text</a:t>
            </a:r>
            <a:endParaRPr lang="zh-CN" altLang="en-US" sz="1600" b="1" dirty="0">
              <a:solidFill>
                <a:schemeClr val="bg1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57843" y="4030468"/>
            <a:ext cx="18997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</a:rPr>
              <a:t>lorem ispum dolor sit adipiscing elit, sed </a:t>
            </a:r>
            <a:r>
              <a:rPr lang="en-US" altLang="zh-CN" sz="1400" dirty="0" smtClean="0">
                <a:solidFill>
                  <a:schemeClr val="bg1"/>
                </a:solidFill>
              </a:rPr>
              <a:t>fis diam </a:t>
            </a:r>
            <a:r>
              <a:rPr lang="en-US" altLang="zh-CN" sz="1400" dirty="0">
                <a:solidFill>
                  <a:schemeClr val="bg1"/>
                </a:solidFill>
              </a:rPr>
              <a:t>lorem </a:t>
            </a:r>
            <a:r>
              <a:rPr lang="en-US" altLang="zh-CN" sz="1400" dirty="0" smtClean="0">
                <a:solidFill>
                  <a:schemeClr val="bg1"/>
                </a:solidFill>
              </a:rPr>
              <a:t>ispumdolor </a:t>
            </a:r>
            <a:r>
              <a:rPr lang="en-US" altLang="zh-CN" sz="1400" dirty="0">
                <a:solidFill>
                  <a:schemeClr val="bg1"/>
                </a:solidFill>
              </a:rPr>
              <a:t>sit adipiscing elit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703475" y="3775039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Add your text</a:t>
            </a:r>
            <a:endParaRPr lang="zh-CN" altLang="en-US" sz="1600" b="1" dirty="0">
              <a:solidFill>
                <a:schemeClr val="bg1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832952" y="4030468"/>
            <a:ext cx="18997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</a:rPr>
              <a:t>lorem ispum dolor sit adipiscing elit, sed </a:t>
            </a:r>
            <a:r>
              <a:rPr lang="en-US" altLang="zh-CN" sz="1400" dirty="0" smtClean="0">
                <a:solidFill>
                  <a:schemeClr val="bg1"/>
                </a:solidFill>
              </a:rPr>
              <a:t>fis diam </a:t>
            </a:r>
            <a:r>
              <a:rPr lang="en-US" altLang="zh-CN" sz="1400" dirty="0">
                <a:solidFill>
                  <a:schemeClr val="bg1"/>
                </a:solidFill>
              </a:rPr>
              <a:t>lorem </a:t>
            </a:r>
            <a:r>
              <a:rPr lang="en-US" altLang="zh-CN" sz="1400" dirty="0" smtClean="0">
                <a:solidFill>
                  <a:schemeClr val="bg1"/>
                </a:solidFill>
              </a:rPr>
              <a:t>ispumdolor </a:t>
            </a:r>
            <a:r>
              <a:rPr lang="en-US" altLang="zh-CN" sz="1400" dirty="0">
                <a:solidFill>
                  <a:schemeClr val="bg1"/>
                </a:solidFill>
              </a:rPr>
              <a:t>sit adipiscing elit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796885" y="3775039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Add your text</a:t>
            </a:r>
            <a:endParaRPr lang="zh-CN" altLang="en-US" sz="1600" b="1" dirty="0">
              <a:solidFill>
                <a:schemeClr val="bg1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926362" y="4030468"/>
            <a:ext cx="18997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</a:rPr>
              <a:t>lorem ispum dolor sit adipiscing elit, sed </a:t>
            </a:r>
            <a:r>
              <a:rPr lang="en-US" altLang="zh-CN" sz="1400" dirty="0" smtClean="0">
                <a:solidFill>
                  <a:schemeClr val="bg1"/>
                </a:solidFill>
              </a:rPr>
              <a:t>fis diam </a:t>
            </a:r>
            <a:r>
              <a:rPr lang="en-US" altLang="zh-CN" sz="1400" dirty="0">
                <a:solidFill>
                  <a:schemeClr val="bg1"/>
                </a:solidFill>
              </a:rPr>
              <a:t>lorem </a:t>
            </a:r>
            <a:r>
              <a:rPr lang="en-US" altLang="zh-CN" sz="1400" dirty="0" smtClean="0">
                <a:solidFill>
                  <a:schemeClr val="bg1"/>
                </a:solidFill>
              </a:rPr>
              <a:t>ispumdolor </a:t>
            </a:r>
            <a:r>
              <a:rPr lang="en-US" altLang="zh-CN" sz="1400" dirty="0">
                <a:solidFill>
                  <a:schemeClr val="bg1"/>
                </a:solidFill>
              </a:rPr>
              <a:t>sit adipiscing elit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62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95" grpId="0" animBg="1"/>
      <p:bldP spid="99" grpId="0" animBg="1"/>
      <p:bldP spid="116" grpId="0" animBg="1"/>
      <p:bldP spid="146" grpId="0" animBg="1"/>
      <p:bldP spid="147" grpId="0" animBg="1"/>
      <p:bldP spid="78" grpId="0"/>
      <p:bldP spid="25" grpId="0"/>
      <p:bldP spid="80" grpId="0"/>
      <p:bldP spid="81" grpId="0"/>
      <p:bldP spid="82" grpId="0"/>
      <p:bldP spid="8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5400000">
            <a:off x="306348" y="262628"/>
            <a:ext cx="679206" cy="644202"/>
            <a:chOff x="1318352" y="1779662"/>
            <a:chExt cx="1386628" cy="1315166"/>
          </a:xfrm>
        </p:grpSpPr>
        <p:sp>
          <p:nvSpPr>
            <p:cNvPr id="3" name="等腰三角形 2"/>
            <p:cNvSpPr/>
            <p:nvPr/>
          </p:nvSpPr>
          <p:spPr>
            <a:xfrm rot="10800000" flipV="1">
              <a:off x="2009421" y="2433893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10800000" flipV="1">
              <a:off x="1662042" y="1779662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flipV="1">
              <a:off x="1667629" y="2436707"/>
              <a:ext cx="695559" cy="658121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0800000" flipV="1">
              <a:off x="1318352" y="2436593"/>
              <a:ext cx="695559" cy="658121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06869" y="386507"/>
            <a:ext cx="2921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Add your text here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8100392" y="0"/>
            <a:ext cx="719758" cy="839790"/>
            <a:chOff x="8100392" y="0"/>
            <a:chExt cx="719758" cy="839790"/>
          </a:xfrm>
        </p:grpSpPr>
        <p:sp>
          <p:nvSpPr>
            <p:cNvPr id="9" name="矩形 8"/>
            <p:cNvSpPr/>
            <p:nvPr/>
          </p:nvSpPr>
          <p:spPr>
            <a:xfrm>
              <a:off x="8100392" y="0"/>
              <a:ext cx="719758" cy="695774"/>
            </a:xfrm>
            <a:prstGeom prst="rect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8100392" y="695774"/>
              <a:ext cx="719758" cy="144016"/>
            </a:xfrm>
            <a:prstGeom prst="rect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100392" y="14294"/>
              <a:ext cx="719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100392" y="302914"/>
              <a:ext cx="7197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part</a:t>
              </a:r>
              <a:endParaRPr lang="zh-CN" altLang="en-US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943350" y="770823"/>
            <a:ext cx="4347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diam</a:t>
            </a:r>
            <a:endParaRPr lang="zh-CN" altLang="en-US" sz="1400" dirty="0"/>
          </a:p>
        </p:txBody>
      </p:sp>
      <p:grpSp>
        <p:nvGrpSpPr>
          <p:cNvPr id="14" name="组合 13"/>
          <p:cNvGrpSpPr/>
          <p:nvPr/>
        </p:nvGrpSpPr>
        <p:grpSpPr>
          <a:xfrm>
            <a:off x="0" y="1539518"/>
            <a:ext cx="9163050" cy="1523658"/>
            <a:chOff x="0" y="1539518"/>
            <a:chExt cx="9163050" cy="1523658"/>
          </a:xfrm>
        </p:grpSpPr>
        <p:sp>
          <p:nvSpPr>
            <p:cNvPr id="20" name="任意多边形 19"/>
            <p:cNvSpPr/>
            <p:nvPr/>
          </p:nvSpPr>
          <p:spPr>
            <a:xfrm>
              <a:off x="0" y="1539518"/>
              <a:ext cx="2296633" cy="1520456"/>
            </a:xfrm>
            <a:custGeom>
              <a:avLst/>
              <a:gdLst>
                <a:gd name="connsiteX0" fmla="*/ 0 w 2296633"/>
                <a:gd name="connsiteY0" fmla="*/ 10633 h 1520456"/>
                <a:gd name="connsiteX1" fmla="*/ 2296633 w 2296633"/>
                <a:gd name="connsiteY1" fmla="*/ 0 h 1520456"/>
                <a:gd name="connsiteX2" fmla="*/ 1339703 w 2296633"/>
                <a:gd name="connsiteY2" fmla="*/ 1520456 h 1520456"/>
                <a:gd name="connsiteX3" fmla="*/ 0 w 2296633"/>
                <a:gd name="connsiteY3" fmla="*/ 1520456 h 1520456"/>
                <a:gd name="connsiteX4" fmla="*/ 0 w 2296633"/>
                <a:gd name="connsiteY4" fmla="*/ 10633 h 1520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96633" h="1520456">
                  <a:moveTo>
                    <a:pt x="0" y="10633"/>
                  </a:moveTo>
                  <a:lnTo>
                    <a:pt x="2296633" y="0"/>
                  </a:lnTo>
                  <a:lnTo>
                    <a:pt x="1339703" y="1520456"/>
                  </a:lnTo>
                  <a:lnTo>
                    <a:pt x="0" y="1520456"/>
                  </a:lnTo>
                  <a:lnTo>
                    <a:pt x="0" y="10633"/>
                  </a:ln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1325608" y="1539518"/>
              <a:ext cx="2764465" cy="1520456"/>
            </a:xfrm>
            <a:custGeom>
              <a:avLst/>
              <a:gdLst>
                <a:gd name="connsiteX0" fmla="*/ 935665 w 2764465"/>
                <a:gd name="connsiteY0" fmla="*/ 0 h 1520456"/>
                <a:gd name="connsiteX1" fmla="*/ 0 w 2764465"/>
                <a:gd name="connsiteY1" fmla="*/ 1520456 h 1520456"/>
                <a:gd name="connsiteX2" fmla="*/ 1839433 w 2764465"/>
                <a:gd name="connsiteY2" fmla="*/ 1520456 h 1520456"/>
                <a:gd name="connsiteX3" fmla="*/ 2764465 w 2764465"/>
                <a:gd name="connsiteY3" fmla="*/ 0 h 1520456"/>
                <a:gd name="connsiteX4" fmla="*/ 935665 w 2764465"/>
                <a:gd name="connsiteY4" fmla="*/ 0 h 1520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4465" h="1520456">
                  <a:moveTo>
                    <a:pt x="935665" y="0"/>
                  </a:moveTo>
                  <a:lnTo>
                    <a:pt x="0" y="1520456"/>
                  </a:lnTo>
                  <a:lnTo>
                    <a:pt x="1839433" y="1520456"/>
                  </a:lnTo>
                  <a:lnTo>
                    <a:pt x="2764465" y="0"/>
                  </a:lnTo>
                  <a:lnTo>
                    <a:pt x="935665" y="0"/>
                  </a:lnTo>
                  <a:close/>
                </a:path>
              </a:pathLst>
            </a:custGeom>
            <a:blipFill dpi="0" rotWithShape="1">
              <a:blip r:embed="rId2" cstate="screen">
                <a:duotone>
                  <a:prstClr val="black"/>
                  <a:srgbClr val="D9C3A5">
                    <a:tint val="50000"/>
                    <a:satMod val="180000"/>
                  </a:srgb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1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3153686" y="1539518"/>
              <a:ext cx="2764465" cy="1520456"/>
            </a:xfrm>
            <a:custGeom>
              <a:avLst/>
              <a:gdLst>
                <a:gd name="connsiteX0" fmla="*/ 935665 w 2764465"/>
                <a:gd name="connsiteY0" fmla="*/ 0 h 1520456"/>
                <a:gd name="connsiteX1" fmla="*/ 0 w 2764465"/>
                <a:gd name="connsiteY1" fmla="*/ 1520456 h 1520456"/>
                <a:gd name="connsiteX2" fmla="*/ 1839433 w 2764465"/>
                <a:gd name="connsiteY2" fmla="*/ 1520456 h 1520456"/>
                <a:gd name="connsiteX3" fmla="*/ 2764465 w 2764465"/>
                <a:gd name="connsiteY3" fmla="*/ 0 h 1520456"/>
                <a:gd name="connsiteX4" fmla="*/ 935665 w 2764465"/>
                <a:gd name="connsiteY4" fmla="*/ 0 h 1520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4465" h="1520456">
                  <a:moveTo>
                    <a:pt x="935665" y="0"/>
                  </a:moveTo>
                  <a:lnTo>
                    <a:pt x="0" y="1520456"/>
                  </a:lnTo>
                  <a:lnTo>
                    <a:pt x="1839433" y="1520456"/>
                  </a:lnTo>
                  <a:lnTo>
                    <a:pt x="2764465" y="0"/>
                  </a:lnTo>
                  <a:lnTo>
                    <a:pt x="935665" y="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14000" r="20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4988943" y="1539518"/>
              <a:ext cx="2764465" cy="1520456"/>
            </a:xfrm>
            <a:custGeom>
              <a:avLst/>
              <a:gdLst>
                <a:gd name="connsiteX0" fmla="*/ 935665 w 2764465"/>
                <a:gd name="connsiteY0" fmla="*/ 0 h 1520456"/>
                <a:gd name="connsiteX1" fmla="*/ 0 w 2764465"/>
                <a:gd name="connsiteY1" fmla="*/ 1520456 h 1520456"/>
                <a:gd name="connsiteX2" fmla="*/ 1839433 w 2764465"/>
                <a:gd name="connsiteY2" fmla="*/ 1520456 h 1520456"/>
                <a:gd name="connsiteX3" fmla="*/ 2764465 w 2764465"/>
                <a:gd name="connsiteY3" fmla="*/ 0 h 1520456"/>
                <a:gd name="connsiteX4" fmla="*/ 935665 w 2764465"/>
                <a:gd name="connsiteY4" fmla="*/ 0 h 1520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4465" h="1520456">
                  <a:moveTo>
                    <a:pt x="935665" y="0"/>
                  </a:moveTo>
                  <a:lnTo>
                    <a:pt x="0" y="1520456"/>
                  </a:lnTo>
                  <a:lnTo>
                    <a:pt x="1839433" y="1520456"/>
                  </a:lnTo>
                  <a:lnTo>
                    <a:pt x="2764465" y="0"/>
                  </a:lnTo>
                  <a:lnTo>
                    <a:pt x="935665" y="0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6815470" y="1539518"/>
              <a:ext cx="2339163" cy="1520456"/>
            </a:xfrm>
            <a:custGeom>
              <a:avLst/>
              <a:gdLst>
                <a:gd name="connsiteX0" fmla="*/ 935665 w 2339163"/>
                <a:gd name="connsiteY0" fmla="*/ 0 h 1520456"/>
                <a:gd name="connsiteX1" fmla="*/ 0 w 2339163"/>
                <a:gd name="connsiteY1" fmla="*/ 1520456 h 1520456"/>
                <a:gd name="connsiteX2" fmla="*/ 2339163 w 2339163"/>
                <a:gd name="connsiteY2" fmla="*/ 1509824 h 1520456"/>
                <a:gd name="connsiteX3" fmla="*/ 2339163 w 2339163"/>
                <a:gd name="connsiteY3" fmla="*/ 0 h 1520456"/>
                <a:gd name="connsiteX4" fmla="*/ 935665 w 2339163"/>
                <a:gd name="connsiteY4" fmla="*/ 0 h 1520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9163" h="1520456">
                  <a:moveTo>
                    <a:pt x="935665" y="0"/>
                  </a:moveTo>
                  <a:lnTo>
                    <a:pt x="0" y="1520456"/>
                  </a:lnTo>
                  <a:lnTo>
                    <a:pt x="2339163" y="1509824"/>
                  </a:lnTo>
                  <a:lnTo>
                    <a:pt x="2339163" y="0"/>
                  </a:lnTo>
                  <a:lnTo>
                    <a:pt x="935665" y="0"/>
                  </a:ln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1331479" y="1539518"/>
              <a:ext cx="936104" cy="1523658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>
              <a:off x="3155735" y="1539518"/>
              <a:ext cx="936104" cy="1512887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4979991" y="1539518"/>
              <a:ext cx="936104" cy="1512887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6804248" y="1539518"/>
              <a:ext cx="936104" cy="1512887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0" y="1539518"/>
              <a:ext cx="162337" cy="26422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0" y="1539518"/>
              <a:ext cx="289928" cy="47190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0" y="1539518"/>
              <a:ext cx="417519" cy="67957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0" y="1539518"/>
              <a:ext cx="545110" cy="88725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>
              <a:off x="0" y="1539518"/>
              <a:ext cx="672701" cy="109492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>
              <a:off x="8930760" y="2692383"/>
              <a:ext cx="222765" cy="36002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>
              <a:off x="8819120" y="2496560"/>
              <a:ext cx="343930" cy="55584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>
              <a:off x="8707478" y="2346916"/>
              <a:ext cx="436522" cy="70548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H="1">
              <a:off x="8484193" y="1990725"/>
              <a:ext cx="656918" cy="106168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>
              <a:off x="8595836" y="2162175"/>
              <a:ext cx="550832" cy="89023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组合 48"/>
            <p:cNvGrpSpPr/>
            <p:nvPr/>
          </p:nvGrpSpPr>
          <p:grpSpPr>
            <a:xfrm flipV="1">
              <a:off x="1288672" y="1543452"/>
              <a:ext cx="679206" cy="644202"/>
              <a:chOff x="1318352" y="1779662"/>
              <a:chExt cx="1386628" cy="1315166"/>
            </a:xfrm>
          </p:grpSpPr>
          <p:sp>
            <p:nvSpPr>
              <p:cNvPr id="50" name="等腰三角形 49"/>
              <p:cNvSpPr/>
              <p:nvPr/>
            </p:nvSpPr>
            <p:spPr>
              <a:xfrm rot="10800000" flipV="1">
                <a:off x="2009421" y="2433893"/>
                <a:ext cx="695559" cy="658121"/>
              </a:xfrm>
              <a:prstGeom prst="triangle">
                <a:avLst/>
              </a:prstGeom>
              <a:solidFill>
                <a:srgbClr val="403D3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等腰三角形 50"/>
              <p:cNvSpPr/>
              <p:nvPr/>
            </p:nvSpPr>
            <p:spPr>
              <a:xfrm rot="10800000" flipV="1">
                <a:off x="1662042" y="1779662"/>
                <a:ext cx="695559" cy="658121"/>
              </a:xfrm>
              <a:prstGeom prst="triangle">
                <a:avLst/>
              </a:prstGeom>
              <a:solidFill>
                <a:srgbClr val="403D3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等腰三角形 51"/>
              <p:cNvSpPr/>
              <p:nvPr/>
            </p:nvSpPr>
            <p:spPr>
              <a:xfrm flipV="1">
                <a:off x="1667629" y="2436707"/>
                <a:ext cx="695559" cy="658121"/>
              </a:xfrm>
              <a:prstGeom prst="triangle">
                <a:avLst/>
              </a:prstGeom>
              <a:solidFill>
                <a:srgbClr val="DA1F2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等腰三角形 52"/>
              <p:cNvSpPr/>
              <p:nvPr/>
            </p:nvSpPr>
            <p:spPr>
              <a:xfrm rot="10800000" flipV="1">
                <a:off x="1318352" y="2436593"/>
                <a:ext cx="695559" cy="658121"/>
              </a:xfrm>
              <a:prstGeom prst="triangle">
                <a:avLst/>
              </a:prstGeom>
              <a:pattFill prst="wdDnDiag">
                <a:fgClr>
                  <a:srgbClr val="403D3C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7102777" y="2417728"/>
              <a:ext cx="679206" cy="644202"/>
              <a:chOff x="1318352" y="1779662"/>
              <a:chExt cx="1386628" cy="1315166"/>
            </a:xfrm>
          </p:grpSpPr>
          <p:sp>
            <p:nvSpPr>
              <p:cNvPr id="55" name="等腰三角形 54"/>
              <p:cNvSpPr/>
              <p:nvPr/>
            </p:nvSpPr>
            <p:spPr>
              <a:xfrm rot="10800000" flipV="1">
                <a:off x="2009421" y="2433893"/>
                <a:ext cx="695559" cy="658121"/>
              </a:xfrm>
              <a:prstGeom prst="triangle">
                <a:avLst/>
              </a:prstGeom>
              <a:solidFill>
                <a:srgbClr val="403D3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等腰三角形 55"/>
              <p:cNvSpPr/>
              <p:nvPr/>
            </p:nvSpPr>
            <p:spPr>
              <a:xfrm rot="10800000" flipV="1">
                <a:off x="1662042" y="1779662"/>
                <a:ext cx="695559" cy="658121"/>
              </a:xfrm>
              <a:prstGeom prst="triangle">
                <a:avLst/>
              </a:prstGeom>
              <a:solidFill>
                <a:srgbClr val="403D3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等腰三角形 56"/>
              <p:cNvSpPr/>
              <p:nvPr/>
            </p:nvSpPr>
            <p:spPr>
              <a:xfrm flipV="1">
                <a:off x="1667629" y="2436707"/>
                <a:ext cx="695559" cy="658121"/>
              </a:xfrm>
              <a:prstGeom prst="triangle">
                <a:avLst/>
              </a:prstGeom>
              <a:solidFill>
                <a:srgbClr val="DA1F2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等腰三角形 57"/>
              <p:cNvSpPr/>
              <p:nvPr/>
            </p:nvSpPr>
            <p:spPr>
              <a:xfrm rot="10800000" flipV="1">
                <a:off x="1318352" y="2436593"/>
                <a:ext cx="695559" cy="658121"/>
              </a:xfrm>
              <a:prstGeom prst="triangle">
                <a:avLst/>
              </a:prstGeom>
              <a:pattFill prst="wdDnDiag">
                <a:fgClr>
                  <a:srgbClr val="403D3C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43" name="TextBox 42"/>
          <p:cNvSpPr txBox="1"/>
          <p:nvPr/>
        </p:nvSpPr>
        <p:spPr>
          <a:xfrm>
            <a:off x="789414" y="3495221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Add your text</a:t>
            </a:r>
            <a:endParaRPr lang="zh-CN" altLang="en-US" sz="16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18891" y="3750650"/>
            <a:ext cx="18997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fis diam </a:t>
            </a:r>
            <a:r>
              <a:rPr lang="en-US" altLang="zh-CN" sz="1400" dirty="0"/>
              <a:t>lorem </a:t>
            </a:r>
            <a:r>
              <a:rPr lang="en-US" altLang="zh-CN" sz="1400" dirty="0" smtClean="0"/>
              <a:t>ispumdolor </a:t>
            </a:r>
            <a:r>
              <a:rPr lang="en-US" altLang="zh-CN" sz="1400" dirty="0"/>
              <a:t>sit adipiscing elit</a:t>
            </a:r>
            <a:endParaRPr lang="zh-CN" altLang="en-US" sz="1400" dirty="0"/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3155735" y="3359881"/>
            <a:ext cx="9306" cy="1528000"/>
          </a:xfrm>
          <a:prstGeom prst="line">
            <a:avLst/>
          </a:prstGeom>
          <a:ln w="12700">
            <a:solidFill>
              <a:srgbClr val="403D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H="1">
            <a:off x="6097476" y="3359881"/>
            <a:ext cx="9306" cy="1528000"/>
          </a:xfrm>
          <a:prstGeom prst="line">
            <a:avLst/>
          </a:prstGeom>
          <a:ln w="12700">
            <a:solidFill>
              <a:srgbClr val="403D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660842" y="3495221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Add your text</a:t>
            </a:r>
            <a:endParaRPr lang="zh-CN" altLang="en-US" sz="16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790319" y="3750650"/>
            <a:ext cx="18997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fis diam </a:t>
            </a:r>
            <a:r>
              <a:rPr lang="en-US" altLang="zh-CN" sz="1400" dirty="0"/>
              <a:t>lorem </a:t>
            </a:r>
            <a:r>
              <a:rPr lang="en-US" altLang="zh-CN" sz="1400" dirty="0" smtClean="0"/>
              <a:t>ispumdolor </a:t>
            </a:r>
            <a:r>
              <a:rPr lang="en-US" altLang="zh-CN" sz="1400" dirty="0"/>
              <a:t>sit adipiscing elit</a:t>
            </a:r>
            <a:endParaRPr lang="zh-CN" altLang="en-US" sz="1400" dirty="0"/>
          </a:p>
        </p:txBody>
      </p:sp>
      <p:sp>
        <p:nvSpPr>
          <p:cNvPr id="60" name="TextBox 59"/>
          <p:cNvSpPr txBox="1"/>
          <p:nvPr/>
        </p:nvSpPr>
        <p:spPr>
          <a:xfrm>
            <a:off x="6532269" y="3495221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Add your text</a:t>
            </a:r>
            <a:endParaRPr lang="zh-CN" altLang="en-US" sz="16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661746" y="3750650"/>
            <a:ext cx="18997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fis diam </a:t>
            </a:r>
            <a:r>
              <a:rPr lang="en-US" altLang="zh-CN" sz="1400" dirty="0"/>
              <a:t>lorem </a:t>
            </a:r>
            <a:r>
              <a:rPr lang="en-US" altLang="zh-CN" sz="1400" dirty="0" smtClean="0"/>
              <a:t>ispumdolor </a:t>
            </a:r>
            <a:r>
              <a:rPr lang="en-US" altLang="zh-CN" sz="1400" dirty="0"/>
              <a:t>sit adipiscing elit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8867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43" grpId="0"/>
      <p:bldP spid="44" grpId="0"/>
      <p:bldP spid="48" grpId="0"/>
      <p:bldP spid="59" grpId="0"/>
      <p:bldP spid="60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100392" y="0"/>
            <a:ext cx="719758" cy="839790"/>
            <a:chOff x="8100392" y="0"/>
            <a:chExt cx="719758" cy="839790"/>
          </a:xfrm>
        </p:grpSpPr>
        <p:sp>
          <p:nvSpPr>
            <p:cNvPr id="3" name="矩形 2"/>
            <p:cNvSpPr/>
            <p:nvPr/>
          </p:nvSpPr>
          <p:spPr>
            <a:xfrm>
              <a:off x="8100392" y="0"/>
              <a:ext cx="719758" cy="695774"/>
            </a:xfrm>
            <a:prstGeom prst="rect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8100392" y="695774"/>
              <a:ext cx="719758" cy="144016"/>
            </a:xfrm>
            <a:prstGeom prst="rect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100392" y="14294"/>
              <a:ext cx="719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100392" y="302914"/>
              <a:ext cx="7197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part</a:t>
              </a:r>
              <a:endParaRPr lang="zh-CN" altLang="en-US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7469" y="0"/>
            <a:ext cx="2530218" cy="2395648"/>
            <a:chOff x="97469" y="0"/>
            <a:chExt cx="2530218" cy="2395648"/>
          </a:xfrm>
        </p:grpSpPr>
        <p:sp>
          <p:nvSpPr>
            <p:cNvPr id="8" name="等腰三角形 7"/>
            <p:cNvSpPr/>
            <p:nvPr/>
          </p:nvSpPr>
          <p:spPr>
            <a:xfrm flipH="1" flipV="1">
              <a:off x="1782045" y="0"/>
              <a:ext cx="845642" cy="800126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0800000" flipH="1" flipV="1">
              <a:off x="1359223" y="0"/>
              <a:ext cx="845642" cy="800126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flipH="1" flipV="1">
              <a:off x="936402" y="0"/>
              <a:ext cx="845642" cy="800126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flipH="1" flipV="1">
              <a:off x="1359223" y="800126"/>
              <a:ext cx="845642" cy="800126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 flipH="1" flipV="1">
              <a:off x="97469" y="0"/>
              <a:ext cx="845642" cy="800126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12"/>
            <p:cNvSpPr/>
            <p:nvPr/>
          </p:nvSpPr>
          <p:spPr>
            <a:xfrm flipH="1" flipV="1">
              <a:off x="936889" y="1595522"/>
              <a:ext cx="845642" cy="800126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rot="10800000" flipH="1" flipV="1">
              <a:off x="522403" y="66"/>
              <a:ext cx="845642" cy="800126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 rot="10800000" flipH="1" flipV="1">
              <a:off x="943683" y="796704"/>
              <a:ext cx="845642" cy="800126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flipH="1" flipV="1">
              <a:off x="519040" y="796843"/>
              <a:ext cx="845642" cy="800126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任意多边形 16"/>
          <p:cNvSpPr/>
          <p:nvPr/>
        </p:nvSpPr>
        <p:spPr>
          <a:xfrm>
            <a:off x="-21265" y="0"/>
            <a:ext cx="2604977" cy="5167423"/>
          </a:xfrm>
          <a:custGeom>
            <a:avLst/>
            <a:gdLst>
              <a:gd name="connsiteX0" fmla="*/ 10632 w 2604977"/>
              <a:gd name="connsiteY0" fmla="*/ 0 h 5167423"/>
              <a:gd name="connsiteX1" fmla="*/ 2604977 w 2604977"/>
              <a:gd name="connsiteY1" fmla="*/ 5156791 h 5167423"/>
              <a:gd name="connsiteX2" fmla="*/ 0 w 2604977"/>
              <a:gd name="connsiteY2" fmla="*/ 5167423 h 5167423"/>
              <a:gd name="connsiteX3" fmla="*/ 10632 w 2604977"/>
              <a:gd name="connsiteY3" fmla="*/ 0 h 5167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4977" h="5167423">
                <a:moveTo>
                  <a:pt x="10632" y="0"/>
                </a:moveTo>
                <a:lnTo>
                  <a:pt x="2604977" y="5156791"/>
                </a:lnTo>
                <a:lnTo>
                  <a:pt x="0" y="5167423"/>
                </a:lnTo>
                <a:lnTo>
                  <a:pt x="10632" y="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418748" y="1068183"/>
            <a:ext cx="1360968" cy="1360968"/>
          </a:xfrm>
          <a:prstGeom prst="ellipse">
            <a:avLst/>
          </a:prstGeom>
          <a:blipFill dpi="0" rotWithShape="1">
            <a:blip r:embed="rId2"/>
            <a:srcRect/>
            <a:stretch>
              <a:fillRect l="-2000" r="-2000"/>
            </a:stretch>
          </a:blipFill>
          <a:ln w="28575">
            <a:solidFill>
              <a:srgbClr val="DA1F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51384" y="3867894"/>
            <a:ext cx="18822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ADD YOUR</a:t>
            </a: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TEXT HERE</a:t>
            </a:r>
            <a:endParaRPr lang="zh-CN" altLang="en-US" sz="2000" dirty="0">
              <a:solidFill>
                <a:schemeClr val="bg1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587296" y="1068183"/>
            <a:ext cx="1360968" cy="1360968"/>
          </a:xfrm>
          <a:prstGeom prst="ellipse">
            <a:avLst/>
          </a:prstGeom>
          <a:blipFill dpi="0" rotWithShape="1">
            <a:blip r:embed="rId3"/>
            <a:srcRect/>
            <a:stretch>
              <a:fillRect l="-18000" t="2000" r="-14000" b="-1000"/>
            </a:stretch>
          </a:blipFill>
          <a:ln w="28575">
            <a:solidFill>
              <a:srgbClr val="DA1F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002999" y="2790658"/>
            <a:ext cx="1360968" cy="1360968"/>
          </a:xfrm>
          <a:prstGeom prst="ellipse">
            <a:avLst/>
          </a:prstGeom>
          <a:blipFill dpi="0" rotWithShape="1">
            <a:blip r:embed="rId4"/>
            <a:srcRect/>
            <a:stretch>
              <a:fillRect l="-9000" t="-8000" r="-10000"/>
            </a:stretch>
          </a:blipFill>
          <a:ln w="28575">
            <a:solidFill>
              <a:srgbClr val="DA1F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7171547" y="2790658"/>
            <a:ext cx="1360968" cy="1360968"/>
          </a:xfrm>
          <a:prstGeom prst="ellipse">
            <a:avLst/>
          </a:prstGeom>
          <a:solidFill>
            <a:srgbClr val="DA1F28"/>
          </a:solidFill>
          <a:ln w="28575">
            <a:solidFill>
              <a:srgbClr val="DA1F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>
            <a:stCxn id="18" idx="5"/>
            <a:endCxn id="23" idx="1"/>
          </p:cNvCxnSpPr>
          <p:nvPr/>
        </p:nvCxnSpPr>
        <p:spPr>
          <a:xfrm>
            <a:off x="3580407" y="2229842"/>
            <a:ext cx="621901" cy="760125"/>
          </a:xfrm>
          <a:prstGeom prst="line">
            <a:avLst/>
          </a:prstGeom>
          <a:noFill/>
          <a:ln w="19050">
            <a:solidFill>
              <a:srgbClr val="DA1F2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6743061" y="2229842"/>
            <a:ext cx="621901" cy="760125"/>
          </a:xfrm>
          <a:prstGeom prst="line">
            <a:avLst/>
          </a:prstGeom>
          <a:noFill/>
          <a:ln w="19050">
            <a:solidFill>
              <a:srgbClr val="DA1F2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0" name="直接连接符 29"/>
          <p:cNvCxnSpPr>
            <a:stCxn id="23" idx="7"/>
            <a:endCxn id="20" idx="3"/>
          </p:cNvCxnSpPr>
          <p:nvPr/>
        </p:nvCxnSpPr>
        <p:spPr>
          <a:xfrm flipV="1">
            <a:off x="5164658" y="2229842"/>
            <a:ext cx="621947" cy="760125"/>
          </a:xfrm>
          <a:prstGeom prst="line">
            <a:avLst/>
          </a:prstGeom>
          <a:noFill/>
          <a:ln w="19050">
            <a:solidFill>
              <a:srgbClr val="DA1F2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等腰三角形 30"/>
          <p:cNvSpPr/>
          <p:nvPr/>
        </p:nvSpPr>
        <p:spPr>
          <a:xfrm rot="10800000" flipH="1" flipV="1">
            <a:off x="2583712" y="4367297"/>
            <a:ext cx="845642" cy="800126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10800000" flipH="1" flipV="1">
            <a:off x="3429354" y="4722809"/>
            <a:ext cx="469906" cy="444614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7304377" y="3271087"/>
            <a:ext cx="1095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future</a:t>
            </a:r>
            <a:endParaRPr lang="zh-CN" alt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804070" y="1183853"/>
            <a:ext cx="1106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Your text</a:t>
            </a:r>
            <a:endParaRPr lang="zh-CN" altLang="en-US" sz="14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822248" y="1397822"/>
            <a:ext cx="158425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fis diam </a:t>
            </a:r>
            <a:r>
              <a:rPr lang="en-US" altLang="zh-CN" sz="1400" dirty="0"/>
              <a:t>lorem </a:t>
            </a:r>
            <a:r>
              <a:rPr lang="en-US" altLang="zh-CN" sz="1400" dirty="0" smtClean="0"/>
              <a:t>ispumdolor </a:t>
            </a:r>
            <a:r>
              <a:rPr lang="en-US" altLang="zh-CN" sz="1400" dirty="0"/>
              <a:t>sit </a:t>
            </a:r>
            <a:r>
              <a:rPr lang="en-US" altLang="zh-CN" sz="1400" dirty="0" smtClean="0"/>
              <a:t>lore  adipiscing </a:t>
            </a:r>
            <a:r>
              <a:rPr lang="en-US" altLang="zh-CN" sz="1400" dirty="0"/>
              <a:t>elit</a:t>
            </a:r>
            <a:endParaRPr lang="zh-CN" alt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7064644" y="1183853"/>
            <a:ext cx="1106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Your text</a:t>
            </a:r>
            <a:endParaRPr lang="zh-CN" altLang="en-US" sz="14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082822" y="1397822"/>
            <a:ext cx="158425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fis diam </a:t>
            </a:r>
            <a:r>
              <a:rPr lang="en-US" altLang="zh-CN" sz="1400" dirty="0"/>
              <a:t>lorem </a:t>
            </a:r>
            <a:r>
              <a:rPr lang="en-US" altLang="zh-CN" sz="1400" dirty="0" smtClean="0"/>
              <a:t>ispumdolor </a:t>
            </a:r>
            <a:r>
              <a:rPr lang="en-US" altLang="zh-CN" sz="1400" dirty="0"/>
              <a:t>sit </a:t>
            </a:r>
            <a:r>
              <a:rPr lang="en-US" altLang="zh-CN" sz="1400" dirty="0" smtClean="0"/>
              <a:t>lore  adipiscing </a:t>
            </a:r>
            <a:r>
              <a:rPr lang="en-US" altLang="zh-CN" sz="1400" dirty="0"/>
              <a:t>elit</a:t>
            </a:r>
            <a:endParaRPr lang="zh-CN" alt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5475631" y="3216597"/>
            <a:ext cx="1106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Your text</a:t>
            </a:r>
            <a:endParaRPr lang="zh-CN" altLang="en-US" sz="14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93809" y="3430566"/>
            <a:ext cx="158425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fis diam </a:t>
            </a:r>
            <a:r>
              <a:rPr lang="en-US" altLang="zh-CN" sz="1400" dirty="0"/>
              <a:t>lorem </a:t>
            </a:r>
            <a:r>
              <a:rPr lang="en-US" altLang="zh-CN" sz="1400" dirty="0" smtClean="0"/>
              <a:t>ispumdolor </a:t>
            </a:r>
            <a:r>
              <a:rPr lang="en-US" altLang="zh-CN" sz="1400" dirty="0"/>
              <a:t>sit </a:t>
            </a:r>
            <a:r>
              <a:rPr lang="en-US" altLang="zh-CN" sz="1400" dirty="0" smtClean="0"/>
              <a:t>lore  adipiscing </a:t>
            </a:r>
            <a:r>
              <a:rPr lang="en-US" altLang="zh-CN" sz="1400" dirty="0"/>
              <a:t>elit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06451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3" grpId="0" animBg="1"/>
      <p:bldP spid="24" grpId="0" animBg="1"/>
      <p:bldP spid="7" grpId="0"/>
      <p:bldP spid="29" grpId="0"/>
      <p:bldP spid="34" grpId="0"/>
      <p:bldP spid="35" grpId="0"/>
      <p:bldP spid="36" grpId="0"/>
      <p:bldP spid="37" grpId="0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5400000">
            <a:off x="306348" y="262628"/>
            <a:ext cx="679206" cy="644202"/>
            <a:chOff x="1318352" y="1779662"/>
            <a:chExt cx="1386628" cy="1315166"/>
          </a:xfrm>
        </p:grpSpPr>
        <p:sp>
          <p:nvSpPr>
            <p:cNvPr id="3" name="等腰三角形 2"/>
            <p:cNvSpPr/>
            <p:nvPr/>
          </p:nvSpPr>
          <p:spPr>
            <a:xfrm rot="10800000" flipV="1">
              <a:off x="2009421" y="2433893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10800000" flipV="1">
              <a:off x="1662042" y="1779662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flipV="1">
              <a:off x="1667629" y="2436707"/>
              <a:ext cx="695559" cy="658121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0800000" flipV="1">
              <a:off x="1318352" y="2436593"/>
              <a:ext cx="695559" cy="658121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06869" y="386507"/>
            <a:ext cx="2921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Add your text here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8100392" y="0"/>
            <a:ext cx="719758" cy="839790"/>
            <a:chOff x="8100392" y="0"/>
            <a:chExt cx="719758" cy="839790"/>
          </a:xfrm>
        </p:grpSpPr>
        <p:sp>
          <p:nvSpPr>
            <p:cNvPr id="9" name="矩形 8"/>
            <p:cNvSpPr/>
            <p:nvPr/>
          </p:nvSpPr>
          <p:spPr>
            <a:xfrm>
              <a:off x="8100392" y="0"/>
              <a:ext cx="719758" cy="695774"/>
            </a:xfrm>
            <a:prstGeom prst="rect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8100392" y="695774"/>
              <a:ext cx="719758" cy="144016"/>
            </a:xfrm>
            <a:prstGeom prst="rect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100392" y="14294"/>
              <a:ext cx="719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100392" y="302914"/>
              <a:ext cx="7197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part</a:t>
              </a:r>
              <a:endParaRPr lang="zh-CN" altLang="en-US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943350" y="770823"/>
            <a:ext cx="4347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diam</a:t>
            </a:r>
            <a:endParaRPr lang="zh-CN" altLang="en-US" sz="1400" dirty="0"/>
          </a:p>
        </p:txBody>
      </p:sp>
      <p:grpSp>
        <p:nvGrpSpPr>
          <p:cNvPr id="14" name="组合 13"/>
          <p:cNvGrpSpPr/>
          <p:nvPr/>
        </p:nvGrpSpPr>
        <p:grpSpPr>
          <a:xfrm flipV="1">
            <a:off x="0" y="2747852"/>
            <a:ext cx="2530218" cy="2395648"/>
            <a:chOff x="97469" y="0"/>
            <a:chExt cx="2530218" cy="2395648"/>
          </a:xfrm>
        </p:grpSpPr>
        <p:sp>
          <p:nvSpPr>
            <p:cNvPr id="15" name="等腰三角形 14"/>
            <p:cNvSpPr/>
            <p:nvPr/>
          </p:nvSpPr>
          <p:spPr>
            <a:xfrm flipH="1" flipV="1">
              <a:off x="1782045" y="0"/>
              <a:ext cx="845642" cy="800126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10800000" flipH="1" flipV="1">
              <a:off x="1359223" y="0"/>
              <a:ext cx="845642" cy="800126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flipH="1" flipV="1">
              <a:off x="936402" y="0"/>
              <a:ext cx="845642" cy="800126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 flipH="1" flipV="1">
              <a:off x="1359223" y="800126"/>
              <a:ext cx="845642" cy="800126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 flipH="1" flipV="1">
              <a:off x="97469" y="0"/>
              <a:ext cx="845642" cy="800126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flipH="1" flipV="1">
              <a:off x="936889" y="1595522"/>
              <a:ext cx="845642" cy="800126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 rot="10800000" flipH="1" flipV="1">
              <a:off x="522403" y="66"/>
              <a:ext cx="845642" cy="800126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 rot="10800000" flipH="1" flipV="1">
              <a:off x="943683" y="796704"/>
              <a:ext cx="845642" cy="800126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 flipH="1" flipV="1">
              <a:off x="519040" y="796843"/>
              <a:ext cx="845642" cy="800126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等腰三角形 23"/>
          <p:cNvSpPr/>
          <p:nvPr/>
        </p:nvSpPr>
        <p:spPr>
          <a:xfrm rot="10800000" flipH="1" flipV="1">
            <a:off x="2578413" y="4585669"/>
            <a:ext cx="597918" cy="565736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10800000" flipH="1" flipV="1">
            <a:off x="3129785" y="4775818"/>
            <a:ext cx="401148" cy="379557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177"/>
          <p:cNvSpPr>
            <a:spLocks noEditPoints="1"/>
          </p:cNvSpPr>
          <p:nvPr/>
        </p:nvSpPr>
        <p:spPr bwMode="auto">
          <a:xfrm>
            <a:off x="4833325" y="3167364"/>
            <a:ext cx="428052" cy="433308"/>
          </a:xfrm>
          <a:custGeom>
            <a:avLst/>
            <a:gdLst>
              <a:gd name="T0" fmla="*/ 46 w 69"/>
              <a:gd name="T1" fmla="*/ 16 h 70"/>
              <a:gd name="T2" fmla="*/ 46 w 69"/>
              <a:gd name="T3" fmla="*/ 34 h 70"/>
              <a:gd name="T4" fmla="*/ 55 w 69"/>
              <a:gd name="T5" fmla="*/ 25 h 70"/>
              <a:gd name="T6" fmla="*/ 46 w 69"/>
              <a:gd name="T7" fmla="*/ 16 h 70"/>
              <a:gd name="T8" fmla="*/ 61 w 69"/>
              <a:gd name="T9" fmla="*/ 9 h 70"/>
              <a:gd name="T10" fmla="*/ 29 w 69"/>
              <a:gd name="T11" fmla="*/ 9 h 70"/>
              <a:gd name="T12" fmla="*/ 26 w 69"/>
              <a:gd name="T13" fmla="*/ 37 h 70"/>
              <a:gd name="T14" fmla="*/ 20 w 69"/>
              <a:gd name="T15" fmla="*/ 43 h 70"/>
              <a:gd name="T16" fmla="*/ 27 w 69"/>
              <a:gd name="T17" fmla="*/ 50 h 70"/>
              <a:gd name="T18" fmla="*/ 33 w 69"/>
              <a:gd name="T19" fmla="*/ 44 h 70"/>
              <a:gd name="T20" fmla="*/ 61 w 69"/>
              <a:gd name="T21" fmla="*/ 41 h 70"/>
              <a:gd name="T22" fmla="*/ 61 w 69"/>
              <a:gd name="T23" fmla="*/ 9 h 70"/>
              <a:gd name="T24" fmla="*/ 34 w 69"/>
              <a:gd name="T25" fmla="*/ 36 h 70"/>
              <a:gd name="T26" fmla="*/ 34 w 69"/>
              <a:gd name="T27" fmla="*/ 14 h 70"/>
              <a:gd name="T28" fmla="*/ 56 w 69"/>
              <a:gd name="T29" fmla="*/ 14 h 70"/>
              <a:gd name="T30" fmla="*/ 56 w 69"/>
              <a:gd name="T31" fmla="*/ 36 h 70"/>
              <a:gd name="T32" fmla="*/ 34 w 69"/>
              <a:gd name="T33" fmla="*/ 36 h 70"/>
              <a:gd name="T34" fmla="*/ 17 w 69"/>
              <a:gd name="T35" fmla="*/ 43 h 70"/>
              <a:gd name="T36" fmla="*/ 0 w 69"/>
              <a:gd name="T37" fmla="*/ 58 h 70"/>
              <a:gd name="T38" fmla="*/ 11 w 69"/>
              <a:gd name="T39" fmla="*/ 70 h 70"/>
              <a:gd name="T40" fmla="*/ 27 w 69"/>
              <a:gd name="T41" fmla="*/ 52 h 70"/>
              <a:gd name="T42" fmla="*/ 17 w 69"/>
              <a:gd name="T43" fmla="*/ 4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9" h="70">
                <a:moveTo>
                  <a:pt x="46" y="16"/>
                </a:moveTo>
                <a:cubicBezTo>
                  <a:pt x="50" y="21"/>
                  <a:pt x="52" y="26"/>
                  <a:pt x="46" y="34"/>
                </a:cubicBezTo>
                <a:cubicBezTo>
                  <a:pt x="51" y="34"/>
                  <a:pt x="55" y="30"/>
                  <a:pt x="55" y="25"/>
                </a:cubicBezTo>
                <a:cubicBezTo>
                  <a:pt x="55" y="20"/>
                  <a:pt x="51" y="16"/>
                  <a:pt x="46" y="16"/>
                </a:cubicBezTo>
                <a:close/>
                <a:moveTo>
                  <a:pt x="61" y="9"/>
                </a:moveTo>
                <a:cubicBezTo>
                  <a:pt x="52" y="0"/>
                  <a:pt x="38" y="0"/>
                  <a:pt x="29" y="9"/>
                </a:cubicBezTo>
                <a:cubicBezTo>
                  <a:pt x="22" y="16"/>
                  <a:pt x="21" y="28"/>
                  <a:pt x="26" y="37"/>
                </a:cubicBezTo>
                <a:cubicBezTo>
                  <a:pt x="20" y="43"/>
                  <a:pt x="20" y="43"/>
                  <a:pt x="20" y="43"/>
                </a:cubicBezTo>
                <a:cubicBezTo>
                  <a:pt x="27" y="50"/>
                  <a:pt x="27" y="50"/>
                  <a:pt x="27" y="50"/>
                </a:cubicBezTo>
                <a:cubicBezTo>
                  <a:pt x="33" y="44"/>
                  <a:pt x="33" y="44"/>
                  <a:pt x="33" y="44"/>
                </a:cubicBezTo>
                <a:cubicBezTo>
                  <a:pt x="42" y="49"/>
                  <a:pt x="53" y="48"/>
                  <a:pt x="61" y="41"/>
                </a:cubicBezTo>
                <a:cubicBezTo>
                  <a:pt x="69" y="32"/>
                  <a:pt x="69" y="18"/>
                  <a:pt x="61" y="9"/>
                </a:cubicBezTo>
                <a:close/>
                <a:moveTo>
                  <a:pt x="34" y="36"/>
                </a:moveTo>
                <a:cubicBezTo>
                  <a:pt x="28" y="30"/>
                  <a:pt x="28" y="20"/>
                  <a:pt x="34" y="14"/>
                </a:cubicBezTo>
                <a:cubicBezTo>
                  <a:pt x="40" y="8"/>
                  <a:pt x="50" y="8"/>
                  <a:pt x="56" y="14"/>
                </a:cubicBezTo>
                <a:cubicBezTo>
                  <a:pt x="62" y="20"/>
                  <a:pt x="62" y="30"/>
                  <a:pt x="56" y="36"/>
                </a:cubicBezTo>
                <a:cubicBezTo>
                  <a:pt x="50" y="42"/>
                  <a:pt x="40" y="42"/>
                  <a:pt x="34" y="36"/>
                </a:cubicBezTo>
                <a:close/>
                <a:moveTo>
                  <a:pt x="17" y="43"/>
                </a:moveTo>
                <a:cubicBezTo>
                  <a:pt x="0" y="58"/>
                  <a:pt x="0" y="58"/>
                  <a:pt x="0" y="58"/>
                </a:cubicBezTo>
                <a:cubicBezTo>
                  <a:pt x="11" y="70"/>
                  <a:pt x="11" y="70"/>
                  <a:pt x="11" y="70"/>
                </a:cubicBezTo>
                <a:cubicBezTo>
                  <a:pt x="27" y="52"/>
                  <a:pt x="27" y="52"/>
                  <a:pt x="27" y="52"/>
                </a:cubicBezTo>
                <a:lnTo>
                  <a:pt x="17" y="43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2834940" y="1501928"/>
            <a:ext cx="472696" cy="414924"/>
            <a:chOff x="2976992" y="1287047"/>
            <a:chExt cx="652823" cy="573038"/>
          </a:xfrm>
        </p:grpSpPr>
        <p:sp>
          <p:nvSpPr>
            <p:cNvPr id="28" name="Freeform 139"/>
            <p:cNvSpPr>
              <a:spLocks/>
            </p:cNvSpPr>
            <p:nvPr/>
          </p:nvSpPr>
          <p:spPr bwMode="auto">
            <a:xfrm>
              <a:off x="3147451" y="1559058"/>
              <a:ext cx="301024" cy="119685"/>
            </a:xfrm>
            <a:custGeom>
              <a:avLst/>
              <a:gdLst>
                <a:gd name="T0" fmla="*/ 30 w 35"/>
                <a:gd name="T1" fmla="*/ 13 h 14"/>
                <a:gd name="T2" fmla="*/ 5 w 35"/>
                <a:gd name="T3" fmla="*/ 13 h 14"/>
                <a:gd name="T4" fmla="*/ 5 w 35"/>
                <a:gd name="T5" fmla="*/ 13 h 14"/>
                <a:gd name="T6" fmla="*/ 1 w 35"/>
                <a:gd name="T7" fmla="*/ 13 h 14"/>
                <a:gd name="T8" fmla="*/ 1 w 35"/>
                <a:gd name="T9" fmla="*/ 13 h 14"/>
                <a:gd name="T10" fmla="*/ 1 w 35"/>
                <a:gd name="T11" fmla="*/ 9 h 14"/>
                <a:gd name="T12" fmla="*/ 1 w 35"/>
                <a:gd name="T13" fmla="*/ 9 h 14"/>
                <a:gd name="T14" fmla="*/ 34 w 35"/>
                <a:gd name="T15" fmla="*/ 9 h 14"/>
                <a:gd name="T16" fmla="*/ 34 w 35"/>
                <a:gd name="T17" fmla="*/ 9 h 14"/>
                <a:gd name="T18" fmla="*/ 34 w 35"/>
                <a:gd name="T19" fmla="*/ 13 h 14"/>
                <a:gd name="T20" fmla="*/ 34 w 35"/>
                <a:gd name="T21" fmla="*/ 13 h 14"/>
                <a:gd name="T22" fmla="*/ 30 w 35"/>
                <a:gd name="T23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14">
                  <a:moveTo>
                    <a:pt x="30" y="13"/>
                  </a:moveTo>
                  <a:cubicBezTo>
                    <a:pt x="23" y="6"/>
                    <a:pt x="12" y="6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2" y="14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0" y="0"/>
                    <a:pt x="25" y="0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5" y="10"/>
                    <a:pt x="35" y="12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4"/>
                    <a:pt x="31" y="14"/>
                    <a:pt x="30" y="13"/>
                  </a:cubicBezTo>
                  <a:close/>
                </a:path>
              </a:pathLst>
            </a:custGeom>
            <a:solidFill>
              <a:srgbClr val="DA1F28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40"/>
            <p:cNvSpPr>
              <a:spLocks/>
            </p:cNvSpPr>
            <p:nvPr/>
          </p:nvSpPr>
          <p:spPr bwMode="auto">
            <a:xfrm>
              <a:off x="3216360" y="1696878"/>
              <a:ext cx="163206" cy="163207"/>
            </a:xfrm>
            <a:custGeom>
              <a:avLst/>
              <a:gdLst>
                <a:gd name="T0" fmla="*/ 3 w 19"/>
                <a:gd name="T1" fmla="*/ 16 h 19"/>
                <a:gd name="T2" fmla="*/ 3 w 19"/>
                <a:gd name="T3" fmla="*/ 3 h 19"/>
                <a:gd name="T4" fmla="*/ 16 w 19"/>
                <a:gd name="T5" fmla="*/ 3 h 19"/>
                <a:gd name="T6" fmla="*/ 16 w 19"/>
                <a:gd name="T7" fmla="*/ 16 h 19"/>
                <a:gd name="T8" fmla="*/ 3 w 19"/>
                <a:gd name="T9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3" y="16"/>
                  </a:moveTo>
                  <a:cubicBezTo>
                    <a:pt x="0" y="12"/>
                    <a:pt x="0" y="7"/>
                    <a:pt x="3" y="3"/>
                  </a:cubicBezTo>
                  <a:cubicBezTo>
                    <a:pt x="7" y="0"/>
                    <a:pt x="12" y="0"/>
                    <a:pt x="16" y="3"/>
                  </a:cubicBezTo>
                  <a:cubicBezTo>
                    <a:pt x="19" y="7"/>
                    <a:pt x="19" y="12"/>
                    <a:pt x="16" y="16"/>
                  </a:cubicBezTo>
                  <a:cubicBezTo>
                    <a:pt x="12" y="19"/>
                    <a:pt x="7" y="19"/>
                    <a:pt x="3" y="16"/>
                  </a:cubicBezTo>
                  <a:close/>
                </a:path>
              </a:pathLst>
            </a:custGeom>
            <a:solidFill>
              <a:srgbClr val="DA1F28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41"/>
            <p:cNvSpPr>
              <a:spLocks/>
            </p:cNvSpPr>
            <p:nvPr/>
          </p:nvSpPr>
          <p:spPr bwMode="auto">
            <a:xfrm>
              <a:off x="3064035" y="1432120"/>
              <a:ext cx="471484" cy="170461"/>
            </a:xfrm>
            <a:custGeom>
              <a:avLst/>
              <a:gdLst>
                <a:gd name="T0" fmla="*/ 49 w 55"/>
                <a:gd name="T1" fmla="*/ 18 h 20"/>
                <a:gd name="T2" fmla="*/ 5 w 55"/>
                <a:gd name="T3" fmla="*/ 18 h 20"/>
                <a:gd name="T4" fmla="*/ 5 w 55"/>
                <a:gd name="T5" fmla="*/ 18 h 20"/>
                <a:gd name="T6" fmla="*/ 1 w 55"/>
                <a:gd name="T7" fmla="*/ 18 h 20"/>
                <a:gd name="T8" fmla="*/ 1 w 55"/>
                <a:gd name="T9" fmla="*/ 18 h 20"/>
                <a:gd name="T10" fmla="*/ 1 w 55"/>
                <a:gd name="T11" fmla="*/ 14 h 20"/>
                <a:gd name="T12" fmla="*/ 1 w 55"/>
                <a:gd name="T13" fmla="*/ 14 h 20"/>
                <a:gd name="T14" fmla="*/ 54 w 55"/>
                <a:gd name="T15" fmla="*/ 14 h 20"/>
                <a:gd name="T16" fmla="*/ 54 w 55"/>
                <a:gd name="T17" fmla="*/ 14 h 20"/>
                <a:gd name="T18" fmla="*/ 54 w 55"/>
                <a:gd name="T19" fmla="*/ 18 h 20"/>
                <a:gd name="T20" fmla="*/ 54 w 55"/>
                <a:gd name="T21" fmla="*/ 18 h 20"/>
                <a:gd name="T22" fmla="*/ 49 w 55"/>
                <a:gd name="T2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0">
                  <a:moveTo>
                    <a:pt x="49" y="18"/>
                  </a:moveTo>
                  <a:cubicBezTo>
                    <a:pt x="37" y="6"/>
                    <a:pt x="18" y="6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20"/>
                    <a:pt x="2" y="20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5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6" y="0"/>
                    <a:pt x="39" y="0"/>
                    <a:pt x="54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5" y="15"/>
                    <a:pt x="55" y="17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3" y="20"/>
                    <a:pt x="51" y="20"/>
                    <a:pt x="49" y="18"/>
                  </a:cubicBezTo>
                  <a:close/>
                </a:path>
              </a:pathLst>
            </a:custGeom>
            <a:solidFill>
              <a:srgbClr val="DA1F28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42"/>
            <p:cNvSpPr>
              <a:spLocks/>
            </p:cNvSpPr>
            <p:nvPr/>
          </p:nvSpPr>
          <p:spPr bwMode="auto">
            <a:xfrm>
              <a:off x="2976992" y="1294301"/>
              <a:ext cx="641943" cy="224863"/>
            </a:xfrm>
            <a:custGeom>
              <a:avLst/>
              <a:gdLst>
                <a:gd name="T0" fmla="*/ 69 w 75"/>
                <a:gd name="T1" fmla="*/ 25 h 26"/>
                <a:gd name="T2" fmla="*/ 6 w 75"/>
                <a:gd name="T3" fmla="*/ 25 h 26"/>
                <a:gd name="T4" fmla="*/ 6 w 75"/>
                <a:gd name="T5" fmla="*/ 25 h 26"/>
                <a:gd name="T6" fmla="*/ 1 w 75"/>
                <a:gd name="T7" fmla="*/ 25 h 26"/>
                <a:gd name="T8" fmla="*/ 1 w 75"/>
                <a:gd name="T9" fmla="*/ 25 h 26"/>
                <a:gd name="T10" fmla="*/ 1 w 75"/>
                <a:gd name="T11" fmla="*/ 20 h 26"/>
                <a:gd name="T12" fmla="*/ 1 w 75"/>
                <a:gd name="T13" fmla="*/ 20 h 26"/>
                <a:gd name="T14" fmla="*/ 74 w 75"/>
                <a:gd name="T15" fmla="*/ 20 h 26"/>
                <a:gd name="T16" fmla="*/ 74 w 75"/>
                <a:gd name="T17" fmla="*/ 20 h 26"/>
                <a:gd name="T18" fmla="*/ 74 w 75"/>
                <a:gd name="T19" fmla="*/ 25 h 26"/>
                <a:gd name="T20" fmla="*/ 74 w 75"/>
                <a:gd name="T21" fmla="*/ 25 h 26"/>
                <a:gd name="T22" fmla="*/ 69 w 75"/>
                <a:gd name="T23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26">
                  <a:moveTo>
                    <a:pt x="69" y="25"/>
                  </a:moveTo>
                  <a:cubicBezTo>
                    <a:pt x="52" y="7"/>
                    <a:pt x="23" y="7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6"/>
                    <a:pt x="2" y="26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3"/>
                    <a:pt x="0" y="21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1" y="0"/>
                    <a:pt x="54" y="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1"/>
                    <a:pt x="75" y="23"/>
                    <a:pt x="74" y="25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72" y="26"/>
                    <a:pt x="70" y="26"/>
                    <a:pt x="69" y="25"/>
                  </a:cubicBezTo>
                  <a:close/>
                </a:path>
              </a:pathLst>
            </a:custGeom>
            <a:solidFill>
              <a:srgbClr val="DA1F28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43"/>
            <p:cNvSpPr>
              <a:spLocks/>
            </p:cNvSpPr>
            <p:nvPr/>
          </p:nvSpPr>
          <p:spPr bwMode="auto">
            <a:xfrm>
              <a:off x="3158332" y="1551805"/>
              <a:ext cx="297398" cy="119685"/>
            </a:xfrm>
            <a:custGeom>
              <a:avLst/>
              <a:gdLst>
                <a:gd name="T0" fmla="*/ 30 w 35"/>
                <a:gd name="T1" fmla="*/ 13 h 14"/>
                <a:gd name="T2" fmla="*/ 5 w 35"/>
                <a:gd name="T3" fmla="*/ 13 h 14"/>
                <a:gd name="T4" fmla="*/ 5 w 35"/>
                <a:gd name="T5" fmla="*/ 13 h 14"/>
                <a:gd name="T6" fmla="*/ 1 w 35"/>
                <a:gd name="T7" fmla="*/ 13 h 14"/>
                <a:gd name="T8" fmla="*/ 1 w 35"/>
                <a:gd name="T9" fmla="*/ 13 h 14"/>
                <a:gd name="T10" fmla="*/ 1 w 35"/>
                <a:gd name="T11" fmla="*/ 9 h 14"/>
                <a:gd name="T12" fmla="*/ 1 w 35"/>
                <a:gd name="T13" fmla="*/ 9 h 14"/>
                <a:gd name="T14" fmla="*/ 34 w 35"/>
                <a:gd name="T15" fmla="*/ 9 h 14"/>
                <a:gd name="T16" fmla="*/ 34 w 35"/>
                <a:gd name="T17" fmla="*/ 9 h 14"/>
                <a:gd name="T18" fmla="*/ 34 w 35"/>
                <a:gd name="T19" fmla="*/ 13 h 14"/>
                <a:gd name="T20" fmla="*/ 34 w 35"/>
                <a:gd name="T21" fmla="*/ 13 h 14"/>
                <a:gd name="T22" fmla="*/ 30 w 35"/>
                <a:gd name="T23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14">
                  <a:moveTo>
                    <a:pt x="30" y="13"/>
                  </a:moveTo>
                  <a:cubicBezTo>
                    <a:pt x="23" y="6"/>
                    <a:pt x="12" y="6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2" y="14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0" y="0"/>
                    <a:pt x="25" y="0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5" y="10"/>
                    <a:pt x="35" y="12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4"/>
                    <a:pt x="31" y="14"/>
                    <a:pt x="30" y="13"/>
                  </a:cubicBez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44"/>
            <p:cNvSpPr>
              <a:spLocks/>
            </p:cNvSpPr>
            <p:nvPr/>
          </p:nvSpPr>
          <p:spPr bwMode="auto">
            <a:xfrm>
              <a:off x="3223614" y="1678744"/>
              <a:ext cx="174086" cy="174087"/>
            </a:xfrm>
            <a:custGeom>
              <a:avLst/>
              <a:gdLst>
                <a:gd name="T0" fmla="*/ 3 w 20"/>
                <a:gd name="T1" fmla="*/ 17 h 20"/>
                <a:gd name="T2" fmla="*/ 3 w 20"/>
                <a:gd name="T3" fmla="*/ 4 h 20"/>
                <a:gd name="T4" fmla="*/ 16 w 20"/>
                <a:gd name="T5" fmla="*/ 4 h 20"/>
                <a:gd name="T6" fmla="*/ 16 w 20"/>
                <a:gd name="T7" fmla="*/ 17 h 20"/>
                <a:gd name="T8" fmla="*/ 3 w 20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3" y="17"/>
                  </a:moveTo>
                  <a:cubicBezTo>
                    <a:pt x="0" y="13"/>
                    <a:pt x="0" y="7"/>
                    <a:pt x="3" y="4"/>
                  </a:cubicBezTo>
                  <a:cubicBezTo>
                    <a:pt x="7" y="0"/>
                    <a:pt x="12" y="0"/>
                    <a:pt x="16" y="4"/>
                  </a:cubicBezTo>
                  <a:cubicBezTo>
                    <a:pt x="20" y="7"/>
                    <a:pt x="20" y="13"/>
                    <a:pt x="16" y="17"/>
                  </a:cubicBezTo>
                  <a:cubicBezTo>
                    <a:pt x="12" y="20"/>
                    <a:pt x="7" y="20"/>
                    <a:pt x="3" y="17"/>
                  </a:cubicBez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45"/>
            <p:cNvSpPr>
              <a:spLocks/>
            </p:cNvSpPr>
            <p:nvPr/>
          </p:nvSpPr>
          <p:spPr bwMode="auto">
            <a:xfrm>
              <a:off x="3071288" y="1413986"/>
              <a:ext cx="471484" cy="170461"/>
            </a:xfrm>
            <a:custGeom>
              <a:avLst/>
              <a:gdLst>
                <a:gd name="T0" fmla="*/ 50 w 55"/>
                <a:gd name="T1" fmla="*/ 19 h 20"/>
                <a:gd name="T2" fmla="*/ 6 w 55"/>
                <a:gd name="T3" fmla="*/ 19 h 20"/>
                <a:gd name="T4" fmla="*/ 6 w 55"/>
                <a:gd name="T5" fmla="*/ 19 h 20"/>
                <a:gd name="T6" fmla="*/ 1 w 55"/>
                <a:gd name="T7" fmla="*/ 19 h 20"/>
                <a:gd name="T8" fmla="*/ 1 w 55"/>
                <a:gd name="T9" fmla="*/ 19 h 20"/>
                <a:gd name="T10" fmla="*/ 1 w 55"/>
                <a:gd name="T11" fmla="*/ 15 h 20"/>
                <a:gd name="T12" fmla="*/ 1 w 55"/>
                <a:gd name="T13" fmla="*/ 15 h 20"/>
                <a:gd name="T14" fmla="*/ 54 w 55"/>
                <a:gd name="T15" fmla="*/ 15 h 20"/>
                <a:gd name="T16" fmla="*/ 54 w 55"/>
                <a:gd name="T17" fmla="*/ 15 h 20"/>
                <a:gd name="T18" fmla="*/ 54 w 55"/>
                <a:gd name="T19" fmla="*/ 19 h 20"/>
                <a:gd name="T20" fmla="*/ 54 w 55"/>
                <a:gd name="T21" fmla="*/ 19 h 20"/>
                <a:gd name="T22" fmla="*/ 50 w 55"/>
                <a:gd name="T2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0">
                  <a:moveTo>
                    <a:pt x="50" y="19"/>
                  </a:moveTo>
                  <a:cubicBezTo>
                    <a:pt x="37" y="7"/>
                    <a:pt x="18" y="7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20"/>
                    <a:pt x="2" y="20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8"/>
                    <a:pt x="0" y="16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6" y="0"/>
                    <a:pt x="39" y="0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5" y="16"/>
                    <a:pt x="55" y="18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20"/>
                    <a:pt x="51" y="20"/>
                    <a:pt x="50" y="19"/>
                  </a:cubicBez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46"/>
            <p:cNvSpPr>
              <a:spLocks/>
            </p:cNvSpPr>
            <p:nvPr/>
          </p:nvSpPr>
          <p:spPr bwMode="auto">
            <a:xfrm>
              <a:off x="2984245" y="1287047"/>
              <a:ext cx="645570" cy="213982"/>
            </a:xfrm>
            <a:custGeom>
              <a:avLst/>
              <a:gdLst>
                <a:gd name="T0" fmla="*/ 70 w 75"/>
                <a:gd name="T1" fmla="*/ 24 h 25"/>
                <a:gd name="T2" fmla="*/ 6 w 75"/>
                <a:gd name="T3" fmla="*/ 24 h 25"/>
                <a:gd name="T4" fmla="*/ 6 w 75"/>
                <a:gd name="T5" fmla="*/ 24 h 25"/>
                <a:gd name="T6" fmla="*/ 2 w 75"/>
                <a:gd name="T7" fmla="*/ 24 h 25"/>
                <a:gd name="T8" fmla="*/ 2 w 75"/>
                <a:gd name="T9" fmla="*/ 24 h 25"/>
                <a:gd name="T10" fmla="*/ 2 w 75"/>
                <a:gd name="T11" fmla="*/ 20 h 25"/>
                <a:gd name="T12" fmla="*/ 2 w 75"/>
                <a:gd name="T13" fmla="*/ 20 h 25"/>
                <a:gd name="T14" fmla="*/ 74 w 75"/>
                <a:gd name="T15" fmla="*/ 20 h 25"/>
                <a:gd name="T16" fmla="*/ 74 w 75"/>
                <a:gd name="T17" fmla="*/ 20 h 25"/>
                <a:gd name="T18" fmla="*/ 74 w 75"/>
                <a:gd name="T19" fmla="*/ 24 h 25"/>
                <a:gd name="T20" fmla="*/ 74 w 75"/>
                <a:gd name="T21" fmla="*/ 24 h 25"/>
                <a:gd name="T22" fmla="*/ 70 w 75"/>
                <a:gd name="T2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25">
                  <a:moveTo>
                    <a:pt x="70" y="24"/>
                  </a:moveTo>
                  <a:cubicBezTo>
                    <a:pt x="52" y="7"/>
                    <a:pt x="23" y="7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3" y="25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3"/>
                    <a:pt x="0" y="21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1" y="0"/>
                    <a:pt x="54" y="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3" y="25"/>
                    <a:pt x="71" y="25"/>
                    <a:pt x="70" y="24"/>
                  </a:cubicBez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900592" y="3167364"/>
            <a:ext cx="341392" cy="435934"/>
            <a:chOff x="9651764" y="3537806"/>
            <a:chExt cx="471484" cy="602052"/>
          </a:xfrm>
        </p:grpSpPr>
        <p:sp>
          <p:nvSpPr>
            <p:cNvPr id="37" name="Freeform 195"/>
            <p:cNvSpPr>
              <a:spLocks noEditPoints="1"/>
            </p:cNvSpPr>
            <p:nvPr/>
          </p:nvSpPr>
          <p:spPr bwMode="auto">
            <a:xfrm>
              <a:off x="9858492" y="3744535"/>
              <a:ext cx="246622" cy="395323"/>
            </a:xfrm>
            <a:custGeom>
              <a:avLst/>
              <a:gdLst>
                <a:gd name="T0" fmla="*/ 18 w 29"/>
                <a:gd name="T1" fmla="*/ 0 h 46"/>
                <a:gd name="T2" fmla="*/ 18 w 29"/>
                <a:gd name="T3" fmla="*/ 13 h 46"/>
                <a:gd name="T4" fmla="*/ 29 w 29"/>
                <a:gd name="T5" fmla="*/ 13 h 46"/>
                <a:gd name="T6" fmla="*/ 29 w 29"/>
                <a:gd name="T7" fmla="*/ 0 h 46"/>
                <a:gd name="T8" fmla="*/ 18 w 29"/>
                <a:gd name="T9" fmla="*/ 0 h 46"/>
                <a:gd name="T10" fmla="*/ 0 w 29"/>
                <a:gd name="T11" fmla="*/ 32 h 46"/>
                <a:gd name="T12" fmla="*/ 15 w 29"/>
                <a:gd name="T13" fmla="*/ 46 h 46"/>
                <a:gd name="T14" fmla="*/ 29 w 29"/>
                <a:gd name="T15" fmla="*/ 32 h 46"/>
                <a:gd name="T16" fmla="*/ 29 w 29"/>
                <a:gd name="T17" fmla="*/ 15 h 46"/>
                <a:gd name="T18" fmla="*/ 0 w 29"/>
                <a:gd name="T19" fmla="*/ 15 h 46"/>
                <a:gd name="T20" fmla="*/ 0 w 29"/>
                <a:gd name="T21" fmla="*/ 32 h 46"/>
                <a:gd name="T22" fmla="*/ 16 w 29"/>
                <a:gd name="T23" fmla="*/ 0 h 46"/>
                <a:gd name="T24" fmla="*/ 0 w 29"/>
                <a:gd name="T25" fmla="*/ 0 h 46"/>
                <a:gd name="T26" fmla="*/ 0 w 29"/>
                <a:gd name="T27" fmla="*/ 13 h 46"/>
                <a:gd name="T28" fmla="*/ 16 w 29"/>
                <a:gd name="T29" fmla="*/ 13 h 46"/>
                <a:gd name="T30" fmla="*/ 16 w 29"/>
                <a:gd name="T3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46">
                  <a:moveTo>
                    <a:pt x="18" y="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18" y="0"/>
                  </a:lnTo>
                  <a:close/>
                  <a:moveTo>
                    <a:pt x="0" y="32"/>
                  </a:moveTo>
                  <a:cubicBezTo>
                    <a:pt x="0" y="40"/>
                    <a:pt x="7" y="46"/>
                    <a:pt x="15" y="46"/>
                  </a:cubicBezTo>
                  <a:cubicBezTo>
                    <a:pt x="23" y="46"/>
                    <a:pt x="29" y="40"/>
                    <a:pt x="29" y="3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32"/>
                  </a:lnTo>
                  <a:close/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6" y="13"/>
                    <a:pt x="16" y="13"/>
                    <a:pt x="16" y="13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DA1F28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96"/>
            <p:cNvSpPr>
              <a:spLocks/>
            </p:cNvSpPr>
            <p:nvPr/>
          </p:nvSpPr>
          <p:spPr bwMode="auto">
            <a:xfrm>
              <a:off x="9651764" y="3555940"/>
              <a:ext cx="344546" cy="290146"/>
            </a:xfrm>
            <a:custGeom>
              <a:avLst/>
              <a:gdLst>
                <a:gd name="T0" fmla="*/ 0 w 40"/>
                <a:gd name="T1" fmla="*/ 19 h 34"/>
                <a:gd name="T2" fmla="*/ 20 w 40"/>
                <a:gd name="T3" fmla="*/ 0 h 34"/>
                <a:gd name="T4" fmla="*/ 20 w 40"/>
                <a:gd name="T5" fmla="*/ 0 h 34"/>
                <a:gd name="T6" fmla="*/ 40 w 40"/>
                <a:gd name="T7" fmla="*/ 19 h 34"/>
                <a:gd name="T8" fmla="*/ 40 w 40"/>
                <a:gd name="T9" fmla="*/ 19 h 34"/>
                <a:gd name="T10" fmla="*/ 37 w 40"/>
                <a:gd name="T11" fmla="*/ 19 h 34"/>
                <a:gd name="T12" fmla="*/ 32 w 40"/>
                <a:gd name="T13" fmla="*/ 8 h 34"/>
                <a:gd name="T14" fmla="*/ 32 w 40"/>
                <a:gd name="T15" fmla="*/ 8 h 34"/>
                <a:gd name="T16" fmla="*/ 20 w 40"/>
                <a:gd name="T17" fmla="*/ 3 h 34"/>
                <a:gd name="T18" fmla="*/ 20 w 40"/>
                <a:gd name="T19" fmla="*/ 3 h 34"/>
                <a:gd name="T20" fmla="*/ 8 w 40"/>
                <a:gd name="T21" fmla="*/ 8 h 34"/>
                <a:gd name="T22" fmla="*/ 8 w 40"/>
                <a:gd name="T23" fmla="*/ 8 h 34"/>
                <a:gd name="T24" fmla="*/ 3 w 40"/>
                <a:gd name="T25" fmla="*/ 19 h 34"/>
                <a:gd name="T26" fmla="*/ 3 w 40"/>
                <a:gd name="T27" fmla="*/ 19 h 34"/>
                <a:gd name="T28" fmla="*/ 9 w 40"/>
                <a:gd name="T29" fmla="*/ 32 h 34"/>
                <a:gd name="T30" fmla="*/ 9 w 40"/>
                <a:gd name="T31" fmla="*/ 32 h 34"/>
                <a:gd name="T32" fmla="*/ 7 w 40"/>
                <a:gd name="T33" fmla="*/ 34 h 34"/>
                <a:gd name="T34" fmla="*/ 0 w 40"/>
                <a:gd name="T35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34">
                  <a:moveTo>
                    <a:pt x="0" y="19"/>
                  </a:moveTo>
                  <a:cubicBezTo>
                    <a:pt x="0" y="9"/>
                    <a:pt x="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1" y="0"/>
                    <a:pt x="40" y="9"/>
                    <a:pt x="40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5"/>
                    <a:pt x="35" y="11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5"/>
                    <a:pt x="25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5" y="3"/>
                    <a:pt x="11" y="5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5" y="11"/>
                    <a:pt x="3" y="15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4"/>
                    <a:pt x="5" y="29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3" y="30"/>
                    <a:pt x="0" y="25"/>
                    <a:pt x="0" y="19"/>
                  </a:cubicBezTo>
                  <a:close/>
                </a:path>
              </a:pathLst>
            </a:custGeom>
            <a:solidFill>
              <a:srgbClr val="DA1F28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97"/>
            <p:cNvSpPr>
              <a:spLocks noEditPoints="1"/>
            </p:cNvSpPr>
            <p:nvPr/>
          </p:nvSpPr>
          <p:spPr bwMode="auto">
            <a:xfrm>
              <a:off x="9872999" y="3737281"/>
              <a:ext cx="250249" cy="391697"/>
            </a:xfrm>
            <a:custGeom>
              <a:avLst/>
              <a:gdLst>
                <a:gd name="T0" fmla="*/ 18 w 29"/>
                <a:gd name="T1" fmla="*/ 0 h 46"/>
                <a:gd name="T2" fmla="*/ 18 w 29"/>
                <a:gd name="T3" fmla="*/ 13 h 46"/>
                <a:gd name="T4" fmla="*/ 29 w 29"/>
                <a:gd name="T5" fmla="*/ 13 h 46"/>
                <a:gd name="T6" fmla="*/ 29 w 29"/>
                <a:gd name="T7" fmla="*/ 0 h 46"/>
                <a:gd name="T8" fmla="*/ 18 w 29"/>
                <a:gd name="T9" fmla="*/ 0 h 46"/>
                <a:gd name="T10" fmla="*/ 0 w 29"/>
                <a:gd name="T11" fmla="*/ 31 h 46"/>
                <a:gd name="T12" fmla="*/ 14 w 29"/>
                <a:gd name="T13" fmla="*/ 46 h 46"/>
                <a:gd name="T14" fmla="*/ 29 w 29"/>
                <a:gd name="T15" fmla="*/ 31 h 46"/>
                <a:gd name="T16" fmla="*/ 29 w 29"/>
                <a:gd name="T17" fmla="*/ 15 h 46"/>
                <a:gd name="T18" fmla="*/ 0 w 29"/>
                <a:gd name="T19" fmla="*/ 15 h 46"/>
                <a:gd name="T20" fmla="*/ 0 w 29"/>
                <a:gd name="T21" fmla="*/ 31 h 46"/>
                <a:gd name="T22" fmla="*/ 15 w 29"/>
                <a:gd name="T23" fmla="*/ 0 h 46"/>
                <a:gd name="T24" fmla="*/ 0 w 29"/>
                <a:gd name="T25" fmla="*/ 0 h 46"/>
                <a:gd name="T26" fmla="*/ 0 w 29"/>
                <a:gd name="T27" fmla="*/ 13 h 46"/>
                <a:gd name="T28" fmla="*/ 15 w 29"/>
                <a:gd name="T29" fmla="*/ 13 h 46"/>
                <a:gd name="T30" fmla="*/ 15 w 29"/>
                <a:gd name="T3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46">
                  <a:moveTo>
                    <a:pt x="18" y="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18" y="0"/>
                  </a:lnTo>
                  <a:close/>
                  <a:moveTo>
                    <a:pt x="0" y="31"/>
                  </a:moveTo>
                  <a:cubicBezTo>
                    <a:pt x="0" y="39"/>
                    <a:pt x="6" y="46"/>
                    <a:pt x="14" y="46"/>
                  </a:cubicBezTo>
                  <a:cubicBezTo>
                    <a:pt x="22" y="46"/>
                    <a:pt x="29" y="39"/>
                    <a:pt x="29" y="31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31"/>
                  </a:lnTo>
                  <a:close/>
                  <a:moveTo>
                    <a:pt x="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5" y="13"/>
                    <a:pt x="15" y="13"/>
                    <a:pt x="15" y="13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98"/>
            <p:cNvSpPr>
              <a:spLocks/>
            </p:cNvSpPr>
            <p:nvPr/>
          </p:nvSpPr>
          <p:spPr bwMode="auto">
            <a:xfrm>
              <a:off x="9669898" y="3537806"/>
              <a:ext cx="333666" cy="301026"/>
            </a:xfrm>
            <a:custGeom>
              <a:avLst/>
              <a:gdLst>
                <a:gd name="T0" fmla="*/ 0 w 39"/>
                <a:gd name="T1" fmla="*/ 20 h 35"/>
                <a:gd name="T2" fmla="*/ 19 w 39"/>
                <a:gd name="T3" fmla="*/ 0 h 35"/>
                <a:gd name="T4" fmla="*/ 19 w 39"/>
                <a:gd name="T5" fmla="*/ 0 h 35"/>
                <a:gd name="T6" fmla="*/ 39 w 39"/>
                <a:gd name="T7" fmla="*/ 20 h 35"/>
                <a:gd name="T8" fmla="*/ 39 w 39"/>
                <a:gd name="T9" fmla="*/ 20 h 35"/>
                <a:gd name="T10" fmla="*/ 36 w 39"/>
                <a:gd name="T11" fmla="*/ 20 h 35"/>
                <a:gd name="T12" fmla="*/ 31 w 39"/>
                <a:gd name="T13" fmla="*/ 8 h 35"/>
                <a:gd name="T14" fmla="*/ 31 w 39"/>
                <a:gd name="T15" fmla="*/ 8 h 35"/>
                <a:gd name="T16" fmla="*/ 19 w 39"/>
                <a:gd name="T17" fmla="*/ 3 h 35"/>
                <a:gd name="T18" fmla="*/ 19 w 39"/>
                <a:gd name="T19" fmla="*/ 3 h 35"/>
                <a:gd name="T20" fmla="*/ 7 w 39"/>
                <a:gd name="T21" fmla="*/ 8 h 35"/>
                <a:gd name="T22" fmla="*/ 7 w 39"/>
                <a:gd name="T23" fmla="*/ 8 h 35"/>
                <a:gd name="T24" fmla="*/ 3 w 39"/>
                <a:gd name="T25" fmla="*/ 20 h 35"/>
                <a:gd name="T26" fmla="*/ 3 w 39"/>
                <a:gd name="T27" fmla="*/ 20 h 35"/>
                <a:gd name="T28" fmla="*/ 8 w 39"/>
                <a:gd name="T29" fmla="*/ 32 h 35"/>
                <a:gd name="T30" fmla="*/ 8 w 39"/>
                <a:gd name="T31" fmla="*/ 32 h 35"/>
                <a:gd name="T32" fmla="*/ 6 w 39"/>
                <a:gd name="T33" fmla="*/ 35 h 35"/>
                <a:gd name="T34" fmla="*/ 0 w 39"/>
                <a:gd name="T35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35">
                  <a:moveTo>
                    <a:pt x="0" y="20"/>
                  </a:moveTo>
                  <a:cubicBezTo>
                    <a:pt x="0" y="9"/>
                    <a:pt x="8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30" y="1"/>
                    <a:pt x="39" y="9"/>
                    <a:pt x="39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16"/>
                    <a:pt x="34" y="11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8" y="5"/>
                    <a:pt x="24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3"/>
                    <a:pt x="10" y="5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4" y="11"/>
                    <a:pt x="3" y="16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5"/>
                    <a:pt x="5" y="29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1"/>
                    <a:pt x="0" y="26"/>
                    <a:pt x="0" y="20"/>
                  </a:cubicBez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1" name="Freeform 191"/>
          <p:cNvSpPr>
            <a:spLocks noEditPoints="1"/>
          </p:cNvSpPr>
          <p:nvPr/>
        </p:nvSpPr>
        <p:spPr bwMode="auto">
          <a:xfrm>
            <a:off x="4847168" y="1501928"/>
            <a:ext cx="417548" cy="417550"/>
          </a:xfrm>
          <a:custGeom>
            <a:avLst/>
            <a:gdLst>
              <a:gd name="T0" fmla="*/ 67 w 67"/>
              <a:gd name="T1" fmla="*/ 31 h 67"/>
              <a:gd name="T2" fmla="*/ 52 w 67"/>
              <a:gd name="T3" fmla="*/ 14 h 67"/>
              <a:gd name="T4" fmla="*/ 35 w 67"/>
              <a:gd name="T5" fmla="*/ 50 h 67"/>
              <a:gd name="T6" fmla="*/ 53 w 67"/>
              <a:gd name="T7" fmla="*/ 35 h 67"/>
              <a:gd name="T8" fmla="*/ 35 w 67"/>
              <a:gd name="T9" fmla="*/ 50 h 67"/>
              <a:gd name="T10" fmla="*/ 35 w 67"/>
              <a:gd name="T11" fmla="*/ 0 h 67"/>
              <a:gd name="T12" fmla="*/ 47 w 67"/>
              <a:gd name="T13" fmla="*/ 12 h 67"/>
              <a:gd name="T14" fmla="*/ 47 w 67"/>
              <a:gd name="T15" fmla="*/ 55 h 67"/>
              <a:gd name="T16" fmla="*/ 35 w 67"/>
              <a:gd name="T17" fmla="*/ 67 h 67"/>
              <a:gd name="T18" fmla="*/ 47 w 67"/>
              <a:gd name="T19" fmla="*/ 55 h 67"/>
              <a:gd name="T20" fmla="*/ 52 w 67"/>
              <a:gd name="T21" fmla="*/ 53 h 67"/>
              <a:gd name="T22" fmla="*/ 67 w 67"/>
              <a:gd name="T23" fmla="*/ 35 h 67"/>
              <a:gd name="T24" fmla="*/ 46 w 67"/>
              <a:gd name="T25" fmla="*/ 62 h 67"/>
              <a:gd name="T26" fmla="*/ 42 w 67"/>
              <a:gd name="T27" fmla="*/ 66 h 67"/>
              <a:gd name="T28" fmla="*/ 51 w 67"/>
              <a:gd name="T29" fmla="*/ 56 h 67"/>
              <a:gd name="T30" fmla="*/ 46 w 67"/>
              <a:gd name="T31" fmla="*/ 5 h 67"/>
              <a:gd name="T32" fmla="*/ 51 w 67"/>
              <a:gd name="T33" fmla="*/ 11 h 67"/>
              <a:gd name="T34" fmla="*/ 42 w 67"/>
              <a:gd name="T35" fmla="*/ 1 h 67"/>
              <a:gd name="T36" fmla="*/ 49 w 67"/>
              <a:gd name="T37" fmla="*/ 15 h 67"/>
              <a:gd name="T38" fmla="*/ 35 w 67"/>
              <a:gd name="T39" fmla="*/ 31 h 67"/>
              <a:gd name="T40" fmla="*/ 49 w 67"/>
              <a:gd name="T41" fmla="*/ 15 h 67"/>
              <a:gd name="T42" fmla="*/ 20 w 67"/>
              <a:gd name="T43" fmla="*/ 12 h 67"/>
              <a:gd name="T44" fmla="*/ 32 w 67"/>
              <a:gd name="T45" fmla="*/ 0 h 67"/>
              <a:gd name="T46" fmla="*/ 14 w 67"/>
              <a:gd name="T47" fmla="*/ 31 h 67"/>
              <a:gd name="T48" fmla="*/ 32 w 67"/>
              <a:gd name="T49" fmla="*/ 17 h 67"/>
              <a:gd name="T50" fmla="*/ 14 w 67"/>
              <a:gd name="T51" fmla="*/ 31 h 67"/>
              <a:gd name="T52" fmla="*/ 8 w 67"/>
              <a:gd name="T53" fmla="*/ 12 h 67"/>
              <a:gd name="T54" fmla="*/ 11 w 67"/>
              <a:gd name="T55" fmla="*/ 31 h 67"/>
              <a:gd name="T56" fmla="*/ 21 w 67"/>
              <a:gd name="T57" fmla="*/ 5 h 67"/>
              <a:gd name="T58" fmla="*/ 10 w 67"/>
              <a:gd name="T59" fmla="*/ 9 h 67"/>
              <a:gd name="T60" fmla="*/ 21 w 67"/>
              <a:gd name="T61" fmla="*/ 5 h 67"/>
              <a:gd name="T62" fmla="*/ 0 w 67"/>
              <a:gd name="T63" fmla="*/ 35 h 67"/>
              <a:gd name="T64" fmla="*/ 15 w 67"/>
              <a:gd name="T65" fmla="*/ 53 h 67"/>
              <a:gd name="T66" fmla="*/ 21 w 67"/>
              <a:gd name="T67" fmla="*/ 62 h 67"/>
              <a:gd name="T68" fmla="*/ 10 w 67"/>
              <a:gd name="T69" fmla="*/ 58 h 67"/>
              <a:gd name="T70" fmla="*/ 21 w 67"/>
              <a:gd name="T71" fmla="*/ 62 h 67"/>
              <a:gd name="T72" fmla="*/ 32 w 67"/>
              <a:gd name="T73" fmla="*/ 50 h 67"/>
              <a:gd name="T74" fmla="*/ 14 w 67"/>
              <a:gd name="T75" fmla="*/ 35 h 67"/>
              <a:gd name="T76" fmla="*/ 23 w 67"/>
              <a:gd name="T77" fmla="*/ 60 h 67"/>
              <a:gd name="T78" fmla="*/ 32 w 67"/>
              <a:gd name="T79" fmla="*/ 53 h 67"/>
              <a:gd name="T80" fmla="*/ 23 w 67"/>
              <a:gd name="T81" fmla="*/ 6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7" h="67">
                <a:moveTo>
                  <a:pt x="57" y="31"/>
                </a:moveTo>
                <a:cubicBezTo>
                  <a:pt x="67" y="31"/>
                  <a:pt x="67" y="31"/>
                  <a:pt x="67" y="31"/>
                </a:cubicBezTo>
                <a:cubicBezTo>
                  <a:pt x="67" y="24"/>
                  <a:pt x="64" y="17"/>
                  <a:pt x="59" y="12"/>
                </a:cubicBezTo>
                <a:cubicBezTo>
                  <a:pt x="57" y="13"/>
                  <a:pt x="55" y="13"/>
                  <a:pt x="52" y="14"/>
                </a:cubicBezTo>
                <a:cubicBezTo>
                  <a:pt x="55" y="19"/>
                  <a:pt x="56" y="25"/>
                  <a:pt x="57" y="31"/>
                </a:cubicBezTo>
                <a:close/>
                <a:moveTo>
                  <a:pt x="35" y="50"/>
                </a:moveTo>
                <a:cubicBezTo>
                  <a:pt x="40" y="50"/>
                  <a:pt x="45" y="51"/>
                  <a:pt x="49" y="52"/>
                </a:cubicBezTo>
                <a:cubicBezTo>
                  <a:pt x="52" y="47"/>
                  <a:pt x="53" y="41"/>
                  <a:pt x="53" y="35"/>
                </a:cubicBezTo>
                <a:cubicBezTo>
                  <a:pt x="35" y="35"/>
                  <a:pt x="35" y="35"/>
                  <a:pt x="35" y="35"/>
                </a:cubicBezTo>
                <a:lnTo>
                  <a:pt x="35" y="50"/>
                </a:lnTo>
                <a:close/>
                <a:moveTo>
                  <a:pt x="44" y="7"/>
                </a:moveTo>
                <a:cubicBezTo>
                  <a:pt x="41" y="4"/>
                  <a:pt x="38" y="2"/>
                  <a:pt x="35" y="0"/>
                </a:cubicBezTo>
                <a:cubicBezTo>
                  <a:pt x="35" y="13"/>
                  <a:pt x="35" y="13"/>
                  <a:pt x="35" y="13"/>
                </a:cubicBezTo>
                <a:cubicBezTo>
                  <a:pt x="39" y="13"/>
                  <a:pt x="43" y="13"/>
                  <a:pt x="47" y="12"/>
                </a:cubicBezTo>
                <a:cubicBezTo>
                  <a:pt x="46" y="10"/>
                  <a:pt x="45" y="9"/>
                  <a:pt x="44" y="7"/>
                </a:cubicBezTo>
                <a:close/>
                <a:moveTo>
                  <a:pt x="47" y="55"/>
                </a:moveTo>
                <a:cubicBezTo>
                  <a:pt x="43" y="54"/>
                  <a:pt x="39" y="53"/>
                  <a:pt x="35" y="53"/>
                </a:cubicBezTo>
                <a:cubicBezTo>
                  <a:pt x="35" y="67"/>
                  <a:pt x="35" y="67"/>
                  <a:pt x="35" y="67"/>
                </a:cubicBezTo>
                <a:cubicBezTo>
                  <a:pt x="38" y="65"/>
                  <a:pt x="41" y="63"/>
                  <a:pt x="44" y="60"/>
                </a:cubicBezTo>
                <a:cubicBezTo>
                  <a:pt x="45" y="58"/>
                  <a:pt x="46" y="57"/>
                  <a:pt x="47" y="55"/>
                </a:cubicBezTo>
                <a:close/>
                <a:moveTo>
                  <a:pt x="57" y="35"/>
                </a:moveTo>
                <a:cubicBezTo>
                  <a:pt x="56" y="41"/>
                  <a:pt x="55" y="47"/>
                  <a:pt x="52" y="53"/>
                </a:cubicBezTo>
                <a:cubicBezTo>
                  <a:pt x="55" y="53"/>
                  <a:pt x="57" y="54"/>
                  <a:pt x="59" y="55"/>
                </a:cubicBezTo>
                <a:cubicBezTo>
                  <a:pt x="64" y="50"/>
                  <a:pt x="67" y="42"/>
                  <a:pt x="67" y="35"/>
                </a:cubicBezTo>
                <a:lnTo>
                  <a:pt x="57" y="35"/>
                </a:lnTo>
                <a:close/>
                <a:moveTo>
                  <a:pt x="46" y="62"/>
                </a:moveTo>
                <a:cubicBezTo>
                  <a:pt x="46" y="62"/>
                  <a:pt x="46" y="62"/>
                  <a:pt x="46" y="62"/>
                </a:cubicBezTo>
                <a:cubicBezTo>
                  <a:pt x="45" y="63"/>
                  <a:pt x="44" y="65"/>
                  <a:pt x="42" y="66"/>
                </a:cubicBezTo>
                <a:cubicBezTo>
                  <a:pt x="48" y="64"/>
                  <a:pt x="53" y="62"/>
                  <a:pt x="57" y="58"/>
                </a:cubicBezTo>
                <a:cubicBezTo>
                  <a:pt x="55" y="57"/>
                  <a:pt x="53" y="56"/>
                  <a:pt x="51" y="56"/>
                </a:cubicBezTo>
                <a:cubicBezTo>
                  <a:pt x="49" y="58"/>
                  <a:pt x="48" y="60"/>
                  <a:pt x="46" y="62"/>
                </a:cubicBezTo>
                <a:close/>
                <a:moveTo>
                  <a:pt x="46" y="5"/>
                </a:move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49" y="9"/>
                  <a:pt x="51" y="11"/>
                </a:cubicBezTo>
                <a:cubicBezTo>
                  <a:pt x="53" y="11"/>
                  <a:pt x="55" y="10"/>
                  <a:pt x="57" y="9"/>
                </a:cubicBezTo>
                <a:cubicBezTo>
                  <a:pt x="53" y="5"/>
                  <a:pt x="48" y="2"/>
                  <a:pt x="42" y="1"/>
                </a:cubicBezTo>
                <a:cubicBezTo>
                  <a:pt x="44" y="2"/>
                  <a:pt x="45" y="3"/>
                  <a:pt x="46" y="5"/>
                </a:cubicBezTo>
                <a:close/>
                <a:moveTo>
                  <a:pt x="49" y="15"/>
                </a:moveTo>
                <a:cubicBezTo>
                  <a:pt x="45" y="16"/>
                  <a:pt x="40" y="17"/>
                  <a:pt x="35" y="17"/>
                </a:cubicBezTo>
                <a:cubicBezTo>
                  <a:pt x="35" y="31"/>
                  <a:pt x="35" y="31"/>
                  <a:pt x="35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25"/>
                  <a:pt x="51" y="20"/>
                  <a:pt x="49" y="15"/>
                </a:cubicBezTo>
                <a:close/>
                <a:moveTo>
                  <a:pt x="23" y="7"/>
                </a:moveTo>
                <a:cubicBezTo>
                  <a:pt x="22" y="9"/>
                  <a:pt x="21" y="10"/>
                  <a:pt x="20" y="12"/>
                </a:cubicBezTo>
                <a:cubicBezTo>
                  <a:pt x="24" y="13"/>
                  <a:pt x="28" y="13"/>
                  <a:pt x="32" y="13"/>
                </a:cubicBezTo>
                <a:cubicBezTo>
                  <a:pt x="32" y="0"/>
                  <a:pt x="32" y="0"/>
                  <a:pt x="32" y="0"/>
                </a:cubicBezTo>
                <a:cubicBezTo>
                  <a:pt x="29" y="2"/>
                  <a:pt x="26" y="4"/>
                  <a:pt x="23" y="7"/>
                </a:cubicBezTo>
                <a:close/>
                <a:moveTo>
                  <a:pt x="14" y="31"/>
                </a:moveTo>
                <a:cubicBezTo>
                  <a:pt x="32" y="31"/>
                  <a:pt x="32" y="31"/>
                  <a:pt x="32" y="31"/>
                </a:cubicBezTo>
                <a:cubicBezTo>
                  <a:pt x="32" y="17"/>
                  <a:pt x="32" y="17"/>
                  <a:pt x="32" y="17"/>
                </a:cubicBezTo>
                <a:cubicBezTo>
                  <a:pt x="27" y="17"/>
                  <a:pt x="23" y="16"/>
                  <a:pt x="18" y="15"/>
                </a:cubicBezTo>
                <a:cubicBezTo>
                  <a:pt x="16" y="20"/>
                  <a:pt x="14" y="25"/>
                  <a:pt x="14" y="31"/>
                </a:cubicBezTo>
                <a:close/>
                <a:moveTo>
                  <a:pt x="15" y="14"/>
                </a:moveTo>
                <a:cubicBezTo>
                  <a:pt x="12" y="13"/>
                  <a:pt x="10" y="13"/>
                  <a:pt x="8" y="12"/>
                </a:cubicBezTo>
                <a:cubicBezTo>
                  <a:pt x="3" y="17"/>
                  <a:pt x="0" y="24"/>
                  <a:pt x="0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25"/>
                  <a:pt x="12" y="19"/>
                  <a:pt x="15" y="14"/>
                </a:cubicBezTo>
                <a:close/>
                <a:moveTo>
                  <a:pt x="21" y="5"/>
                </a:moveTo>
                <a:cubicBezTo>
                  <a:pt x="22" y="3"/>
                  <a:pt x="24" y="2"/>
                  <a:pt x="25" y="1"/>
                </a:cubicBezTo>
                <a:cubicBezTo>
                  <a:pt x="19" y="2"/>
                  <a:pt x="14" y="5"/>
                  <a:pt x="10" y="9"/>
                </a:cubicBezTo>
                <a:cubicBezTo>
                  <a:pt x="12" y="10"/>
                  <a:pt x="14" y="11"/>
                  <a:pt x="16" y="11"/>
                </a:cubicBezTo>
                <a:cubicBezTo>
                  <a:pt x="18" y="9"/>
                  <a:pt x="19" y="7"/>
                  <a:pt x="21" y="5"/>
                </a:cubicBezTo>
                <a:close/>
                <a:moveTo>
                  <a:pt x="10" y="35"/>
                </a:moveTo>
                <a:cubicBezTo>
                  <a:pt x="0" y="35"/>
                  <a:pt x="0" y="35"/>
                  <a:pt x="0" y="35"/>
                </a:cubicBezTo>
                <a:cubicBezTo>
                  <a:pt x="0" y="42"/>
                  <a:pt x="3" y="50"/>
                  <a:pt x="8" y="55"/>
                </a:cubicBezTo>
                <a:cubicBezTo>
                  <a:pt x="10" y="54"/>
                  <a:pt x="12" y="53"/>
                  <a:pt x="15" y="53"/>
                </a:cubicBezTo>
                <a:cubicBezTo>
                  <a:pt x="12" y="47"/>
                  <a:pt x="11" y="41"/>
                  <a:pt x="10" y="35"/>
                </a:cubicBezTo>
                <a:close/>
                <a:moveTo>
                  <a:pt x="21" y="62"/>
                </a:moveTo>
                <a:cubicBezTo>
                  <a:pt x="19" y="60"/>
                  <a:pt x="18" y="58"/>
                  <a:pt x="16" y="56"/>
                </a:cubicBezTo>
                <a:cubicBezTo>
                  <a:pt x="14" y="56"/>
                  <a:pt x="12" y="57"/>
                  <a:pt x="10" y="58"/>
                </a:cubicBezTo>
                <a:cubicBezTo>
                  <a:pt x="14" y="62"/>
                  <a:pt x="19" y="64"/>
                  <a:pt x="25" y="66"/>
                </a:cubicBezTo>
                <a:cubicBezTo>
                  <a:pt x="24" y="65"/>
                  <a:pt x="22" y="63"/>
                  <a:pt x="21" y="62"/>
                </a:cubicBezTo>
                <a:close/>
                <a:moveTo>
                  <a:pt x="18" y="52"/>
                </a:moveTo>
                <a:cubicBezTo>
                  <a:pt x="23" y="51"/>
                  <a:pt x="27" y="50"/>
                  <a:pt x="32" y="50"/>
                </a:cubicBezTo>
                <a:cubicBezTo>
                  <a:pt x="32" y="35"/>
                  <a:pt x="32" y="35"/>
                  <a:pt x="32" y="35"/>
                </a:cubicBezTo>
                <a:cubicBezTo>
                  <a:pt x="14" y="35"/>
                  <a:pt x="14" y="35"/>
                  <a:pt x="14" y="35"/>
                </a:cubicBezTo>
                <a:cubicBezTo>
                  <a:pt x="14" y="41"/>
                  <a:pt x="16" y="47"/>
                  <a:pt x="18" y="52"/>
                </a:cubicBezTo>
                <a:close/>
                <a:moveTo>
                  <a:pt x="23" y="60"/>
                </a:moveTo>
                <a:cubicBezTo>
                  <a:pt x="26" y="63"/>
                  <a:pt x="29" y="65"/>
                  <a:pt x="32" y="67"/>
                </a:cubicBezTo>
                <a:cubicBezTo>
                  <a:pt x="32" y="53"/>
                  <a:pt x="32" y="53"/>
                  <a:pt x="32" y="53"/>
                </a:cubicBezTo>
                <a:cubicBezTo>
                  <a:pt x="28" y="53"/>
                  <a:pt x="24" y="54"/>
                  <a:pt x="20" y="55"/>
                </a:cubicBezTo>
                <a:cubicBezTo>
                  <a:pt x="21" y="57"/>
                  <a:pt x="22" y="58"/>
                  <a:pt x="23" y="60"/>
                </a:cubicBezTo>
                <a:close/>
              </a:path>
            </a:pathLst>
          </a:custGeom>
          <a:solidFill>
            <a:srgbClr val="DA1F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6804248" y="1501928"/>
            <a:ext cx="323010" cy="472700"/>
            <a:chOff x="4353659" y="1243525"/>
            <a:chExt cx="446097" cy="652828"/>
          </a:xfrm>
        </p:grpSpPr>
        <p:sp>
          <p:nvSpPr>
            <p:cNvPr id="43" name="Freeform 150"/>
            <p:cNvSpPr>
              <a:spLocks noEditPoints="1"/>
            </p:cNvSpPr>
            <p:nvPr/>
          </p:nvSpPr>
          <p:spPr bwMode="auto">
            <a:xfrm>
              <a:off x="4447956" y="1250779"/>
              <a:ext cx="246622" cy="413458"/>
            </a:xfrm>
            <a:custGeom>
              <a:avLst/>
              <a:gdLst>
                <a:gd name="T0" fmla="*/ 13 w 29"/>
                <a:gd name="T1" fmla="*/ 48 h 48"/>
                <a:gd name="T2" fmla="*/ 16 w 29"/>
                <a:gd name="T3" fmla="*/ 48 h 48"/>
                <a:gd name="T4" fmla="*/ 29 w 29"/>
                <a:gd name="T5" fmla="*/ 37 h 48"/>
                <a:gd name="T6" fmla="*/ 29 w 29"/>
                <a:gd name="T7" fmla="*/ 24 h 48"/>
                <a:gd name="T8" fmla="*/ 29 w 29"/>
                <a:gd name="T9" fmla="*/ 22 h 48"/>
                <a:gd name="T10" fmla="*/ 29 w 29"/>
                <a:gd name="T11" fmla="*/ 12 h 48"/>
                <a:gd name="T12" fmla="*/ 16 w 29"/>
                <a:gd name="T13" fmla="*/ 0 h 48"/>
                <a:gd name="T14" fmla="*/ 13 w 29"/>
                <a:gd name="T15" fmla="*/ 0 h 48"/>
                <a:gd name="T16" fmla="*/ 0 w 29"/>
                <a:gd name="T17" fmla="*/ 12 h 48"/>
                <a:gd name="T18" fmla="*/ 0 w 29"/>
                <a:gd name="T19" fmla="*/ 22 h 48"/>
                <a:gd name="T20" fmla="*/ 0 w 29"/>
                <a:gd name="T21" fmla="*/ 24 h 48"/>
                <a:gd name="T22" fmla="*/ 0 w 29"/>
                <a:gd name="T23" fmla="*/ 37 h 48"/>
                <a:gd name="T24" fmla="*/ 13 w 29"/>
                <a:gd name="T25" fmla="*/ 48 h 48"/>
                <a:gd name="T26" fmla="*/ 27 w 29"/>
                <a:gd name="T27" fmla="*/ 37 h 48"/>
                <a:gd name="T28" fmla="*/ 16 w 29"/>
                <a:gd name="T29" fmla="*/ 46 h 48"/>
                <a:gd name="T30" fmla="*/ 13 w 29"/>
                <a:gd name="T31" fmla="*/ 46 h 48"/>
                <a:gd name="T32" fmla="*/ 2 w 29"/>
                <a:gd name="T33" fmla="*/ 37 h 48"/>
                <a:gd name="T34" fmla="*/ 2 w 29"/>
                <a:gd name="T35" fmla="*/ 25 h 48"/>
                <a:gd name="T36" fmla="*/ 27 w 29"/>
                <a:gd name="T37" fmla="*/ 25 h 48"/>
                <a:gd name="T38" fmla="*/ 27 w 29"/>
                <a:gd name="T39" fmla="*/ 3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48">
                  <a:moveTo>
                    <a:pt x="13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23" y="48"/>
                    <a:pt x="29" y="43"/>
                    <a:pt x="29" y="37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3"/>
                    <a:pt x="29" y="2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5"/>
                    <a:pt x="23" y="0"/>
                    <a:pt x="1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3"/>
                    <a:pt x="5" y="48"/>
                    <a:pt x="13" y="48"/>
                  </a:cubicBezTo>
                  <a:close/>
                  <a:moveTo>
                    <a:pt x="27" y="37"/>
                  </a:moveTo>
                  <a:cubicBezTo>
                    <a:pt x="27" y="42"/>
                    <a:pt x="22" y="46"/>
                    <a:pt x="16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7" y="46"/>
                    <a:pt x="2" y="42"/>
                    <a:pt x="2" y="37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7" y="25"/>
                    <a:pt x="27" y="25"/>
                    <a:pt x="27" y="25"/>
                  </a:cubicBezTo>
                  <a:lnTo>
                    <a:pt x="27" y="37"/>
                  </a:lnTo>
                  <a:close/>
                </a:path>
              </a:pathLst>
            </a:custGeom>
            <a:solidFill>
              <a:srgbClr val="DA1F28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51"/>
            <p:cNvSpPr>
              <a:spLocks/>
            </p:cNvSpPr>
            <p:nvPr/>
          </p:nvSpPr>
          <p:spPr bwMode="auto">
            <a:xfrm>
              <a:off x="4353659" y="1551805"/>
              <a:ext cx="435216" cy="344548"/>
            </a:xfrm>
            <a:custGeom>
              <a:avLst/>
              <a:gdLst>
                <a:gd name="T0" fmla="*/ 51 w 51"/>
                <a:gd name="T1" fmla="*/ 2 h 40"/>
                <a:gd name="T2" fmla="*/ 48 w 51"/>
                <a:gd name="T3" fmla="*/ 0 h 40"/>
                <a:gd name="T4" fmla="*/ 45 w 51"/>
                <a:gd name="T5" fmla="*/ 2 h 40"/>
                <a:gd name="T6" fmla="*/ 25 w 51"/>
                <a:gd name="T7" fmla="*/ 22 h 40"/>
                <a:gd name="T8" fmla="*/ 5 w 51"/>
                <a:gd name="T9" fmla="*/ 2 h 40"/>
                <a:gd name="T10" fmla="*/ 3 w 51"/>
                <a:gd name="T11" fmla="*/ 0 h 40"/>
                <a:gd name="T12" fmla="*/ 0 w 51"/>
                <a:gd name="T13" fmla="*/ 2 h 40"/>
                <a:gd name="T14" fmla="*/ 23 w 51"/>
                <a:gd name="T15" fmla="*/ 27 h 40"/>
                <a:gd name="T16" fmla="*/ 23 w 51"/>
                <a:gd name="T17" fmla="*/ 35 h 40"/>
                <a:gd name="T18" fmla="*/ 10 w 51"/>
                <a:gd name="T19" fmla="*/ 35 h 40"/>
                <a:gd name="T20" fmla="*/ 7 w 51"/>
                <a:gd name="T21" fmla="*/ 38 h 40"/>
                <a:gd name="T22" fmla="*/ 10 w 51"/>
                <a:gd name="T23" fmla="*/ 40 h 40"/>
                <a:gd name="T24" fmla="*/ 41 w 51"/>
                <a:gd name="T25" fmla="*/ 40 h 40"/>
                <a:gd name="T26" fmla="*/ 43 w 51"/>
                <a:gd name="T27" fmla="*/ 38 h 40"/>
                <a:gd name="T28" fmla="*/ 41 w 51"/>
                <a:gd name="T29" fmla="*/ 35 h 40"/>
                <a:gd name="T30" fmla="*/ 28 w 51"/>
                <a:gd name="T31" fmla="*/ 35 h 40"/>
                <a:gd name="T32" fmla="*/ 28 w 51"/>
                <a:gd name="T33" fmla="*/ 27 h 40"/>
                <a:gd name="T34" fmla="*/ 51 w 51"/>
                <a:gd name="T35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" h="40">
                  <a:moveTo>
                    <a:pt x="51" y="2"/>
                  </a:moveTo>
                  <a:cubicBezTo>
                    <a:pt x="51" y="1"/>
                    <a:pt x="49" y="0"/>
                    <a:pt x="48" y="0"/>
                  </a:cubicBezTo>
                  <a:cubicBezTo>
                    <a:pt x="47" y="0"/>
                    <a:pt x="45" y="1"/>
                    <a:pt x="45" y="2"/>
                  </a:cubicBezTo>
                  <a:cubicBezTo>
                    <a:pt x="45" y="13"/>
                    <a:pt x="36" y="22"/>
                    <a:pt x="25" y="22"/>
                  </a:cubicBezTo>
                  <a:cubicBezTo>
                    <a:pt x="14" y="22"/>
                    <a:pt x="5" y="13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5"/>
                    <a:pt x="10" y="26"/>
                    <a:pt x="23" y="2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5"/>
                    <a:pt x="7" y="36"/>
                    <a:pt x="7" y="38"/>
                  </a:cubicBezTo>
                  <a:cubicBezTo>
                    <a:pt x="7" y="39"/>
                    <a:pt x="9" y="40"/>
                    <a:pt x="10" y="40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42" y="40"/>
                    <a:pt x="43" y="39"/>
                    <a:pt x="43" y="38"/>
                  </a:cubicBezTo>
                  <a:cubicBezTo>
                    <a:pt x="43" y="36"/>
                    <a:pt x="42" y="35"/>
                    <a:pt x="41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41" y="26"/>
                    <a:pt x="51" y="15"/>
                    <a:pt x="51" y="2"/>
                  </a:cubicBezTo>
                  <a:close/>
                </a:path>
              </a:pathLst>
            </a:custGeom>
            <a:solidFill>
              <a:srgbClr val="DA1F28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52"/>
            <p:cNvSpPr>
              <a:spLocks noEditPoints="1"/>
            </p:cNvSpPr>
            <p:nvPr/>
          </p:nvSpPr>
          <p:spPr bwMode="auto">
            <a:xfrm>
              <a:off x="4455210" y="1243525"/>
              <a:ext cx="250249" cy="409831"/>
            </a:xfrm>
            <a:custGeom>
              <a:avLst/>
              <a:gdLst>
                <a:gd name="T0" fmla="*/ 13 w 29"/>
                <a:gd name="T1" fmla="*/ 48 h 48"/>
                <a:gd name="T2" fmla="*/ 16 w 29"/>
                <a:gd name="T3" fmla="*/ 48 h 48"/>
                <a:gd name="T4" fmla="*/ 29 w 29"/>
                <a:gd name="T5" fmla="*/ 36 h 48"/>
                <a:gd name="T6" fmla="*/ 29 w 29"/>
                <a:gd name="T7" fmla="*/ 24 h 48"/>
                <a:gd name="T8" fmla="*/ 29 w 29"/>
                <a:gd name="T9" fmla="*/ 22 h 48"/>
                <a:gd name="T10" fmla="*/ 29 w 29"/>
                <a:gd name="T11" fmla="*/ 12 h 48"/>
                <a:gd name="T12" fmla="*/ 16 w 29"/>
                <a:gd name="T13" fmla="*/ 0 h 48"/>
                <a:gd name="T14" fmla="*/ 13 w 29"/>
                <a:gd name="T15" fmla="*/ 0 h 48"/>
                <a:gd name="T16" fmla="*/ 0 w 29"/>
                <a:gd name="T17" fmla="*/ 12 h 48"/>
                <a:gd name="T18" fmla="*/ 0 w 29"/>
                <a:gd name="T19" fmla="*/ 22 h 48"/>
                <a:gd name="T20" fmla="*/ 0 w 29"/>
                <a:gd name="T21" fmla="*/ 24 h 48"/>
                <a:gd name="T22" fmla="*/ 0 w 29"/>
                <a:gd name="T23" fmla="*/ 36 h 48"/>
                <a:gd name="T24" fmla="*/ 13 w 29"/>
                <a:gd name="T25" fmla="*/ 48 h 48"/>
                <a:gd name="T26" fmla="*/ 27 w 29"/>
                <a:gd name="T27" fmla="*/ 36 h 48"/>
                <a:gd name="T28" fmla="*/ 16 w 29"/>
                <a:gd name="T29" fmla="*/ 46 h 48"/>
                <a:gd name="T30" fmla="*/ 13 w 29"/>
                <a:gd name="T31" fmla="*/ 46 h 48"/>
                <a:gd name="T32" fmla="*/ 2 w 29"/>
                <a:gd name="T33" fmla="*/ 36 h 48"/>
                <a:gd name="T34" fmla="*/ 2 w 29"/>
                <a:gd name="T35" fmla="*/ 25 h 48"/>
                <a:gd name="T36" fmla="*/ 27 w 29"/>
                <a:gd name="T37" fmla="*/ 25 h 48"/>
                <a:gd name="T38" fmla="*/ 27 w 29"/>
                <a:gd name="T39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48">
                  <a:moveTo>
                    <a:pt x="13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23" y="48"/>
                    <a:pt x="29" y="43"/>
                    <a:pt x="29" y="36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3"/>
                    <a:pt x="29" y="2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5"/>
                    <a:pt x="23" y="0"/>
                    <a:pt x="1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3"/>
                    <a:pt x="6" y="48"/>
                    <a:pt x="13" y="48"/>
                  </a:cubicBezTo>
                  <a:close/>
                  <a:moveTo>
                    <a:pt x="27" y="36"/>
                  </a:moveTo>
                  <a:cubicBezTo>
                    <a:pt x="27" y="42"/>
                    <a:pt x="22" y="46"/>
                    <a:pt x="16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7" y="46"/>
                    <a:pt x="2" y="42"/>
                    <a:pt x="2" y="3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7" y="25"/>
                    <a:pt x="27" y="25"/>
                    <a:pt x="27" y="25"/>
                  </a:cubicBezTo>
                  <a:lnTo>
                    <a:pt x="27" y="36"/>
                  </a:ln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53"/>
            <p:cNvSpPr>
              <a:spLocks/>
            </p:cNvSpPr>
            <p:nvPr/>
          </p:nvSpPr>
          <p:spPr bwMode="auto">
            <a:xfrm>
              <a:off x="4360913" y="1533671"/>
              <a:ext cx="438843" cy="351802"/>
            </a:xfrm>
            <a:custGeom>
              <a:avLst/>
              <a:gdLst>
                <a:gd name="T0" fmla="*/ 51 w 51"/>
                <a:gd name="T1" fmla="*/ 3 h 41"/>
                <a:gd name="T2" fmla="*/ 48 w 51"/>
                <a:gd name="T3" fmla="*/ 0 h 41"/>
                <a:gd name="T4" fmla="*/ 46 w 51"/>
                <a:gd name="T5" fmla="*/ 3 h 41"/>
                <a:gd name="T6" fmla="*/ 26 w 51"/>
                <a:gd name="T7" fmla="*/ 23 h 41"/>
                <a:gd name="T8" fmla="*/ 6 w 51"/>
                <a:gd name="T9" fmla="*/ 3 h 41"/>
                <a:gd name="T10" fmla="*/ 3 w 51"/>
                <a:gd name="T11" fmla="*/ 0 h 41"/>
                <a:gd name="T12" fmla="*/ 0 w 51"/>
                <a:gd name="T13" fmla="*/ 3 h 41"/>
                <a:gd name="T14" fmla="*/ 23 w 51"/>
                <a:gd name="T15" fmla="*/ 28 h 41"/>
                <a:gd name="T16" fmla="*/ 23 w 51"/>
                <a:gd name="T17" fmla="*/ 36 h 41"/>
                <a:gd name="T18" fmla="*/ 10 w 51"/>
                <a:gd name="T19" fmla="*/ 36 h 41"/>
                <a:gd name="T20" fmla="*/ 8 w 51"/>
                <a:gd name="T21" fmla="*/ 39 h 41"/>
                <a:gd name="T22" fmla="*/ 10 w 51"/>
                <a:gd name="T23" fmla="*/ 41 h 41"/>
                <a:gd name="T24" fmla="*/ 41 w 51"/>
                <a:gd name="T25" fmla="*/ 41 h 41"/>
                <a:gd name="T26" fmla="*/ 43 w 51"/>
                <a:gd name="T27" fmla="*/ 39 h 41"/>
                <a:gd name="T28" fmla="*/ 41 w 51"/>
                <a:gd name="T29" fmla="*/ 36 h 41"/>
                <a:gd name="T30" fmla="*/ 28 w 51"/>
                <a:gd name="T31" fmla="*/ 36 h 41"/>
                <a:gd name="T32" fmla="*/ 28 w 51"/>
                <a:gd name="T33" fmla="*/ 28 h 41"/>
                <a:gd name="T34" fmla="*/ 51 w 51"/>
                <a:gd name="T35" fmla="*/ 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" h="41">
                  <a:moveTo>
                    <a:pt x="51" y="3"/>
                  </a:moveTo>
                  <a:cubicBezTo>
                    <a:pt x="51" y="1"/>
                    <a:pt x="50" y="0"/>
                    <a:pt x="48" y="0"/>
                  </a:cubicBezTo>
                  <a:cubicBezTo>
                    <a:pt x="47" y="0"/>
                    <a:pt x="46" y="1"/>
                    <a:pt x="46" y="3"/>
                  </a:cubicBezTo>
                  <a:cubicBezTo>
                    <a:pt x="46" y="14"/>
                    <a:pt x="37" y="23"/>
                    <a:pt x="26" y="23"/>
                  </a:cubicBezTo>
                  <a:cubicBezTo>
                    <a:pt x="14" y="23"/>
                    <a:pt x="6" y="14"/>
                    <a:pt x="6" y="3"/>
                  </a:cubicBezTo>
                  <a:cubicBezTo>
                    <a:pt x="6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10" y="27"/>
                    <a:pt x="23" y="28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6"/>
                    <a:pt x="8" y="37"/>
                    <a:pt x="8" y="39"/>
                  </a:cubicBezTo>
                  <a:cubicBezTo>
                    <a:pt x="8" y="40"/>
                    <a:pt x="9" y="41"/>
                    <a:pt x="10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2" y="41"/>
                    <a:pt x="43" y="40"/>
                    <a:pt x="43" y="39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41" y="27"/>
                    <a:pt x="51" y="16"/>
                    <a:pt x="51" y="3"/>
                  </a:cubicBez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793342" y="3167364"/>
            <a:ext cx="428052" cy="367654"/>
            <a:chOff x="5559869" y="1294301"/>
            <a:chExt cx="591168" cy="507754"/>
          </a:xfrm>
        </p:grpSpPr>
        <p:sp>
          <p:nvSpPr>
            <p:cNvPr id="48" name="Freeform 157"/>
            <p:cNvSpPr>
              <a:spLocks/>
            </p:cNvSpPr>
            <p:nvPr/>
          </p:nvSpPr>
          <p:spPr bwMode="auto">
            <a:xfrm>
              <a:off x="5610644" y="1399478"/>
              <a:ext cx="471484" cy="402577"/>
            </a:xfrm>
            <a:custGeom>
              <a:avLst/>
              <a:gdLst>
                <a:gd name="T0" fmla="*/ 30 w 55"/>
                <a:gd name="T1" fmla="*/ 1 h 47"/>
                <a:gd name="T2" fmla="*/ 25 w 55"/>
                <a:gd name="T3" fmla="*/ 1 h 47"/>
                <a:gd name="T4" fmla="*/ 3 w 55"/>
                <a:gd name="T5" fmla="*/ 15 h 47"/>
                <a:gd name="T6" fmla="*/ 0 w 55"/>
                <a:gd name="T7" fmla="*/ 20 h 47"/>
                <a:gd name="T8" fmla="*/ 0 w 55"/>
                <a:gd name="T9" fmla="*/ 44 h 47"/>
                <a:gd name="T10" fmla="*/ 3 w 55"/>
                <a:gd name="T11" fmla="*/ 47 h 47"/>
                <a:gd name="T12" fmla="*/ 13 w 55"/>
                <a:gd name="T13" fmla="*/ 47 h 47"/>
                <a:gd name="T14" fmla="*/ 17 w 55"/>
                <a:gd name="T15" fmla="*/ 44 h 47"/>
                <a:gd name="T16" fmla="*/ 17 w 55"/>
                <a:gd name="T17" fmla="*/ 27 h 47"/>
                <a:gd name="T18" fmla="*/ 20 w 55"/>
                <a:gd name="T19" fmla="*/ 24 h 47"/>
                <a:gd name="T20" fmla="*/ 36 w 55"/>
                <a:gd name="T21" fmla="*/ 24 h 47"/>
                <a:gd name="T22" fmla="*/ 39 w 55"/>
                <a:gd name="T23" fmla="*/ 27 h 47"/>
                <a:gd name="T24" fmla="*/ 39 w 55"/>
                <a:gd name="T25" fmla="*/ 44 h 47"/>
                <a:gd name="T26" fmla="*/ 42 w 55"/>
                <a:gd name="T27" fmla="*/ 47 h 47"/>
                <a:gd name="T28" fmla="*/ 52 w 55"/>
                <a:gd name="T29" fmla="*/ 47 h 47"/>
                <a:gd name="T30" fmla="*/ 55 w 55"/>
                <a:gd name="T31" fmla="*/ 44 h 47"/>
                <a:gd name="T32" fmla="*/ 55 w 55"/>
                <a:gd name="T33" fmla="*/ 21 h 47"/>
                <a:gd name="T34" fmla="*/ 52 w 55"/>
                <a:gd name="T35" fmla="*/ 16 h 47"/>
                <a:gd name="T36" fmla="*/ 30 w 55"/>
                <a:gd name="T37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" h="47">
                  <a:moveTo>
                    <a:pt x="30" y="1"/>
                  </a:moveTo>
                  <a:cubicBezTo>
                    <a:pt x="28" y="0"/>
                    <a:pt x="26" y="0"/>
                    <a:pt x="25" y="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7"/>
                    <a:pt x="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5" y="47"/>
                    <a:pt x="17" y="46"/>
                    <a:pt x="17" y="44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6"/>
                    <a:pt x="18" y="24"/>
                    <a:pt x="20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4"/>
                    <a:pt x="39" y="26"/>
                    <a:pt x="39" y="27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6"/>
                    <a:pt x="40" y="47"/>
                    <a:pt x="42" y="47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3" y="47"/>
                    <a:pt x="55" y="46"/>
                    <a:pt x="55" y="44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19"/>
                    <a:pt x="54" y="17"/>
                    <a:pt x="52" y="16"/>
                  </a:cubicBezTo>
                  <a:lnTo>
                    <a:pt x="30" y="1"/>
                  </a:lnTo>
                  <a:close/>
                </a:path>
              </a:pathLst>
            </a:custGeom>
            <a:solidFill>
              <a:srgbClr val="DA1F28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58"/>
            <p:cNvSpPr>
              <a:spLocks/>
            </p:cNvSpPr>
            <p:nvPr/>
          </p:nvSpPr>
          <p:spPr bwMode="auto">
            <a:xfrm>
              <a:off x="5559869" y="1305181"/>
              <a:ext cx="573034" cy="221236"/>
            </a:xfrm>
            <a:custGeom>
              <a:avLst/>
              <a:gdLst>
                <a:gd name="T0" fmla="*/ 63 w 67"/>
                <a:gd name="T1" fmla="*/ 20 h 26"/>
                <a:gd name="T2" fmla="*/ 61 w 67"/>
                <a:gd name="T3" fmla="*/ 15 h 26"/>
                <a:gd name="T4" fmla="*/ 61 w 67"/>
                <a:gd name="T5" fmla="*/ 10 h 26"/>
                <a:gd name="T6" fmla="*/ 58 w 67"/>
                <a:gd name="T7" fmla="*/ 7 h 26"/>
                <a:gd name="T8" fmla="*/ 57 w 67"/>
                <a:gd name="T9" fmla="*/ 7 h 26"/>
                <a:gd name="T10" fmla="*/ 54 w 67"/>
                <a:gd name="T11" fmla="*/ 10 h 26"/>
                <a:gd name="T12" fmla="*/ 54 w 67"/>
                <a:gd name="T13" fmla="*/ 11 h 26"/>
                <a:gd name="T14" fmla="*/ 52 w 67"/>
                <a:gd name="T15" fmla="*/ 12 h 26"/>
                <a:gd name="T16" fmla="*/ 36 w 67"/>
                <a:gd name="T17" fmla="*/ 2 h 26"/>
                <a:gd name="T18" fmla="*/ 33 w 67"/>
                <a:gd name="T19" fmla="*/ 0 h 26"/>
                <a:gd name="T20" fmla="*/ 30 w 67"/>
                <a:gd name="T21" fmla="*/ 2 h 26"/>
                <a:gd name="T22" fmla="*/ 2 w 67"/>
                <a:gd name="T23" fmla="*/ 20 h 26"/>
                <a:gd name="T24" fmla="*/ 1 w 67"/>
                <a:gd name="T25" fmla="*/ 24 h 26"/>
                <a:gd name="T26" fmla="*/ 5 w 67"/>
                <a:gd name="T27" fmla="*/ 25 h 26"/>
                <a:gd name="T28" fmla="*/ 30 w 67"/>
                <a:gd name="T29" fmla="*/ 8 h 26"/>
                <a:gd name="T30" fmla="*/ 36 w 67"/>
                <a:gd name="T31" fmla="*/ 8 h 26"/>
                <a:gd name="T32" fmla="*/ 63 w 67"/>
                <a:gd name="T33" fmla="*/ 25 h 26"/>
                <a:gd name="T34" fmla="*/ 67 w 67"/>
                <a:gd name="T35" fmla="*/ 25 h 26"/>
                <a:gd name="T36" fmla="*/ 65 w 67"/>
                <a:gd name="T37" fmla="*/ 21 h 26"/>
                <a:gd name="T38" fmla="*/ 63 w 67"/>
                <a:gd name="T3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26">
                  <a:moveTo>
                    <a:pt x="63" y="20"/>
                  </a:moveTo>
                  <a:cubicBezTo>
                    <a:pt x="62" y="19"/>
                    <a:pt x="61" y="17"/>
                    <a:pt x="61" y="15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8"/>
                    <a:pt x="59" y="7"/>
                    <a:pt x="58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6" y="7"/>
                    <a:pt x="54" y="8"/>
                    <a:pt x="54" y="10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2"/>
                    <a:pt x="53" y="13"/>
                    <a:pt x="52" y="1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1"/>
                    <a:pt x="33" y="0"/>
                    <a:pt x="33" y="0"/>
                  </a:cubicBezTo>
                  <a:cubicBezTo>
                    <a:pt x="33" y="0"/>
                    <a:pt x="32" y="1"/>
                    <a:pt x="30" y="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1"/>
                    <a:pt x="0" y="23"/>
                    <a:pt x="1" y="24"/>
                  </a:cubicBezTo>
                  <a:cubicBezTo>
                    <a:pt x="1" y="25"/>
                    <a:pt x="3" y="26"/>
                    <a:pt x="5" y="25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2" y="7"/>
                    <a:pt x="34" y="7"/>
                    <a:pt x="36" y="8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4" y="26"/>
                    <a:pt x="66" y="26"/>
                    <a:pt x="67" y="25"/>
                  </a:cubicBezTo>
                  <a:cubicBezTo>
                    <a:pt x="67" y="24"/>
                    <a:pt x="67" y="22"/>
                    <a:pt x="65" y="21"/>
                  </a:cubicBezTo>
                  <a:lnTo>
                    <a:pt x="63" y="20"/>
                  </a:lnTo>
                  <a:close/>
                </a:path>
              </a:pathLst>
            </a:custGeom>
            <a:solidFill>
              <a:srgbClr val="DA1F28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59"/>
            <p:cNvSpPr>
              <a:spLocks/>
            </p:cNvSpPr>
            <p:nvPr/>
          </p:nvSpPr>
          <p:spPr bwMode="auto">
            <a:xfrm>
              <a:off x="5628778" y="1388598"/>
              <a:ext cx="460603" cy="402577"/>
            </a:xfrm>
            <a:custGeom>
              <a:avLst/>
              <a:gdLst>
                <a:gd name="T0" fmla="*/ 29 w 54"/>
                <a:gd name="T1" fmla="*/ 1 h 47"/>
                <a:gd name="T2" fmla="*/ 24 w 54"/>
                <a:gd name="T3" fmla="*/ 1 h 47"/>
                <a:gd name="T4" fmla="*/ 2 w 54"/>
                <a:gd name="T5" fmla="*/ 15 h 47"/>
                <a:gd name="T6" fmla="*/ 0 w 54"/>
                <a:gd name="T7" fmla="*/ 20 h 47"/>
                <a:gd name="T8" fmla="*/ 0 w 54"/>
                <a:gd name="T9" fmla="*/ 44 h 47"/>
                <a:gd name="T10" fmla="*/ 3 w 54"/>
                <a:gd name="T11" fmla="*/ 47 h 47"/>
                <a:gd name="T12" fmla="*/ 13 w 54"/>
                <a:gd name="T13" fmla="*/ 47 h 47"/>
                <a:gd name="T14" fmla="*/ 16 w 54"/>
                <a:gd name="T15" fmla="*/ 44 h 47"/>
                <a:gd name="T16" fmla="*/ 16 w 54"/>
                <a:gd name="T17" fmla="*/ 27 h 47"/>
                <a:gd name="T18" fmla="*/ 19 w 54"/>
                <a:gd name="T19" fmla="*/ 24 h 47"/>
                <a:gd name="T20" fmla="*/ 35 w 54"/>
                <a:gd name="T21" fmla="*/ 24 h 47"/>
                <a:gd name="T22" fmla="*/ 38 w 54"/>
                <a:gd name="T23" fmla="*/ 27 h 47"/>
                <a:gd name="T24" fmla="*/ 38 w 54"/>
                <a:gd name="T25" fmla="*/ 44 h 47"/>
                <a:gd name="T26" fmla="*/ 41 w 54"/>
                <a:gd name="T27" fmla="*/ 47 h 47"/>
                <a:gd name="T28" fmla="*/ 51 w 54"/>
                <a:gd name="T29" fmla="*/ 47 h 47"/>
                <a:gd name="T30" fmla="*/ 54 w 54"/>
                <a:gd name="T31" fmla="*/ 44 h 47"/>
                <a:gd name="T32" fmla="*/ 54 w 54"/>
                <a:gd name="T33" fmla="*/ 20 h 47"/>
                <a:gd name="T34" fmla="*/ 52 w 54"/>
                <a:gd name="T35" fmla="*/ 16 h 47"/>
                <a:gd name="T36" fmla="*/ 29 w 54"/>
                <a:gd name="T37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" h="47">
                  <a:moveTo>
                    <a:pt x="29" y="1"/>
                  </a:moveTo>
                  <a:cubicBezTo>
                    <a:pt x="28" y="0"/>
                    <a:pt x="25" y="0"/>
                    <a:pt x="24" y="1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1" y="47"/>
                    <a:pt x="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4" y="47"/>
                    <a:pt x="16" y="46"/>
                    <a:pt x="16" y="44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6"/>
                    <a:pt x="17" y="24"/>
                    <a:pt x="19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7" y="24"/>
                    <a:pt x="38" y="26"/>
                    <a:pt x="38" y="27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6"/>
                    <a:pt x="39" y="47"/>
                    <a:pt x="4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3" y="47"/>
                    <a:pt x="54" y="46"/>
                    <a:pt x="54" y="44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3" y="17"/>
                    <a:pt x="52" y="16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60"/>
            <p:cNvSpPr>
              <a:spLocks/>
            </p:cNvSpPr>
            <p:nvPr/>
          </p:nvSpPr>
          <p:spPr bwMode="auto">
            <a:xfrm>
              <a:off x="5567122" y="1294301"/>
              <a:ext cx="583915" cy="224863"/>
            </a:xfrm>
            <a:custGeom>
              <a:avLst/>
              <a:gdLst>
                <a:gd name="T0" fmla="*/ 64 w 68"/>
                <a:gd name="T1" fmla="*/ 20 h 26"/>
                <a:gd name="T2" fmla="*/ 61 w 68"/>
                <a:gd name="T3" fmla="*/ 15 h 26"/>
                <a:gd name="T4" fmla="*/ 61 w 68"/>
                <a:gd name="T5" fmla="*/ 10 h 26"/>
                <a:gd name="T6" fmla="*/ 58 w 68"/>
                <a:gd name="T7" fmla="*/ 7 h 26"/>
                <a:gd name="T8" fmla="*/ 57 w 68"/>
                <a:gd name="T9" fmla="*/ 7 h 26"/>
                <a:gd name="T10" fmla="*/ 54 w 68"/>
                <a:gd name="T11" fmla="*/ 10 h 26"/>
                <a:gd name="T12" fmla="*/ 54 w 68"/>
                <a:gd name="T13" fmla="*/ 10 h 26"/>
                <a:gd name="T14" fmla="*/ 52 w 68"/>
                <a:gd name="T15" fmla="*/ 12 h 26"/>
                <a:gd name="T16" fmla="*/ 36 w 68"/>
                <a:gd name="T17" fmla="*/ 1 h 26"/>
                <a:gd name="T18" fmla="*/ 33 w 68"/>
                <a:gd name="T19" fmla="*/ 0 h 26"/>
                <a:gd name="T20" fmla="*/ 30 w 68"/>
                <a:gd name="T21" fmla="*/ 1 h 26"/>
                <a:gd name="T22" fmla="*/ 2 w 68"/>
                <a:gd name="T23" fmla="*/ 20 h 26"/>
                <a:gd name="T24" fmla="*/ 1 w 68"/>
                <a:gd name="T25" fmla="*/ 24 h 26"/>
                <a:gd name="T26" fmla="*/ 5 w 68"/>
                <a:gd name="T27" fmla="*/ 24 h 26"/>
                <a:gd name="T28" fmla="*/ 31 w 68"/>
                <a:gd name="T29" fmla="*/ 7 h 26"/>
                <a:gd name="T30" fmla="*/ 36 w 68"/>
                <a:gd name="T31" fmla="*/ 7 h 26"/>
                <a:gd name="T32" fmla="*/ 63 w 68"/>
                <a:gd name="T33" fmla="*/ 25 h 26"/>
                <a:gd name="T34" fmla="*/ 67 w 68"/>
                <a:gd name="T35" fmla="*/ 25 h 26"/>
                <a:gd name="T36" fmla="*/ 66 w 68"/>
                <a:gd name="T37" fmla="*/ 21 h 26"/>
                <a:gd name="T38" fmla="*/ 64 w 68"/>
                <a:gd name="T3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" h="26">
                  <a:moveTo>
                    <a:pt x="64" y="20"/>
                  </a:moveTo>
                  <a:cubicBezTo>
                    <a:pt x="62" y="19"/>
                    <a:pt x="61" y="17"/>
                    <a:pt x="61" y="15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8"/>
                    <a:pt x="60" y="7"/>
                    <a:pt x="58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6" y="7"/>
                    <a:pt x="54" y="8"/>
                    <a:pt x="54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4" y="12"/>
                    <a:pt x="53" y="13"/>
                    <a:pt x="52" y="1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3" y="0"/>
                    <a:pt x="33" y="0"/>
                  </a:cubicBezTo>
                  <a:cubicBezTo>
                    <a:pt x="33" y="0"/>
                    <a:pt x="32" y="1"/>
                    <a:pt x="30" y="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2" y="25"/>
                    <a:pt x="3" y="25"/>
                    <a:pt x="5" y="2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4" y="6"/>
                    <a:pt x="36" y="7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4" y="26"/>
                    <a:pt x="66" y="26"/>
                    <a:pt x="67" y="25"/>
                  </a:cubicBezTo>
                  <a:cubicBezTo>
                    <a:pt x="68" y="24"/>
                    <a:pt x="67" y="22"/>
                    <a:pt x="66" y="21"/>
                  </a:cubicBezTo>
                  <a:lnTo>
                    <a:pt x="64" y="20"/>
                  </a:ln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2" name="任意多边形 51"/>
          <p:cNvSpPr/>
          <p:nvPr/>
        </p:nvSpPr>
        <p:spPr>
          <a:xfrm>
            <a:off x="-56338" y="1446029"/>
            <a:ext cx="2884599" cy="3742660"/>
          </a:xfrm>
          <a:custGeom>
            <a:avLst/>
            <a:gdLst/>
            <a:ahLst/>
            <a:cxnLst/>
            <a:rect l="l" t="t" r="r" b="b"/>
            <a:pathLst>
              <a:path w="2884599" h="3742660">
                <a:moveTo>
                  <a:pt x="970739" y="0"/>
                </a:moveTo>
                <a:lnTo>
                  <a:pt x="2884599" y="3742660"/>
                </a:lnTo>
                <a:lnTo>
                  <a:pt x="0" y="3734714"/>
                </a:lnTo>
                <a:lnTo>
                  <a:pt x="0" y="1861910"/>
                </a:lnTo>
                <a:close/>
              </a:path>
            </a:pathLst>
          </a:custGeom>
          <a:noFill/>
          <a:ln w="9525">
            <a:solidFill>
              <a:srgbClr val="DA1F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-56339" y="2169043"/>
            <a:ext cx="3022820" cy="3029718"/>
          </a:xfrm>
          <a:custGeom>
            <a:avLst/>
            <a:gdLst/>
            <a:ahLst/>
            <a:cxnLst/>
            <a:rect l="l" t="t" r="r" b="b"/>
            <a:pathLst>
              <a:path w="3022820" h="3029718">
                <a:moveTo>
                  <a:pt x="1534262" y="0"/>
                </a:moveTo>
                <a:lnTo>
                  <a:pt x="3022820" y="3009014"/>
                </a:lnTo>
                <a:lnTo>
                  <a:pt x="0" y="3029718"/>
                </a:lnTo>
                <a:lnTo>
                  <a:pt x="0" y="2876741"/>
                </a:lnTo>
                <a:close/>
              </a:path>
            </a:pathLst>
          </a:custGeom>
          <a:noFill/>
          <a:ln w="9525">
            <a:solidFill>
              <a:srgbClr val="DA1F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-56339" y="1"/>
            <a:ext cx="3554451" cy="5198760"/>
          </a:xfrm>
          <a:custGeom>
            <a:avLst/>
            <a:gdLst/>
            <a:ahLst/>
            <a:cxnLst/>
            <a:rect l="l" t="t" r="r" b="b"/>
            <a:pathLst>
              <a:path w="3554451" h="5198760">
                <a:moveTo>
                  <a:pt x="981372" y="0"/>
                </a:moveTo>
                <a:lnTo>
                  <a:pt x="3554451" y="5180782"/>
                </a:lnTo>
                <a:lnTo>
                  <a:pt x="3050604" y="5198760"/>
                </a:lnTo>
                <a:lnTo>
                  <a:pt x="0" y="5198760"/>
                </a:lnTo>
                <a:lnTo>
                  <a:pt x="0" y="1642429"/>
                </a:lnTo>
                <a:close/>
              </a:path>
            </a:pathLst>
          </a:custGeom>
          <a:noFill/>
          <a:ln w="9525">
            <a:solidFill>
              <a:srgbClr val="DA1F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TextBox 60"/>
          <p:cNvSpPr txBox="1"/>
          <p:nvPr/>
        </p:nvSpPr>
        <p:spPr>
          <a:xfrm>
            <a:off x="3346226" y="1594459"/>
            <a:ext cx="1286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Your text</a:t>
            </a:r>
            <a:endParaRPr lang="zh-CN" altLang="en-US" sz="16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645533" y="2014066"/>
            <a:ext cx="18997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fis diam </a:t>
            </a:r>
            <a:r>
              <a:rPr lang="en-US" altLang="zh-CN" sz="1400" dirty="0"/>
              <a:t>lorem </a:t>
            </a:r>
            <a:r>
              <a:rPr lang="en-US" altLang="zh-CN" sz="1400" dirty="0" smtClean="0"/>
              <a:t>ispumdolor </a:t>
            </a:r>
            <a:r>
              <a:rPr lang="en-US" altLang="zh-CN" sz="1400" dirty="0"/>
              <a:t>sit adipiscing elit</a:t>
            </a:r>
            <a:endParaRPr lang="zh-CN" altLang="en-US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5247254" y="1594459"/>
            <a:ext cx="1286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Your text</a:t>
            </a:r>
            <a:endParaRPr lang="zh-CN" altLang="en-US" sz="16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689061" y="2014066"/>
            <a:ext cx="18997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fis diam </a:t>
            </a:r>
            <a:r>
              <a:rPr lang="en-US" altLang="zh-CN" sz="1400" dirty="0"/>
              <a:t>lorem </a:t>
            </a:r>
            <a:r>
              <a:rPr lang="en-US" altLang="zh-CN" sz="1400" dirty="0" smtClean="0"/>
              <a:t>ispumdolor </a:t>
            </a:r>
            <a:r>
              <a:rPr lang="en-US" altLang="zh-CN" sz="1400" dirty="0"/>
              <a:t>sit adipiscing elit</a:t>
            </a:r>
            <a:endParaRPr lang="zh-CN" altLang="en-US" sz="1400" dirty="0"/>
          </a:p>
        </p:txBody>
      </p:sp>
      <p:sp>
        <p:nvSpPr>
          <p:cNvPr id="65" name="TextBox 64"/>
          <p:cNvSpPr txBox="1"/>
          <p:nvPr/>
        </p:nvSpPr>
        <p:spPr>
          <a:xfrm>
            <a:off x="7123425" y="1594459"/>
            <a:ext cx="1286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Your text</a:t>
            </a:r>
            <a:endParaRPr lang="zh-CN" altLang="en-US" sz="16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660232" y="2014066"/>
            <a:ext cx="18997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fis diam </a:t>
            </a:r>
            <a:r>
              <a:rPr lang="en-US" altLang="zh-CN" sz="1400" dirty="0"/>
              <a:t>lorem </a:t>
            </a:r>
            <a:r>
              <a:rPr lang="en-US" altLang="zh-CN" sz="1400" dirty="0" smtClean="0"/>
              <a:t>ispumdolor </a:t>
            </a:r>
            <a:r>
              <a:rPr lang="en-US" altLang="zh-CN" sz="1400" dirty="0"/>
              <a:t>sit adipiscing elit</a:t>
            </a:r>
            <a:endParaRPr lang="zh-CN" altLang="en-US" sz="1400" dirty="0"/>
          </a:p>
        </p:txBody>
      </p:sp>
      <p:sp>
        <p:nvSpPr>
          <p:cNvPr id="71" name="TextBox 70"/>
          <p:cNvSpPr txBox="1"/>
          <p:nvPr/>
        </p:nvSpPr>
        <p:spPr>
          <a:xfrm>
            <a:off x="3358101" y="3370589"/>
            <a:ext cx="1286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Your text</a:t>
            </a:r>
            <a:endParaRPr lang="zh-CN" altLang="en-US" sz="16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657408" y="3790196"/>
            <a:ext cx="18997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fis diam </a:t>
            </a:r>
            <a:r>
              <a:rPr lang="en-US" altLang="zh-CN" sz="1400" dirty="0"/>
              <a:t>lorem </a:t>
            </a:r>
            <a:r>
              <a:rPr lang="en-US" altLang="zh-CN" sz="1400" dirty="0" smtClean="0"/>
              <a:t>ispumdolor </a:t>
            </a:r>
            <a:r>
              <a:rPr lang="en-US" altLang="zh-CN" sz="1400" dirty="0"/>
              <a:t>sit adipiscing elit</a:t>
            </a:r>
            <a:endParaRPr lang="zh-CN" altLang="en-US" sz="1400" dirty="0"/>
          </a:p>
        </p:txBody>
      </p:sp>
      <p:sp>
        <p:nvSpPr>
          <p:cNvPr id="74" name="TextBox 73"/>
          <p:cNvSpPr txBox="1"/>
          <p:nvPr/>
        </p:nvSpPr>
        <p:spPr>
          <a:xfrm>
            <a:off x="5259129" y="3370589"/>
            <a:ext cx="1286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Your text</a:t>
            </a:r>
            <a:endParaRPr lang="zh-CN" altLang="en-US" sz="16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700936" y="3790196"/>
            <a:ext cx="18997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fis diam </a:t>
            </a:r>
            <a:r>
              <a:rPr lang="en-US" altLang="zh-CN" sz="1400" dirty="0"/>
              <a:t>lorem </a:t>
            </a:r>
            <a:r>
              <a:rPr lang="en-US" altLang="zh-CN" sz="1400" dirty="0" smtClean="0"/>
              <a:t>ispumdolor </a:t>
            </a:r>
            <a:r>
              <a:rPr lang="en-US" altLang="zh-CN" sz="1400" dirty="0"/>
              <a:t>sit adipiscing elit</a:t>
            </a:r>
            <a:endParaRPr lang="zh-CN" altLang="en-US" sz="1400" dirty="0"/>
          </a:p>
        </p:txBody>
      </p:sp>
      <p:sp>
        <p:nvSpPr>
          <p:cNvPr id="77" name="TextBox 76"/>
          <p:cNvSpPr txBox="1"/>
          <p:nvPr/>
        </p:nvSpPr>
        <p:spPr>
          <a:xfrm>
            <a:off x="7135300" y="3370589"/>
            <a:ext cx="1286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Your text</a:t>
            </a:r>
            <a:endParaRPr lang="zh-CN" altLang="en-US" sz="16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72107" y="3790196"/>
            <a:ext cx="18997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fis diam </a:t>
            </a:r>
            <a:r>
              <a:rPr lang="en-US" altLang="zh-CN" sz="1400" dirty="0"/>
              <a:t>lorem </a:t>
            </a:r>
            <a:r>
              <a:rPr lang="en-US" altLang="zh-CN" sz="1400" dirty="0" smtClean="0"/>
              <a:t>ispumdolor </a:t>
            </a:r>
            <a:r>
              <a:rPr lang="en-US" altLang="zh-CN" sz="1400" dirty="0"/>
              <a:t>sit adipiscing elit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125177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26" grpId="0" animBg="1"/>
      <p:bldP spid="41" grpId="0" animBg="1"/>
      <p:bldP spid="61" grpId="0"/>
      <p:bldP spid="62" grpId="0"/>
      <p:bldP spid="63" grpId="0"/>
      <p:bldP spid="64" grpId="0"/>
      <p:bldP spid="65" grpId="0"/>
      <p:bldP spid="66" grpId="0"/>
      <p:bldP spid="71" grpId="0"/>
      <p:bldP spid="72" grpId="0"/>
      <p:bldP spid="74" grpId="0"/>
      <p:bldP spid="75" grpId="0"/>
      <p:bldP spid="77" grpId="0"/>
      <p:bldP spid="7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5400000">
            <a:off x="306348" y="262628"/>
            <a:ext cx="679206" cy="644202"/>
            <a:chOff x="1318352" y="1779662"/>
            <a:chExt cx="1386628" cy="1315166"/>
          </a:xfrm>
        </p:grpSpPr>
        <p:sp>
          <p:nvSpPr>
            <p:cNvPr id="3" name="等腰三角形 2"/>
            <p:cNvSpPr/>
            <p:nvPr/>
          </p:nvSpPr>
          <p:spPr>
            <a:xfrm rot="10800000" flipV="1">
              <a:off x="2009421" y="2433893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10800000" flipV="1">
              <a:off x="1662042" y="1779662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flipV="1">
              <a:off x="1667629" y="2436707"/>
              <a:ext cx="695559" cy="658121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0800000" flipV="1">
              <a:off x="1318352" y="2436593"/>
              <a:ext cx="695559" cy="658121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06869" y="386507"/>
            <a:ext cx="2921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Add your text here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8100392" y="0"/>
            <a:ext cx="719758" cy="839790"/>
            <a:chOff x="8100392" y="0"/>
            <a:chExt cx="719758" cy="839790"/>
          </a:xfrm>
        </p:grpSpPr>
        <p:sp>
          <p:nvSpPr>
            <p:cNvPr id="9" name="矩形 8"/>
            <p:cNvSpPr/>
            <p:nvPr/>
          </p:nvSpPr>
          <p:spPr>
            <a:xfrm>
              <a:off x="8100392" y="0"/>
              <a:ext cx="719758" cy="695774"/>
            </a:xfrm>
            <a:prstGeom prst="rect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8100392" y="695774"/>
              <a:ext cx="719758" cy="144016"/>
            </a:xfrm>
            <a:prstGeom prst="rect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100392" y="14294"/>
              <a:ext cx="719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100392" y="302914"/>
              <a:ext cx="7197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part</a:t>
              </a:r>
              <a:endParaRPr lang="zh-CN" altLang="en-US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943350" y="770823"/>
            <a:ext cx="4347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diam</a:t>
            </a:r>
            <a:endParaRPr lang="zh-CN" altLang="en-US" sz="1400" dirty="0"/>
          </a:p>
        </p:txBody>
      </p:sp>
      <p:sp>
        <p:nvSpPr>
          <p:cNvPr id="15" name="等腰三角形 14"/>
          <p:cNvSpPr/>
          <p:nvPr/>
        </p:nvSpPr>
        <p:spPr>
          <a:xfrm flipH="1">
            <a:off x="8298358" y="4343374"/>
            <a:ext cx="845642" cy="800126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0800000" flipH="1">
            <a:off x="7875536" y="4343374"/>
            <a:ext cx="845642" cy="800126"/>
          </a:xfrm>
          <a:prstGeom prst="triangle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flipH="1">
            <a:off x="7452715" y="4343374"/>
            <a:ext cx="845642" cy="800126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flipH="1">
            <a:off x="7875536" y="3543248"/>
            <a:ext cx="845642" cy="800126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flipH="1">
            <a:off x="6613782" y="4343374"/>
            <a:ext cx="845642" cy="800126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flipH="1">
            <a:off x="7453202" y="2747852"/>
            <a:ext cx="845642" cy="800126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0800000" flipH="1">
            <a:off x="7038716" y="4343308"/>
            <a:ext cx="845642" cy="800126"/>
          </a:xfrm>
          <a:prstGeom prst="triangle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10800000" flipH="1">
            <a:off x="7459996" y="3546670"/>
            <a:ext cx="845642" cy="800126"/>
          </a:xfrm>
          <a:prstGeom prst="triangle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flipH="1">
            <a:off x="7035353" y="3546531"/>
            <a:ext cx="845642" cy="800126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flipH="1">
            <a:off x="8256364" y="2540466"/>
            <a:ext cx="563786" cy="533440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8615054" y="3123421"/>
            <a:ext cx="528946" cy="501686"/>
            <a:chOff x="1318352" y="1779662"/>
            <a:chExt cx="1386628" cy="1315166"/>
          </a:xfrm>
        </p:grpSpPr>
        <p:sp>
          <p:nvSpPr>
            <p:cNvPr id="27" name="等腰三角形 26"/>
            <p:cNvSpPr/>
            <p:nvPr/>
          </p:nvSpPr>
          <p:spPr>
            <a:xfrm rot="10800000" flipV="1">
              <a:off x="2009421" y="2433893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 rot="10800000" flipV="1">
              <a:off x="1662042" y="1779662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flipV="1">
              <a:off x="1667629" y="2436707"/>
              <a:ext cx="695559" cy="658121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29"/>
            <p:cNvSpPr/>
            <p:nvPr/>
          </p:nvSpPr>
          <p:spPr>
            <a:xfrm rot="10800000" flipV="1">
              <a:off x="1318352" y="2436593"/>
              <a:ext cx="695559" cy="658121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等腰三角形 30"/>
          <p:cNvSpPr/>
          <p:nvPr/>
        </p:nvSpPr>
        <p:spPr>
          <a:xfrm flipH="1">
            <a:off x="6300192" y="3123421"/>
            <a:ext cx="563786" cy="533440"/>
          </a:xfrm>
          <a:prstGeom prst="triangl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6461596" y="3259446"/>
            <a:ext cx="1686296" cy="1603169"/>
          </a:xfrm>
          <a:custGeom>
            <a:avLst/>
            <a:gdLst>
              <a:gd name="connsiteX0" fmla="*/ 831272 w 1686296"/>
              <a:gd name="connsiteY0" fmla="*/ 0 h 1603169"/>
              <a:gd name="connsiteX1" fmla="*/ 0 w 1686296"/>
              <a:gd name="connsiteY1" fmla="*/ 1603169 h 1603169"/>
              <a:gd name="connsiteX2" fmla="*/ 1686296 w 1686296"/>
              <a:gd name="connsiteY2" fmla="*/ 1579419 h 1603169"/>
              <a:gd name="connsiteX3" fmla="*/ 831272 w 1686296"/>
              <a:gd name="connsiteY3" fmla="*/ 0 h 1603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6296" h="1603169">
                <a:moveTo>
                  <a:pt x="831272" y="0"/>
                </a:moveTo>
                <a:lnTo>
                  <a:pt x="0" y="1603169"/>
                </a:lnTo>
                <a:lnTo>
                  <a:pt x="1686296" y="1579419"/>
                </a:lnTo>
                <a:lnTo>
                  <a:pt x="831272" y="0"/>
                </a:lnTo>
                <a:close/>
              </a:path>
            </a:pathLst>
          </a:cu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flipH="1">
            <a:off x="7179643" y="2540466"/>
            <a:ext cx="563786" cy="533440"/>
          </a:xfrm>
          <a:prstGeom prst="triangle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-47501" y="2054431"/>
            <a:ext cx="8112619" cy="1070818"/>
          </a:xfrm>
          <a:custGeom>
            <a:avLst/>
            <a:gdLst>
              <a:gd name="connsiteX0" fmla="*/ 8098971 w 8098971"/>
              <a:gd name="connsiteY0" fmla="*/ 1009403 h 1021278"/>
              <a:gd name="connsiteX1" fmla="*/ 7528956 w 8098971"/>
              <a:gd name="connsiteY1" fmla="*/ 0 h 1021278"/>
              <a:gd name="connsiteX2" fmla="*/ 7018317 w 8098971"/>
              <a:gd name="connsiteY2" fmla="*/ 1021278 h 1021278"/>
              <a:gd name="connsiteX3" fmla="*/ 0 w 8098971"/>
              <a:gd name="connsiteY3" fmla="*/ 1009403 h 1021278"/>
              <a:gd name="connsiteX0" fmla="*/ 8112619 w 8112619"/>
              <a:gd name="connsiteY0" fmla="*/ 1043522 h 1043522"/>
              <a:gd name="connsiteX1" fmla="*/ 7528956 w 8112619"/>
              <a:gd name="connsiteY1" fmla="*/ 0 h 1043522"/>
              <a:gd name="connsiteX2" fmla="*/ 7018317 w 8112619"/>
              <a:gd name="connsiteY2" fmla="*/ 1021278 h 1043522"/>
              <a:gd name="connsiteX3" fmla="*/ 0 w 8112619"/>
              <a:gd name="connsiteY3" fmla="*/ 1009403 h 1043522"/>
              <a:gd name="connsiteX0" fmla="*/ 8112619 w 8112619"/>
              <a:gd name="connsiteY0" fmla="*/ 1070818 h 1070818"/>
              <a:gd name="connsiteX1" fmla="*/ 7528956 w 8112619"/>
              <a:gd name="connsiteY1" fmla="*/ 0 h 1070818"/>
              <a:gd name="connsiteX2" fmla="*/ 7018317 w 8112619"/>
              <a:gd name="connsiteY2" fmla="*/ 1021278 h 1070818"/>
              <a:gd name="connsiteX3" fmla="*/ 0 w 8112619"/>
              <a:gd name="connsiteY3" fmla="*/ 1009403 h 1070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12619" h="1070818">
                <a:moveTo>
                  <a:pt x="8112619" y="1070818"/>
                </a:moveTo>
                <a:lnTo>
                  <a:pt x="7528956" y="0"/>
                </a:lnTo>
                <a:lnTo>
                  <a:pt x="7018317" y="1021278"/>
                </a:lnTo>
                <a:lnTo>
                  <a:pt x="0" y="1009403"/>
                </a:lnTo>
              </a:path>
            </a:pathLst>
          </a:cu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438734" y="2689497"/>
            <a:ext cx="736270" cy="736270"/>
            <a:chOff x="438734" y="2689497"/>
            <a:chExt cx="736270" cy="736270"/>
          </a:xfrm>
        </p:grpSpPr>
        <p:sp useBgFill="1">
          <p:nvSpPr>
            <p:cNvPr id="34" name="椭圆 33"/>
            <p:cNvSpPr/>
            <p:nvPr/>
          </p:nvSpPr>
          <p:spPr>
            <a:xfrm>
              <a:off x="438734" y="2689497"/>
              <a:ext cx="736270" cy="736270"/>
            </a:xfrm>
            <a:prstGeom prst="ellipse">
              <a:avLst/>
            </a:prstGeom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667973" y="2839739"/>
              <a:ext cx="285148" cy="438484"/>
              <a:chOff x="579081" y="1287047"/>
              <a:chExt cx="384441" cy="591172"/>
            </a:xfrm>
          </p:grpSpPr>
          <p:sp>
            <p:nvSpPr>
              <p:cNvPr id="39" name="Freeform 117"/>
              <p:cNvSpPr>
                <a:spLocks noEditPoints="1"/>
              </p:cNvSpPr>
              <p:nvPr/>
            </p:nvSpPr>
            <p:spPr bwMode="auto">
              <a:xfrm>
                <a:off x="579081" y="1294301"/>
                <a:ext cx="377187" cy="583918"/>
              </a:xfrm>
              <a:custGeom>
                <a:avLst/>
                <a:gdLst>
                  <a:gd name="T0" fmla="*/ 35 w 44"/>
                  <a:gd name="T1" fmla="*/ 0 h 68"/>
                  <a:gd name="T2" fmla="*/ 9 w 44"/>
                  <a:gd name="T3" fmla="*/ 0 h 68"/>
                  <a:gd name="T4" fmla="*/ 0 w 44"/>
                  <a:gd name="T5" fmla="*/ 9 h 68"/>
                  <a:gd name="T6" fmla="*/ 0 w 44"/>
                  <a:gd name="T7" fmla="*/ 59 h 68"/>
                  <a:gd name="T8" fmla="*/ 9 w 44"/>
                  <a:gd name="T9" fmla="*/ 68 h 68"/>
                  <a:gd name="T10" fmla="*/ 35 w 44"/>
                  <a:gd name="T11" fmla="*/ 68 h 68"/>
                  <a:gd name="T12" fmla="*/ 44 w 44"/>
                  <a:gd name="T13" fmla="*/ 59 h 68"/>
                  <a:gd name="T14" fmla="*/ 44 w 44"/>
                  <a:gd name="T15" fmla="*/ 9 h 68"/>
                  <a:gd name="T16" fmla="*/ 35 w 44"/>
                  <a:gd name="T17" fmla="*/ 0 h 68"/>
                  <a:gd name="T18" fmla="*/ 22 w 44"/>
                  <a:gd name="T19" fmla="*/ 65 h 68"/>
                  <a:gd name="T20" fmla="*/ 18 w 44"/>
                  <a:gd name="T21" fmla="*/ 61 h 68"/>
                  <a:gd name="T22" fmla="*/ 22 w 44"/>
                  <a:gd name="T23" fmla="*/ 57 h 68"/>
                  <a:gd name="T24" fmla="*/ 26 w 44"/>
                  <a:gd name="T25" fmla="*/ 61 h 68"/>
                  <a:gd name="T26" fmla="*/ 22 w 44"/>
                  <a:gd name="T27" fmla="*/ 65 h 68"/>
                  <a:gd name="T28" fmla="*/ 40 w 44"/>
                  <a:gd name="T29" fmla="*/ 48 h 68"/>
                  <a:gd name="T30" fmla="*/ 32 w 44"/>
                  <a:gd name="T31" fmla="*/ 55 h 68"/>
                  <a:gd name="T32" fmla="*/ 12 w 44"/>
                  <a:gd name="T33" fmla="*/ 55 h 68"/>
                  <a:gd name="T34" fmla="*/ 5 w 44"/>
                  <a:gd name="T35" fmla="*/ 48 h 68"/>
                  <a:gd name="T36" fmla="*/ 5 w 44"/>
                  <a:gd name="T37" fmla="*/ 13 h 68"/>
                  <a:gd name="T38" fmla="*/ 12 w 44"/>
                  <a:gd name="T39" fmla="*/ 6 h 68"/>
                  <a:gd name="T40" fmla="*/ 32 w 44"/>
                  <a:gd name="T41" fmla="*/ 6 h 68"/>
                  <a:gd name="T42" fmla="*/ 40 w 44"/>
                  <a:gd name="T43" fmla="*/ 13 h 68"/>
                  <a:gd name="T44" fmla="*/ 40 w 44"/>
                  <a:gd name="T45" fmla="*/ 4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" h="68">
                    <a:moveTo>
                      <a:pt x="35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4"/>
                      <a:pt x="4" y="68"/>
                      <a:pt x="9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40" y="68"/>
                      <a:pt x="44" y="64"/>
                      <a:pt x="44" y="5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4"/>
                      <a:pt x="40" y="0"/>
                      <a:pt x="35" y="0"/>
                    </a:cubicBezTo>
                    <a:close/>
                    <a:moveTo>
                      <a:pt x="22" y="65"/>
                    </a:moveTo>
                    <a:cubicBezTo>
                      <a:pt x="20" y="65"/>
                      <a:pt x="18" y="64"/>
                      <a:pt x="18" y="61"/>
                    </a:cubicBezTo>
                    <a:cubicBezTo>
                      <a:pt x="18" y="59"/>
                      <a:pt x="20" y="57"/>
                      <a:pt x="22" y="57"/>
                    </a:cubicBezTo>
                    <a:cubicBezTo>
                      <a:pt x="24" y="57"/>
                      <a:pt x="26" y="59"/>
                      <a:pt x="26" y="61"/>
                    </a:cubicBezTo>
                    <a:cubicBezTo>
                      <a:pt x="26" y="64"/>
                      <a:pt x="24" y="65"/>
                      <a:pt x="22" y="65"/>
                    </a:cubicBezTo>
                    <a:close/>
                    <a:moveTo>
                      <a:pt x="40" y="48"/>
                    </a:moveTo>
                    <a:cubicBezTo>
                      <a:pt x="40" y="52"/>
                      <a:pt x="36" y="55"/>
                      <a:pt x="3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8" y="55"/>
                      <a:pt x="5" y="52"/>
                      <a:pt x="5" y="4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9"/>
                      <a:pt x="8" y="6"/>
                      <a:pt x="12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6" y="6"/>
                      <a:pt x="40" y="9"/>
                      <a:pt x="40" y="13"/>
                    </a:cubicBezTo>
                    <a:lnTo>
                      <a:pt x="40" y="48"/>
                    </a:lnTo>
                    <a:close/>
                  </a:path>
                </a:pathLst>
              </a:custGeom>
              <a:solidFill>
                <a:srgbClr val="DA1F28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118"/>
              <p:cNvSpPr>
                <a:spLocks noEditPoints="1"/>
              </p:cNvSpPr>
              <p:nvPr/>
            </p:nvSpPr>
            <p:spPr bwMode="auto">
              <a:xfrm>
                <a:off x="586335" y="1287047"/>
                <a:ext cx="377187" cy="580291"/>
              </a:xfrm>
              <a:custGeom>
                <a:avLst/>
                <a:gdLst>
                  <a:gd name="T0" fmla="*/ 35 w 44"/>
                  <a:gd name="T1" fmla="*/ 0 h 68"/>
                  <a:gd name="T2" fmla="*/ 10 w 44"/>
                  <a:gd name="T3" fmla="*/ 0 h 68"/>
                  <a:gd name="T4" fmla="*/ 0 w 44"/>
                  <a:gd name="T5" fmla="*/ 9 h 68"/>
                  <a:gd name="T6" fmla="*/ 0 w 44"/>
                  <a:gd name="T7" fmla="*/ 59 h 68"/>
                  <a:gd name="T8" fmla="*/ 10 w 44"/>
                  <a:gd name="T9" fmla="*/ 68 h 68"/>
                  <a:gd name="T10" fmla="*/ 35 w 44"/>
                  <a:gd name="T11" fmla="*/ 68 h 68"/>
                  <a:gd name="T12" fmla="*/ 44 w 44"/>
                  <a:gd name="T13" fmla="*/ 59 h 68"/>
                  <a:gd name="T14" fmla="*/ 44 w 44"/>
                  <a:gd name="T15" fmla="*/ 9 h 68"/>
                  <a:gd name="T16" fmla="*/ 35 w 44"/>
                  <a:gd name="T17" fmla="*/ 0 h 68"/>
                  <a:gd name="T18" fmla="*/ 22 w 44"/>
                  <a:gd name="T19" fmla="*/ 65 h 68"/>
                  <a:gd name="T20" fmla="*/ 18 w 44"/>
                  <a:gd name="T21" fmla="*/ 61 h 68"/>
                  <a:gd name="T22" fmla="*/ 22 w 44"/>
                  <a:gd name="T23" fmla="*/ 57 h 68"/>
                  <a:gd name="T24" fmla="*/ 26 w 44"/>
                  <a:gd name="T25" fmla="*/ 61 h 68"/>
                  <a:gd name="T26" fmla="*/ 22 w 44"/>
                  <a:gd name="T27" fmla="*/ 65 h 68"/>
                  <a:gd name="T28" fmla="*/ 40 w 44"/>
                  <a:gd name="T29" fmla="*/ 48 h 68"/>
                  <a:gd name="T30" fmla="*/ 33 w 44"/>
                  <a:gd name="T31" fmla="*/ 55 h 68"/>
                  <a:gd name="T32" fmla="*/ 12 w 44"/>
                  <a:gd name="T33" fmla="*/ 55 h 68"/>
                  <a:gd name="T34" fmla="*/ 5 w 44"/>
                  <a:gd name="T35" fmla="*/ 48 h 68"/>
                  <a:gd name="T36" fmla="*/ 5 w 44"/>
                  <a:gd name="T37" fmla="*/ 13 h 68"/>
                  <a:gd name="T38" fmla="*/ 12 w 44"/>
                  <a:gd name="T39" fmla="*/ 6 h 68"/>
                  <a:gd name="T40" fmla="*/ 33 w 44"/>
                  <a:gd name="T41" fmla="*/ 6 h 68"/>
                  <a:gd name="T42" fmla="*/ 40 w 44"/>
                  <a:gd name="T43" fmla="*/ 13 h 68"/>
                  <a:gd name="T44" fmla="*/ 40 w 44"/>
                  <a:gd name="T45" fmla="*/ 4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" h="68">
                    <a:moveTo>
                      <a:pt x="3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4"/>
                      <a:pt x="5" y="68"/>
                      <a:pt x="10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40" y="68"/>
                      <a:pt x="44" y="64"/>
                      <a:pt x="44" y="5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4"/>
                      <a:pt x="40" y="0"/>
                      <a:pt x="35" y="0"/>
                    </a:cubicBezTo>
                    <a:close/>
                    <a:moveTo>
                      <a:pt x="22" y="65"/>
                    </a:moveTo>
                    <a:cubicBezTo>
                      <a:pt x="20" y="65"/>
                      <a:pt x="18" y="63"/>
                      <a:pt x="18" y="61"/>
                    </a:cubicBezTo>
                    <a:cubicBezTo>
                      <a:pt x="18" y="59"/>
                      <a:pt x="20" y="57"/>
                      <a:pt x="22" y="57"/>
                    </a:cubicBezTo>
                    <a:cubicBezTo>
                      <a:pt x="25" y="57"/>
                      <a:pt x="26" y="59"/>
                      <a:pt x="26" y="61"/>
                    </a:cubicBezTo>
                    <a:cubicBezTo>
                      <a:pt x="26" y="63"/>
                      <a:pt x="25" y="65"/>
                      <a:pt x="22" y="65"/>
                    </a:cubicBezTo>
                    <a:close/>
                    <a:moveTo>
                      <a:pt x="40" y="48"/>
                    </a:moveTo>
                    <a:cubicBezTo>
                      <a:pt x="40" y="51"/>
                      <a:pt x="37" y="55"/>
                      <a:pt x="33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8" y="55"/>
                      <a:pt x="5" y="51"/>
                      <a:pt x="5" y="4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9"/>
                      <a:pt x="8" y="6"/>
                      <a:pt x="12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7" y="6"/>
                      <a:pt x="40" y="9"/>
                      <a:pt x="40" y="13"/>
                    </a:cubicBezTo>
                    <a:lnTo>
                      <a:pt x="40" y="48"/>
                    </a:lnTo>
                    <a:close/>
                  </a:path>
                </a:pathLst>
              </a:custGeom>
              <a:solidFill>
                <a:srgbClr val="DA1F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2056124" y="2695699"/>
            <a:ext cx="736270" cy="736270"/>
            <a:chOff x="2056124" y="2695699"/>
            <a:chExt cx="736270" cy="736270"/>
          </a:xfrm>
        </p:grpSpPr>
        <p:sp useBgFill="1">
          <p:nvSpPr>
            <p:cNvPr id="35" name="椭圆 34"/>
            <p:cNvSpPr/>
            <p:nvPr/>
          </p:nvSpPr>
          <p:spPr>
            <a:xfrm>
              <a:off x="2056124" y="2695699"/>
              <a:ext cx="736270" cy="736270"/>
            </a:xfrm>
            <a:prstGeom prst="ellipse">
              <a:avLst/>
            </a:prstGeom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2255771" y="2816366"/>
              <a:ext cx="331572" cy="485230"/>
              <a:chOff x="-656704" y="2825656"/>
              <a:chExt cx="446097" cy="652828"/>
            </a:xfrm>
          </p:grpSpPr>
          <p:sp>
            <p:nvSpPr>
              <p:cNvPr id="42" name="Freeform 150"/>
              <p:cNvSpPr>
                <a:spLocks noEditPoints="1"/>
              </p:cNvSpPr>
              <p:nvPr/>
            </p:nvSpPr>
            <p:spPr bwMode="auto">
              <a:xfrm>
                <a:off x="-562407" y="2832910"/>
                <a:ext cx="246622" cy="413458"/>
              </a:xfrm>
              <a:custGeom>
                <a:avLst/>
                <a:gdLst>
                  <a:gd name="T0" fmla="*/ 13 w 29"/>
                  <a:gd name="T1" fmla="*/ 48 h 48"/>
                  <a:gd name="T2" fmla="*/ 16 w 29"/>
                  <a:gd name="T3" fmla="*/ 48 h 48"/>
                  <a:gd name="T4" fmla="*/ 29 w 29"/>
                  <a:gd name="T5" fmla="*/ 37 h 48"/>
                  <a:gd name="T6" fmla="*/ 29 w 29"/>
                  <a:gd name="T7" fmla="*/ 24 h 48"/>
                  <a:gd name="T8" fmla="*/ 29 w 29"/>
                  <a:gd name="T9" fmla="*/ 22 h 48"/>
                  <a:gd name="T10" fmla="*/ 29 w 29"/>
                  <a:gd name="T11" fmla="*/ 12 h 48"/>
                  <a:gd name="T12" fmla="*/ 16 w 29"/>
                  <a:gd name="T13" fmla="*/ 0 h 48"/>
                  <a:gd name="T14" fmla="*/ 13 w 29"/>
                  <a:gd name="T15" fmla="*/ 0 h 48"/>
                  <a:gd name="T16" fmla="*/ 0 w 29"/>
                  <a:gd name="T17" fmla="*/ 12 h 48"/>
                  <a:gd name="T18" fmla="*/ 0 w 29"/>
                  <a:gd name="T19" fmla="*/ 22 h 48"/>
                  <a:gd name="T20" fmla="*/ 0 w 29"/>
                  <a:gd name="T21" fmla="*/ 24 h 48"/>
                  <a:gd name="T22" fmla="*/ 0 w 29"/>
                  <a:gd name="T23" fmla="*/ 37 h 48"/>
                  <a:gd name="T24" fmla="*/ 13 w 29"/>
                  <a:gd name="T25" fmla="*/ 48 h 48"/>
                  <a:gd name="T26" fmla="*/ 27 w 29"/>
                  <a:gd name="T27" fmla="*/ 37 h 48"/>
                  <a:gd name="T28" fmla="*/ 16 w 29"/>
                  <a:gd name="T29" fmla="*/ 46 h 48"/>
                  <a:gd name="T30" fmla="*/ 13 w 29"/>
                  <a:gd name="T31" fmla="*/ 46 h 48"/>
                  <a:gd name="T32" fmla="*/ 2 w 29"/>
                  <a:gd name="T33" fmla="*/ 37 h 48"/>
                  <a:gd name="T34" fmla="*/ 2 w 29"/>
                  <a:gd name="T35" fmla="*/ 25 h 48"/>
                  <a:gd name="T36" fmla="*/ 27 w 29"/>
                  <a:gd name="T37" fmla="*/ 25 h 48"/>
                  <a:gd name="T38" fmla="*/ 27 w 29"/>
                  <a:gd name="T39" fmla="*/ 3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9" h="48">
                    <a:moveTo>
                      <a:pt x="13" y="48"/>
                    </a:moveTo>
                    <a:cubicBezTo>
                      <a:pt x="16" y="48"/>
                      <a:pt x="16" y="48"/>
                      <a:pt x="16" y="48"/>
                    </a:cubicBezTo>
                    <a:cubicBezTo>
                      <a:pt x="23" y="48"/>
                      <a:pt x="29" y="43"/>
                      <a:pt x="29" y="37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3"/>
                      <a:pt x="29" y="2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5"/>
                      <a:pt x="23" y="0"/>
                      <a:pt x="1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0" y="24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43"/>
                      <a:pt x="5" y="48"/>
                      <a:pt x="13" y="48"/>
                    </a:cubicBezTo>
                    <a:close/>
                    <a:moveTo>
                      <a:pt x="27" y="37"/>
                    </a:moveTo>
                    <a:cubicBezTo>
                      <a:pt x="27" y="42"/>
                      <a:pt x="22" y="46"/>
                      <a:pt x="16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7" y="46"/>
                      <a:pt x="2" y="42"/>
                      <a:pt x="2" y="37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7" y="25"/>
                      <a:pt x="27" y="25"/>
                      <a:pt x="27" y="25"/>
                    </a:cubicBezTo>
                    <a:lnTo>
                      <a:pt x="27" y="37"/>
                    </a:lnTo>
                    <a:close/>
                  </a:path>
                </a:pathLst>
              </a:custGeom>
              <a:solidFill>
                <a:srgbClr val="DA1F28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151"/>
              <p:cNvSpPr>
                <a:spLocks/>
              </p:cNvSpPr>
              <p:nvPr/>
            </p:nvSpPr>
            <p:spPr bwMode="auto">
              <a:xfrm>
                <a:off x="-656704" y="3133936"/>
                <a:ext cx="435216" cy="344548"/>
              </a:xfrm>
              <a:custGeom>
                <a:avLst/>
                <a:gdLst>
                  <a:gd name="T0" fmla="*/ 51 w 51"/>
                  <a:gd name="T1" fmla="*/ 2 h 40"/>
                  <a:gd name="T2" fmla="*/ 48 w 51"/>
                  <a:gd name="T3" fmla="*/ 0 h 40"/>
                  <a:gd name="T4" fmla="*/ 45 w 51"/>
                  <a:gd name="T5" fmla="*/ 2 h 40"/>
                  <a:gd name="T6" fmla="*/ 25 w 51"/>
                  <a:gd name="T7" fmla="*/ 22 h 40"/>
                  <a:gd name="T8" fmla="*/ 5 w 51"/>
                  <a:gd name="T9" fmla="*/ 2 h 40"/>
                  <a:gd name="T10" fmla="*/ 3 w 51"/>
                  <a:gd name="T11" fmla="*/ 0 h 40"/>
                  <a:gd name="T12" fmla="*/ 0 w 51"/>
                  <a:gd name="T13" fmla="*/ 2 h 40"/>
                  <a:gd name="T14" fmla="*/ 23 w 51"/>
                  <a:gd name="T15" fmla="*/ 27 h 40"/>
                  <a:gd name="T16" fmla="*/ 23 w 51"/>
                  <a:gd name="T17" fmla="*/ 35 h 40"/>
                  <a:gd name="T18" fmla="*/ 10 w 51"/>
                  <a:gd name="T19" fmla="*/ 35 h 40"/>
                  <a:gd name="T20" fmla="*/ 7 w 51"/>
                  <a:gd name="T21" fmla="*/ 38 h 40"/>
                  <a:gd name="T22" fmla="*/ 10 w 51"/>
                  <a:gd name="T23" fmla="*/ 40 h 40"/>
                  <a:gd name="T24" fmla="*/ 41 w 51"/>
                  <a:gd name="T25" fmla="*/ 40 h 40"/>
                  <a:gd name="T26" fmla="*/ 43 w 51"/>
                  <a:gd name="T27" fmla="*/ 38 h 40"/>
                  <a:gd name="T28" fmla="*/ 41 w 51"/>
                  <a:gd name="T29" fmla="*/ 35 h 40"/>
                  <a:gd name="T30" fmla="*/ 28 w 51"/>
                  <a:gd name="T31" fmla="*/ 35 h 40"/>
                  <a:gd name="T32" fmla="*/ 28 w 51"/>
                  <a:gd name="T33" fmla="*/ 27 h 40"/>
                  <a:gd name="T34" fmla="*/ 51 w 51"/>
                  <a:gd name="T35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" h="40">
                    <a:moveTo>
                      <a:pt x="51" y="2"/>
                    </a:moveTo>
                    <a:cubicBezTo>
                      <a:pt x="51" y="1"/>
                      <a:pt x="49" y="0"/>
                      <a:pt x="48" y="0"/>
                    </a:cubicBezTo>
                    <a:cubicBezTo>
                      <a:pt x="47" y="0"/>
                      <a:pt x="45" y="1"/>
                      <a:pt x="45" y="2"/>
                    </a:cubicBezTo>
                    <a:cubicBezTo>
                      <a:pt x="45" y="13"/>
                      <a:pt x="36" y="22"/>
                      <a:pt x="25" y="22"/>
                    </a:cubicBezTo>
                    <a:cubicBezTo>
                      <a:pt x="14" y="22"/>
                      <a:pt x="5" y="13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5"/>
                      <a:pt x="10" y="26"/>
                      <a:pt x="23" y="27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9" y="35"/>
                      <a:pt x="7" y="36"/>
                      <a:pt x="7" y="38"/>
                    </a:cubicBezTo>
                    <a:cubicBezTo>
                      <a:pt x="7" y="39"/>
                      <a:pt x="9" y="40"/>
                      <a:pt x="10" y="40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2" y="40"/>
                      <a:pt x="43" y="39"/>
                      <a:pt x="43" y="38"/>
                    </a:cubicBezTo>
                    <a:cubicBezTo>
                      <a:pt x="43" y="36"/>
                      <a:pt x="42" y="35"/>
                      <a:pt x="41" y="35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41" y="26"/>
                      <a:pt x="51" y="15"/>
                      <a:pt x="51" y="2"/>
                    </a:cubicBezTo>
                    <a:close/>
                  </a:path>
                </a:pathLst>
              </a:custGeom>
              <a:solidFill>
                <a:srgbClr val="DA1F28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52"/>
              <p:cNvSpPr>
                <a:spLocks noEditPoints="1"/>
              </p:cNvSpPr>
              <p:nvPr/>
            </p:nvSpPr>
            <p:spPr bwMode="auto">
              <a:xfrm>
                <a:off x="-555153" y="2825656"/>
                <a:ext cx="250249" cy="409831"/>
              </a:xfrm>
              <a:custGeom>
                <a:avLst/>
                <a:gdLst>
                  <a:gd name="T0" fmla="*/ 13 w 29"/>
                  <a:gd name="T1" fmla="*/ 48 h 48"/>
                  <a:gd name="T2" fmla="*/ 16 w 29"/>
                  <a:gd name="T3" fmla="*/ 48 h 48"/>
                  <a:gd name="T4" fmla="*/ 29 w 29"/>
                  <a:gd name="T5" fmla="*/ 36 h 48"/>
                  <a:gd name="T6" fmla="*/ 29 w 29"/>
                  <a:gd name="T7" fmla="*/ 24 h 48"/>
                  <a:gd name="T8" fmla="*/ 29 w 29"/>
                  <a:gd name="T9" fmla="*/ 22 h 48"/>
                  <a:gd name="T10" fmla="*/ 29 w 29"/>
                  <a:gd name="T11" fmla="*/ 12 h 48"/>
                  <a:gd name="T12" fmla="*/ 16 w 29"/>
                  <a:gd name="T13" fmla="*/ 0 h 48"/>
                  <a:gd name="T14" fmla="*/ 13 w 29"/>
                  <a:gd name="T15" fmla="*/ 0 h 48"/>
                  <a:gd name="T16" fmla="*/ 0 w 29"/>
                  <a:gd name="T17" fmla="*/ 12 h 48"/>
                  <a:gd name="T18" fmla="*/ 0 w 29"/>
                  <a:gd name="T19" fmla="*/ 22 h 48"/>
                  <a:gd name="T20" fmla="*/ 0 w 29"/>
                  <a:gd name="T21" fmla="*/ 24 h 48"/>
                  <a:gd name="T22" fmla="*/ 0 w 29"/>
                  <a:gd name="T23" fmla="*/ 36 h 48"/>
                  <a:gd name="T24" fmla="*/ 13 w 29"/>
                  <a:gd name="T25" fmla="*/ 48 h 48"/>
                  <a:gd name="T26" fmla="*/ 27 w 29"/>
                  <a:gd name="T27" fmla="*/ 36 h 48"/>
                  <a:gd name="T28" fmla="*/ 16 w 29"/>
                  <a:gd name="T29" fmla="*/ 46 h 48"/>
                  <a:gd name="T30" fmla="*/ 13 w 29"/>
                  <a:gd name="T31" fmla="*/ 46 h 48"/>
                  <a:gd name="T32" fmla="*/ 2 w 29"/>
                  <a:gd name="T33" fmla="*/ 36 h 48"/>
                  <a:gd name="T34" fmla="*/ 2 w 29"/>
                  <a:gd name="T35" fmla="*/ 25 h 48"/>
                  <a:gd name="T36" fmla="*/ 27 w 29"/>
                  <a:gd name="T37" fmla="*/ 25 h 48"/>
                  <a:gd name="T38" fmla="*/ 27 w 29"/>
                  <a:gd name="T39" fmla="*/ 3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9" h="48">
                    <a:moveTo>
                      <a:pt x="13" y="48"/>
                    </a:moveTo>
                    <a:cubicBezTo>
                      <a:pt x="16" y="48"/>
                      <a:pt x="16" y="48"/>
                      <a:pt x="16" y="48"/>
                    </a:cubicBezTo>
                    <a:cubicBezTo>
                      <a:pt x="23" y="48"/>
                      <a:pt x="29" y="43"/>
                      <a:pt x="29" y="36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3"/>
                      <a:pt x="29" y="2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5"/>
                      <a:pt x="23" y="0"/>
                      <a:pt x="1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0" y="24"/>
                      <a:pt x="0" y="24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3"/>
                      <a:pt x="6" y="48"/>
                      <a:pt x="13" y="48"/>
                    </a:cubicBezTo>
                    <a:close/>
                    <a:moveTo>
                      <a:pt x="27" y="36"/>
                    </a:moveTo>
                    <a:cubicBezTo>
                      <a:pt x="27" y="42"/>
                      <a:pt x="22" y="46"/>
                      <a:pt x="16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7" y="46"/>
                      <a:pt x="2" y="42"/>
                      <a:pt x="2" y="36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7" y="25"/>
                      <a:pt x="27" y="25"/>
                      <a:pt x="27" y="25"/>
                    </a:cubicBezTo>
                    <a:lnTo>
                      <a:pt x="27" y="36"/>
                    </a:lnTo>
                    <a:close/>
                  </a:path>
                </a:pathLst>
              </a:custGeom>
              <a:solidFill>
                <a:srgbClr val="DA1F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53"/>
              <p:cNvSpPr>
                <a:spLocks/>
              </p:cNvSpPr>
              <p:nvPr/>
            </p:nvSpPr>
            <p:spPr bwMode="auto">
              <a:xfrm>
                <a:off x="-649450" y="3115802"/>
                <a:ext cx="438843" cy="351802"/>
              </a:xfrm>
              <a:custGeom>
                <a:avLst/>
                <a:gdLst>
                  <a:gd name="T0" fmla="*/ 51 w 51"/>
                  <a:gd name="T1" fmla="*/ 3 h 41"/>
                  <a:gd name="T2" fmla="*/ 48 w 51"/>
                  <a:gd name="T3" fmla="*/ 0 h 41"/>
                  <a:gd name="T4" fmla="*/ 46 w 51"/>
                  <a:gd name="T5" fmla="*/ 3 h 41"/>
                  <a:gd name="T6" fmla="*/ 26 w 51"/>
                  <a:gd name="T7" fmla="*/ 23 h 41"/>
                  <a:gd name="T8" fmla="*/ 6 w 51"/>
                  <a:gd name="T9" fmla="*/ 3 h 41"/>
                  <a:gd name="T10" fmla="*/ 3 w 51"/>
                  <a:gd name="T11" fmla="*/ 0 h 41"/>
                  <a:gd name="T12" fmla="*/ 0 w 51"/>
                  <a:gd name="T13" fmla="*/ 3 h 41"/>
                  <a:gd name="T14" fmla="*/ 23 w 51"/>
                  <a:gd name="T15" fmla="*/ 28 h 41"/>
                  <a:gd name="T16" fmla="*/ 23 w 51"/>
                  <a:gd name="T17" fmla="*/ 36 h 41"/>
                  <a:gd name="T18" fmla="*/ 10 w 51"/>
                  <a:gd name="T19" fmla="*/ 36 h 41"/>
                  <a:gd name="T20" fmla="*/ 8 w 51"/>
                  <a:gd name="T21" fmla="*/ 39 h 41"/>
                  <a:gd name="T22" fmla="*/ 10 w 51"/>
                  <a:gd name="T23" fmla="*/ 41 h 41"/>
                  <a:gd name="T24" fmla="*/ 41 w 51"/>
                  <a:gd name="T25" fmla="*/ 41 h 41"/>
                  <a:gd name="T26" fmla="*/ 43 w 51"/>
                  <a:gd name="T27" fmla="*/ 39 h 41"/>
                  <a:gd name="T28" fmla="*/ 41 w 51"/>
                  <a:gd name="T29" fmla="*/ 36 h 41"/>
                  <a:gd name="T30" fmla="*/ 28 w 51"/>
                  <a:gd name="T31" fmla="*/ 36 h 41"/>
                  <a:gd name="T32" fmla="*/ 28 w 51"/>
                  <a:gd name="T33" fmla="*/ 28 h 41"/>
                  <a:gd name="T34" fmla="*/ 51 w 51"/>
                  <a:gd name="T35" fmla="*/ 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" h="41">
                    <a:moveTo>
                      <a:pt x="51" y="3"/>
                    </a:moveTo>
                    <a:cubicBezTo>
                      <a:pt x="51" y="1"/>
                      <a:pt x="50" y="0"/>
                      <a:pt x="48" y="0"/>
                    </a:cubicBezTo>
                    <a:cubicBezTo>
                      <a:pt x="47" y="0"/>
                      <a:pt x="46" y="1"/>
                      <a:pt x="46" y="3"/>
                    </a:cubicBezTo>
                    <a:cubicBezTo>
                      <a:pt x="46" y="14"/>
                      <a:pt x="37" y="23"/>
                      <a:pt x="26" y="23"/>
                    </a:cubicBezTo>
                    <a:cubicBezTo>
                      <a:pt x="14" y="23"/>
                      <a:pt x="6" y="14"/>
                      <a:pt x="6" y="3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6"/>
                      <a:pt x="10" y="27"/>
                      <a:pt x="23" y="28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9" y="36"/>
                      <a:pt x="8" y="37"/>
                      <a:pt x="8" y="39"/>
                    </a:cubicBezTo>
                    <a:cubicBezTo>
                      <a:pt x="8" y="40"/>
                      <a:pt x="9" y="41"/>
                      <a:pt x="10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2" y="41"/>
                      <a:pt x="43" y="40"/>
                      <a:pt x="43" y="39"/>
                    </a:cubicBezTo>
                    <a:cubicBezTo>
                      <a:pt x="43" y="37"/>
                      <a:pt x="42" y="36"/>
                      <a:pt x="41" y="36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41" y="27"/>
                      <a:pt x="51" y="16"/>
                      <a:pt x="51" y="3"/>
                    </a:cubicBezTo>
                    <a:close/>
                  </a:path>
                </a:pathLst>
              </a:custGeom>
              <a:solidFill>
                <a:srgbClr val="DA1F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3673514" y="2695699"/>
            <a:ext cx="736270" cy="736270"/>
            <a:chOff x="3673514" y="2695699"/>
            <a:chExt cx="736270" cy="736270"/>
          </a:xfrm>
        </p:grpSpPr>
        <p:sp useBgFill="1">
          <p:nvSpPr>
            <p:cNvPr id="36" name="椭圆 35"/>
            <p:cNvSpPr/>
            <p:nvPr/>
          </p:nvSpPr>
          <p:spPr>
            <a:xfrm>
              <a:off x="3673514" y="2695699"/>
              <a:ext cx="736270" cy="736270"/>
            </a:xfrm>
            <a:prstGeom prst="ellipse">
              <a:avLst/>
            </a:prstGeom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Freeform 128"/>
            <p:cNvSpPr>
              <a:spLocks noEditPoints="1"/>
            </p:cNvSpPr>
            <p:nvPr/>
          </p:nvSpPr>
          <p:spPr bwMode="auto">
            <a:xfrm>
              <a:off x="3889993" y="2826190"/>
              <a:ext cx="320350" cy="441833"/>
            </a:xfrm>
            <a:custGeom>
              <a:avLst/>
              <a:gdLst>
                <a:gd name="T0" fmla="*/ 25 w 49"/>
                <a:gd name="T1" fmla="*/ 23 h 65"/>
                <a:gd name="T2" fmla="*/ 36 w 49"/>
                <a:gd name="T3" fmla="*/ 12 h 65"/>
                <a:gd name="T4" fmla="*/ 25 w 49"/>
                <a:gd name="T5" fmla="*/ 0 h 65"/>
                <a:gd name="T6" fmla="*/ 13 w 49"/>
                <a:gd name="T7" fmla="*/ 12 h 65"/>
                <a:gd name="T8" fmla="*/ 25 w 49"/>
                <a:gd name="T9" fmla="*/ 23 h 65"/>
                <a:gd name="T10" fmla="*/ 32 w 49"/>
                <a:gd name="T11" fmla="*/ 25 h 65"/>
                <a:gd name="T12" fmla="*/ 18 w 49"/>
                <a:gd name="T13" fmla="*/ 25 h 65"/>
                <a:gd name="T14" fmla="*/ 0 w 49"/>
                <a:gd name="T15" fmla="*/ 42 h 65"/>
                <a:gd name="T16" fmla="*/ 0 w 49"/>
                <a:gd name="T17" fmla="*/ 65 h 65"/>
                <a:gd name="T18" fmla="*/ 10 w 49"/>
                <a:gd name="T19" fmla="*/ 65 h 65"/>
                <a:gd name="T20" fmla="*/ 10 w 49"/>
                <a:gd name="T21" fmla="*/ 42 h 65"/>
                <a:gd name="T22" fmla="*/ 14 w 49"/>
                <a:gd name="T23" fmla="*/ 42 h 65"/>
                <a:gd name="T24" fmla="*/ 14 w 49"/>
                <a:gd name="T25" fmla="*/ 65 h 65"/>
                <a:gd name="T26" fmla="*/ 35 w 49"/>
                <a:gd name="T27" fmla="*/ 65 h 65"/>
                <a:gd name="T28" fmla="*/ 35 w 49"/>
                <a:gd name="T29" fmla="*/ 42 h 65"/>
                <a:gd name="T30" fmla="*/ 39 w 49"/>
                <a:gd name="T31" fmla="*/ 42 h 65"/>
                <a:gd name="T32" fmla="*/ 39 w 49"/>
                <a:gd name="T33" fmla="*/ 65 h 65"/>
                <a:gd name="T34" fmla="*/ 49 w 49"/>
                <a:gd name="T35" fmla="*/ 65 h 65"/>
                <a:gd name="T36" fmla="*/ 49 w 49"/>
                <a:gd name="T37" fmla="*/ 42 h 65"/>
                <a:gd name="T38" fmla="*/ 32 w 49"/>
                <a:gd name="T39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" h="65">
                  <a:moveTo>
                    <a:pt x="25" y="23"/>
                  </a:moveTo>
                  <a:cubicBezTo>
                    <a:pt x="31" y="23"/>
                    <a:pt x="36" y="18"/>
                    <a:pt x="36" y="12"/>
                  </a:cubicBezTo>
                  <a:cubicBezTo>
                    <a:pt x="36" y="5"/>
                    <a:pt x="31" y="0"/>
                    <a:pt x="25" y="0"/>
                  </a:cubicBezTo>
                  <a:cubicBezTo>
                    <a:pt x="19" y="0"/>
                    <a:pt x="13" y="5"/>
                    <a:pt x="13" y="12"/>
                  </a:cubicBezTo>
                  <a:cubicBezTo>
                    <a:pt x="13" y="18"/>
                    <a:pt x="19" y="23"/>
                    <a:pt x="25" y="23"/>
                  </a:cubicBezTo>
                  <a:close/>
                  <a:moveTo>
                    <a:pt x="32" y="25"/>
                  </a:moveTo>
                  <a:cubicBezTo>
                    <a:pt x="18" y="25"/>
                    <a:pt x="18" y="25"/>
                    <a:pt x="18" y="25"/>
                  </a:cubicBezTo>
                  <a:cubicBezTo>
                    <a:pt x="8" y="25"/>
                    <a:pt x="0" y="33"/>
                    <a:pt x="0" y="4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33"/>
                    <a:pt x="42" y="25"/>
                    <a:pt x="32" y="25"/>
                  </a:cubicBez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290904" y="2695699"/>
            <a:ext cx="736270" cy="736270"/>
            <a:chOff x="5290904" y="2695699"/>
            <a:chExt cx="736270" cy="736270"/>
          </a:xfrm>
        </p:grpSpPr>
        <p:sp useBgFill="1">
          <p:nvSpPr>
            <p:cNvPr id="37" name="椭圆 36"/>
            <p:cNvSpPr/>
            <p:nvPr/>
          </p:nvSpPr>
          <p:spPr>
            <a:xfrm>
              <a:off x="5290904" y="2695699"/>
              <a:ext cx="736270" cy="736270"/>
            </a:xfrm>
            <a:prstGeom prst="ellipse">
              <a:avLst/>
            </a:prstGeom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Freeform 191"/>
            <p:cNvSpPr>
              <a:spLocks noEditPoints="1"/>
            </p:cNvSpPr>
            <p:nvPr/>
          </p:nvSpPr>
          <p:spPr bwMode="auto">
            <a:xfrm>
              <a:off x="5477367" y="2877308"/>
              <a:ext cx="387094" cy="387096"/>
            </a:xfrm>
            <a:custGeom>
              <a:avLst/>
              <a:gdLst>
                <a:gd name="T0" fmla="*/ 67 w 67"/>
                <a:gd name="T1" fmla="*/ 31 h 67"/>
                <a:gd name="T2" fmla="*/ 52 w 67"/>
                <a:gd name="T3" fmla="*/ 14 h 67"/>
                <a:gd name="T4" fmla="*/ 35 w 67"/>
                <a:gd name="T5" fmla="*/ 50 h 67"/>
                <a:gd name="T6" fmla="*/ 53 w 67"/>
                <a:gd name="T7" fmla="*/ 35 h 67"/>
                <a:gd name="T8" fmla="*/ 35 w 67"/>
                <a:gd name="T9" fmla="*/ 50 h 67"/>
                <a:gd name="T10" fmla="*/ 35 w 67"/>
                <a:gd name="T11" fmla="*/ 0 h 67"/>
                <a:gd name="T12" fmla="*/ 47 w 67"/>
                <a:gd name="T13" fmla="*/ 12 h 67"/>
                <a:gd name="T14" fmla="*/ 47 w 67"/>
                <a:gd name="T15" fmla="*/ 55 h 67"/>
                <a:gd name="T16" fmla="*/ 35 w 67"/>
                <a:gd name="T17" fmla="*/ 67 h 67"/>
                <a:gd name="T18" fmla="*/ 47 w 67"/>
                <a:gd name="T19" fmla="*/ 55 h 67"/>
                <a:gd name="T20" fmla="*/ 52 w 67"/>
                <a:gd name="T21" fmla="*/ 53 h 67"/>
                <a:gd name="T22" fmla="*/ 67 w 67"/>
                <a:gd name="T23" fmla="*/ 35 h 67"/>
                <a:gd name="T24" fmla="*/ 46 w 67"/>
                <a:gd name="T25" fmla="*/ 62 h 67"/>
                <a:gd name="T26" fmla="*/ 42 w 67"/>
                <a:gd name="T27" fmla="*/ 66 h 67"/>
                <a:gd name="T28" fmla="*/ 51 w 67"/>
                <a:gd name="T29" fmla="*/ 56 h 67"/>
                <a:gd name="T30" fmla="*/ 46 w 67"/>
                <a:gd name="T31" fmla="*/ 5 h 67"/>
                <a:gd name="T32" fmla="*/ 51 w 67"/>
                <a:gd name="T33" fmla="*/ 11 h 67"/>
                <a:gd name="T34" fmla="*/ 42 w 67"/>
                <a:gd name="T35" fmla="*/ 1 h 67"/>
                <a:gd name="T36" fmla="*/ 49 w 67"/>
                <a:gd name="T37" fmla="*/ 15 h 67"/>
                <a:gd name="T38" fmla="*/ 35 w 67"/>
                <a:gd name="T39" fmla="*/ 31 h 67"/>
                <a:gd name="T40" fmla="*/ 49 w 67"/>
                <a:gd name="T41" fmla="*/ 15 h 67"/>
                <a:gd name="T42" fmla="*/ 20 w 67"/>
                <a:gd name="T43" fmla="*/ 12 h 67"/>
                <a:gd name="T44" fmla="*/ 32 w 67"/>
                <a:gd name="T45" fmla="*/ 0 h 67"/>
                <a:gd name="T46" fmla="*/ 14 w 67"/>
                <a:gd name="T47" fmla="*/ 31 h 67"/>
                <a:gd name="T48" fmla="*/ 32 w 67"/>
                <a:gd name="T49" fmla="*/ 17 h 67"/>
                <a:gd name="T50" fmla="*/ 14 w 67"/>
                <a:gd name="T51" fmla="*/ 31 h 67"/>
                <a:gd name="T52" fmla="*/ 8 w 67"/>
                <a:gd name="T53" fmla="*/ 12 h 67"/>
                <a:gd name="T54" fmla="*/ 11 w 67"/>
                <a:gd name="T55" fmla="*/ 31 h 67"/>
                <a:gd name="T56" fmla="*/ 21 w 67"/>
                <a:gd name="T57" fmla="*/ 5 h 67"/>
                <a:gd name="T58" fmla="*/ 10 w 67"/>
                <a:gd name="T59" fmla="*/ 9 h 67"/>
                <a:gd name="T60" fmla="*/ 21 w 67"/>
                <a:gd name="T61" fmla="*/ 5 h 67"/>
                <a:gd name="T62" fmla="*/ 0 w 67"/>
                <a:gd name="T63" fmla="*/ 35 h 67"/>
                <a:gd name="T64" fmla="*/ 15 w 67"/>
                <a:gd name="T65" fmla="*/ 53 h 67"/>
                <a:gd name="T66" fmla="*/ 21 w 67"/>
                <a:gd name="T67" fmla="*/ 62 h 67"/>
                <a:gd name="T68" fmla="*/ 10 w 67"/>
                <a:gd name="T69" fmla="*/ 58 h 67"/>
                <a:gd name="T70" fmla="*/ 21 w 67"/>
                <a:gd name="T71" fmla="*/ 62 h 67"/>
                <a:gd name="T72" fmla="*/ 32 w 67"/>
                <a:gd name="T73" fmla="*/ 50 h 67"/>
                <a:gd name="T74" fmla="*/ 14 w 67"/>
                <a:gd name="T75" fmla="*/ 35 h 67"/>
                <a:gd name="T76" fmla="*/ 23 w 67"/>
                <a:gd name="T77" fmla="*/ 60 h 67"/>
                <a:gd name="T78" fmla="*/ 32 w 67"/>
                <a:gd name="T79" fmla="*/ 53 h 67"/>
                <a:gd name="T80" fmla="*/ 23 w 67"/>
                <a:gd name="T81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" h="67">
                  <a:moveTo>
                    <a:pt x="57" y="31"/>
                  </a:moveTo>
                  <a:cubicBezTo>
                    <a:pt x="67" y="31"/>
                    <a:pt x="67" y="31"/>
                    <a:pt x="67" y="31"/>
                  </a:cubicBezTo>
                  <a:cubicBezTo>
                    <a:pt x="67" y="24"/>
                    <a:pt x="64" y="17"/>
                    <a:pt x="59" y="12"/>
                  </a:cubicBezTo>
                  <a:cubicBezTo>
                    <a:pt x="57" y="13"/>
                    <a:pt x="55" y="13"/>
                    <a:pt x="52" y="14"/>
                  </a:cubicBezTo>
                  <a:cubicBezTo>
                    <a:pt x="55" y="19"/>
                    <a:pt x="56" y="25"/>
                    <a:pt x="57" y="31"/>
                  </a:cubicBezTo>
                  <a:close/>
                  <a:moveTo>
                    <a:pt x="35" y="50"/>
                  </a:moveTo>
                  <a:cubicBezTo>
                    <a:pt x="40" y="50"/>
                    <a:pt x="45" y="51"/>
                    <a:pt x="49" y="52"/>
                  </a:cubicBezTo>
                  <a:cubicBezTo>
                    <a:pt x="52" y="47"/>
                    <a:pt x="53" y="41"/>
                    <a:pt x="53" y="35"/>
                  </a:cubicBezTo>
                  <a:cubicBezTo>
                    <a:pt x="35" y="35"/>
                    <a:pt x="35" y="35"/>
                    <a:pt x="35" y="35"/>
                  </a:cubicBezTo>
                  <a:lnTo>
                    <a:pt x="35" y="50"/>
                  </a:lnTo>
                  <a:close/>
                  <a:moveTo>
                    <a:pt x="44" y="7"/>
                  </a:moveTo>
                  <a:cubicBezTo>
                    <a:pt x="41" y="4"/>
                    <a:pt x="38" y="2"/>
                    <a:pt x="35" y="0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9" y="13"/>
                    <a:pt x="43" y="13"/>
                    <a:pt x="47" y="12"/>
                  </a:cubicBezTo>
                  <a:cubicBezTo>
                    <a:pt x="46" y="10"/>
                    <a:pt x="45" y="9"/>
                    <a:pt x="44" y="7"/>
                  </a:cubicBezTo>
                  <a:close/>
                  <a:moveTo>
                    <a:pt x="47" y="55"/>
                  </a:moveTo>
                  <a:cubicBezTo>
                    <a:pt x="43" y="54"/>
                    <a:pt x="39" y="53"/>
                    <a:pt x="35" y="53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8" y="65"/>
                    <a:pt x="41" y="63"/>
                    <a:pt x="44" y="60"/>
                  </a:cubicBezTo>
                  <a:cubicBezTo>
                    <a:pt x="45" y="58"/>
                    <a:pt x="46" y="57"/>
                    <a:pt x="47" y="55"/>
                  </a:cubicBezTo>
                  <a:close/>
                  <a:moveTo>
                    <a:pt x="57" y="35"/>
                  </a:moveTo>
                  <a:cubicBezTo>
                    <a:pt x="56" y="41"/>
                    <a:pt x="55" y="47"/>
                    <a:pt x="52" y="53"/>
                  </a:cubicBezTo>
                  <a:cubicBezTo>
                    <a:pt x="55" y="53"/>
                    <a:pt x="57" y="54"/>
                    <a:pt x="59" y="55"/>
                  </a:cubicBezTo>
                  <a:cubicBezTo>
                    <a:pt x="64" y="50"/>
                    <a:pt x="67" y="42"/>
                    <a:pt x="67" y="35"/>
                  </a:cubicBezTo>
                  <a:lnTo>
                    <a:pt x="57" y="35"/>
                  </a:lnTo>
                  <a:close/>
                  <a:moveTo>
                    <a:pt x="46" y="62"/>
                  </a:moveTo>
                  <a:cubicBezTo>
                    <a:pt x="46" y="62"/>
                    <a:pt x="46" y="62"/>
                    <a:pt x="46" y="62"/>
                  </a:cubicBezTo>
                  <a:cubicBezTo>
                    <a:pt x="45" y="63"/>
                    <a:pt x="44" y="65"/>
                    <a:pt x="42" y="66"/>
                  </a:cubicBezTo>
                  <a:cubicBezTo>
                    <a:pt x="48" y="64"/>
                    <a:pt x="53" y="62"/>
                    <a:pt x="57" y="58"/>
                  </a:cubicBezTo>
                  <a:cubicBezTo>
                    <a:pt x="55" y="57"/>
                    <a:pt x="53" y="56"/>
                    <a:pt x="51" y="56"/>
                  </a:cubicBezTo>
                  <a:cubicBezTo>
                    <a:pt x="49" y="58"/>
                    <a:pt x="48" y="60"/>
                    <a:pt x="46" y="62"/>
                  </a:cubicBezTo>
                  <a:close/>
                  <a:moveTo>
                    <a:pt x="46" y="5"/>
                  </a:move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49" y="9"/>
                    <a:pt x="51" y="11"/>
                  </a:cubicBezTo>
                  <a:cubicBezTo>
                    <a:pt x="53" y="11"/>
                    <a:pt x="55" y="10"/>
                    <a:pt x="57" y="9"/>
                  </a:cubicBezTo>
                  <a:cubicBezTo>
                    <a:pt x="53" y="5"/>
                    <a:pt x="48" y="2"/>
                    <a:pt x="42" y="1"/>
                  </a:cubicBezTo>
                  <a:cubicBezTo>
                    <a:pt x="44" y="2"/>
                    <a:pt x="45" y="3"/>
                    <a:pt x="46" y="5"/>
                  </a:cubicBezTo>
                  <a:close/>
                  <a:moveTo>
                    <a:pt x="49" y="15"/>
                  </a:moveTo>
                  <a:cubicBezTo>
                    <a:pt x="45" y="16"/>
                    <a:pt x="40" y="17"/>
                    <a:pt x="35" y="17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53" y="31"/>
                    <a:pt x="53" y="31"/>
                    <a:pt x="53" y="31"/>
                  </a:cubicBezTo>
                  <a:cubicBezTo>
                    <a:pt x="53" y="25"/>
                    <a:pt x="51" y="20"/>
                    <a:pt x="49" y="15"/>
                  </a:cubicBezTo>
                  <a:close/>
                  <a:moveTo>
                    <a:pt x="23" y="7"/>
                  </a:moveTo>
                  <a:cubicBezTo>
                    <a:pt x="22" y="9"/>
                    <a:pt x="21" y="10"/>
                    <a:pt x="20" y="12"/>
                  </a:cubicBezTo>
                  <a:cubicBezTo>
                    <a:pt x="24" y="13"/>
                    <a:pt x="28" y="13"/>
                    <a:pt x="32" y="1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9" y="2"/>
                    <a:pt x="26" y="4"/>
                    <a:pt x="23" y="7"/>
                  </a:cubicBezTo>
                  <a:close/>
                  <a:moveTo>
                    <a:pt x="14" y="31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27" y="17"/>
                    <a:pt x="23" y="16"/>
                    <a:pt x="18" y="15"/>
                  </a:cubicBezTo>
                  <a:cubicBezTo>
                    <a:pt x="16" y="20"/>
                    <a:pt x="14" y="25"/>
                    <a:pt x="14" y="31"/>
                  </a:cubicBezTo>
                  <a:close/>
                  <a:moveTo>
                    <a:pt x="15" y="14"/>
                  </a:moveTo>
                  <a:cubicBezTo>
                    <a:pt x="12" y="13"/>
                    <a:pt x="10" y="13"/>
                    <a:pt x="8" y="12"/>
                  </a:cubicBezTo>
                  <a:cubicBezTo>
                    <a:pt x="3" y="17"/>
                    <a:pt x="0" y="24"/>
                    <a:pt x="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25"/>
                    <a:pt x="12" y="19"/>
                    <a:pt x="15" y="14"/>
                  </a:cubicBezTo>
                  <a:close/>
                  <a:moveTo>
                    <a:pt x="21" y="5"/>
                  </a:moveTo>
                  <a:cubicBezTo>
                    <a:pt x="22" y="3"/>
                    <a:pt x="24" y="2"/>
                    <a:pt x="25" y="1"/>
                  </a:cubicBezTo>
                  <a:cubicBezTo>
                    <a:pt x="19" y="2"/>
                    <a:pt x="14" y="5"/>
                    <a:pt x="10" y="9"/>
                  </a:cubicBezTo>
                  <a:cubicBezTo>
                    <a:pt x="12" y="10"/>
                    <a:pt x="14" y="11"/>
                    <a:pt x="16" y="11"/>
                  </a:cubicBezTo>
                  <a:cubicBezTo>
                    <a:pt x="18" y="9"/>
                    <a:pt x="19" y="7"/>
                    <a:pt x="21" y="5"/>
                  </a:cubicBezTo>
                  <a:close/>
                  <a:moveTo>
                    <a:pt x="10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2"/>
                    <a:pt x="3" y="50"/>
                    <a:pt x="8" y="55"/>
                  </a:cubicBezTo>
                  <a:cubicBezTo>
                    <a:pt x="10" y="54"/>
                    <a:pt x="12" y="53"/>
                    <a:pt x="15" y="53"/>
                  </a:cubicBezTo>
                  <a:cubicBezTo>
                    <a:pt x="12" y="47"/>
                    <a:pt x="11" y="41"/>
                    <a:pt x="10" y="35"/>
                  </a:cubicBezTo>
                  <a:close/>
                  <a:moveTo>
                    <a:pt x="21" y="62"/>
                  </a:moveTo>
                  <a:cubicBezTo>
                    <a:pt x="19" y="60"/>
                    <a:pt x="18" y="58"/>
                    <a:pt x="16" y="56"/>
                  </a:cubicBezTo>
                  <a:cubicBezTo>
                    <a:pt x="14" y="56"/>
                    <a:pt x="12" y="57"/>
                    <a:pt x="10" y="58"/>
                  </a:cubicBezTo>
                  <a:cubicBezTo>
                    <a:pt x="14" y="62"/>
                    <a:pt x="19" y="64"/>
                    <a:pt x="25" y="66"/>
                  </a:cubicBezTo>
                  <a:cubicBezTo>
                    <a:pt x="24" y="65"/>
                    <a:pt x="22" y="63"/>
                    <a:pt x="21" y="62"/>
                  </a:cubicBezTo>
                  <a:close/>
                  <a:moveTo>
                    <a:pt x="18" y="52"/>
                  </a:moveTo>
                  <a:cubicBezTo>
                    <a:pt x="23" y="51"/>
                    <a:pt x="27" y="50"/>
                    <a:pt x="32" y="50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41"/>
                    <a:pt x="16" y="47"/>
                    <a:pt x="18" y="52"/>
                  </a:cubicBezTo>
                  <a:close/>
                  <a:moveTo>
                    <a:pt x="23" y="60"/>
                  </a:moveTo>
                  <a:cubicBezTo>
                    <a:pt x="26" y="63"/>
                    <a:pt x="29" y="65"/>
                    <a:pt x="32" y="6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28" y="53"/>
                    <a:pt x="24" y="54"/>
                    <a:pt x="20" y="55"/>
                  </a:cubicBezTo>
                  <a:cubicBezTo>
                    <a:pt x="21" y="57"/>
                    <a:pt x="22" y="58"/>
                    <a:pt x="23" y="60"/>
                  </a:cubicBez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1066491" y="3610567"/>
            <a:ext cx="1286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Your text</a:t>
            </a:r>
            <a:endParaRPr lang="zh-CN" altLang="en-US" sz="16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65798" y="4030174"/>
            <a:ext cx="18997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fis diam </a:t>
            </a:r>
            <a:r>
              <a:rPr lang="en-US" altLang="zh-CN" sz="1400" dirty="0"/>
              <a:t>lorem </a:t>
            </a:r>
            <a:r>
              <a:rPr lang="en-US" altLang="zh-CN" sz="1400" dirty="0" smtClean="0"/>
              <a:t>ispumdolor </a:t>
            </a:r>
            <a:r>
              <a:rPr lang="en-US" altLang="zh-CN" sz="1400" dirty="0"/>
              <a:t>sit adipiscing elit</a:t>
            </a:r>
            <a:endParaRPr lang="zh-CN" altLang="en-US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2421242" y="1304748"/>
            <a:ext cx="1286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Your text</a:t>
            </a:r>
            <a:endParaRPr lang="zh-CN" altLang="en-US" sz="16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720549" y="1724355"/>
            <a:ext cx="18997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fis diam </a:t>
            </a:r>
            <a:r>
              <a:rPr lang="en-US" altLang="zh-CN" sz="1400" dirty="0"/>
              <a:t>lorem </a:t>
            </a:r>
            <a:r>
              <a:rPr lang="en-US" altLang="zh-CN" sz="1400" dirty="0" smtClean="0"/>
              <a:t>ispumdolor </a:t>
            </a:r>
            <a:r>
              <a:rPr lang="en-US" altLang="zh-CN" sz="1400" dirty="0"/>
              <a:t>sit adipiscing elit</a:t>
            </a:r>
            <a:endParaRPr lang="zh-CN" altLang="en-US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3980152" y="3694920"/>
            <a:ext cx="1286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Your text</a:t>
            </a:r>
            <a:endParaRPr lang="zh-CN" altLang="en-US" sz="16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279459" y="4114527"/>
            <a:ext cx="18997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fis diam </a:t>
            </a:r>
            <a:r>
              <a:rPr lang="en-US" altLang="zh-CN" sz="1400" dirty="0"/>
              <a:t>lorem </a:t>
            </a:r>
            <a:r>
              <a:rPr lang="en-US" altLang="zh-CN" sz="1400" dirty="0" smtClean="0"/>
              <a:t>ispumdolor </a:t>
            </a:r>
            <a:r>
              <a:rPr lang="en-US" altLang="zh-CN" sz="1400" dirty="0"/>
              <a:t>sit adipiscing elit</a:t>
            </a:r>
            <a:endParaRPr lang="zh-CN" altLang="en-US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5445578" y="1304747"/>
            <a:ext cx="1286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Your text</a:t>
            </a:r>
            <a:endParaRPr lang="zh-CN" altLang="en-US" sz="16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744885" y="1724354"/>
            <a:ext cx="18997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fis diam </a:t>
            </a:r>
            <a:r>
              <a:rPr lang="en-US" altLang="zh-CN" sz="1400" dirty="0"/>
              <a:t>lorem </a:t>
            </a:r>
            <a:r>
              <a:rPr lang="en-US" altLang="zh-CN" sz="1400" dirty="0" smtClean="0"/>
              <a:t>ispumdolor </a:t>
            </a:r>
            <a:r>
              <a:rPr lang="en-US" altLang="zh-CN" sz="1400" dirty="0"/>
              <a:t>sit adipiscing elit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89778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25" grpId="0" animBg="1"/>
      <p:bldP spid="31" grpId="0" animBg="1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PPT素材包\群干货-第六期-79P-2013101102\科技\群干货-第五期-科技-011.jpg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7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 rot="5400000">
            <a:off x="306348" y="262628"/>
            <a:ext cx="679206" cy="644202"/>
            <a:chOff x="1318352" y="1779662"/>
            <a:chExt cx="1386628" cy="1315166"/>
          </a:xfrm>
        </p:grpSpPr>
        <p:sp>
          <p:nvSpPr>
            <p:cNvPr id="3" name="等腰三角形 2"/>
            <p:cNvSpPr/>
            <p:nvPr/>
          </p:nvSpPr>
          <p:spPr>
            <a:xfrm rot="10800000" flipV="1">
              <a:off x="2009421" y="2433893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10800000" flipV="1">
              <a:off x="1662042" y="1779662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flipV="1">
              <a:off x="1667629" y="2436707"/>
              <a:ext cx="695559" cy="658121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0800000" flipV="1">
              <a:off x="1318352" y="2436593"/>
              <a:ext cx="695559" cy="658121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06869" y="386507"/>
            <a:ext cx="2921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Add your text here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8100392" y="0"/>
            <a:ext cx="719758" cy="839790"/>
            <a:chOff x="8100392" y="0"/>
            <a:chExt cx="719758" cy="839790"/>
          </a:xfrm>
        </p:grpSpPr>
        <p:sp>
          <p:nvSpPr>
            <p:cNvPr id="9" name="矩形 8"/>
            <p:cNvSpPr/>
            <p:nvPr/>
          </p:nvSpPr>
          <p:spPr>
            <a:xfrm>
              <a:off x="8100392" y="0"/>
              <a:ext cx="719758" cy="695774"/>
            </a:xfrm>
            <a:prstGeom prst="rect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8100392" y="695774"/>
              <a:ext cx="719758" cy="144016"/>
            </a:xfrm>
            <a:prstGeom prst="rect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100392" y="14294"/>
              <a:ext cx="719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100392" y="302914"/>
              <a:ext cx="7197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part</a:t>
              </a:r>
              <a:endParaRPr lang="zh-CN" altLang="en-US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943350" y="770823"/>
            <a:ext cx="4347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1400" dirty="0">
                <a:solidFill>
                  <a:schemeClr val="bg1"/>
                </a:solidFill>
              </a:rPr>
              <a:t>lorem ispum dolor sit adipiscing elit, sed </a:t>
            </a:r>
            <a:r>
              <a:rPr lang="en-US" altLang="zh-CN" sz="1400" dirty="0" smtClean="0">
                <a:solidFill>
                  <a:schemeClr val="bg1"/>
                </a:solidFill>
              </a:rPr>
              <a:t>diam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87624" y="1563688"/>
            <a:ext cx="1440160" cy="792038"/>
          </a:xfrm>
          <a:prstGeom prst="rect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2241074" y="2067694"/>
            <a:ext cx="2906990" cy="1872208"/>
          </a:xfrm>
          <a:prstGeom prst="rect">
            <a:avLst/>
          </a:prstGeom>
          <a:solidFill>
            <a:srgbClr val="DA1F2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5148064" y="3795886"/>
            <a:ext cx="528946" cy="501686"/>
            <a:chOff x="5148064" y="3795886"/>
            <a:chExt cx="528946" cy="501686"/>
          </a:xfrm>
        </p:grpSpPr>
        <p:sp>
          <p:nvSpPr>
            <p:cNvPr id="18" name="等腰三角形 17"/>
            <p:cNvSpPr/>
            <p:nvPr/>
          </p:nvSpPr>
          <p:spPr>
            <a:xfrm rot="10800000" flipV="1">
              <a:off x="5411681" y="4045450"/>
              <a:ext cx="265329" cy="251048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 rot="10800000" flipV="1">
              <a:off x="5279169" y="3795886"/>
              <a:ext cx="265329" cy="251048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flipV="1">
              <a:off x="5281300" y="4046524"/>
              <a:ext cx="265329" cy="251048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 rot="10800000" flipV="1">
              <a:off x="5148064" y="4046480"/>
              <a:ext cx="265329" cy="251048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等腰三角形 21"/>
          <p:cNvSpPr/>
          <p:nvPr/>
        </p:nvSpPr>
        <p:spPr>
          <a:xfrm rot="10800000" flipV="1">
            <a:off x="1962768" y="4140880"/>
            <a:ext cx="556610" cy="526654"/>
          </a:xfrm>
          <a:prstGeom prst="triangle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0800000" flipV="1">
            <a:off x="1629399" y="3585488"/>
            <a:ext cx="556610" cy="526654"/>
          </a:xfrm>
          <a:prstGeom prst="triangle">
            <a:avLst/>
          </a:prstGeom>
          <a:solidFill>
            <a:srgbClr val="403D3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10800000" flipV="1">
            <a:off x="1260909" y="2944043"/>
            <a:ext cx="556610" cy="526654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1187624" y="180319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pPr algn="ctr"/>
            <a:r>
              <a:rPr lang="en-US" altLang="zh-CN" b="1" dirty="0">
                <a:solidFill>
                  <a:schemeClr val="bg1"/>
                </a:solidFill>
              </a:rPr>
              <a:t>YOUR TEXT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59893" y="2240160"/>
            <a:ext cx="254415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</a:rPr>
              <a:t>lorem ispum dolor sit adipiscing elit, sed </a:t>
            </a:r>
            <a:r>
              <a:rPr lang="en-US" altLang="zh-CN" sz="1400" dirty="0" smtClean="0">
                <a:solidFill>
                  <a:schemeClr val="bg1"/>
                </a:solidFill>
              </a:rPr>
              <a:t>fis diam </a:t>
            </a:r>
            <a:r>
              <a:rPr lang="en-US" altLang="zh-CN" sz="1400" dirty="0">
                <a:solidFill>
                  <a:schemeClr val="bg1"/>
                </a:solidFill>
              </a:rPr>
              <a:t>lorem   lorem ispum dolor sit adipiscing elit, sed fis diam lorem ispumdolor sit adipiscing </a:t>
            </a:r>
            <a:r>
              <a:rPr lang="en-US" altLang="zh-CN" sz="1400" dirty="0" smtClean="0">
                <a:solidFill>
                  <a:schemeClr val="bg1"/>
                </a:solidFill>
              </a:rPr>
              <a:t>elit</a:t>
            </a:r>
            <a:r>
              <a:rPr lang="en-US" altLang="zh-CN" sz="1400" dirty="0">
                <a:solidFill>
                  <a:schemeClr val="bg1"/>
                </a:solidFill>
              </a:rPr>
              <a:t>  lorem ispum dolor sit adipiscing elit, sed fis diam lorem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7410734" y="2101755"/>
            <a:ext cx="1746914" cy="3057099"/>
          </a:xfrm>
          <a:custGeom>
            <a:avLst/>
            <a:gdLst>
              <a:gd name="connsiteX0" fmla="*/ 1733266 w 1746914"/>
              <a:gd name="connsiteY0" fmla="*/ 0 h 3057099"/>
              <a:gd name="connsiteX1" fmla="*/ 0 w 1746914"/>
              <a:gd name="connsiteY1" fmla="*/ 3057099 h 3057099"/>
              <a:gd name="connsiteX2" fmla="*/ 1746914 w 1746914"/>
              <a:gd name="connsiteY2" fmla="*/ 3057099 h 3057099"/>
              <a:gd name="connsiteX3" fmla="*/ 1733266 w 1746914"/>
              <a:gd name="connsiteY3" fmla="*/ 0 h 3057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914" h="3057099">
                <a:moveTo>
                  <a:pt x="1733266" y="0"/>
                </a:moveTo>
                <a:lnTo>
                  <a:pt x="0" y="3057099"/>
                </a:lnTo>
                <a:lnTo>
                  <a:pt x="1746914" y="3057099"/>
                </a:lnTo>
                <a:cubicBezTo>
                  <a:pt x="1742365" y="2038066"/>
                  <a:pt x="1737815" y="1019033"/>
                  <a:pt x="1733266" y="0"/>
                </a:cubicBezTo>
                <a:close/>
              </a:path>
            </a:pathLst>
          </a:custGeom>
          <a:solidFill>
            <a:srgbClr val="DA1F2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181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ntr" presetSubtype="9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9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4" grpId="0" animBg="1"/>
      <p:bldP spid="16" grpId="0" animBg="1"/>
      <p:bldP spid="23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-61297" y="0"/>
            <a:ext cx="4621422" cy="5165767"/>
            <a:chOff x="-61297" y="0"/>
            <a:chExt cx="4621422" cy="5165767"/>
          </a:xfrm>
        </p:grpSpPr>
        <p:sp>
          <p:nvSpPr>
            <p:cNvPr id="25" name="任意多边形 24"/>
            <p:cNvSpPr/>
            <p:nvPr/>
          </p:nvSpPr>
          <p:spPr>
            <a:xfrm>
              <a:off x="-11875" y="0"/>
              <a:ext cx="4572000" cy="5165766"/>
            </a:xfrm>
            <a:custGeom>
              <a:avLst/>
              <a:gdLst>
                <a:gd name="connsiteX0" fmla="*/ 4572000 w 4572000"/>
                <a:gd name="connsiteY0" fmla="*/ 0 h 5165766"/>
                <a:gd name="connsiteX1" fmla="*/ 1923802 w 4572000"/>
                <a:gd name="connsiteY1" fmla="*/ 5165766 h 5165766"/>
                <a:gd name="connsiteX2" fmla="*/ 0 w 4572000"/>
                <a:gd name="connsiteY2" fmla="*/ 5165766 h 5165766"/>
                <a:gd name="connsiteX3" fmla="*/ 11875 w 4572000"/>
                <a:gd name="connsiteY3" fmla="*/ 0 h 5165766"/>
                <a:gd name="connsiteX4" fmla="*/ 4572000 w 4572000"/>
                <a:gd name="connsiteY4" fmla="*/ 0 h 5165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0" h="5165766">
                  <a:moveTo>
                    <a:pt x="4572000" y="0"/>
                  </a:moveTo>
                  <a:lnTo>
                    <a:pt x="1923802" y="5165766"/>
                  </a:lnTo>
                  <a:lnTo>
                    <a:pt x="0" y="5165766"/>
                  </a:lnTo>
                  <a:cubicBezTo>
                    <a:pt x="3958" y="3443844"/>
                    <a:pt x="7917" y="1721922"/>
                    <a:pt x="11875" y="0"/>
                  </a:cubicBezTo>
                  <a:lnTo>
                    <a:pt x="4572000" y="0"/>
                  </a:ln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7" name="直接连接符 26"/>
            <p:cNvCxnSpPr/>
            <p:nvPr/>
          </p:nvCxnSpPr>
          <p:spPr>
            <a:xfrm flipH="1" flipV="1">
              <a:off x="-11875" y="2211710"/>
              <a:ext cx="1923802" cy="295405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 flipV="1">
              <a:off x="-41827" y="2388358"/>
              <a:ext cx="1808762" cy="277740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H="1" flipV="1">
              <a:off x="-169" y="2674961"/>
              <a:ext cx="1622114" cy="2490805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 flipV="1">
              <a:off x="-20726" y="2866030"/>
              <a:ext cx="1497682" cy="229973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 flipV="1">
              <a:off x="-59059" y="3029803"/>
              <a:ext cx="1391026" cy="2135963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 flipV="1">
              <a:off x="-27296" y="3301211"/>
              <a:ext cx="1214275" cy="186455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 flipV="1">
              <a:off x="-54591" y="3481934"/>
              <a:ext cx="1096580" cy="168383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 flipV="1">
              <a:off x="-14075" y="3766782"/>
              <a:ext cx="911076" cy="1398984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 flipV="1">
              <a:off x="-40943" y="4170796"/>
              <a:ext cx="647965" cy="99497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H="1" flipV="1">
              <a:off x="-61297" y="3916907"/>
              <a:ext cx="813308" cy="124885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 flipV="1">
              <a:off x="-49084" y="4380931"/>
              <a:ext cx="511117" cy="784835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 flipV="1">
              <a:off x="-34089" y="4626591"/>
              <a:ext cx="351136" cy="539175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 rot="5400000">
            <a:off x="306348" y="262628"/>
            <a:ext cx="679206" cy="644202"/>
            <a:chOff x="1318352" y="1779662"/>
            <a:chExt cx="1386628" cy="1315166"/>
          </a:xfrm>
        </p:grpSpPr>
        <p:sp>
          <p:nvSpPr>
            <p:cNvPr id="3" name="等腰三角形 2"/>
            <p:cNvSpPr/>
            <p:nvPr/>
          </p:nvSpPr>
          <p:spPr>
            <a:xfrm rot="10800000" flipV="1">
              <a:off x="2009421" y="2433893"/>
              <a:ext cx="695559" cy="658121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10800000" flipV="1">
              <a:off x="1662042" y="1779662"/>
              <a:ext cx="695559" cy="65812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flipV="1">
              <a:off x="1667629" y="2436707"/>
              <a:ext cx="695559" cy="658121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0800000" flipV="1">
              <a:off x="1318352" y="2436593"/>
              <a:ext cx="695559" cy="658121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06869" y="386507"/>
            <a:ext cx="2921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</a:rPr>
              <a:t>Add your text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100392" y="0"/>
            <a:ext cx="719758" cy="839790"/>
            <a:chOff x="8100392" y="0"/>
            <a:chExt cx="719758" cy="839790"/>
          </a:xfrm>
        </p:grpSpPr>
        <p:sp>
          <p:nvSpPr>
            <p:cNvPr id="9" name="矩形 8"/>
            <p:cNvSpPr/>
            <p:nvPr/>
          </p:nvSpPr>
          <p:spPr>
            <a:xfrm>
              <a:off x="8100392" y="0"/>
              <a:ext cx="719758" cy="695774"/>
            </a:xfrm>
            <a:prstGeom prst="rect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8100392" y="695774"/>
              <a:ext cx="719758" cy="144016"/>
            </a:xfrm>
            <a:prstGeom prst="rect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100392" y="14294"/>
              <a:ext cx="719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100392" y="302914"/>
              <a:ext cx="7197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part</a:t>
              </a:r>
              <a:endParaRPr lang="zh-CN" altLang="en-US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943350" y="770823"/>
            <a:ext cx="4347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1400" dirty="0">
                <a:solidFill>
                  <a:schemeClr val="bg1"/>
                </a:solidFill>
              </a:rPr>
              <a:t>lorem ispum dolor sit adipiscing elit</a:t>
            </a:r>
            <a:r>
              <a:rPr lang="en-US" altLang="zh-CN" sz="1400" dirty="0">
                <a:solidFill>
                  <a:srgbClr val="C00000"/>
                </a:solidFill>
              </a:rPr>
              <a:t>, sed </a:t>
            </a:r>
            <a:r>
              <a:rPr lang="en-US" altLang="zh-CN" sz="1400" dirty="0" smtClean="0">
                <a:solidFill>
                  <a:srgbClr val="C00000"/>
                </a:solidFill>
              </a:rPr>
              <a:t>diam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 flipV="1">
            <a:off x="2004948" y="3726132"/>
            <a:ext cx="1496986" cy="1417368"/>
            <a:chOff x="97469" y="0"/>
            <a:chExt cx="2530218" cy="2395648"/>
          </a:xfrm>
        </p:grpSpPr>
        <p:sp>
          <p:nvSpPr>
            <p:cNvPr id="15" name="等腰三角形 14"/>
            <p:cNvSpPr/>
            <p:nvPr/>
          </p:nvSpPr>
          <p:spPr>
            <a:xfrm flipH="1" flipV="1">
              <a:off x="1782045" y="0"/>
              <a:ext cx="845642" cy="800126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10800000" flipH="1" flipV="1">
              <a:off x="1359223" y="0"/>
              <a:ext cx="845642" cy="800126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flipH="1" flipV="1">
              <a:off x="936402" y="0"/>
              <a:ext cx="845642" cy="800126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 flipH="1" flipV="1">
              <a:off x="1359223" y="800126"/>
              <a:ext cx="845642" cy="800126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 flipH="1" flipV="1">
              <a:off x="97469" y="0"/>
              <a:ext cx="845642" cy="800126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flipH="1" flipV="1">
              <a:off x="936889" y="1595522"/>
              <a:ext cx="845642" cy="800126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 rot="10800000" flipH="1" flipV="1">
              <a:off x="522403" y="66"/>
              <a:ext cx="845642" cy="800126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 rot="10800000" flipH="1" flipV="1">
              <a:off x="943683" y="796704"/>
              <a:ext cx="845642" cy="800126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 flipH="1" flipV="1">
              <a:off x="519040" y="796843"/>
              <a:ext cx="845642" cy="800126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5401830" y="1501377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lorem ispum dolor sit adipiscing elit, sed diam nonummy </a:t>
            </a:r>
            <a:endParaRPr lang="zh-CN" altLang="en-US" dirty="0"/>
          </a:p>
        </p:txBody>
      </p:sp>
      <p:sp>
        <p:nvSpPr>
          <p:cNvPr id="64" name="椭圆 21"/>
          <p:cNvSpPr/>
          <p:nvPr/>
        </p:nvSpPr>
        <p:spPr>
          <a:xfrm>
            <a:off x="4760728" y="1484094"/>
            <a:ext cx="557786" cy="557786"/>
          </a:xfrm>
          <a:custGeom>
            <a:avLst/>
            <a:gdLst/>
            <a:ahLst/>
            <a:cxnLst/>
            <a:rect l="l" t="t" r="r" b="b"/>
            <a:pathLst>
              <a:path w="1717642" h="1717642">
                <a:moveTo>
                  <a:pt x="858821" y="0"/>
                </a:moveTo>
                <a:lnTo>
                  <a:pt x="859225" y="918"/>
                </a:lnTo>
                <a:lnTo>
                  <a:pt x="859630" y="0"/>
                </a:lnTo>
                <a:lnTo>
                  <a:pt x="921895" y="141769"/>
                </a:lnTo>
                <a:lnTo>
                  <a:pt x="1007954" y="13047"/>
                </a:lnTo>
                <a:lnTo>
                  <a:pt x="1008193" y="14022"/>
                </a:lnTo>
                <a:lnTo>
                  <a:pt x="1008751" y="13189"/>
                </a:lnTo>
                <a:lnTo>
                  <a:pt x="1045453" y="163615"/>
                </a:lnTo>
                <a:lnTo>
                  <a:pt x="1152555" y="51793"/>
                </a:lnTo>
                <a:lnTo>
                  <a:pt x="1162770" y="207001"/>
                </a:lnTo>
                <a:lnTo>
                  <a:pt x="1288232" y="115060"/>
                </a:lnTo>
                <a:lnTo>
                  <a:pt x="1271339" y="269684"/>
                </a:lnTo>
                <a:lnTo>
                  <a:pt x="1410861" y="200926"/>
                </a:lnTo>
                <a:lnTo>
                  <a:pt x="1367375" y="350267"/>
                </a:lnTo>
                <a:lnTo>
                  <a:pt x="1516716" y="306782"/>
                </a:lnTo>
                <a:lnTo>
                  <a:pt x="1447958" y="446303"/>
                </a:lnTo>
                <a:lnTo>
                  <a:pt x="1602582" y="429411"/>
                </a:lnTo>
                <a:lnTo>
                  <a:pt x="1510641" y="554873"/>
                </a:lnTo>
                <a:lnTo>
                  <a:pt x="1665849" y="565087"/>
                </a:lnTo>
                <a:lnTo>
                  <a:pt x="1553518" y="672677"/>
                </a:lnTo>
                <a:lnTo>
                  <a:pt x="1704595" y="709688"/>
                </a:lnTo>
                <a:lnTo>
                  <a:pt x="1575288" y="796138"/>
                </a:lnTo>
                <a:lnTo>
                  <a:pt x="1717642" y="858821"/>
                </a:lnTo>
                <a:lnTo>
                  <a:pt x="1574644" y="921788"/>
                </a:lnTo>
                <a:lnTo>
                  <a:pt x="1704454" y="1008751"/>
                </a:lnTo>
                <a:lnTo>
                  <a:pt x="1553343" y="1045620"/>
                </a:lnTo>
                <a:lnTo>
                  <a:pt x="1665572" y="1153316"/>
                </a:lnTo>
                <a:lnTo>
                  <a:pt x="1510354" y="1163383"/>
                </a:lnTo>
                <a:lnTo>
                  <a:pt x="1602177" y="1288933"/>
                </a:lnTo>
                <a:lnTo>
                  <a:pt x="1447569" y="1271894"/>
                </a:lnTo>
                <a:lnTo>
                  <a:pt x="1516196" y="1411480"/>
                </a:lnTo>
                <a:lnTo>
                  <a:pt x="1366895" y="1367854"/>
                </a:lnTo>
                <a:lnTo>
                  <a:pt x="1410240" y="1517236"/>
                </a:lnTo>
                <a:lnTo>
                  <a:pt x="1270784" y="1448347"/>
                </a:lnTo>
                <a:lnTo>
                  <a:pt x="1287531" y="1602986"/>
                </a:lnTo>
                <a:lnTo>
                  <a:pt x="1162155" y="1510927"/>
                </a:lnTo>
                <a:lnTo>
                  <a:pt x="1151795" y="1666126"/>
                </a:lnTo>
                <a:lnTo>
                  <a:pt x="1044310" y="1553693"/>
                </a:lnTo>
                <a:lnTo>
                  <a:pt x="1007157" y="1704735"/>
                </a:lnTo>
                <a:lnTo>
                  <a:pt x="921219" y="1575933"/>
                </a:lnTo>
                <a:lnTo>
                  <a:pt x="858821" y="1717642"/>
                </a:lnTo>
                <a:lnTo>
                  <a:pt x="858417" y="1716725"/>
                </a:lnTo>
                <a:lnTo>
                  <a:pt x="858012" y="1717642"/>
                </a:lnTo>
                <a:lnTo>
                  <a:pt x="795747" y="1575874"/>
                </a:lnTo>
                <a:lnTo>
                  <a:pt x="709688" y="1704595"/>
                </a:lnTo>
                <a:lnTo>
                  <a:pt x="709449" y="1703621"/>
                </a:lnTo>
                <a:lnTo>
                  <a:pt x="708891" y="1704454"/>
                </a:lnTo>
                <a:lnTo>
                  <a:pt x="672190" y="1554027"/>
                </a:lnTo>
                <a:lnTo>
                  <a:pt x="565087" y="1665849"/>
                </a:lnTo>
                <a:lnTo>
                  <a:pt x="554873" y="1510641"/>
                </a:lnTo>
                <a:lnTo>
                  <a:pt x="429411" y="1602582"/>
                </a:lnTo>
                <a:lnTo>
                  <a:pt x="446303" y="1447958"/>
                </a:lnTo>
                <a:lnTo>
                  <a:pt x="306782" y="1516716"/>
                </a:lnTo>
                <a:lnTo>
                  <a:pt x="350267" y="1367375"/>
                </a:lnTo>
                <a:lnTo>
                  <a:pt x="200926" y="1410861"/>
                </a:lnTo>
                <a:lnTo>
                  <a:pt x="269684" y="1271339"/>
                </a:lnTo>
                <a:lnTo>
                  <a:pt x="115060" y="1288232"/>
                </a:lnTo>
                <a:lnTo>
                  <a:pt x="207002" y="1162770"/>
                </a:lnTo>
                <a:lnTo>
                  <a:pt x="51793" y="1152555"/>
                </a:lnTo>
                <a:lnTo>
                  <a:pt x="164123" y="1044965"/>
                </a:lnTo>
                <a:lnTo>
                  <a:pt x="13047" y="1007954"/>
                </a:lnTo>
                <a:lnTo>
                  <a:pt x="142354" y="921504"/>
                </a:lnTo>
                <a:lnTo>
                  <a:pt x="0" y="858821"/>
                </a:lnTo>
                <a:lnTo>
                  <a:pt x="142999" y="795855"/>
                </a:lnTo>
                <a:lnTo>
                  <a:pt x="13188" y="708892"/>
                </a:lnTo>
                <a:lnTo>
                  <a:pt x="164299" y="672023"/>
                </a:lnTo>
                <a:lnTo>
                  <a:pt x="52070" y="564326"/>
                </a:lnTo>
                <a:lnTo>
                  <a:pt x="207288" y="554258"/>
                </a:lnTo>
                <a:lnTo>
                  <a:pt x="115465" y="428710"/>
                </a:lnTo>
                <a:lnTo>
                  <a:pt x="270073" y="445748"/>
                </a:lnTo>
                <a:lnTo>
                  <a:pt x="201446" y="306161"/>
                </a:lnTo>
                <a:lnTo>
                  <a:pt x="350747" y="349789"/>
                </a:lnTo>
                <a:lnTo>
                  <a:pt x="307402" y="200406"/>
                </a:lnTo>
                <a:lnTo>
                  <a:pt x="446858" y="269295"/>
                </a:lnTo>
                <a:lnTo>
                  <a:pt x="430112" y="114656"/>
                </a:lnTo>
                <a:lnTo>
                  <a:pt x="555487" y="206715"/>
                </a:lnTo>
                <a:lnTo>
                  <a:pt x="565848" y="51517"/>
                </a:lnTo>
                <a:lnTo>
                  <a:pt x="673333" y="163949"/>
                </a:lnTo>
                <a:lnTo>
                  <a:pt x="710486" y="12907"/>
                </a:lnTo>
                <a:lnTo>
                  <a:pt x="796422" y="14171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5401830" y="2640678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lorem ispum dolor sit adipiscing elit, sed diam nonummy </a:t>
            </a:r>
            <a:endParaRPr lang="zh-CN" altLang="en-US" dirty="0"/>
          </a:p>
        </p:txBody>
      </p:sp>
      <p:sp>
        <p:nvSpPr>
          <p:cNvPr id="65" name="椭圆 21"/>
          <p:cNvSpPr/>
          <p:nvPr/>
        </p:nvSpPr>
        <p:spPr>
          <a:xfrm>
            <a:off x="4760728" y="2623395"/>
            <a:ext cx="557786" cy="557786"/>
          </a:xfrm>
          <a:custGeom>
            <a:avLst/>
            <a:gdLst/>
            <a:ahLst/>
            <a:cxnLst/>
            <a:rect l="l" t="t" r="r" b="b"/>
            <a:pathLst>
              <a:path w="1717642" h="1717642">
                <a:moveTo>
                  <a:pt x="858821" y="0"/>
                </a:moveTo>
                <a:lnTo>
                  <a:pt x="859225" y="918"/>
                </a:lnTo>
                <a:lnTo>
                  <a:pt x="859630" y="0"/>
                </a:lnTo>
                <a:lnTo>
                  <a:pt x="921895" y="141769"/>
                </a:lnTo>
                <a:lnTo>
                  <a:pt x="1007954" y="13047"/>
                </a:lnTo>
                <a:lnTo>
                  <a:pt x="1008193" y="14022"/>
                </a:lnTo>
                <a:lnTo>
                  <a:pt x="1008751" y="13189"/>
                </a:lnTo>
                <a:lnTo>
                  <a:pt x="1045453" y="163615"/>
                </a:lnTo>
                <a:lnTo>
                  <a:pt x="1152555" y="51793"/>
                </a:lnTo>
                <a:lnTo>
                  <a:pt x="1162770" y="207001"/>
                </a:lnTo>
                <a:lnTo>
                  <a:pt x="1288232" y="115060"/>
                </a:lnTo>
                <a:lnTo>
                  <a:pt x="1271339" y="269684"/>
                </a:lnTo>
                <a:lnTo>
                  <a:pt x="1410861" y="200926"/>
                </a:lnTo>
                <a:lnTo>
                  <a:pt x="1367375" y="350267"/>
                </a:lnTo>
                <a:lnTo>
                  <a:pt x="1516716" y="306782"/>
                </a:lnTo>
                <a:lnTo>
                  <a:pt x="1447958" y="446303"/>
                </a:lnTo>
                <a:lnTo>
                  <a:pt x="1602582" y="429411"/>
                </a:lnTo>
                <a:lnTo>
                  <a:pt x="1510641" y="554873"/>
                </a:lnTo>
                <a:lnTo>
                  <a:pt x="1665849" y="565087"/>
                </a:lnTo>
                <a:lnTo>
                  <a:pt x="1553518" y="672677"/>
                </a:lnTo>
                <a:lnTo>
                  <a:pt x="1704595" y="709688"/>
                </a:lnTo>
                <a:lnTo>
                  <a:pt x="1575288" y="796138"/>
                </a:lnTo>
                <a:lnTo>
                  <a:pt x="1717642" y="858821"/>
                </a:lnTo>
                <a:lnTo>
                  <a:pt x="1574644" y="921788"/>
                </a:lnTo>
                <a:lnTo>
                  <a:pt x="1704454" y="1008751"/>
                </a:lnTo>
                <a:lnTo>
                  <a:pt x="1553343" y="1045620"/>
                </a:lnTo>
                <a:lnTo>
                  <a:pt x="1665572" y="1153316"/>
                </a:lnTo>
                <a:lnTo>
                  <a:pt x="1510354" y="1163383"/>
                </a:lnTo>
                <a:lnTo>
                  <a:pt x="1602177" y="1288933"/>
                </a:lnTo>
                <a:lnTo>
                  <a:pt x="1447569" y="1271894"/>
                </a:lnTo>
                <a:lnTo>
                  <a:pt x="1516196" y="1411480"/>
                </a:lnTo>
                <a:lnTo>
                  <a:pt x="1366895" y="1367854"/>
                </a:lnTo>
                <a:lnTo>
                  <a:pt x="1410240" y="1517236"/>
                </a:lnTo>
                <a:lnTo>
                  <a:pt x="1270784" y="1448347"/>
                </a:lnTo>
                <a:lnTo>
                  <a:pt x="1287531" y="1602986"/>
                </a:lnTo>
                <a:lnTo>
                  <a:pt x="1162155" y="1510927"/>
                </a:lnTo>
                <a:lnTo>
                  <a:pt x="1151795" y="1666126"/>
                </a:lnTo>
                <a:lnTo>
                  <a:pt x="1044310" y="1553693"/>
                </a:lnTo>
                <a:lnTo>
                  <a:pt x="1007157" y="1704735"/>
                </a:lnTo>
                <a:lnTo>
                  <a:pt x="921219" y="1575933"/>
                </a:lnTo>
                <a:lnTo>
                  <a:pt x="858821" y="1717642"/>
                </a:lnTo>
                <a:lnTo>
                  <a:pt x="858417" y="1716725"/>
                </a:lnTo>
                <a:lnTo>
                  <a:pt x="858012" y="1717642"/>
                </a:lnTo>
                <a:lnTo>
                  <a:pt x="795747" y="1575874"/>
                </a:lnTo>
                <a:lnTo>
                  <a:pt x="709688" y="1704595"/>
                </a:lnTo>
                <a:lnTo>
                  <a:pt x="709449" y="1703621"/>
                </a:lnTo>
                <a:lnTo>
                  <a:pt x="708891" y="1704454"/>
                </a:lnTo>
                <a:lnTo>
                  <a:pt x="672190" y="1554027"/>
                </a:lnTo>
                <a:lnTo>
                  <a:pt x="565087" y="1665849"/>
                </a:lnTo>
                <a:lnTo>
                  <a:pt x="554873" y="1510641"/>
                </a:lnTo>
                <a:lnTo>
                  <a:pt x="429411" y="1602582"/>
                </a:lnTo>
                <a:lnTo>
                  <a:pt x="446303" y="1447958"/>
                </a:lnTo>
                <a:lnTo>
                  <a:pt x="306782" y="1516716"/>
                </a:lnTo>
                <a:lnTo>
                  <a:pt x="350267" y="1367375"/>
                </a:lnTo>
                <a:lnTo>
                  <a:pt x="200926" y="1410861"/>
                </a:lnTo>
                <a:lnTo>
                  <a:pt x="269684" y="1271339"/>
                </a:lnTo>
                <a:lnTo>
                  <a:pt x="115060" y="1288232"/>
                </a:lnTo>
                <a:lnTo>
                  <a:pt x="207002" y="1162770"/>
                </a:lnTo>
                <a:lnTo>
                  <a:pt x="51793" y="1152555"/>
                </a:lnTo>
                <a:lnTo>
                  <a:pt x="164123" y="1044965"/>
                </a:lnTo>
                <a:lnTo>
                  <a:pt x="13047" y="1007954"/>
                </a:lnTo>
                <a:lnTo>
                  <a:pt x="142354" y="921504"/>
                </a:lnTo>
                <a:lnTo>
                  <a:pt x="0" y="858821"/>
                </a:lnTo>
                <a:lnTo>
                  <a:pt x="142999" y="795855"/>
                </a:lnTo>
                <a:lnTo>
                  <a:pt x="13188" y="708892"/>
                </a:lnTo>
                <a:lnTo>
                  <a:pt x="164299" y="672023"/>
                </a:lnTo>
                <a:lnTo>
                  <a:pt x="52070" y="564326"/>
                </a:lnTo>
                <a:lnTo>
                  <a:pt x="207288" y="554258"/>
                </a:lnTo>
                <a:lnTo>
                  <a:pt x="115465" y="428710"/>
                </a:lnTo>
                <a:lnTo>
                  <a:pt x="270073" y="445748"/>
                </a:lnTo>
                <a:lnTo>
                  <a:pt x="201446" y="306161"/>
                </a:lnTo>
                <a:lnTo>
                  <a:pt x="350747" y="349789"/>
                </a:lnTo>
                <a:lnTo>
                  <a:pt x="307402" y="200406"/>
                </a:lnTo>
                <a:lnTo>
                  <a:pt x="446858" y="269295"/>
                </a:lnTo>
                <a:lnTo>
                  <a:pt x="430112" y="114656"/>
                </a:lnTo>
                <a:lnTo>
                  <a:pt x="555487" y="206715"/>
                </a:lnTo>
                <a:lnTo>
                  <a:pt x="565848" y="51517"/>
                </a:lnTo>
                <a:lnTo>
                  <a:pt x="673333" y="163949"/>
                </a:lnTo>
                <a:lnTo>
                  <a:pt x="710486" y="12907"/>
                </a:lnTo>
                <a:lnTo>
                  <a:pt x="796422" y="14171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02</a:t>
            </a:r>
            <a:endParaRPr lang="zh-CN" alt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5401830" y="3779979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lorem ispum dolor sit adipiscing elit, sed diam nonummy </a:t>
            </a:r>
            <a:endParaRPr lang="zh-CN" altLang="en-US" dirty="0"/>
          </a:p>
        </p:txBody>
      </p:sp>
      <p:sp>
        <p:nvSpPr>
          <p:cNvPr id="66" name="椭圆 21"/>
          <p:cNvSpPr/>
          <p:nvPr/>
        </p:nvSpPr>
        <p:spPr>
          <a:xfrm>
            <a:off x="4760728" y="3762696"/>
            <a:ext cx="557786" cy="557786"/>
          </a:xfrm>
          <a:custGeom>
            <a:avLst/>
            <a:gdLst/>
            <a:ahLst/>
            <a:cxnLst/>
            <a:rect l="l" t="t" r="r" b="b"/>
            <a:pathLst>
              <a:path w="1717642" h="1717642">
                <a:moveTo>
                  <a:pt x="858821" y="0"/>
                </a:moveTo>
                <a:lnTo>
                  <a:pt x="859225" y="918"/>
                </a:lnTo>
                <a:lnTo>
                  <a:pt x="859630" y="0"/>
                </a:lnTo>
                <a:lnTo>
                  <a:pt x="921895" y="141769"/>
                </a:lnTo>
                <a:lnTo>
                  <a:pt x="1007954" y="13047"/>
                </a:lnTo>
                <a:lnTo>
                  <a:pt x="1008193" y="14022"/>
                </a:lnTo>
                <a:lnTo>
                  <a:pt x="1008751" y="13189"/>
                </a:lnTo>
                <a:lnTo>
                  <a:pt x="1045453" y="163615"/>
                </a:lnTo>
                <a:lnTo>
                  <a:pt x="1152555" y="51793"/>
                </a:lnTo>
                <a:lnTo>
                  <a:pt x="1162770" y="207001"/>
                </a:lnTo>
                <a:lnTo>
                  <a:pt x="1288232" y="115060"/>
                </a:lnTo>
                <a:lnTo>
                  <a:pt x="1271339" y="269684"/>
                </a:lnTo>
                <a:lnTo>
                  <a:pt x="1410861" y="200926"/>
                </a:lnTo>
                <a:lnTo>
                  <a:pt x="1367375" y="350267"/>
                </a:lnTo>
                <a:lnTo>
                  <a:pt x="1516716" y="306782"/>
                </a:lnTo>
                <a:lnTo>
                  <a:pt x="1447958" y="446303"/>
                </a:lnTo>
                <a:lnTo>
                  <a:pt x="1602582" y="429411"/>
                </a:lnTo>
                <a:lnTo>
                  <a:pt x="1510641" y="554873"/>
                </a:lnTo>
                <a:lnTo>
                  <a:pt x="1665849" y="565087"/>
                </a:lnTo>
                <a:lnTo>
                  <a:pt x="1553518" y="672677"/>
                </a:lnTo>
                <a:lnTo>
                  <a:pt x="1704595" y="709688"/>
                </a:lnTo>
                <a:lnTo>
                  <a:pt x="1575288" y="796138"/>
                </a:lnTo>
                <a:lnTo>
                  <a:pt x="1717642" y="858821"/>
                </a:lnTo>
                <a:lnTo>
                  <a:pt x="1574644" y="921788"/>
                </a:lnTo>
                <a:lnTo>
                  <a:pt x="1704454" y="1008751"/>
                </a:lnTo>
                <a:lnTo>
                  <a:pt x="1553343" y="1045620"/>
                </a:lnTo>
                <a:lnTo>
                  <a:pt x="1665572" y="1153316"/>
                </a:lnTo>
                <a:lnTo>
                  <a:pt x="1510354" y="1163383"/>
                </a:lnTo>
                <a:lnTo>
                  <a:pt x="1602177" y="1288933"/>
                </a:lnTo>
                <a:lnTo>
                  <a:pt x="1447569" y="1271894"/>
                </a:lnTo>
                <a:lnTo>
                  <a:pt x="1516196" y="1411480"/>
                </a:lnTo>
                <a:lnTo>
                  <a:pt x="1366895" y="1367854"/>
                </a:lnTo>
                <a:lnTo>
                  <a:pt x="1410240" y="1517236"/>
                </a:lnTo>
                <a:lnTo>
                  <a:pt x="1270784" y="1448347"/>
                </a:lnTo>
                <a:lnTo>
                  <a:pt x="1287531" y="1602986"/>
                </a:lnTo>
                <a:lnTo>
                  <a:pt x="1162155" y="1510927"/>
                </a:lnTo>
                <a:lnTo>
                  <a:pt x="1151795" y="1666126"/>
                </a:lnTo>
                <a:lnTo>
                  <a:pt x="1044310" y="1553693"/>
                </a:lnTo>
                <a:lnTo>
                  <a:pt x="1007157" y="1704735"/>
                </a:lnTo>
                <a:lnTo>
                  <a:pt x="921219" y="1575933"/>
                </a:lnTo>
                <a:lnTo>
                  <a:pt x="858821" y="1717642"/>
                </a:lnTo>
                <a:lnTo>
                  <a:pt x="858417" y="1716725"/>
                </a:lnTo>
                <a:lnTo>
                  <a:pt x="858012" y="1717642"/>
                </a:lnTo>
                <a:lnTo>
                  <a:pt x="795747" y="1575874"/>
                </a:lnTo>
                <a:lnTo>
                  <a:pt x="709688" y="1704595"/>
                </a:lnTo>
                <a:lnTo>
                  <a:pt x="709449" y="1703621"/>
                </a:lnTo>
                <a:lnTo>
                  <a:pt x="708891" y="1704454"/>
                </a:lnTo>
                <a:lnTo>
                  <a:pt x="672190" y="1554027"/>
                </a:lnTo>
                <a:lnTo>
                  <a:pt x="565087" y="1665849"/>
                </a:lnTo>
                <a:lnTo>
                  <a:pt x="554873" y="1510641"/>
                </a:lnTo>
                <a:lnTo>
                  <a:pt x="429411" y="1602582"/>
                </a:lnTo>
                <a:lnTo>
                  <a:pt x="446303" y="1447958"/>
                </a:lnTo>
                <a:lnTo>
                  <a:pt x="306782" y="1516716"/>
                </a:lnTo>
                <a:lnTo>
                  <a:pt x="350267" y="1367375"/>
                </a:lnTo>
                <a:lnTo>
                  <a:pt x="200926" y="1410861"/>
                </a:lnTo>
                <a:lnTo>
                  <a:pt x="269684" y="1271339"/>
                </a:lnTo>
                <a:lnTo>
                  <a:pt x="115060" y="1288232"/>
                </a:lnTo>
                <a:lnTo>
                  <a:pt x="207002" y="1162770"/>
                </a:lnTo>
                <a:lnTo>
                  <a:pt x="51793" y="1152555"/>
                </a:lnTo>
                <a:lnTo>
                  <a:pt x="164123" y="1044965"/>
                </a:lnTo>
                <a:lnTo>
                  <a:pt x="13047" y="1007954"/>
                </a:lnTo>
                <a:lnTo>
                  <a:pt x="142354" y="921504"/>
                </a:lnTo>
                <a:lnTo>
                  <a:pt x="0" y="858821"/>
                </a:lnTo>
                <a:lnTo>
                  <a:pt x="142999" y="795855"/>
                </a:lnTo>
                <a:lnTo>
                  <a:pt x="13188" y="708892"/>
                </a:lnTo>
                <a:lnTo>
                  <a:pt x="164299" y="672023"/>
                </a:lnTo>
                <a:lnTo>
                  <a:pt x="52070" y="564326"/>
                </a:lnTo>
                <a:lnTo>
                  <a:pt x="207288" y="554258"/>
                </a:lnTo>
                <a:lnTo>
                  <a:pt x="115465" y="428710"/>
                </a:lnTo>
                <a:lnTo>
                  <a:pt x="270073" y="445748"/>
                </a:lnTo>
                <a:lnTo>
                  <a:pt x="201446" y="306161"/>
                </a:lnTo>
                <a:lnTo>
                  <a:pt x="350747" y="349789"/>
                </a:lnTo>
                <a:lnTo>
                  <a:pt x="307402" y="200406"/>
                </a:lnTo>
                <a:lnTo>
                  <a:pt x="446858" y="269295"/>
                </a:lnTo>
                <a:lnTo>
                  <a:pt x="430112" y="114656"/>
                </a:lnTo>
                <a:lnTo>
                  <a:pt x="555487" y="206715"/>
                </a:lnTo>
                <a:lnTo>
                  <a:pt x="565848" y="51517"/>
                </a:lnTo>
                <a:lnTo>
                  <a:pt x="673333" y="163949"/>
                </a:lnTo>
                <a:lnTo>
                  <a:pt x="710486" y="12907"/>
                </a:lnTo>
                <a:lnTo>
                  <a:pt x="796422" y="14171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03</a:t>
            </a:r>
            <a:endParaRPr lang="zh-CN" altLang="en-US" dirty="0"/>
          </a:p>
        </p:txBody>
      </p:sp>
      <p:graphicFrame>
        <p:nvGraphicFramePr>
          <p:cNvPr id="70" name="图表 69"/>
          <p:cNvGraphicFramePr/>
          <p:nvPr>
            <p:extLst>
              <p:ext uri="{D42A27DB-BD31-4B8C-83A1-F6EECF244321}">
                <p14:modId xmlns:p14="http://schemas.microsoft.com/office/powerpoint/2010/main" val="2444094169"/>
              </p:ext>
            </p:extLst>
          </p:nvPr>
        </p:nvGraphicFramePr>
        <p:xfrm>
          <a:off x="1806158" y="1477679"/>
          <a:ext cx="2891233" cy="2210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1" name="TextBox 70"/>
          <p:cNvSpPr txBox="1"/>
          <p:nvPr/>
        </p:nvSpPr>
        <p:spPr>
          <a:xfrm>
            <a:off x="2478444" y="2095182"/>
            <a:ext cx="7504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2800" dirty="0"/>
              <a:t>33</a:t>
            </a:r>
            <a:r>
              <a:rPr lang="en-US" altLang="zh-CN" sz="1200" b="0" dirty="0"/>
              <a:t>%</a:t>
            </a:r>
            <a:endParaRPr lang="zh-CN" altLang="en-US" b="0" dirty="0"/>
          </a:p>
        </p:txBody>
      </p:sp>
      <p:sp>
        <p:nvSpPr>
          <p:cNvPr id="72" name="TextBox 71"/>
          <p:cNvSpPr txBox="1"/>
          <p:nvPr/>
        </p:nvSpPr>
        <p:spPr>
          <a:xfrm>
            <a:off x="3133224" y="2683867"/>
            <a:ext cx="902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2800" dirty="0"/>
              <a:t>67</a:t>
            </a:r>
            <a:r>
              <a:rPr lang="en-US" altLang="zh-CN" sz="1200" b="0" dirty="0"/>
              <a:t>%</a:t>
            </a:r>
            <a:endParaRPr lang="zh-CN" alt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351047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61" grpId="0"/>
      <p:bldP spid="64" grpId="0" animBg="1"/>
      <p:bldP spid="62" grpId="0"/>
      <p:bldP spid="65" grpId="0" animBg="1"/>
      <p:bldP spid="63" grpId="0"/>
      <p:bldP spid="66" grpId="0" animBg="1"/>
      <p:bldGraphic spid="70" grpId="0" uiExpand="1">
        <p:bldSub>
          <a:bldChart bld="category"/>
        </p:bldSub>
      </p:bldGraphic>
      <p:bldP spid="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>
            <a:off x="8412409" y="59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论坛：</a:t>
            </a:r>
            <a:r>
              <a:rPr lang="en-US" altLang="zh-CN" sz="100" dirty="0">
                <a:solidFill>
                  <a:schemeClr val="bg1"/>
                </a:solidFill>
              </a:rPr>
              <a:t>www.1ppt.cn                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       </a:t>
            </a:r>
          </a:p>
        </p:txBody>
      </p:sp>
      <p:pic>
        <p:nvPicPr>
          <p:cNvPr id="2050" name="Picture 2" descr="E:\PPT素材包\60-79\62ZH.jpg"/>
          <p:cNvPicPr>
            <a:picLocks noChangeAspect="1" noChangeArrowheads="1"/>
          </p:cNvPicPr>
          <p:nvPr/>
        </p:nvPicPr>
        <p:blipFill rotWithShape="1"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4772"/>
            <a:ext cx="9155400" cy="3216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等腰三角形 3"/>
          <p:cNvSpPr/>
          <p:nvPr/>
        </p:nvSpPr>
        <p:spPr>
          <a:xfrm rot="10800000">
            <a:off x="8764792" y="0"/>
            <a:ext cx="382624" cy="724060"/>
          </a:xfrm>
          <a:custGeom>
            <a:avLst/>
            <a:gdLst/>
            <a:ahLst/>
            <a:cxnLst/>
            <a:rect l="l" t="t" r="r" b="b"/>
            <a:pathLst>
              <a:path w="382624" h="724060">
                <a:moveTo>
                  <a:pt x="382624" y="724060"/>
                </a:moveTo>
                <a:lnTo>
                  <a:pt x="0" y="724060"/>
                </a:lnTo>
                <a:lnTo>
                  <a:pt x="0" y="0"/>
                </a:lnTo>
                <a:close/>
              </a:path>
            </a:pathLst>
          </a:cu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0800000">
            <a:off x="8005615" y="0"/>
            <a:ext cx="765249" cy="724060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0800000">
            <a:off x="8765233" y="1443840"/>
            <a:ext cx="382182" cy="723223"/>
          </a:xfrm>
          <a:custGeom>
            <a:avLst/>
            <a:gdLst/>
            <a:ahLst/>
            <a:cxnLst/>
            <a:rect l="l" t="t" r="r" b="b"/>
            <a:pathLst>
              <a:path w="382182" h="723223">
                <a:moveTo>
                  <a:pt x="382182" y="723223"/>
                </a:moveTo>
                <a:lnTo>
                  <a:pt x="0" y="723223"/>
                </a:lnTo>
                <a:lnTo>
                  <a:pt x="0" y="0"/>
                </a:lnTo>
                <a:close/>
              </a:path>
            </a:pathLst>
          </a:cu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8390151" y="59"/>
            <a:ext cx="765249" cy="724060"/>
          </a:xfrm>
          <a:prstGeom prst="triangle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8771381" y="720964"/>
            <a:ext cx="399418" cy="724060"/>
          </a:xfrm>
          <a:custGeom>
            <a:avLst/>
            <a:gdLst/>
            <a:ahLst/>
            <a:cxnLst/>
            <a:rect l="l" t="t" r="r" b="b"/>
            <a:pathLst>
              <a:path w="399418" h="724060">
                <a:moveTo>
                  <a:pt x="382625" y="0"/>
                </a:moveTo>
                <a:lnTo>
                  <a:pt x="399418" y="31778"/>
                </a:lnTo>
                <a:lnTo>
                  <a:pt x="399418" y="724060"/>
                </a:lnTo>
                <a:lnTo>
                  <a:pt x="0" y="72406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8387108" y="721089"/>
            <a:ext cx="765249" cy="724060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7169184" y="-3096"/>
            <a:ext cx="765249" cy="724060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>
            <a:off x="7551808" y="-3097"/>
            <a:ext cx="765249" cy="724060"/>
          </a:xfrm>
          <a:prstGeom prst="triangle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10800000">
            <a:off x="7551808" y="712244"/>
            <a:ext cx="765249" cy="724060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>
            <a:off x="2654523" y="2283970"/>
            <a:ext cx="1741900" cy="2351504"/>
            <a:chOff x="2654523" y="2283970"/>
            <a:chExt cx="1741900" cy="2351504"/>
          </a:xfrm>
        </p:grpSpPr>
        <p:sp>
          <p:nvSpPr>
            <p:cNvPr id="25" name="矩形 24"/>
            <p:cNvSpPr/>
            <p:nvPr/>
          </p:nvSpPr>
          <p:spPr>
            <a:xfrm>
              <a:off x="2654523" y="2283970"/>
              <a:ext cx="1741900" cy="2351504"/>
            </a:xfrm>
            <a:prstGeom prst="rect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直角三角形 40"/>
            <p:cNvSpPr/>
            <p:nvPr/>
          </p:nvSpPr>
          <p:spPr>
            <a:xfrm flipH="1">
              <a:off x="3666423" y="3651870"/>
              <a:ext cx="720452" cy="983604"/>
            </a:xfrm>
            <a:prstGeom prst="rtTriangle">
              <a:avLst/>
            </a:prstGeom>
            <a:pattFill prst="wdUpDiag">
              <a:fgClr>
                <a:schemeClr val="bg1"/>
              </a:fgClr>
              <a:bgClr>
                <a:srgbClr val="DA1F2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597852" y="2283970"/>
            <a:ext cx="1741900" cy="2351504"/>
            <a:chOff x="597852" y="2283970"/>
            <a:chExt cx="1741900" cy="2351504"/>
          </a:xfrm>
        </p:grpSpPr>
        <p:sp>
          <p:nvSpPr>
            <p:cNvPr id="23" name="矩形 22"/>
            <p:cNvSpPr/>
            <p:nvPr/>
          </p:nvSpPr>
          <p:spPr>
            <a:xfrm>
              <a:off x="597852" y="2283970"/>
              <a:ext cx="1741900" cy="2351504"/>
            </a:xfrm>
            <a:prstGeom prst="rect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直角三角形 29"/>
            <p:cNvSpPr/>
            <p:nvPr/>
          </p:nvSpPr>
          <p:spPr>
            <a:xfrm flipH="1">
              <a:off x="1619300" y="3651870"/>
              <a:ext cx="720452" cy="983604"/>
            </a:xfrm>
            <a:prstGeom prst="rtTriangle">
              <a:avLst/>
            </a:prstGeom>
            <a:pattFill prst="wdUpDiag">
              <a:fgClr>
                <a:schemeClr val="bg1"/>
              </a:fgClr>
              <a:bgClr>
                <a:srgbClr val="DA1F2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67626" y="2499742"/>
            <a:ext cx="1002352" cy="864096"/>
            <a:chOff x="967626" y="2499742"/>
            <a:chExt cx="1002352" cy="864096"/>
          </a:xfrm>
        </p:grpSpPr>
        <p:sp>
          <p:nvSpPr>
            <p:cNvPr id="24" name="等腰三角形 23"/>
            <p:cNvSpPr/>
            <p:nvPr/>
          </p:nvSpPr>
          <p:spPr>
            <a:xfrm>
              <a:off x="967626" y="2499742"/>
              <a:ext cx="1002352" cy="864096"/>
            </a:xfrm>
            <a:prstGeom prst="triangl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7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187624" y="2763266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Ebrima" panose="02000000000000000000" pitchFamily="2" charset="0"/>
                <a:cs typeface="Ebrima" panose="02000000000000000000" pitchFamily="2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024297" y="2499742"/>
            <a:ext cx="1002352" cy="864096"/>
            <a:chOff x="967626" y="2499742"/>
            <a:chExt cx="1002352" cy="864096"/>
          </a:xfrm>
        </p:grpSpPr>
        <p:sp>
          <p:nvSpPr>
            <p:cNvPr id="32" name="等腰三角形 31"/>
            <p:cNvSpPr/>
            <p:nvPr/>
          </p:nvSpPr>
          <p:spPr>
            <a:xfrm>
              <a:off x="967626" y="2499742"/>
              <a:ext cx="1002352" cy="864096"/>
            </a:xfrm>
            <a:prstGeom prst="triangl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7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187624" y="2763266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Ebrima" panose="02000000000000000000" pitchFamily="2" charset="0"/>
                <a:cs typeface="Ebrima" panose="02000000000000000000" pitchFamily="2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711194" y="2283970"/>
            <a:ext cx="1741900" cy="2351504"/>
            <a:chOff x="4711194" y="2283970"/>
            <a:chExt cx="1741900" cy="2351504"/>
          </a:xfrm>
        </p:grpSpPr>
        <p:sp>
          <p:nvSpPr>
            <p:cNvPr id="26" name="矩形 25"/>
            <p:cNvSpPr/>
            <p:nvPr/>
          </p:nvSpPr>
          <p:spPr>
            <a:xfrm>
              <a:off x="4711194" y="2283970"/>
              <a:ext cx="1741900" cy="2351504"/>
            </a:xfrm>
            <a:prstGeom prst="rect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直角三角形 41"/>
            <p:cNvSpPr/>
            <p:nvPr/>
          </p:nvSpPr>
          <p:spPr>
            <a:xfrm flipH="1">
              <a:off x="5732642" y="3651870"/>
              <a:ext cx="720452" cy="983604"/>
            </a:xfrm>
            <a:prstGeom prst="rtTriangle">
              <a:avLst/>
            </a:prstGeom>
            <a:pattFill prst="wdUpDiag">
              <a:fgClr>
                <a:schemeClr val="bg1"/>
              </a:fgClr>
              <a:bgClr>
                <a:srgbClr val="DA1F2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767865" y="2283970"/>
            <a:ext cx="1741900" cy="2351504"/>
            <a:chOff x="6767865" y="2283970"/>
            <a:chExt cx="1741900" cy="2351504"/>
          </a:xfrm>
        </p:grpSpPr>
        <p:sp>
          <p:nvSpPr>
            <p:cNvPr id="27" name="矩形 26"/>
            <p:cNvSpPr/>
            <p:nvPr/>
          </p:nvSpPr>
          <p:spPr>
            <a:xfrm>
              <a:off x="6767865" y="2283970"/>
              <a:ext cx="1741900" cy="2351504"/>
            </a:xfrm>
            <a:prstGeom prst="rect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直角三角形 42"/>
            <p:cNvSpPr/>
            <p:nvPr/>
          </p:nvSpPr>
          <p:spPr>
            <a:xfrm flipH="1">
              <a:off x="7779765" y="3651870"/>
              <a:ext cx="720452" cy="983604"/>
            </a:xfrm>
            <a:prstGeom prst="rtTriangle">
              <a:avLst/>
            </a:prstGeom>
            <a:pattFill prst="wdUpDiag">
              <a:fgClr>
                <a:schemeClr val="bg1"/>
              </a:fgClr>
              <a:bgClr>
                <a:srgbClr val="DA1F2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080968" y="2499742"/>
            <a:ext cx="1002352" cy="864096"/>
            <a:chOff x="967626" y="2499742"/>
            <a:chExt cx="1002352" cy="864096"/>
          </a:xfrm>
        </p:grpSpPr>
        <p:sp>
          <p:nvSpPr>
            <p:cNvPr id="35" name="等腰三角形 34"/>
            <p:cNvSpPr/>
            <p:nvPr/>
          </p:nvSpPr>
          <p:spPr>
            <a:xfrm>
              <a:off x="967626" y="2499742"/>
              <a:ext cx="1002352" cy="864096"/>
            </a:xfrm>
            <a:prstGeom prst="triangl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7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187624" y="2763266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Ebrima" panose="02000000000000000000" pitchFamily="2" charset="0"/>
                <a:cs typeface="Ebrima" panose="02000000000000000000" pitchFamily="2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137639" y="2499742"/>
            <a:ext cx="1002352" cy="864096"/>
            <a:chOff x="967626" y="2499742"/>
            <a:chExt cx="1002352" cy="864096"/>
          </a:xfrm>
        </p:grpSpPr>
        <p:sp>
          <p:nvSpPr>
            <p:cNvPr id="38" name="等腰三角形 37"/>
            <p:cNvSpPr/>
            <p:nvPr/>
          </p:nvSpPr>
          <p:spPr>
            <a:xfrm>
              <a:off x="967626" y="2499742"/>
              <a:ext cx="1002352" cy="864096"/>
            </a:xfrm>
            <a:prstGeom prst="triangl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7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187624" y="2763266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Ebrima" panose="02000000000000000000" pitchFamily="2" charset="0"/>
                <a:cs typeface="Ebrima" panose="02000000000000000000" pitchFamily="2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683382" y="3497341"/>
            <a:ext cx="1584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ADD YOUR TITLE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733199" y="3497341"/>
            <a:ext cx="1584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ADD YOUR TITLE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796724" y="3497341"/>
            <a:ext cx="1584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ADD YOUR TITLE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853395" y="3497341"/>
            <a:ext cx="1584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ADD YOUR TITLE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56427" y="1166244"/>
            <a:ext cx="2934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contents</a:t>
            </a:r>
            <a:endParaRPr lang="zh-CN" altLang="en-US" sz="4800" b="1" dirty="0">
              <a:solidFill>
                <a:srgbClr val="DA1F28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75220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1" presetClass="entr" presetSubtype="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5" grpId="0"/>
      <p:bldP spid="46" grpId="0"/>
      <p:bldP spid="49" grpId="0"/>
      <p:bldP spid="4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1F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5400000">
            <a:off x="104289" y="-102271"/>
            <a:ext cx="5143860" cy="5344510"/>
          </a:xfrm>
          <a:custGeom>
            <a:avLst/>
            <a:gdLst/>
            <a:ahLst/>
            <a:cxnLst/>
            <a:rect l="l" t="t" r="r" b="b"/>
            <a:pathLst>
              <a:path w="5143860" h="5344510">
                <a:moveTo>
                  <a:pt x="0" y="5344510"/>
                </a:moveTo>
                <a:lnTo>
                  <a:pt x="0" y="4865599"/>
                </a:lnTo>
                <a:lnTo>
                  <a:pt x="2571192" y="0"/>
                </a:lnTo>
                <a:lnTo>
                  <a:pt x="5143860" y="4868388"/>
                </a:lnTo>
                <a:lnTo>
                  <a:pt x="5143860" y="53445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5400000">
            <a:off x="-46298" y="44352"/>
            <a:ext cx="1720347" cy="1627750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6200000">
            <a:off x="-46298" y="904526"/>
            <a:ext cx="1720347" cy="1627750"/>
          </a:xfrm>
          <a:prstGeom prst="triangle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46298" y="1764699"/>
            <a:ext cx="1720347" cy="1627750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1581452" y="904526"/>
            <a:ext cx="1720347" cy="1627750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5400000">
            <a:off x="-46298" y="3471398"/>
            <a:ext cx="1720347" cy="1627750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5400000">
            <a:off x="3199580" y="1763708"/>
            <a:ext cx="1720347" cy="1627750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6200000">
            <a:off x="-46164" y="2606926"/>
            <a:ext cx="1720347" cy="1627750"/>
          </a:xfrm>
          <a:prstGeom prst="triangle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6200000">
            <a:off x="1574492" y="1749888"/>
            <a:ext cx="1720347" cy="1627750"/>
          </a:xfrm>
          <a:prstGeom prst="triangle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5400000">
            <a:off x="1574774" y="2613767"/>
            <a:ext cx="1720347" cy="1627750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4907330" y="1812761"/>
            <a:ext cx="45612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b="1" dirty="0" smtClean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thanks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63175" y="3354546"/>
            <a:ext cx="3110862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Mangal" panose="02040503050203030202" pitchFamily="18" charset="0"/>
                <a:ea typeface="Segoe UI" panose="020B0502040204020203" pitchFamily="34" charset="0"/>
                <a:cs typeface="Mangal" panose="02040503050203030202" pitchFamily="18" charset="0"/>
              </a:rPr>
              <a:t>YOUR COMPANY NAME</a:t>
            </a:r>
            <a:endParaRPr lang="zh-CN" altLang="en-US" dirty="0">
              <a:solidFill>
                <a:schemeClr val="bg1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77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build="allAtOnce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71" y="3327838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20" y="2323014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4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2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275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PPT素材包\城市图片\63ZH.jpg"/>
          <p:cNvPicPr>
            <a:picLocks noChangeAspect="1" noChangeArrowheads="1"/>
          </p:cNvPicPr>
          <p:nvPr/>
        </p:nvPicPr>
        <p:blipFill rotWithShape="1"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9"/>
            <a:ext cx="9144000" cy="312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等腰三角形 2"/>
          <p:cNvSpPr/>
          <p:nvPr/>
        </p:nvSpPr>
        <p:spPr>
          <a:xfrm rot="7075057">
            <a:off x="8481351" y="356590"/>
            <a:ext cx="1194066" cy="498470"/>
          </a:xfrm>
          <a:custGeom>
            <a:avLst/>
            <a:gdLst/>
            <a:ahLst/>
            <a:cxnLst/>
            <a:rect l="l" t="t" r="r" b="b"/>
            <a:pathLst>
              <a:path w="1194066" h="498470">
                <a:moveTo>
                  <a:pt x="0" y="498469"/>
                </a:moveTo>
                <a:lnTo>
                  <a:pt x="3926" y="491042"/>
                </a:lnTo>
                <a:lnTo>
                  <a:pt x="930653" y="0"/>
                </a:lnTo>
                <a:lnTo>
                  <a:pt x="1194066" y="498470"/>
                </a:lnTo>
                <a:close/>
              </a:path>
            </a:pathLst>
          </a:cu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7875057">
            <a:off x="8556268" y="871163"/>
            <a:ext cx="733767" cy="888672"/>
          </a:xfrm>
          <a:custGeom>
            <a:avLst/>
            <a:gdLst/>
            <a:ahLst/>
            <a:cxnLst/>
            <a:rect l="l" t="t" r="r" b="b"/>
            <a:pathLst>
              <a:path w="733767" h="888672">
                <a:moveTo>
                  <a:pt x="469613" y="0"/>
                </a:moveTo>
                <a:lnTo>
                  <a:pt x="733767" y="499873"/>
                </a:lnTo>
                <a:lnTo>
                  <a:pt x="0" y="888672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7075057">
            <a:off x="8141292" y="1279887"/>
            <a:ext cx="1194066" cy="994165"/>
          </a:xfrm>
          <a:custGeom>
            <a:avLst/>
            <a:gdLst/>
            <a:ahLst/>
            <a:cxnLst/>
            <a:rect l="l" t="t" r="r" b="b"/>
            <a:pathLst>
              <a:path w="1194066" h="994165">
                <a:moveTo>
                  <a:pt x="0" y="994164"/>
                </a:moveTo>
                <a:lnTo>
                  <a:pt x="469613" y="105493"/>
                </a:lnTo>
                <a:lnTo>
                  <a:pt x="668707" y="0"/>
                </a:lnTo>
                <a:lnTo>
                  <a:pt x="1194066" y="994165"/>
                </a:lnTo>
                <a:close/>
              </a:path>
            </a:pathLst>
          </a:cu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平行四边形 30"/>
          <p:cNvSpPr/>
          <p:nvPr/>
        </p:nvSpPr>
        <p:spPr>
          <a:xfrm>
            <a:off x="1" y="2117"/>
            <a:ext cx="4427985" cy="3115229"/>
          </a:xfrm>
          <a:custGeom>
            <a:avLst/>
            <a:gdLst/>
            <a:ahLst/>
            <a:cxnLst/>
            <a:rect l="l" t="t" r="r" b="b"/>
            <a:pathLst>
              <a:path w="4427985" h="3090188">
                <a:moveTo>
                  <a:pt x="0" y="0"/>
                </a:moveTo>
                <a:lnTo>
                  <a:pt x="4427985" y="0"/>
                </a:lnTo>
                <a:lnTo>
                  <a:pt x="3655438" y="3090188"/>
                </a:lnTo>
                <a:lnTo>
                  <a:pt x="0" y="3090188"/>
                </a:lnTo>
                <a:close/>
              </a:path>
            </a:pathLst>
          </a:custGeom>
          <a:solidFill>
            <a:srgbClr val="F8F8F8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7075057">
            <a:off x="7646588" y="2290556"/>
            <a:ext cx="1194065" cy="1129795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7875057">
            <a:off x="7947390" y="1793299"/>
            <a:ext cx="1119628" cy="1129796"/>
          </a:xfrm>
          <a:custGeom>
            <a:avLst/>
            <a:gdLst/>
            <a:ahLst/>
            <a:cxnLst/>
            <a:rect l="l" t="t" r="r" b="b"/>
            <a:pathLst>
              <a:path w="1119628" h="1129796">
                <a:moveTo>
                  <a:pt x="597033" y="0"/>
                </a:moveTo>
                <a:lnTo>
                  <a:pt x="1119628" y="988935"/>
                </a:lnTo>
                <a:lnTo>
                  <a:pt x="853786" y="1129796"/>
                </a:lnTo>
                <a:lnTo>
                  <a:pt x="0" y="1129796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7075057">
            <a:off x="8663456" y="2624694"/>
            <a:ext cx="896267" cy="371016"/>
          </a:xfrm>
          <a:custGeom>
            <a:avLst/>
            <a:gdLst/>
            <a:ahLst/>
            <a:cxnLst/>
            <a:rect l="l" t="t" r="r" b="b"/>
            <a:pathLst>
              <a:path w="896267" h="371016">
                <a:moveTo>
                  <a:pt x="0" y="371016"/>
                </a:moveTo>
                <a:lnTo>
                  <a:pt x="700206" y="0"/>
                </a:lnTo>
                <a:lnTo>
                  <a:pt x="896267" y="371016"/>
                </a:lnTo>
                <a:close/>
              </a:path>
            </a:pathLst>
          </a:cu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 rot="10800000">
            <a:off x="28774" y="-336639"/>
            <a:ext cx="2407638" cy="2250587"/>
            <a:chOff x="-3478417" y="453980"/>
            <a:chExt cx="2407638" cy="2250587"/>
          </a:xfrm>
        </p:grpSpPr>
        <p:sp>
          <p:nvSpPr>
            <p:cNvPr id="14" name="等腰三角形 13"/>
            <p:cNvSpPr/>
            <p:nvPr/>
          </p:nvSpPr>
          <p:spPr>
            <a:xfrm rot="7075057">
              <a:off x="-2951489" y="486115"/>
              <a:ext cx="1194065" cy="1129795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 rot="17875057">
              <a:off x="-3231021" y="1013666"/>
              <a:ext cx="1194065" cy="1129795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7075057">
              <a:off x="-3510552" y="1541216"/>
              <a:ext cx="1194065" cy="1129795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7075057">
              <a:off x="-2232709" y="1542637"/>
              <a:ext cx="1194065" cy="1129795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平行四边形 32"/>
          <p:cNvSpPr/>
          <p:nvPr/>
        </p:nvSpPr>
        <p:spPr>
          <a:xfrm>
            <a:off x="4427985" y="2117"/>
            <a:ext cx="1266333" cy="3115229"/>
          </a:xfrm>
          <a:custGeom>
            <a:avLst/>
            <a:gdLst/>
            <a:ahLst/>
            <a:cxnLst/>
            <a:rect l="l" t="t" r="r" b="b"/>
            <a:pathLst>
              <a:path w="1266333" h="3090188">
                <a:moveTo>
                  <a:pt x="772547" y="0"/>
                </a:moveTo>
                <a:lnTo>
                  <a:pt x="1266333" y="0"/>
                </a:lnTo>
                <a:lnTo>
                  <a:pt x="493786" y="3090188"/>
                </a:lnTo>
                <a:lnTo>
                  <a:pt x="0" y="3090188"/>
                </a:lnTo>
                <a:close/>
              </a:path>
            </a:pathLst>
          </a:custGeom>
          <a:solidFill>
            <a:srgbClr val="F8F8F8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10800000">
            <a:off x="-31532" y="-54185"/>
            <a:ext cx="3172155" cy="2433781"/>
          </a:xfrm>
          <a:custGeom>
            <a:avLst/>
            <a:gdLst/>
            <a:ahLst/>
            <a:cxnLst/>
            <a:rect l="l" t="t" r="r" b="b"/>
            <a:pathLst>
              <a:path w="3172155" h="2433781">
                <a:moveTo>
                  <a:pt x="3172155" y="2433781"/>
                </a:moveTo>
                <a:lnTo>
                  <a:pt x="0" y="2433781"/>
                </a:lnTo>
                <a:lnTo>
                  <a:pt x="1697452" y="0"/>
                </a:lnTo>
                <a:lnTo>
                  <a:pt x="3172155" y="1889319"/>
                </a:lnTo>
                <a:close/>
              </a:path>
            </a:pathLst>
          </a:custGeom>
          <a:noFill/>
          <a:ln w="12700">
            <a:solidFill>
              <a:srgbClr val="DA1F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flipV="1">
            <a:off x="105035" y="1669428"/>
            <a:ext cx="1112820" cy="752922"/>
          </a:xfrm>
          <a:prstGeom prst="triangle">
            <a:avLst>
              <a:gd name="adj" fmla="val 47189"/>
            </a:avLst>
          </a:prstGeom>
          <a:noFill/>
          <a:ln w="12700">
            <a:solidFill>
              <a:srgbClr val="DA1F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862484" y="1596921"/>
            <a:ext cx="2045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Mangal" panose="02040503050203030202" pitchFamily="18" charset="0"/>
                <a:cs typeface="Mangal" panose="02040503050203030202" pitchFamily="18" charset="0"/>
              </a:rPr>
              <a:t>add </a:t>
            </a:r>
            <a:endParaRPr lang="en-US" altLang="zh-CN" sz="2000" b="1" dirty="0" smtClean="0">
              <a:latin typeface="Mangal" panose="02040503050203030202" pitchFamily="18" charset="0"/>
              <a:cs typeface="Mangal" panose="02040503050203030202" pitchFamily="18" charset="0"/>
            </a:endParaRPr>
          </a:p>
          <a:p>
            <a:r>
              <a:rPr lang="en-US" altLang="zh-CN" sz="20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your </a:t>
            </a:r>
            <a:r>
              <a:rPr lang="en-US" altLang="zh-CN" sz="2000" b="1" dirty="0">
                <a:latin typeface="Mangal" panose="02040503050203030202" pitchFamily="18" charset="0"/>
                <a:cs typeface="Mangal" panose="02040503050203030202" pitchFamily="18" charset="0"/>
              </a:rPr>
              <a:t>text </a:t>
            </a:r>
            <a:r>
              <a:rPr lang="en-US" altLang="zh-CN" sz="20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here</a:t>
            </a:r>
            <a:endParaRPr lang="zh-CN" altLang="en-US" sz="20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66952" y="2215788"/>
            <a:ext cx="24412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Mangal" panose="02040503050203030202" pitchFamily="18" charset="0"/>
                <a:cs typeface="Mangal" panose="02040503050203030202" pitchFamily="18" charset="0"/>
              </a:rPr>
              <a:t>lorem ispum dolor sit adipiscing elit, sed diam nonummy nibh euismod dolore magna aliquam</a:t>
            </a:r>
            <a:endParaRPr lang="zh-CN" altLang="en-US" sz="1400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1517" y="3293038"/>
            <a:ext cx="2921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Add your </a:t>
            </a:r>
            <a:r>
              <a:rPr lang="en-US" altLang="zh-CN" sz="2000" b="1" dirty="0">
                <a:latin typeface="Mangal" panose="02040503050203030202" pitchFamily="18" charset="0"/>
                <a:cs typeface="Mangal" panose="02040503050203030202" pitchFamily="18" charset="0"/>
              </a:rPr>
              <a:t>text </a:t>
            </a:r>
            <a:r>
              <a:rPr lang="en-US" altLang="zh-CN" sz="20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here</a:t>
            </a:r>
            <a:endParaRPr lang="zh-CN" altLang="en-US" sz="20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1626" y="3723202"/>
            <a:ext cx="37503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Mangal" panose="02040503050203030202" pitchFamily="18" charset="0"/>
                <a:cs typeface="Mangal" panose="02040503050203030202" pitchFamily="18" charset="0"/>
              </a:rPr>
              <a:t>lorem ispum dolor sit adipiscing elit, sed diam nonummy nibh euismod dolore nibh euismod dolore magna aliquameuismod dolore magna aliquam</a:t>
            </a:r>
            <a:endParaRPr lang="zh-CN" altLang="en-US" sz="1600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59170" y="3163327"/>
            <a:ext cx="375037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Mangal" panose="02040503050203030202" pitchFamily="18" charset="0"/>
                <a:cs typeface="Mangal" panose="02040503050203030202" pitchFamily="18" charset="0"/>
              </a:rPr>
              <a:t>lorem ispum dolor sit adipiscing elit, sed diam nonummy nibh euismod dolore nibh euismod dolore magna aliquameuismod dolore magna </a:t>
            </a:r>
            <a:r>
              <a:rPr lang="en-US" altLang="zh-CN" sz="1600" dirty="0" smtClean="0">
                <a:latin typeface="Mangal" panose="02040503050203030202" pitchFamily="18" charset="0"/>
                <a:cs typeface="Mangal" panose="02040503050203030202" pitchFamily="18" charset="0"/>
              </a:rPr>
              <a:t>aliquam </a:t>
            </a:r>
            <a:r>
              <a:rPr lang="it-IT" altLang="zh-CN" sz="1600" dirty="0" smtClean="0">
                <a:latin typeface="Mangal" panose="02040503050203030202" pitchFamily="18" charset="0"/>
                <a:cs typeface="Mangal" panose="02040503050203030202" pitchFamily="18" charset="0"/>
              </a:rPr>
              <a:t>euismod </a:t>
            </a:r>
            <a:r>
              <a:rPr lang="it-IT" altLang="zh-CN" sz="1600" dirty="0">
                <a:latin typeface="Mangal" panose="02040503050203030202" pitchFamily="18" charset="0"/>
                <a:cs typeface="Mangal" panose="02040503050203030202" pitchFamily="18" charset="0"/>
              </a:rPr>
              <a:t>dolore magna aliquameuismod dolore magna dolore magna aliquameuismod dolore</a:t>
            </a:r>
            <a:endParaRPr lang="zh-CN" altLang="en-US" sz="1600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408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8" grpId="0" build="allAtOnce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-13648"/>
            <a:ext cx="4216031" cy="5155561"/>
          </a:xfrm>
          <a:custGeom>
            <a:avLst/>
            <a:gdLst>
              <a:gd name="connsiteX0" fmla="*/ 0 w 4216031"/>
              <a:gd name="connsiteY0" fmla="*/ 0 h 5141913"/>
              <a:gd name="connsiteX1" fmla="*/ 1505295 w 4216031"/>
              <a:gd name="connsiteY1" fmla="*/ 13648 h 5141913"/>
              <a:gd name="connsiteX2" fmla="*/ 4216031 w 4216031"/>
              <a:gd name="connsiteY2" fmla="*/ 5141913 h 5141913"/>
              <a:gd name="connsiteX3" fmla="*/ 0 w 4216031"/>
              <a:gd name="connsiteY3" fmla="*/ 5141913 h 5141913"/>
              <a:gd name="connsiteX4" fmla="*/ 0 w 4216031"/>
              <a:gd name="connsiteY4" fmla="*/ 0 h 5141913"/>
              <a:gd name="connsiteX0" fmla="*/ 0 w 4216031"/>
              <a:gd name="connsiteY0" fmla="*/ 13648 h 5155561"/>
              <a:gd name="connsiteX1" fmla="*/ 1505295 w 4216031"/>
              <a:gd name="connsiteY1" fmla="*/ 0 h 5155561"/>
              <a:gd name="connsiteX2" fmla="*/ 4216031 w 4216031"/>
              <a:gd name="connsiteY2" fmla="*/ 5155561 h 5155561"/>
              <a:gd name="connsiteX3" fmla="*/ 0 w 4216031"/>
              <a:gd name="connsiteY3" fmla="*/ 5155561 h 5155561"/>
              <a:gd name="connsiteX4" fmla="*/ 0 w 4216031"/>
              <a:gd name="connsiteY4" fmla="*/ 13648 h 5155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6031" h="5155561">
                <a:moveTo>
                  <a:pt x="0" y="13648"/>
                </a:moveTo>
                <a:lnTo>
                  <a:pt x="1505295" y="0"/>
                </a:lnTo>
                <a:lnTo>
                  <a:pt x="4216031" y="5155561"/>
                </a:lnTo>
                <a:lnTo>
                  <a:pt x="0" y="5155561"/>
                </a:lnTo>
                <a:lnTo>
                  <a:pt x="0" y="13648"/>
                </a:lnTo>
                <a:close/>
              </a:path>
            </a:pathLst>
          </a:custGeom>
          <a:blipFill dpi="0" rotWithShape="1">
            <a:blip r:embed="rId2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905000" ty="-38100" sx="60000" sy="6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0800000">
            <a:off x="3606628" y="-8663"/>
            <a:ext cx="955707" cy="904266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3128774" y="-8663"/>
            <a:ext cx="955707" cy="904266"/>
          </a:xfrm>
          <a:prstGeom prst="triangle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0800000">
            <a:off x="2650921" y="-8663"/>
            <a:ext cx="955707" cy="904266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0800000">
            <a:off x="3128774" y="895603"/>
            <a:ext cx="955707" cy="904266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10800000">
            <a:off x="1702797" y="-8663"/>
            <a:ext cx="955707" cy="904266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0800000">
            <a:off x="2651472" y="1794524"/>
            <a:ext cx="955707" cy="904266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2183038" y="-8589"/>
            <a:ext cx="955707" cy="904266"/>
          </a:xfrm>
          <a:prstGeom prst="triangle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2659149" y="891737"/>
            <a:ext cx="955707" cy="904266"/>
          </a:xfrm>
          <a:prstGeom prst="triangle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2179238" y="891893"/>
            <a:ext cx="955707" cy="904266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>
            <a:off x="0" y="2931790"/>
            <a:ext cx="1187624" cy="2211710"/>
          </a:xfrm>
          <a:prstGeom prst="rtTriangle">
            <a:avLst/>
          </a:prstGeom>
          <a:solidFill>
            <a:srgbClr val="DA1F28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8100392" y="0"/>
            <a:ext cx="719758" cy="839790"/>
            <a:chOff x="8100392" y="0"/>
            <a:chExt cx="719758" cy="839790"/>
          </a:xfrm>
        </p:grpSpPr>
        <p:sp>
          <p:nvSpPr>
            <p:cNvPr id="15" name="矩形 14"/>
            <p:cNvSpPr/>
            <p:nvPr/>
          </p:nvSpPr>
          <p:spPr>
            <a:xfrm>
              <a:off x="8100392" y="0"/>
              <a:ext cx="719758" cy="695774"/>
            </a:xfrm>
            <a:prstGeom prst="rect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8100392" y="695774"/>
              <a:ext cx="719758" cy="144016"/>
            </a:xfrm>
            <a:prstGeom prst="rect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100392" y="14294"/>
              <a:ext cx="719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100392" y="302914"/>
              <a:ext cx="7197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part</a:t>
              </a:r>
              <a:endParaRPr lang="zh-CN" altLang="en-US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190654" y="3315359"/>
            <a:ext cx="997779" cy="1836452"/>
            <a:chOff x="8190654" y="3315359"/>
            <a:chExt cx="997779" cy="1836452"/>
          </a:xfrm>
        </p:grpSpPr>
        <p:sp>
          <p:nvSpPr>
            <p:cNvPr id="21" name="等腰三角形 4"/>
            <p:cNvSpPr/>
            <p:nvPr/>
          </p:nvSpPr>
          <p:spPr>
            <a:xfrm rot="10800000" flipV="1">
              <a:off x="8833761" y="4538452"/>
              <a:ext cx="354672" cy="613359"/>
            </a:xfrm>
            <a:custGeom>
              <a:avLst/>
              <a:gdLst/>
              <a:ahLst/>
              <a:cxnLst/>
              <a:rect l="l" t="t" r="r" b="b"/>
              <a:pathLst>
                <a:path w="354672" h="613359">
                  <a:moveTo>
                    <a:pt x="30547" y="0"/>
                  </a:moveTo>
                  <a:lnTo>
                    <a:pt x="0" y="57806"/>
                  </a:lnTo>
                  <a:lnTo>
                    <a:pt x="0" y="613359"/>
                  </a:lnTo>
                  <a:lnTo>
                    <a:pt x="354672" y="613359"/>
                  </a:lnTo>
                  <a:close/>
                </a:path>
              </a:pathLst>
            </a:cu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 rot="10800000" flipV="1">
              <a:off x="8190654" y="4538452"/>
              <a:ext cx="648251" cy="613359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7"/>
            <p:cNvSpPr/>
            <p:nvPr/>
          </p:nvSpPr>
          <p:spPr>
            <a:xfrm rot="10800000" flipV="1">
              <a:off x="8834135" y="3315359"/>
              <a:ext cx="330515" cy="613359"/>
            </a:xfrm>
            <a:custGeom>
              <a:avLst/>
              <a:gdLst/>
              <a:ahLst/>
              <a:cxnLst/>
              <a:rect l="l" t="t" r="r" b="b"/>
              <a:pathLst>
                <a:path w="330515" h="613359">
                  <a:moveTo>
                    <a:pt x="6390" y="0"/>
                  </a:moveTo>
                  <a:lnTo>
                    <a:pt x="0" y="12092"/>
                  </a:lnTo>
                  <a:lnTo>
                    <a:pt x="0" y="613359"/>
                  </a:lnTo>
                  <a:lnTo>
                    <a:pt x="330515" y="613359"/>
                  </a:lnTo>
                  <a:close/>
                </a:path>
              </a:pathLst>
            </a:cu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3"/>
            <p:cNvSpPr/>
            <p:nvPr/>
          </p:nvSpPr>
          <p:spPr>
            <a:xfrm flipV="1">
              <a:off x="8516399" y="4538401"/>
              <a:ext cx="648251" cy="613359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9"/>
            <p:cNvSpPr/>
            <p:nvPr/>
          </p:nvSpPr>
          <p:spPr>
            <a:xfrm flipV="1">
              <a:off x="8839343" y="3927715"/>
              <a:ext cx="325307" cy="613359"/>
            </a:xfrm>
            <a:custGeom>
              <a:avLst/>
              <a:gdLst/>
              <a:ahLst/>
              <a:cxnLst/>
              <a:rect l="l" t="t" r="r" b="b"/>
              <a:pathLst>
                <a:path w="325307" h="613359">
                  <a:moveTo>
                    <a:pt x="0" y="613359"/>
                  </a:moveTo>
                  <a:lnTo>
                    <a:pt x="325307" y="613359"/>
                  </a:lnTo>
                  <a:lnTo>
                    <a:pt x="325307" y="2235"/>
                  </a:lnTo>
                  <a:lnTo>
                    <a:pt x="324126" y="0"/>
                  </a:ln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rot="10800000" flipV="1">
              <a:off x="8513821" y="3927609"/>
              <a:ext cx="648251" cy="613359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275727" y="891737"/>
            <a:ext cx="2921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Add your </a:t>
            </a:r>
            <a:r>
              <a:rPr lang="en-US" altLang="zh-CN" sz="2000" b="1" dirty="0">
                <a:latin typeface="Mangal" panose="02040503050203030202" pitchFamily="18" charset="0"/>
                <a:cs typeface="Mangal" panose="02040503050203030202" pitchFamily="18" charset="0"/>
              </a:rPr>
              <a:t>text </a:t>
            </a:r>
            <a:r>
              <a:rPr lang="en-US" altLang="zh-CN" sz="20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here</a:t>
            </a:r>
            <a:endParaRPr lang="zh-CN" altLang="en-US" sz="20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61236" y="1399920"/>
            <a:ext cx="48636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1400" dirty="0"/>
              <a:t>lorem ispum dolor sit adipiscing elit, sed diam nonummy nibh euismod dolore </a:t>
            </a:r>
            <a:r>
              <a:rPr lang="en-US" altLang="zh-CN" sz="1400" dirty="0" smtClean="0"/>
              <a:t>nibheu </a:t>
            </a:r>
            <a:r>
              <a:rPr lang="en-US" altLang="zh-CN" sz="1400" dirty="0"/>
              <a:t>here euismod</a:t>
            </a:r>
          </a:p>
          <a:p>
            <a:r>
              <a:rPr lang="en-US" altLang="zh-CN" sz="1400" dirty="0" smtClean="0"/>
              <a:t>ismodnon ummy </a:t>
            </a:r>
            <a:r>
              <a:rPr lang="en-US" altLang="zh-CN" sz="1400" dirty="0"/>
              <a:t>nibh euismod dolore nibh </a:t>
            </a:r>
            <a:r>
              <a:rPr lang="en-US" altLang="zh-CN" sz="1400" dirty="0" smtClean="0"/>
              <a:t>euismod</a:t>
            </a:r>
            <a:endParaRPr lang="zh-CN" alt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4900976" y="2246657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lorem ispum dolor sit adipiscing elit, sed diam nonummy </a:t>
            </a:r>
            <a:endParaRPr lang="zh-CN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900976" y="2907083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lorem ispum dolor sit adipiscing elit, sed diam nonummy </a:t>
            </a:r>
            <a:endParaRPr lang="zh-CN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900976" y="3567509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lorem ispum dolor sit adipiscing elit, sed diam nonummy </a:t>
            </a:r>
            <a:endParaRPr lang="zh-CN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900976" y="4227934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lorem ispum dolor sit adipiscing elit, sed diam nonummy </a:t>
            </a:r>
            <a:endParaRPr lang="zh-CN" altLang="en-US" dirty="0"/>
          </a:p>
        </p:txBody>
      </p:sp>
      <p:sp>
        <p:nvSpPr>
          <p:cNvPr id="33" name="椭圆 21"/>
          <p:cNvSpPr/>
          <p:nvPr/>
        </p:nvSpPr>
        <p:spPr>
          <a:xfrm>
            <a:off x="4259874" y="2229374"/>
            <a:ext cx="557786" cy="557786"/>
          </a:xfrm>
          <a:custGeom>
            <a:avLst/>
            <a:gdLst/>
            <a:ahLst/>
            <a:cxnLst/>
            <a:rect l="l" t="t" r="r" b="b"/>
            <a:pathLst>
              <a:path w="1717642" h="1717642">
                <a:moveTo>
                  <a:pt x="858821" y="0"/>
                </a:moveTo>
                <a:lnTo>
                  <a:pt x="859225" y="918"/>
                </a:lnTo>
                <a:lnTo>
                  <a:pt x="859630" y="0"/>
                </a:lnTo>
                <a:lnTo>
                  <a:pt x="921895" y="141769"/>
                </a:lnTo>
                <a:lnTo>
                  <a:pt x="1007954" y="13047"/>
                </a:lnTo>
                <a:lnTo>
                  <a:pt x="1008193" y="14022"/>
                </a:lnTo>
                <a:lnTo>
                  <a:pt x="1008751" y="13189"/>
                </a:lnTo>
                <a:lnTo>
                  <a:pt x="1045453" y="163615"/>
                </a:lnTo>
                <a:lnTo>
                  <a:pt x="1152555" y="51793"/>
                </a:lnTo>
                <a:lnTo>
                  <a:pt x="1162770" y="207001"/>
                </a:lnTo>
                <a:lnTo>
                  <a:pt x="1288232" y="115060"/>
                </a:lnTo>
                <a:lnTo>
                  <a:pt x="1271339" y="269684"/>
                </a:lnTo>
                <a:lnTo>
                  <a:pt x="1410861" y="200926"/>
                </a:lnTo>
                <a:lnTo>
                  <a:pt x="1367375" y="350267"/>
                </a:lnTo>
                <a:lnTo>
                  <a:pt x="1516716" y="306782"/>
                </a:lnTo>
                <a:lnTo>
                  <a:pt x="1447958" y="446303"/>
                </a:lnTo>
                <a:lnTo>
                  <a:pt x="1602582" y="429411"/>
                </a:lnTo>
                <a:lnTo>
                  <a:pt x="1510641" y="554873"/>
                </a:lnTo>
                <a:lnTo>
                  <a:pt x="1665849" y="565087"/>
                </a:lnTo>
                <a:lnTo>
                  <a:pt x="1553518" y="672677"/>
                </a:lnTo>
                <a:lnTo>
                  <a:pt x="1704595" y="709688"/>
                </a:lnTo>
                <a:lnTo>
                  <a:pt x="1575288" y="796138"/>
                </a:lnTo>
                <a:lnTo>
                  <a:pt x="1717642" y="858821"/>
                </a:lnTo>
                <a:lnTo>
                  <a:pt x="1574644" y="921788"/>
                </a:lnTo>
                <a:lnTo>
                  <a:pt x="1704454" y="1008751"/>
                </a:lnTo>
                <a:lnTo>
                  <a:pt x="1553343" y="1045620"/>
                </a:lnTo>
                <a:lnTo>
                  <a:pt x="1665572" y="1153316"/>
                </a:lnTo>
                <a:lnTo>
                  <a:pt x="1510354" y="1163383"/>
                </a:lnTo>
                <a:lnTo>
                  <a:pt x="1602177" y="1288933"/>
                </a:lnTo>
                <a:lnTo>
                  <a:pt x="1447569" y="1271894"/>
                </a:lnTo>
                <a:lnTo>
                  <a:pt x="1516196" y="1411480"/>
                </a:lnTo>
                <a:lnTo>
                  <a:pt x="1366895" y="1367854"/>
                </a:lnTo>
                <a:lnTo>
                  <a:pt x="1410240" y="1517236"/>
                </a:lnTo>
                <a:lnTo>
                  <a:pt x="1270784" y="1448347"/>
                </a:lnTo>
                <a:lnTo>
                  <a:pt x="1287531" y="1602986"/>
                </a:lnTo>
                <a:lnTo>
                  <a:pt x="1162155" y="1510927"/>
                </a:lnTo>
                <a:lnTo>
                  <a:pt x="1151795" y="1666126"/>
                </a:lnTo>
                <a:lnTo>
                  <a:pt x="1044310" y="1553693"/>
                </a:lnTo>
                <a:lnTo>
                  <a:pt x="1007157" y="1704735"/>
                </a:lnTo>
                <a:lnTo>
                  <a:pt x="921219" y="1575933"/>
                </a:lnTo>
                <a:lnTo>
                  <a:pt x="858821" y="1717642"/>
                </a:lnTo>
                <a:lnTo>
                  <a:pt x="858417" y="1716725"/>
                </a:lnTo>
                <a:lnTo>
                  <a:pt x="858012" y="1717642"/>
                </a:lnTo>
                <a:lnTo>
                  <a:pt x="795747" y="1575874"/>
                </a:lnTo>
                <a:lnTo>
                  <a:pt x="709688" y="1704595"/>
                </a:lnTo>
                <a:lnTo>
                  <a:pt x="709449" y="1703621"/>
                </a:lnTo>
                <a:lnTo>
                  <a:pt x="708891" y="1704454"/>
                </a:lnTo>
                <a:lnTo>
                  <a:pt x="672190" y="1554027"/>
                </a:lnTo>
                <a:lnTo>
                  <a:pt x="565087" y="1665849"/>
                </a:lnTo>
                <a:lnTo>
                  <a:pt x="554873" y="1510641"/>
                </a:lnTo>
                <a:lnTo>
                  <a:pt x="429411" y="1602582"/>
                </a:lnTo>
                <a:lnTo>
                  <a:pt x="446303" y="1447958"/>
                </a:lnTo>
                <a:lnTo>
                  <a:pt x="306782" y="1516716"/>
                </a:lnTo>
                <a:lnTo>
                  <a:pt x="350267" y="1367375"/>
                </a:lnTo>
                <a:lnTo>
                  <a:pt x="200926" y="1410861"/>
                </a:lnTo>
                <a:lnTo>
                  <a:pt x="269684" y="1271339"/>
                </a:lnTo>
                <a:lnTo>
                  <a:pt x="115060" y="1288232"/>
                </a:lnTo>
                <a:lnTo>
                  <a:pt x="207002" y="1162770"/>
                </a:lnTo>
                <a:lnTo>
                  <a:pt x="51793" y="1152555"/>
                </a:lnTo>
                <a:lnTo>
                  <a:pt x="164123" y="1044965"/>
                </a:lnTo>
                <a:lnTo>
                  <a:pt x="13047" y="1007954"/>
                </a:lnTo>
                <a:lnTo>
                  <a:pt x="142354" y="921504"/>
                </a:lnTo>
                <a:lnTo>
                  <a:pt x="0" y="858821"/>
                </a:lnTo>
                <a:lnTo>
                  <a:pt x="142999" y="795855"/>
                </a:lnTo>
                <a:lnTo>
                  <a:pt x="13188" y="708892"/>
                </a:lnTo>
                <a:lnTo>
                  <a:pt x="164299" y="672023"/>
                </a:lnTo>
                <a:lnTo>
                  <a:pt x="52070" y="564326"/>
                </a:lnTo>
                <a:lnTo>
                  <a:pt x="207288" y="554258"/>
                </a:lnTo>
                <a:lnTo>
                  <a:pt x="115465" y="428710"/>
                </a:lnTo>
                <a:lnTo>
                  <a:pt x="270073" y="445748"/>
                </a:lnTo>
                <a:lnTo>
                  <a:pt x="201446" y="306161"/>
                </a:lnTo>
                <a:lnTo>
                  <a:pt x="350747" y="349789"/>
                </a:lnTo>
                <a:lnTo>
                  <a:pt x="307402" y="200406"/>
                </a:lnTo>
                <a:lnTo>
                  <a:pt x="446858" y="269295"/>
                </a:lnTo>
                <a:lnTo>
                  <a:pt x="430112" y="114656"/>
                </a:lnTo>
                <a:lnTo>
                  <a:pt x="555487" y="206715"/>
                </a:lnTo>
                <a:lnTo>
                  <a:pt x="565848" y="51517"/>
                </a:lnTo>
                <a:lnTo>
                  <a:pt x="673333" y="163949"/>
                </a:lnTo>
                <a:lnTo>
                  <a:pt x="710486" y="12907"/>
                </a:lnTo>
                <a:lnTo>
                  <a:pt x="796422" y="14171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34" name="椭圆 21"/>
          <p:cNvSpPr/>
          <p:nvPr/>
        </p:nvSpPr>
        <p:spPr>
          <a:xfrm>
            <a:off x="4259874" y="2889800"/>
            <a:ext cx="557786" cy="557786"/>
          </a:xfrm>
          <a:custGeom>
            <a:avLst/>
            <a:gdLst/>
            <a:ahLst/>
            <a:cxnLst/>
            <a:rect l="l" t="t" r="r" b="b"/>
            <a:pathLst>
              <a:path w="1717642" h="1717642">
                <a:moveTo>
                  <a:pt x="858821" y="0"/>
                </a:moveTo>
                <a:lnTo>
                  <a:pt x="859225" y="918"/>
                </a:lnTo>
                <a:lnTo>
                  <a:pt x="859630" y="0"/>
                </a:lnTo>
                <a:lnTo>
                  <a:pt x="921895" y="141769"/>
                </a:lnTo>
                <a:lnTo>
                  <a:pt x="1007954" y="13047"/>
                </a:lnTo>
                <a:lnTo>
                  <a:pt x="1008193" y="14022"/>
                </a:lnTo>
                <a:lnTo>
                  <a:pt x="1008751" y="13189"/>
                </a:lnTo>
                <a:lnTo>
                  <a:pt x="1045453" y="163615"/>
                </a:lnTo>
                <a:lnTo>
                  <a:pt x="1152555" y="51793"/>
                </a:lnTo>
                <a:lnTo>
                  <a:pt x="1162770" y="207001"/>
                </a:lnTo>
                <a:lnTo>
                  <a:pt x="1288232" y="115060"/>
                </a:lnTo>
                <a:lnTo>
                  <a:pt x="1271339" y="269684"/>
                </a:lnTo>
                <a:lnTo>
                  <a:pt x="1410861" y="200926"/>
                </a:lnTo>
                <a:lnTo>
                  <a:pt x="1367375" y="350267"/>
                </a:lnTo>
                <a:lnTo>
                  <a:pt x="1516716" y="306782"/>
                </a:lnTo>
                <a:lnTo>
                  <a:pt x="1447958" y="446303"/>
                </a:lnTo>
                <a:lnTo>
                  <a:pt x="1602582" y="429411"/>
                </a:lnTo>
                <a:lnTo>
                  <a:pt x="1510641" y="554873"/>
                </a:lnTo>
                <a:lnTo>
                  <a:pt x="1665849" y="565087"/>
                </a:lnTo>
                <a:lnTo>
                  <a:pt x="1553518" y="672677"/>
                </a:lnTo>
                <a:lnTo>
                  <a:pt x="1704595" y="709688"/>
                </a:lnTo>
                <a:lnTo>
                  <a:pt x="1575288" y="796138"/>
                </a:lnTo>
                <a:lnTo>
                  <a:pt x="1717642" y="858821"/>
                </a:lnTo>
                <a:lnTo>
                  <a:pt x="1574644" y="921788"/>
                </a:lnTo>
                <a:lnTo>
                  <a:pt x="1704454" y="1008751"/>
                </a:lnTo>
                <a:lnTo>
                  <a:pt x="1553343" y="1045620"/>
                </a:lnTo>
                <a:lnTo>
                  <a:pt x="1665572" y="1153316"/>
                </a:lnTo>
                <a:lnTo>
                  <a:pt x="1510354" y="1163383"/>
                </a:lnTo>
                <a:lnTo>
                  <a:pt x="1602177" y="1288933"/>
                </a:lnTo>
                <a:lnTo>
                  <a:pt x="1447569" y="1271894"/>
                </a:lnTo>
                <a:lnTo>
                  <a:pt x="1516196" y="1411480"/>
                </a:lnTo>
                <a:lnTo>
                  <a:pt x="1366895" y="1367854"/>
                </a:lnTo>
                <a:lnTo>
                  <a:pt x="1410240" y="1517236"/>
                </a:lnTo>
                <a:lnTo>
                  <a:pt x="1270784" y="1448347"/>
                </a:lnTo>
                <a:lnTo>
                  <a:pt x="1287531" y="1602986"/>
                </a:lnTo>
                <a:lnTo>
                  <a:pt x="1162155" y="1510927"/>
                </a:lnTo>
                <a:lnTo>
                  <a:pt x="1151795" y="1666126"/>
                </a:lnTo>
                <a:lnTo>
                  <a:pt x="1044310" y="1553693"/>
                </a:lnTo>
                <a:lnTo>
                  <a:pt x="1007157" y="1704735"/>
                </a:lnTo>
                <a:lnTo>
                  <a:pt x="921219" y="1575933"/>
                </a:lnTo>
                <a:lnTo>
                  <a:pt x="858821" y="1717642"/>
                </a:lnTo>
                <a:lnTo>
                  <a:pt x="858417" y="1716725"/>
                </a:lnTo>
                <a:lnTo>
                  <a:pt x="858012" y="1717642"/>
                </a:lnTo>
                <a:lnTo>
                  <a:pt x="795747" y="1575874"/>
                </a:lnTo>
                <a:lnTo>
                  <a:pt x="709688" y="1704595"/>
                </a:lnTo>
                <a:lnTo>
                  <a:pt x="709449" y="1703621"/>
                </a:lnTo>
                <a:lnTo>
                  <a:pt x="708891" y="1704454"/>
                </a:lnTo>
                <a:lnTo>
                  <a:pt x="672190" y="1554027"/>
                </a:lnTo>
                <a:lnTo>
                  <a:pt x="565087" y="1665849"/>
                </a:lnTo>
                <a:lnTo>
                  <a:pt x="554873" y="1510641"/>
                </a:lnTo>
                <a:lnTo>
                  <a:pt x="429411" y="1602582"/>
                </a:lnTo>
                <a:lnTo>
                  <a:pt x="446303" y="1447958"/>
                </a:lnTo>
                <a:lnTo>
                  <a:pt x="306782" y="1516716"/>
                </a:lnTo>
                <a:lnTo>
                  <a:pt x="350267" y="1367375"/>
                </a:lnTo>
                <a:lnTo>
                  <a:pt x="200926" y="1410861"/>
                </a:lnTo>
                <a:lnTo>
                  <a:pt x="269684" y="1271339"/>
                </a:lnTo>
                <a:lnTo>
                  <a:pt x="115060" y="1288232"/>
                </a:lnTo>
                <a:lnTo>
                  <a:pt x="207002" y="1162770"/>
                </a:lnTo>
                <a:lnTo>
                  <a:pt x="51793" y="1152555"/>
                </a:lnTo>
                <a:lnTo>
                  <a:pt x="164123" y="1044965"/>
                </a:lnTo>
                <a:lnTo>
                  <a:pt x="13047" y="1007954"/>
                </a:lnTo>
                <a:lnTo>
                  <a:pt x="142354" y="921504"/>
                </a:lnTo>
                <a:lnTo>
                  <a:pt x="0" y="858821"/>
                </a:lnTo>
                <a:lnTo>
                  <a:pt x="142999" y="795855"/>
                </a:lnTo>
                <a:lnTo>
                  <a:pt x="13188" y="708892"/>
                </a:lnTo>
                <a:lnTo>
                  <a:pt x="164299" y="672023"/>
                </a:lnTo>
                <a:lnTo>
                  <a:pt x="52070" y="564326"/>
                </a:lnTo>
                <a:lnTo>
                  <a:pt x="207288" y="554258"/>
                </a:lnTo>
                <a:lnTo>
                  <a:pt x="115465" y="428710"/>
                </a:lnTo>
                <a:lnTo>
                  <a:pt x="270073" y="445748"/>
                </a:lnTo>
                <a:lnTo>
                  <a:pt x="201446" y="306161"/>
                </a:lnTo>
                <a:lnTo>
                  <a:pt x="350747" y="349789"/>
                </a:lnTo>
                <a:lnTo>
                  <a:pt x="307402" y="200406"/>
                </a:lnTo>
                <a:lnTo>
                  <a:pt x="446858" y="269295"/>
                </a:lnTo>
                <a:lnTo>
                  <a:pt x="430112" y="114656"/>
                </a:lnTo>
                <a:lnTo>
                  <a:pt x="555487" y="206715"/>
                </a:lnTo>
                <a:lnTo>
                  <a:pt x="565848" y="51517"/>
                </a:lnTo>
                <a:lnTo>
                  <a:pt x="673333" y="163949"/>
                </a:lnTo>
                <a:lnTo>
                  <a:pt x="710486" y="12907"/>
                </a:lnTo>
                <a:lnTo>
                  <a:pt x="796422" y="14171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02</a:t>
            </a:r>
            <a:endParaRPr lang="zh-CN" altLang="en-US" dirty="0"/>
          </a:p>
        </p:txBody>
      </p:sp>
      <p:sp>
        <p:nvSpPr>
          <p:cNvPr id="35" name="椭圆 21"/>
          <p:cNvSpPr/>
          <p:nvPr/>
        </p:nvSpPr>
        <p:spPr>
          <a:xfrm>
            <a:off x="4259874" y="3550226"/>
            <a:ext cx="557786" cy="557786"/>
          </a:xfrm>
          <a:custGeom>
            <a:avLst/>
            <a:gdLst/>
            <a:ahLst/>
            <a:cxnLst/>
            <a:rect l="l" t="t" r="r" b="b"/>
            <a:pathLst>
              <a:path w="1717642" h="1717642">
                <a:moveTo>
                  <a:pt x="858821" y="0"/>
                </a:moveTo>
                <a:lnTo>
                  <a:pt x="859225" y="918"/>
                </a:lnTo>
                <a:lnTo>
                  <a:pt x="859630" y="0"/>
                </a:lnTo>
                <a:lnTo>
                  <a:pt x="921895" y="141769"/>
                </a:lnTo>
                <a:lnTo>
                  <a:pt x="1007954" y="13047"/>
                </a:lnTo>
                <a:lnTo>
                  <a:pt x="1008193" y="14022"/>
                </a:lnTo>
                <a:lnTo>
                  <a:pt x="1008751" y="13189"/>
                </a:lnTo>
                <a:lnTo>
                  <a:pt x="1045453" y="163615"/>
                </a:lnTo>
                <a:lnTo>
                  <a:pt x="1152555" y="51793"/>
                </a:lnTo>
                <a:lnTo>
                  <a:pt x="1162770" y="207001"/>
                </a:lnTo>
                <a:lnTo>
                  <a:pt x="1288232" y="115060"/>
                </a:lnTo>
                <a:lnTo>
                  <a:pt x="1271339" y="269684"/>
                </a:lnTo>
                <a:lnTo>
                  <a:pt x="1410861" y="200926"/>
                </a:lnTo>
                <a:lnTo>
                  <a:pt x="1367375" y="350267"/>
                </a:lnTo>
                <a:lnTo>
                  <a:pt x="1516716" y="306782"/>
                </a:lnTo>
                <a:lnTo>
                  <a:pt x="1447958" y="446303"/>
                </a:lnTo>
                <a:lnTo>
                  <a:pt x="1602582" y="429411"/>
                </a:lnTo>
                <a:lnTo>
                  <a:pt x="1510641" y="554873"/>
                </a:lnTo>
                <a:lnTo>
                  <a:pt x="1665849" y="565087"/>
                </a:lnTo>
                <a:lnTo>
                  <a:pt x="1553518" y="672677"/>
                </a:lnTo>
                <a:lnTo>
                  <a:pt x="1704595" y="709688"/>
                </a:lnTo>
                <a:lnTo>
                  <a:pt x="1575288" y="796138"/>
                </a:lnTo>
                <a:lnTo>
                  <a:pt x="1717642" y="858821"/>
                </a:lnTo>
                <a:lnTo>
                  <a:pt x="1574644" y="921788"/>
                </a:lnTo>
                <a:lnTo>
                  <a:pt x="1704454" y="1008751"/>
                </a:lnTo>
                <a:lnTo>
                  <a:pt x="1553343" y="1045620"/>
                </a:lnTo>
                <a:lnTo>
                  <a:pt x="1665572" y="1153316"/>
                </a:lnTo>
                <a:lnTo>
                  <a:pt x="1510354" y="1163383"/>
                </a:lnTo>
                <a:lnTo>
                  <a:pt x="1602177" y="1288933"/>
                </a:lnTo>
                <a:lnTo>
                  <a:pt x="1447569" y="1271894"/>
                </a:lnTo>
                <a:lnTo>
                  <a:pt x="1516196" y="1411480"/>
                </a:lnTo>
                <a:lnTo>
                  <a:pt x="1366895" y="1367854"/>
                </a:lnTo>
                <a:lnTo>
                  <a:pt x="1410240" y="1517236"/>
                </a:lnTo>
                <a:lnTo>
                  <a:pt x="1270784" y="1448347"/>
                </a:lnTo>
                <a:lnTo>
                  <a:pt x="1287531" y="1602986"/>
                </a:lnTo>
                <a:lnTo>
                  <a:pt x="1162155" y="1510927"/>
                </a:lnTo>
                <a:lnTo>
                  <a:pt x="1151795" y="1666126"/>
                </a:lnTo>
                <a:lnTo>
                  <a:pt x="1044310" y="1553693"/>
                </a:lnTo>
                <a:lnTo>
                  <a:pt x="1007157" y="1704735"/>
                </a:lnTo>
                <a:lnTo>
                  <a:pt x="921219" y="1575933"/>
                </a:lnTo>
                <a:lnTo>
                  <a:pt x="858821" y="1717642"/>
                </a:lnTo>
                <a:lnTo>
                  <a:pt x="858417" y="1716725"/>
                </a:lnTo>
                <a:lnTo>
                  <a:pt x="858012" y="1717642"/>
                </a:lnTo>
                <a:lnTo>
                  <a:pt x="795747" y="1575874"/>
                </a:lnTo>
                <a:lnTo>
                  <a:pt x="709688" y="1704595"/>
                </a:lnTo>
                <a:lnTo>
                  <a:pt x="709449" y="1703621"/>
                </a:lnTo>
                <a:lnTo>
                  <a:pt x="708891" y="1704454"/>
                </a:lnTo>
                <a:lnTo>
                  <a:pt x="672190" y="1554027"/>
                </a:lnTo>
                <a:lnTo>
                  <a:pt x="565087" y="1665849"/>
                </a:lnTo>
                <a:lnTo>
                  <a:pt x="554873" y="1510641"/>
                </a:lnTo>
                <a:lnTo>
                  <a:pt x="429411" y="1602582"/>
                </a:lnTo>
                <a:lnTo>
                  <a:pt x="446303" y="1447958"/>
                </a:lnTo>
                <a:lnTo>
                  <a:pt x="306782" y="1516716"/>
                </a:lnTo>
                <a:lnTo>
                  <a:pt x="350267" y="1367375"/>
                </a:lnTo>
                <a:lnTo>
                  <a:pt x="200926" y="1410861"/>
                </a:lnTo>
                <a:lnTo>
                  <a:pt x="269684" y="1271339"/>
                </a:lnTo>
                <a:lnTo>
                  <a:pt x="115060" y="1288232"/>
                </a:lnTo>
                <a:lnTo>
                  <a:pt x="207002" y="1162770"/>
                </a:lnTo>
                <a:lnTo>
                  <a:pt x="51793" y="1152555"/>
                </a:lnTo>
                <a:lnTo>
                  <a:pt x="164123" y="1044965"/>
                </a:lnTo>
                <a:lnTo>
                  <a:pt x="13047" y="1007954"/>
                </a:lnTo>
                <a:lnTo>
                  <a:pt x="142354" y="921504"/>
                </a:lnTo>
                <a:lnTo>
                  <a:pt x="0" y="858821"/>
                </a:lnTo>
                <a:lnTo>
                  <a:pt x="142999" y="795855"/>
                </a:lnTo>
                <a:lnTo>
                  <a:pt x="13188" y="708892"/>
                </a:lnTo>
                <a:lnTo>
                  <a:pt x="164299" y="672023"/>
                </a:lnTo>
                <a:lnTo>
                  <a:pt x="52070" y="564326"/>
                </a:lnTo>
                <a:lnTo>
                  <a:pt x="207288" y="554258"/>
                </a:lnTo>
                <a:lnTo>
                  <a:pt x="115465" y="428710"/>
                </a:lnTo>
                <a:lnTo>
                  <a:pt x="270073" y="445748"/>
                </a:lnTo>
                <a:lnTo>
                  <a:pt x="201446" y="306161"/>
                </a:lnTo>
                <a:lnTo>
                  <a:pt x="350747" y="349789"/>
                </a:lnTo>
                <a:lnTo>
                  <a:pt x="307402" y="200406"/>
                </a:lnTo>
                <a:lnTo>
                  <a:pt x="446858" y="269295"/>
                </a:lnTo>
                <a:lnTo>
                  <a:pt x="430112" y="114656"/>
                </a:lnTo>
                <a:lnTo>
                  <a:pt x="555487" y="206715"/>
                </a:lnTo>
                <a:lnTo>
                  <a:pt x="565848" y="51517"/>
                </a:lnTo>
                <a:lnTo>
                  <a:pt x="673333" y="163949"/>
                </a:lnTo>
                <a:lnTo>
                  <a:pt x="710486" y="12907"/>
                </a:lnTo>
                <a:lnTo>
                  <a:pt x="796422" y="14171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36" name="椭圆 21"/>
          <p:cNvSpPr/>
          <p:nvPr/>
        </p:nvSpPr>
        <p:spPr>
          <a:xfrm>
            <a:off x="4259874" y="4210651"/>
            <a:ext cx="557786" cy="557786"/>
          </a:xfrm>
          <a:custGeom>
            <a:avLst/>
            <a:gdLst/>
            <a:ahLst/>
            <a:cxnLst/>
            <a:rect l="l" t="t" r="r" b="b"/>
            <a:pathLst>
              <a:path w="1717642" h="1717642">
                <a:moveTo>
                  <a:pt x="858821" y="0"/>
                </a:moveTo>
                <a:lnTo>
                  <a:pt x="859225" y="918"/>
                </a:lnTo>
                <a:lnTo>
                  <a:pt x="859630" y="0"/>
                </a:lnTo>
                <a:lnTo>
                  <a:pt x="921895" y="141769"/>
                </a:lnTo>
                <a:lnTo>
                  <a:pt x="1007954" y="13047"/>
                </a:lnTo>
                <a:lnTo>
                  <a:pt x="1008193" y="14022"/>
                </a:lnTo>
                <a:lnTo>
                  <a:pt x="1008751" y="13189"/>
                </a:lnTo>
                <a:lnTo>
                  <a:pt x="1045453" y="163615"/>
                </a:lnTo>
                <a:lnTo>
                  <a:pt x="1152555" y="51793"/>
                </a:lnTo>
                <a:lnTo>
                  <a:pt x="1162770" y="207001"/>
                </a:lnTo>
                <a:lnTo>
                  <a:pt x="1288232" y="115060"/>
                </a:lnTo>
                <a:lnTo>
                  <a:pt x="1271339" y="269684"/>
                </a:lnTo>
                <a:lnTo>
                  <a:pt x="1410861" y="200926"/>
                </a:lnTo>
                <a:lnTo>
                  <a:pt x="1367375" y="350267"/>
                </a:lnTo>
                <a:lnTo>
                  <a:pt x="1516716" y="306782"/>
                </a:lnTo>
                <a:lnTo>
                  <a:pt x="1447958" y="446303"/>
                </a:lnTo>
                <a:lnTo>
                  <a:pt x="1602582" y="429411"/>
                </a:lnTo>
                <a:lnTo>
                  <a:pt x="1510641" y="554873"/>
                </a:lnTo>
                <a:lnTo>
                  <a:pt x="1665849" y="565087"/>
                </a:lnTo>
                <a:lnTo>
                  <a:pt x="1553518" y="672677"/>
                </a:lnTo>
                <a:lnTo>
                  <a:pt x="1704595" y="709688"/>
                </a:lnTo>
                <a:lnTo>
                  <a:pt x="1575288" y="796138"/>
                </a:lnTo>
                <a:lnTo>
                  <a:pt x="1717642" y="858821"/>
                </a:lnTo>
                <a:lnTo>
                  <a:pt x="1574644" y="921788"/>
                </a:lnTo>
                <a:lnTo>
                  <a:pt x="1704454" y="1008751"/>
                </a:lnTo>
                <a:lnTo>
                  <a:pt x="1553343" y="1045620"/>
                </a:lnTo>
                <a:lnTo>
                  <a:pt x="1665572" y="1153316"/>
                </a:lnTo>
                <a:lnTo>
                  <a:pt x="1510354" y="1163383"/>
                </a:lnTo>
                <a:lnTo>
                  <a:pt x="1602177" y="1288933"/>
                </a:lnTo>
                <a:lnTo>
                  <a:pt x="1447569" y="1271894"/>
                </a:lnTo>
                <a:lnTo>
                  <a:pt x="1516196" y="1411480"/>
                </a:lnTo>
                <a:lnTo>
                  <a:pt x="1366895" y="1367854"/>
                </a:lnTo>
                <a:lnTo>
                  <a:pt x="1410240" y="1517236"/>
                </a:lnTo>
                <a:lnTo>
                  <a:pt x="1270784" y="1448347"/>
                </a:lnTo>
                <a:lnTo>
                  <a:pt x="1287531" y="1602986"/>
                </a:lnTo>
                <a:lnTo>
                  <a:pt x="1162155" y="1510927"/>
                </a:lnTo>
                <a:lnTo>
                  <a:pt x="1151795" y="1666126"/>
                </a:lnTo>
                <a:lnTo>
                  <a:pt x="1044310" y="1553693"/>
                </a:lnTo>
                <a:lnTo>
                  <a:pt x="1007157" y="1704735"/>
                </a:lnTo>
                <a:lnTo>
                  <a:pt x="921219" y="1575933"/>
                </a:lnTo>
                <a:lnTo>
                  <a:pt x="858821" y="1717642"/>
                </a:lnTo>
                <a:lnTo>
                  <a:pt x="858417" y="1716725"/>
                </a:lnTo>
                <a:lnTo>
                  <a:pt x="858012" y="1717642"/>
                </a:lnTo>
                <a:lnTo>
                  <a:pt x="795747" y="1575874"/>
                </a:lnTo>
                <a:lnTo>
                  <a:pt x="709688" y="1704595"/>
                </a:lnTo>
                <a:lnTo>
                  <a:pt x="709449" y="1703621"/>
                </a:lnTo>
                <a:lnTo>
                  <a:pt x="708891" y="1704454"/>
                </a:lnTo>
                <a:lnTo>
                  <a:pt x="672190" y="1554027"/>
                </a:lnTo>
                <a:lnTo>
                  <a:pt x="565087" y="1665849"/>
                </a:lnTo>
                <a:lnTo>
                  <a:pt x="554873" y="1510641"/>
                </a:lnTo>
                <a:lnTo>
                  <a:pt x="429411" y="1602582"/>
                </a:lnTo>
                <a:lnTo>
                  <a:pt x="446303" y="1447958"/>
                </a:lnTo>
                <a:lnTo>
                  <a:pt x="306782" y="1516716"/>
                </a:lnTo>
                <a:lnTo>
                  <a:pt x="350267" y="1367375"/>
                </a:lnTo>
                <a:lnTo>
                  <a:pt x="200926" y="1410861"/>
                </a:lnTo>
                <a:lnTo>
                  <a:pt x="269684" y="1271339"/>
                </a:lnTo>
                <a:lnTo>
                  <a:pt x="115060" y="1288232"/>
                </a:lnTo>
                <a:lnTo>
                  <a:pt x="207002" y="1162770"/>
                </a:lnTo>
                <a:lnTo>
                  <a:pt x="51793" y="1152555"/>
                </a:lnTo>
                <a:lnTo>
                  <a:pt x="164123" y="1044965"/>
                </a:lnTo>
                <a:lnTo>
                  <a:pt x="13047" y="1007954"/>
                </a:lnTo>
                <a:lnTo>
                  <a:pt x="142354" y="921504"/>
                </a:lnTo>
                <a:lnTo>
                  <a:pt x="0" y="858821"/>
                </a:lnTo>
                <a:lnTo>
                  <a:pt x="142999" y="795855"/>
                </a:lnTo>
                <a:lnTo>
                  <a:pt x="13188" y="708892"/>
                </a:lnTo>
                <a:lnTo>
                  <a:pt x="164299" y="672023"/>
                </a:lnTo>
                <a:lnTo>
                  <a:pt x="52070" y="564326"/>
                </a:lnTo>
                <a:lnTo>
                  <a:pt x="207288" y="554258"/>
                </a:lnTo>
                <a:lnTo>
                  <a:pt x="115465" y="428710"/>
                </a:lnTo>
                <a:lnTo>
                  <a:pt x="270073" y="445748"/>
                </a:lnTo>
                <a:lnTo>
                  <a:pt x="201446" y="306161"/>
                </a:lnTo>
                <a:lnTo>
                  <a:pt x="350747" y="349789"/>
                </a:lnTo>
                <a:lnTo>
                  <a:pt x="307402" y="200406"/>
                </a:lnTo>
                <a:lnTo>
                  <a:pt x="446858" y="269295"/>
                </a:lnTo>
                <a:lnTo>
                  <a:pt x="430112" y="114656"/>
                </a:lnTo>
                <a:lnTo>
                  <a:pt x="555487" y="206715"/>
                </a:lnTo>
                <a:lnTo>
                  <a:pt x="565848" y="51517"/>
                </a:lnTo>
                <a:lnTo>
                  <a:pt x="673333" y="163949"/>
                </a:lnTo>
                <a:lnTo>
                  <a:pt x="710486" y="12907"/>
                </a:lnTo>
                <a:lnTo>
                  <a:pt x="796422" y="14171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464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1" presetClass="entr" presetSubtype="0" fill="hold" grpId="0" nodeType="withEffect">
                                  <p:stCondLst>
                                    <p:cond delay="1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8190654" y="3315359"/>
            <a:ext cx="997779" cy="1836452"/>
            <a:chOff x="8190654" y="3315359"/>
            <a:chExt cx="997779" cy="1836452"/>
          </a:xfrm>
        </p:grpSpPr>
        <p:sp>
          <p:nvSpPr>
            <p:cNvPr id="5" name="等腰三角形 4"/>
            <p:cNvSpPr/>
            <p:nvPr/>
          </p:nvSpPr>
          <p:spPr>
            <a:xfrm rot="10800000" flipV="1">
              <a:off x="8833761" y="4538452"/>
              <a:ext cx="354672" cy="613359"/>
            </a:xfrm>
            <a:custGeom>
              <a:avLst/>
              <a:gdLst/>
              <a:ahLst/>
              <a:cxnLst/>
              <a:rect l="l" t="t" r="r" b="b"/>
              <a:pathLst>
                <a:path w="354672" h="613359">
                  <a:moveTo>
                    <a:pt x="30547" y="0"/>
                  </a:moveTo>
                  <a:lnTo>
                    <a:pt x="0" y="57806"/>
                  </a:lnTo>
                  <a:lnTo>
                    <a:pt x="0" y="613359"/>
                  </a:lnTo>
                  <a:lnTo>
                    <a:pt x="354672" y="613359"/>
                  </a:lnTo>
                  <a:close/>
                </a:path>
              </a:pathLst>
            </a:cu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0800000" flipV="1">
              <a:off x="8190654" y="4538452"/>
              <a:ext cx="648251" cy="613359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10800000" flipV="1">
              <a:off x="8834135" y="3315359"/>
              <a:ext cx="330515" cy="613359"/>
            </a:xfrm>
            <a:custGeom>
              <a:avLst/>
              <a:gdLst/>
              <a:ahLst/>
              <a:cxnLst/>
              <a:rect l="l" t="t" r="r" b="b"/>
              <a:pathLst>
                <a:path w="330515" h="613359">
                  <a:moveTo>
                    <a:pt x="6390" y="0"/>
                  </a:moveTo>
                  <a:lnTo>
                    <a:pt x="0" y="12092"/>
                  </a:lnTo>
                  <a:lnTo>
                    <a:pt x="0" y="613359"/>
                  </a:lnTo>
                  <a:lnTo>
                    <a:pt x="330515" y="613359"/>
                  </a:lnTo>
                  <a:close/>
                </a:path>
              </a:pathLst>
            </a:cu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flipV="1">
              <a:off x="8516399" y="4538401"/>
              <a:ext cx="648251" cy="613359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flipV="1">
              <a:off x="8839343" y="3927715"/>
              <a:ext cx="325307" cy="613359"/>
            </a:xfrm>
            <a:custGeom>
              <a:avLst/>
              <a:gdLst/>
              <a:ahLst/>
              <a:cxnLst/>
              <a:rect l="l" t="t" r="r" b="b"/>
              <a:pathLst>
                <a:path w="325307" h="613359">
                  <a:moveTo>
                    <a:pt x="0" y="613359"/>
                  </a:moveTo>
                  <a:lnTo>
                    <a:pt x="325307" y="613359"/>
                  </a:lnTo>
                  <a:lnTo>
                    <a:pt x="325307" y="2235"/>
                  </a:lnTo>
                  <a:lnTo>
                    <a:pt x="324126" y="0"/>
                  </a:ln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10800000" flipV="1">
              <a:off x="8513821" y="3927609"/>
              <a:ext cx="648251" cy="613359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100392" y="0"/>
            <a:ext cx="719758" cy="839790"/>
            <a:chOff x="8100392" y="0"/>
            <a:chExt cx="719758" cy="839790"/>
          </a:xfrm>
        </p:grpSpPr>
        <p:sp>
          <p:nvSpPr>
            <p:cNvPr id="17" name="矩形 16"/>
            <p:cNvSpPr/>
            <p:nvPr/>
          </p:nvSpPr>
          <p:spPr>
            <a:xfrm>
              <a:off x="8100392" y="0"/>
              <a:ext cx="719758" cy="695774"/>
            </a:xfrm>
            <a:prstGeom prst="rect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8100392" y="695774"/>
              <a:ext cx="719758" cy="144016"/>
            </a:xfrm>
            <a:prstGeom prst="rect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100392" y="14294"/>
              <a:ext cx="719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100392" y="302914"/>
              <a:ext cx="7197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part</a:t>
              </a:r>
              <a:endParaRPr lang="zh-CN" altLang="en-US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 rot="16200000" flipV="1">
            <a:off x="1765191" y="2365470"/>
            <a:ext cx="2707454" cy="2859538"/>
            <a:chOff x="1" y="-1947"/>
            <a:chExt cx="4873628" cy="5147393"/>
          </a:xfrm>
        </p:grpSpPr>
        <p:sp>
          <p:nvSpPr>
            <p:cNvPr id="22" name="等腰三角形 21"/>
            <p:cNvSpPr/>
            <p:nvPr/>
          </p:nvSpPr>
          <p:spPr>
            <a:xfrm rot="5400000">
              <a:off x="-46298" y="44352"/>
              <a:ext cx="1720347" cy="1627750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 rot="16200000">
              <a:off x="-46298" y="904526"/>
              <a:ext cx="1720347" cy="1627750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3"/>
            <p:cNvSpPr/>
            <p:nvPr/>
          </p:nvSpPr>
          <p:spPr>
            <a:xfrm rot="5400000">
              <a:off x="-46298" y="1764699"/>
              <a:ext cx="1720347" cy="1627750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5400000">
              <a:off x="1581452" y="904526"/>
              <a:ext cx="1720347" cy="1627750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rot="5400000">
              <a:off x="-46298" y="3471398"/>
              <a:ext cx="1720347" cy="1627750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 rot="5400000">
              <a:off x="3199580" y="1763708"/>
              <a:ext cx="1720347" cy="1627750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 rot="16200000">
              <a:off x="-46164" y="2606926"/>
              <a:ext cx="1720347" cy="1627750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16200000">
              <a:off x="1574492" y="1749888"/>
              <a:ext cx="1720347" cy="1627750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29"/>
            <p:cNvSpPr/>
            <p:nvPr/>
          </p:nvSpPr>
          <p:spPr>
            <a:xfrm rot="5400000">
              <a:off x="1574774" y="2613767"/>
              <a:ext cx="1720347" cy="1627750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等腰三角形 30"/>
          <p:cNvSpPr/>
          <p:nvPr/>
        </p:nvSpPr>
        <p:spPr>
          <a:xfrm flipV="1">
            <a:off x="1863487" y="0"/>
            <a:ext cx="2493852" cy="2455160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0" y="-13648"/>
            <a:ext cx="2975211" cy="5172502"/>
          </a:xfrm>
          <a:custGeom>
            <a:avLst/>
            <a:gdLst/>
            <a:ahLst/>
            <a:cxnLst/>
            <a:rect l="l" t="t" r="r" b="b"/>
            <a:pathLst>
              <a:path w="2975211" h="5172502">
                <a:moveTo>
                  <a:pt x="0" y="0"/>
                </a:moveTo>
                <a:lnTo>
                  <a:pt x="1746913" y="0"/>
                </a:lnTo>
                <a:lnTo>
                  <a:pt x="2975211" y="2483893"/>
                </a:lnTo>
                <a:lnTo>
                  <a:pt x="1583140" y="5172502"/>
                </a:lnTo>
                <a:lnTo>
                  <a:pt x="0" y="5159086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3874358" y="3399744"/>
            <a:ext cx="2921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Add your </a:t>
            </a:r>
            <a:r>
              <a:rPr lang="en-US" altLang="zh-CN" sz="2000" b="1" dirty="0">
                <a:latin typeface="Mangal" panose="02040503050203030202" pitchFamily="18" charset="0"/>
                <a:cs typeface="Mangal" panose="02040503050203030202" pitchFamily="18" charset="0"/>
              </a:rPr>
              <a:t>text </a:t>
            </a:r>
            <a:r>
              <a:rPr lang="en-US" altLang="zh-CN" sz="20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here</a:t>
            </a:r>
            <a:endParaRPr lang="zh-CN" altLang="en-US" sz="20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59867" y="3765427"/>
            <a:ext cx="48636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1400" dirty="0"/>
              <a:t>lorem ispum dolor sit adipiscing elit, sed diam nonummy nibh euismod dolore </a:t>
            </a:r>
            <a:r>
              <a:rPr lang="en-US" altLang="zh-CN" sz="1400" dirty="0" smtClean="0"/>
              <a:t>nibheu </a:t>
            </a:r>
            <a:r>
              <a:rPr lang="en-US" altLang="zh-CN" sz="1400" dirty="0"/>
              <a:t>here euismod</a:t>
            </a:r>
          </a:p>
          <a:p>
            <a:r>
              <a:rPr lang="en-US" altLang="zh-CN" sz="1400" dirty="0" smtClean="0"/>
              <a:t>ismodnon ummy </a:t>
            </a:r>
            <a:r>
              <a:rPr lang="en-US" altLang="zh-CN" sz="1400" dirty="0"/>
              <a:t>nibh euismod dolore nibh </a:t>
            </a:r>
            <a:r>
              <a:rPr lang="en-US" altLang="zh-CN" sz="1400" dirty="0" smtClean="0"/>
              <a:t>euismod</a:t>
            </a:r>
            <a:endParaRPr lang="zh-CN" altLang="en-US" sz="1400" dirty="0"/>
          </a:p>
        </p:txBody>
      </p:sp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4160678881"/>
              </p:ext>
            </p:extLst>
          </p:nvPr>
        </p:nvGraphicFramePr>
        <p:xfrm>
          <a:off x="3725976" y="635735"/>
          <a:ext cx="5436096" cy="26448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670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2" grpId="1" animBg="1"/>
      <p:bldP spid="34" grpId="0"/>
      <p:bldP spid="35" grpId="0"/>
      <p:bldGraphic spid="2" grpId="0" uiExpand="1">
        <p:bldSub>
          <a:bldChart bld="category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281684" y="-27296"/>
            <a:ext cx="3896883" cy="5199798"/>
            <a:chOff x="5281684" y="-27296"/>
            <a:chExt cx="3896883" cy="5199798"/>
          </a:xfrm>
        </p:grpSpPr>
        <p:sp>
          <p:nvSpPr>
            <p:cNvPr id="8" name="任意多边形 7"/>
            <p:cNvSpPr/>
            <p:nvPr/>
          </p:nvSpPr>
          <p:spPr>
            <a:xfrm>
              <a:off x="5281684" y="-27296"/>
              <a:ext cx="3862316" cy="5199798"/>
            </a:xfrm>
            <a:custGeom>
              <a:avLst/>
              <a:gdLst>
                <a:gd name="connsiteX0" fmla="*/ 0 w 3862316"/>
                <a:gd name="connsiteY0" fmla="*/ 0 h 5186150"/>
                <a:gd name="connsiteX1" fmla="*/ 3862316 w 3862316"/>
                <a:gd name="connsiteY1" fmla="*/ 27296 h 5186150"/>
                <a:gd name="connsiteX2" fmla="*/ 3862316 w 3862316"/>
                <a:gd name="connsiteY2" fmla="*/ 5186150 h 5186150"/>
                <a:gd name="connsiteX3" fmla="*/ 2606722 w 3862316"/>
                <a:gd name="connsiteY3" fmla="*/ 5186150 h 5186150"/>
                <a:gd name="connsiteX4" fmla="*/ 0 w 3862316"/>
                <a:gd name="connsiteY4" fmla="*/ 0 h 5186150"/>
                <a:gd name="connsiteX0" fmla="*/ 0 w 3862316"/>
                <a:gd name="connsiteY0" fmla="*/ 0 h 5199798"/>
                <a:gd name="connsiteX1" fmla="*/ 3862316 w 3862316"/>
                <a:gd name="connsiteY1" fmla="*/ 27296 h 5199798"/>
                <a:gd name="connsiteX2" fmla="*/ 3862316 w 3862316"/>
                <a:gd name="connsiteY2" fmla="*/ 5186150 h 5199798"/>
                <a:gd name="connsiteX3" fmla="*/ 2647665 w 3862316"/>
                <a:gd name="connsiteY3" fmla="*/ 5199798 h 5199798"/>
                <a:gd name="connsiteX4" fmla="*/ 0 w 3862316"/>
                <a:gd name="connsiteY4" fmla="*/ 0 h 5199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62316" h="5199798">
                  <a:moveTo>
                    <a:pt x="0" y="0"/>
                  </a:moveTo>
                  <a:lnTo>
                    <a:pt x="3862316" y="27296"/>
                  </a:lnTo>
                  <a:lnTo>
                    <a:pt x="3862316" y="5186150"/>
                  </a:lnTo>
                  <a:lnTo>
                    <a:pt x="2647665" y="519979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7942997" y="2779933"/>
              <a:ext cx="1235570" cy="2392569"/>
              <a:chOff x="7929349" y="2779933"/>
              <a:chExt cx="1235570" cy="2392569"/>
            </a:xfrm>
          </p:grpSpPr>
          <p:cxnSp>
            <p:nvCxnSpPr>
              <p:cNvPr id="43" name="直接连接符 42"/>
              <p:cNvCxnSpPr>
                <a:endCxn id="8" idx="3"/>
              </p:cNvCxnSpPr>
              <p:nvPr/>
            </p:nvCxnSpPr>
            <p:spPr>
              <a:xfrm flipH="1">
                <a:off x="7929349" y="2779933"/>
                <a:ext cx="1214651" cy="2392569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flipH="1">
                <a:off x="8100393" y="3109808"/>
                <a:ext cx="1043607" cy="2062694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flipH="1">
                <a:off x="8340746" y="3505208"/>
                <a:ext cx="824172" cy="1644228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flipH="1">
                <a:off x="8559934" y="3980824"/>
                <a:ext cx="604985" cy="1191678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flipH="1">
                <a:off x="8805231" y="4433418"/>
                <a:ext cx="359686" cy="708495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flipH="1">
                <a:off x="9035001" y="4886008"/>
                <a:ext cx="129918" cy="255905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组合 1"/>
          <p:cNvGrpSpPr/>
          <p:nvPr/>
        </p:nvGrpSpPr>
        <p:grpSpPr>
          <a:xfrm>
            <a:off x="8100392" y="0"/>
            <a:ext cx="719758" cy="839790"/>
            <a:chOff x="8100392" y="0"/>
            <a:chExt cx="719758" cy="839790"/>
          </a:xfrm>
        </p:grpSpPr>
        <p:sp>
          <p:nvSpPr>
            <p:cNvPr id="3" name="矩形 2"/>
            <p:cNvSpPr/>
            <p:nvPr/>
          </p:nvSpPr>
          <p:spPr>
            <a:xfrm>
              <a:off x="8100392" y="0"/>
              <a:ext cx="719758" cy="695774"/>
            </a:xfrm>
            <a:prstGeom prst="rect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8100392" y="695774"/>
              <a:ext cx="719758" cy="144016"/>
            </a:xfrm>
            <a:prstGeom prst="rect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100392" y="14294"/>
              <a:ext cx="719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100392" y="302914"/>
              <a:ext cx="7197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part</a:t>
              </a:r>
              <a:endParaRPr lang="zh-CN" altLang="en-US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16200000" flipV="1">
            <a:off x="5816381" y="3120805"/>
            <a:ext cx="1970474" cy="2081160"/>
            <a:chOff x="1" y="-1947"/>
            <a:chExt cx="4873628" cy="5147393"/>
          </a:xfrm>
        </p:grpSpPr>
        <p:sp>
          <p:nvSpPr>
            <p:cNvPr id="10" name="等腰三角形 9"/>
            <p:cNvSpPr/>
            <p:nvPr/>
          </p:nvSpPr>
          <p:spPr>
            <a:xfrm rot="5400000">
              <a:off x="-46298" y="44352"/>
              <a:ext cx="1720347" cy="1627750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16200000">
              <a:off x="-46298" y="904526"/>
              <a:ext cx="1720347" cy="1627750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 rot="5400000">
              <a:off x="-46298" y="1764699"/>
              <a:ext cx="1720347" cy="1627750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12"/>
            <p:cNvSpPr/>
            <p:nvPr/>
          </p:nvSpPr>
          <p:spPr>
            <a:xfrm rot="5400000">
              <a:off x="1581452" y="904526"/>
              <a:ext cx="1720347" cy="1627750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rot="5400000">
              <a:off x="-46298" y="3471398"/>
              <a:ext cx="1720347" cy="1627750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 rot="5400000">
              <a:off x="3199580" y="1763708"/>
              <a:ext cx="1720347" cy="1627750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16200000">
              <a:off x="-46164" y="2606926"/>
              <a:ext cx="1720347" cy="1627750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16200000">
              <a:off x="1574492" y="1749888"/>
              <a:ext cx="1720347" cy="1627750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 rot="5400000">
              <a:off x="1574774" y="2613767"/>
              <a:ext cx="1720347" cy="1627750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 rot="5400000">
            <a:off x="306348" y="262628"/>
            <a:ext cx="679206" cy="644202"/>
            <a:chOff x="1318352" y="1779662"/>
            <a:chExt cx="1386628" cy="1315166"/>
          </a:xfrm>
        </p:grpSpPr>
        <p:sp>
          <p:nvSpPr>
            <p:cNvPr id="23" name="等腰三角形 22"/>
            <p:cNvSpPr/>
            <p:nvPr/>
          </p:nvSpPr>
          <p:spPr>
            <a:xfrm rot="10800000" flipV="1">
              <a:off x="2009421" y="2433893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10800000" flipV="1">
              <a:off x="1662042" y="1779662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 flipV="1">
              <a:off x="1667629" y="2436707"/>
              <a:ext cx="695559" cy="658121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 rot="10800000" flipV="1">
              <a:off x="1318352" y="2436593"/>
              <a:ext cx="695559" cy="658121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等腰三角形 30"/>
          <p:cNvSpPr/>
          <p:nvPr/>
        </p:nvSpPr>
        <p:spPr>
          <a:xfrm rot="10800000" flipV="1">
            <a:off x="6056623" y="2463381"/>
            <a:ext cx="695559" cy="658121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flipV="1">
            <a:off x="6062210" y="3120426"/>
            <a:ext cx="695559" cy="658121"/>
          </a:xfrm>
          <a:prstGeom prst="triangle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flipV="1">
            <a:off x="5652776" y="2438039"/>
            <a:ext cx="695559" cy="658121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10800000" flipV="1">
            <a:off x="4933904" y="4491314"/>
            <a:ext cx="695559" cy="658121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10800000" flipH="1" flipV="1">
            <a:off x="4405843" y="4642277"/>
            <a:ext cx="528060" cy="499636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直角三角形 35"/>
          <p:cNvSpPr/>
          <p:nvPr/>
        </p:nvSpPr>
        <p:spPr>
          <a:xfrm>
            <a:off x="0" y="1700176"/>
            <a:ext cx="1778944" cy="3472327"/>
          </a:xfrm>
          <a:custGeom>
            <a:avLst/>
            <a:gdLst/>
            <a:ahLst/>
            <a:cxnLst/>
            <a:rect l="l" t="t" r="r" b="b"/>
            <a:pathLst>
              <a:path w="1778944" h="3472327">
                <a:moveTo>
                  <a:pt x="0" y="0"/>
                </a:moveTo>
                <a:lnTo>
                  <a:pt x="1778944" y="3472327"/>
                </a:lnTo>
                <a:lnTo>
                  <a:pt x="0" y="3472327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TextBox 63"/>
          <p:cNvSpPr txBox="1"/>
          <p:nvPr/>
        </p:nvSpPr>
        <p:spPr>
          <a:xfrm>
            <a:off x="806869" y="386507"/>
            <a:ext cx="2921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Add your </a:t>
            </a:r>
            <a:r>
              <a:rPr lang="en-US" altLang="zh-CN" sz="2000" b="1" dirty="0">
                <a:latin typeface="Mangal" panose="02040503050203030202" pitchFamily="18" charset="0"/>
                <a:cs typeface="Mangal" panose="02040503050203030202" pitchFamily="18" charset="0"/>
              </a:rPr>
              <a:t>text </a:t>
            </a:r>
            <a:r>
              <a:rPr lang="en-US" altLang="zh-CN" sz="2000" b="1" dirty="0" smtClean="0">
                <a:latin typeface="Mangal" panose="02040503050203030202" pitchFamily="18" charset="0"/>
                <a:cs typeface="Mangal" panose="02040503050203030202" pitchFamily="18" charset="0"/>
              </a:rPr>
              <a:t>here</a:t>
            </a:r>
            <a:endParaRPr lang="zh-CN" altLang="en-US" sz="2000" b="1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295950" y="1859993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lorem ispum dolor sit adipiscing elit, sed diam nonummy </a:t>
            </a:r>
            <a:endParaRPr lang="zh-CN" alt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1618814" y="2520419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lorem ispum dolor sit adipiscing elit, sed diam nonummy </a:t>
            </a:r>
            <a:endParaRPr lang="zh-CN" alt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1975086" y="3180845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lorem ispum dolor sit adipiscing elit, sed diam nonummy </a:t>
            </a:r>
            <a:endParaRPr lang="zh-CN" alt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2289848" y="3841270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lorem ispum dolor sit adipiscing elit, sed diam nonummy </a:t>
            </a:r>
            <a:endParaRPr lang="zh-CN" altLang="en-US" dirty="0"/>
          </a:p>
        </p:txBody>
      </p:sp>
      <p:sp>
        <p:nvSpPr>
          <p:cNvPr id="69" name="椭圆 21"/>
          <p:cNvSpPr/>
          <p:nvPr/>
        </p:nvSpPr>
        <p:spPr>
          <a:xfrm>
            <a:off x="654848" y="1842710"/>
            <a:ext cx="557786" cy="557786"/>
          </a:xfrm>
          <a:custGeom>
            <a:avLst/>
            <a:gdLst/>
            <a:ahLst/>
            <a:cxnLst/>
            <a:rect l="l" t="t" r="r" b="b"/>
            <a:pathLst>
              <a:path w="1717642" h="1717642">
                <a:moveTo>
                  <a:pt x="858821" y="0"/>
                </a:moveTo>
                <a:lnTo>
                  <a:pt x="859225" y="918"/>
                </a:lnTo>
                <a:lnTo>
                  <a:pt x="859630" y="0"/>
                </a:lnTo>
                <a:lnTo>
                  <a:pt x="921895" y="141769"/>
                </a:lnTo>
                <a:lnTo>
                  <a:pt x="1007954" y="13047"/>
                </a:lnTo>
                <a:lnTo>
                  <a:pt x="1008193" y="14022"/>
                </a:lnTo>
                <a:lnTo>
                  <a:pt x="1008751" y="13189"/>
                </a:lnTo>
                <a:lnTo>
                  <a:pt x="1045453" y="163615"/>
                </a:lnTo>
                <a:lnTo>
                  <a:pt x="1152555" y="51793"/>
                </a:lnTo>
                <a:lnTo>
                  <a:pt x="1162770" y="207001"/>
                </a:lnTo>
                <a:lnTo>
                  <a:pt x="1288232" y="115060"/>
                </a:lnTo>
                <a:lnTo>
                  <a:pt x="1271339" y="269684"/>
                </a:lnTo>
                <a:lnTo>
                  <a:pt x="1410861" y="200926"/>
                </a:lnTo>
                <a:lnTo>
                  <a:pt x="1367375" y="350267"/>
                </a:lnTo>
                <a:lnTo>
                  <a:pt x="1516716" y="306782"/>
                </a:lnTo>
                <a:lnTo>
                  <a:pt x="1447958" y="446303"/>
                </a:lnTo>
                <a:lnTo>
                  <a:pt x="1602582" y="429411"/>
                </a:lnTo>
                <a:lnTo>
                  <a:pt x="1510641" y="554873"/>
                </a:lnTo>
                <a:lnTo>
                  <a:pt x="1665849" y="565087"/>
                </a:lnTo>
                <a:lnTo>
                  <a:pt x="1553518" y="672677"/>
                </a:lnTo>
                <a:lnTo>
                  <a:pt x="1704595" y="709688"/>
                </a:lnTo>
                <a:lnTo>
                  <a:pt x="1575288" y="796138"/>
                </a:lnTo>
                <a:lnTo>
                  <a:pt x="1717642" y="858821"/>
                </a:lnTo>
                <a:lnTo>
                  <a:pt x="1574644" y="921788"/>
                </a:lnTo>
                <a:lnTo>
                  <a:pt x="1704454" y="1008751"/>
                </a:lnTo>
                <a:lnTo>
                  <a:pt x="1553343" y="1045620"/>
                </a:lnTo>
                <a:lnTo>
                  <a:pt x="1665572" y="1153316"/>
                </a:lnTo>
                <a:lnTo>
                  <a:pt x="1510354" y="1163383"/>
                </a:lnTo>
                <a:lnTo>
                  <a:pt x="1602177" y="1288933"/>
                </a:lnTo>
                <a:lnTo>
                  <a:pt x="1447569" y="1271894"/>
                </a:lnTo>
                <a:lnTo>
                  <a:pt x="1516196" y="1411480"/>
                </a:lnTo>
                <a:lnTo>
                  <a:pt x="1366895" y="1367854"/>
                </a:lnTo>
                <a:lnTo>
                  <a:pt x="1410240" y="1517236"/>
                </a:lnTo>
                <a:lnTo>
                  <a:pt x="1270784" y="1448347"/>
                </a:lnTo>
                <a:lnTo>
                  <a:pt x="1287531" y="1602986"/>
                </a:lnTo>
                <a:lnTo>
                  <a:pt x="1162155" y="1510927"/>
                </a:lnTo>
                <a:lnTo>
                  <a:pt x="1151795" y="1666126"/>
                </a:lnTo>
                <a:lnTo>
                  <a:pt x="1044310" y="1553693"/>
                </a:lnTo>
                <a:lnTo>
                  <a:pt x="1007157" y="1704735"/>
                </a:lnTo>
                <a:lnTo>
                  <a:pt x="921219" y="1575933"/>
                </a:lnTo>
                <a:lnTo>
                  <a:pt x="858821" y="1717642"/>
                </a:lnTo>
                <a:lnTo>
                  <a:pt x="858417" y="1716725"/>
                </a:lnTo>
                <a:lnTo>
                  <a:pt x="858012" y="1717642"/>
                </a:lnTo>
                <a:lnTo>
                  <a:pt x="795747" y="1575874"/>
                </a:lnTo>
                <a:lnTo>
                  <a:pt x="709688" y="1704595"/>
                </a:lnTo>
                <a:lnTo>
                  <a:pt x="709449" y="1703621"/>
                </a:lnTo>
                <a:lnTo>
                  <a:pt x="708891" y="1704454"/>
                </a:lnTo>
                <a:lnTo>
                  <a:pt x="672190" y="1554027"/>
                </a:lnTo>
                <a:lnTo>
                  <a:pt x="565087" y="1665849"/>
                </a:lnTo>
                <a:lnTo>
                  <a:pt x="554873" y="1510641"/>
                </a:lnTo>
                <a:lnTo>
                  <a:pt x="429411" y="1602582"/>
                </a:lnTo>
                <a:lnTo>
                  <a:pt x="446303" y="1447958"/>
                </a:lnTo>
                <a:lnTo>
                  <a:pt x="306782" y="1516716"/>
                </a:lnTo>
                <a:lnTo>
                  <a:pt x="350267" y="1367375"/>
                </a:lnTo>
                <a:lnTo>
                  <a:pt x="200926" y="1410861"/>
                </a:lnTo>
                <a:lnTo>
                  <a:pt x="269684" y="1271339"/>
                </a:lnTo>
                <a:lnTo>
                  <a:pt x="115060" y="1288232"/>
                </a:lnTo>
                <a:lnTo>
                  <a:pt x="207002" y="1162770"/>
                </a:lnTo>
                <a:lnTo>
                  <a:pt x="51793" y="1152555"/>
                </a:lnTo>
                <a:lnTo>
                  <a:pt x="164123" y="1044965"/>
                </a:lnTo>
                <a:lnTo>
                  <a:pt x="13047" y="1007954"/>
                </a:lnTo>
                <a:lnTo>
                  <a:pt x="142354" y="921504"/>
                </a:lnTo>
                <a:lnTo>
                  <a:pt x="0" y="858821"/>
                </a:lnTo>
                <a:lnTo>
                  <a:pt x="142999" y="795855"/>
                </a:lnTo>
                <a:lnTo>
                  <a:pt x="13188" y="708892"/>
                </a:lnTo>
                <a:lnTo>
                  <a:pt x="164299" y="672023"/>
                </a:lnTo>
                <a:lnTo>
                  <a:pt x="52070" y="564326"/>
                </a:lnTo>
                <a:lnTo>
                  <a:pt x="207288" y="554258"/>
                </a:lnTo>
                <a:lnTo>
                  <a:pt x="115465" y="428710"/>
                </a:lnTo>
                <a:lnTo>
                  <a:pt x="270073" y="445748"/>
                </a:lnTo>
                <a:lnTo>
                  <a:pt x="201446" y="306161"/>
                </a:lnTo>
                <a:lnTo>
                  <a:pt x="350747" y="349789"/>
                </a:lnTo>
                <a:lnTo>
                  <a:pt x="307402" y="200406"/>
                </a:lnTo>
                <a:lnTo>
                  <a:pt x="446858" y="269295"/>
                </a:lnTo>
                <a:lnTo>
                  <a:pt x="430112" y="114656"/>
                </a:lnTo>
                <a:lnTo>
                  <a:pt x="555487" y="206715"/>
                </a:lnTo>
                <a:lnTo>
                  <a:pt x="565848" y="51517"/>
                </a:lnTo>
                <a:lnTo>
                  <a:pt x="673333" y="163949"/>
                </a:lnTo>
                <a:lnTo>
                  <a:pt x="710486" y="12907"/>
                </a:lnTo>
                <a:lnTo>
                  <a:pt x="796422" y="14171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70" name="椭圆 21"/>
          <p:cNvSpPr/>
          <p:nvPr/>
        </p:nvSpPr>
        <p:spPr>
          <a:xfrm>
            <a:off x="977712" y="2503136"/>
            <a:ext cx="557786" cy="557786"/>
          </a:xfrm>
          <a:custGeom>
            <a:avLst/>
            <a:gdLst/>
            <a:ahLst/>
            <a:cxnLst/>
            <a:rect l="l" t="t" r="r" b="b"/>
            <a:pathLst>
              <a:path w="1717642" h="1717642">
                <a:moveTo>
                  <a:pt x="858821" y="0"/>
                </a:moveTo>
                <a:lnTo>
                  <a:pt x="859225" y="918"/>
                </a:lnTo>
                <a:lnTo>
                  <a:pt x="859630" y="0"/>
                </a:lnTo>
                <a:lnTo>
                  <a:pt x="921895" y="141769"/>
                </a:lnTo>
                <a:lnTo>
                  <a:pt x="1007954" y="13047"/>
                </a:lnTo>
                <a:lnTo>
                  <a:pt x="1008193" y="14022"/>
                </a:lnTo>
                <a:lnTo>
                  <a:pt x="1008751" y="13189"/>
                </a:lnTo>
                <a:lnTo>
                  <a:pt x="1045453" y="163615"/>
                </a:lnTo>
                <a:lnTo>
                  <a:pt x="1152555" y="51793"/>
                </a:lnTo>
                <a:lnTo>
                  <a:pt x="1162770" y="207001"/>
                </a:lnTo>
                <a:lnTo>
                  <a:pt x="1288232" y="115060"/>
                </a:lnTo>
                <a:lnTo>
                  <a:pt x="1271339" y="269684"/>
                </a:lnTo>
                <a:lnTo>
                  <a:pt x="1410861" y="200926"/>
                </a:lnTo>
                <a:lnTo>
                  <a:pt x="1367375" y="350267"/>
                </a:lnTo>
                <a:lnTo>
                  <a:pt x="1516716" y="306782"/>
                </a:lnTo>
                <a:lnTo>
                  <a:pt x="1447958" y="446303"/>
                </a:lnTo>
                <a:lnTo>
                  <a:pt x="1602582" y="429411"/>
                </a:lnTo>
                <a:lnTo>
                  <a:pt x="1510641" y="554873"/>
                </a:lnTo>
                <a:lnTo>
                  <a:pt x="1665849" y="565087"/>
                </a:lnTo>
                <a:lnTo>
                  <a:pt x="1553518" y="672677"/>
                </a:lnTo>
                <a:lnTo>
                  <a:pt x="1704595" y="709688"/>
                </a:lnTo>
                <a:lnTo>
                  <a:pt x="1575288" y="796138"/>
                </a:lnTo>
                <a:lnTo>
                  <a:pt x="1717642" y="858821"/>
                </a:lnTo>
                <a:lnTo>
                  <a:pt x="1574644" y="921788"/>
                </a:lnTo>
                <a:lnTo>
                  <a:pt x="1704454" y="1008751"/>
                </a:lnTo>
                <a:lnTo>
                  <a:pt x="1553343" y="1045620"/>
                </a:lnTo>
                <a:lnTo>
                  <a:pt x="1665572" y="1153316"/>
                </a:lnTo>
                <a:lnTo>
                  <a:pt x="1510354" y="1163383"/>
                </a:lnTo>
                <a:lnTo>
                  <a:pt x="1602177" y="1288933"/>
                </a:lnTo>
                <a:lnTo>
                  <a:pt x="1447569" y="1271894"/>
                </a:lnTo>
                <a:lnTo>
                  <a:pt x="1516196" y="1411480"/>
                </a:lnTo>
                <a:lnTo>
                  <a:pt x="1366895" y="1367854"/>
                </a:lnTo>
                <a:lnTo>
                  <a:pt x="1410240" y="1517236"/>
                </a:lnTo>
                <a:lnTo>
                  <a:pt x="1270784" y="1448347"/>
                </a:lnTo>
                <a:lnTo>
                  <a:pt x="1287531" y="1602986"/>
                </a:lnTo>
                <a:lnTo>
                  <a:pt x="1162155" y="1510927"/>
                </a:lnTo>
                <a:lnTo>
                  <a:pt x="1151795" y="1666126"/>
                </a:lnTo>
                <a:lnTo>
                  <a:pt x="1044310" y="1553693"/>
                </a:lnTo>
                <a:lnTo>
                  <a:pt x="1007157" y="1704735"/>
                </a:lnTo>
                <a:lnTo>
                  <a:pt x="921219" y="1575933"/>
                </a:lnTo>
                <a:lnTo>
                  <a:pt x="858821" y="1717642"/>
                </a:lnTo>
                <a:lnTo>
                  <a:pt x="858417" y="1716725"/>
                </a:lnTo>
                <a:lnTo>
                  <a:pt x="858012" y="1717642"/>
                </a:lnTo>
                <a:lnTo>
                  <a:pt x="795747" y="1575874"/>
                </a:lnTo>
                <a:lnTo>
                  <a:pt x="709688" y="1704595"/>
                </a:lnTo>
                <a:lnTo>
                  <a:pt x="709449" y="1703621"/>
                </a:lnTo>
                <a:lnTo>
                  <a:pt x="708891" y="1704454"/>
                </a:lnTo>
                <a:lnTo>
                  <a:pt x="672190" y="1554027"/>
                </a:lnTo>
                <a:lnTo>
                  <a:pt x="565087" y="1665849"/>
                </a:lnTo>
                <a:lnTo>
                  <a:pt x="554873" y="1510641"/>
                </a:lnTo>
                <a:lnTo>
                  <a:pt x="429411" y="1602582"/>
                </a:lnTo>
                <a:lnTo>
                  <a:pt x="446303" y="1447958"/>
                </a:lnTo>
                <a:lnTo>
                  <a:pt x="306782" y="1516716"/>
                </a:lnTo>
                <a:lnTo>
                  <a:pt x="350267" y="1367375"/>
                </a:lnTo>
                <a:lnTo>
                  <a:pt x="200926" y="1410861"/>
                </a:lnTo>
                <a:lnTo>
                  <a:pt x="269684" y="1271339"/>
                </a:lnTo>
                <a:lnTo>
                  <a:pt x="115060" y="1288232"/>
                </a:lnTo>
                <a:lnTo>
                  <a:pt x="207002" y="1162770"/>
                </a:lnTo>
                <a:lnTo>
                  <a:pt x="51793" y="1152555"/>
                </a:lnTo>
                <a:lnTo>
                  <a:pt x="164123" y="1044965"/>
                </a:lnTo>
                <a:lnTo>
                  <a:pt x="13047" y="1007954"/>
                </a:lnTo>
                <a:lnTo>
                  <a:pt x="142354" y="921504"/>
                </a:lnTo>
                <a:lnTo>
                  <a:pt x="0" y="858821"/>
                </a:lnTo>
                <a:lnTo>
                  <a:pt x="142999" y="795855"/>
                </a:lnTo>
                <a:lnTo>
                  <a:pt x="13188" y="708892"/>
                </a:lnTo>
                <a:lnTo>
                  <a:pt x="164299" y="672023"/>
                </a:lnTo>
                <a:lnTo>
                  <a:pt x="52070" y="564326"/>
                </a:lnTo>
                <a:lnTo>
                  <a:pt x="207288" y="554258"/>
                </a:lnTo>
                <a:lnTo>
                  <a:pt x="115465" y="428710"/>
                </a:lnTo>
                <a:lnTo>
                  <a:pt x="270073" y="445748"/>
                </a:lnTo>
                <a:lnTo>
                  <a:pt x="201446" y="306161"/>
                </a:lnTo>
                <a:lnTo>
                  <a:pt x="350747" y="349789"/>
                </a:lnTo>
                <a:lnTo>
                  <a:pt x="307402" y="200406"/>
                </a:lnTo>
                <a:lnTo>
                  <a:pt x="446858" y="269295"/>
                </a:lnTo>
                <a:lnTo>
                  <a:pt x="430112" y="114656"/>
                </a:lnTo>
                <a:lnTo>
                  <a:pt x="555487" y="206715"/>
                </a:lnTo>
                <a:lnTo>
                  <a:pt x="565848" y="51517"/>
                </a:lnTo>
                <a:lnTo>
                  <a:pt x="673333" y="163949"/>
                </a:lnTo>
                <a:lnTo>
                  <a:pt x="710486" y="12907"/>
                </a:lnTo>
                <a:lnTo>
                  <a:pt x="796422" y="14171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02</a:t>
            </a:r>
            <a:endParaRPr lang="zh-CN" altLang="en-US" dirty="0"/>
          </a:p>
        </p:txBody>
      </p:sp>
      <p:sp>
        <p:nvSpPr>
          <p:cNvPr id="71" name="椭圆 21"/>
          <p:cNvSpPr/>
          <p:nvPr/>
        </p:nvSpPr>
        <p:spPr>
          <a:xfrm>
            <a:off x="1333984" y="3163562"/>
            <a:ext cx="557786" cy="557786"/>
          </a:xfrm>
          <a:custGeom>
            <a:avLst/>
            <a:gdLst/>
            <a:ahLst/>
            <a:cxnLst/>
            <a:rect l="l" t="t" r="r" b="b"/>
            <a:pathLst>
              <a:path w="1717642" h="1717642">
                <a:moveTo>
                  <a:pt x="858821" y="0"/>
                </a:moveTo>
                <a:lnTo>
                  <a:pt x="859225" y="918"/>
                </a:lnTo>
                <a:lnTo>
                  <a:pt x="859630" y="0"/>
                </a:lnTo>
                <a:lnTo>
                  <a:pt x="921895" y="141769"/>
                </a:lnTo>
                <a:lnTo>
                  <a:pt x="1007954" y="13047"/>
                </a:lnTo>
                <a:lnTo>
                  <a:pt x="1008193" y="14022"/>
                </a:lnTo>
                <a:lnTo>
                  <a:pt x="1008751" y="13189"/>
                </a:lnTo>
                <a:lnTo>
                  <a:pt x="1045453" y="163615"/>
                </a:lnTo>
                <a:lnTo>
                  <a:pt x="1152555" y="51793"/>
                </a:lnTo>
                <a:lnTo>
                  <a:pt x="1162770" y="207001"/>
                </a:lnTo>
                <a:lnTo>
                  <a:pt x="1288232" y="115060"/>
                </a:lnTo>
                <a:lnTo>
                  <a:pt x="1271339" y="269684"/>
                </a:lnTo>
                <a:lnTo>
                  <a:pt x="1410861" y="200926"/>
                </a:lnTo>
                <a:lnTo>
                  <a:pt x="1367375" y="350267"/>
                </a:lnTo>
                <a:lnTo>
                  <a:pt x="1516716" y="306782"/>
                </a:lnTo>
                <a:lnTo>
                  <a:pt x="1447958" y="446303"/>
                </a:lnTo>
                <a:lnTo>
                  <a:pt x="1602582" y="429411"/>
                </a:lnTo>
                <a:lnTo>
                  <a:pt x="1510641" y="554873"/>
                </a:lnTo>
                <a:lnTo>
                  <a:pt x="1665849" y="565087"/>
                </a:lnTo>
                <a:lnTo>
                  <a:pt x="1553518" y="672677"/>
                </a:lnTo>
                <a:lnTo>
                  <a:pt x="1704595" y="709688"/>
                </a:lnTo>
                <a:lnTo>
                  <a:pt x="1575288" y="796138"/>
                </a:lnTo>
                <a:lnTo>
                  <a:pt x="1717642" y="858821"/>
                </a:lnTo>
                <a:lnTo>
                  <a:pt x="1574644" y="921788"/>
                </a:lnTo>
                <a:lnTo>
                  <a:pt x="1704454" y="1008751"/>
                </a:lnTo>
                <a:lnTo>
                  <a:pt x="1553343" y="1045620"/>
                </a:lnTo>
                <a:lnTo>
                  <a:pt x="1665572" y="1153316"/>
                </a:lnTo>
                <a:lnTo>
                  <a:pt x="1510354" y="1163383"/>
                </a:lnTo>
                <a:lnTo>
                  <a:pt x="1602177" y="1288933"/>
                </a:lnTo>
                <a:lnTo>
                  <a:pt x="1447569" y="1271894"/>
                </a:lnTo>
                <a:lnTo>
                  <a:pt x="1516196" y="1411480"/>
                </a:lnTo>
                <a:lnTo>
                  <a:pt x="1366895" y="1367854"/>
                </a:lnTo>
                <a:lnTo>
                  <a:pt x="1410240" y="1517236"/>
                </a:lnTo>
                <a:lnTo>
                  <a:pt x="1270784" y="1448347"/>
                </a:lnTo>
                <a:lnTo>
                  <a:pt x="1287531" y="1602986"/>
                </a:lnTo>
                <a:lnTo>
                  <a:pt x="1162155" y="1510927"/>
                </a:lnTo>
                <a:lnTo>
                  <a:pt x="1151795" y="1666126"/>
                </a:lnTo>
                <a:lnTo>
                  <a:pt x="1044310" y="1553693"/>
                </a:lnTo>
                <a:lnTo>
                  <a:pt x="1007157" y="1704735"/>
                </a:lnTo>
                <a:lnTo>
                  <a:pt x="921219" y="1575933"/>
                </a:lnTo>
                <a:lnTo>
                  <a:pt x="858821" y="1717642"/>
                </a:lnTo>
                <a:lnTo>
                  <a:pt x="858417" y="1716725"/>
                </a:lnTo>
                <a:lnTo>
                  <a:pt x="858012" y="1717642"/>
                </a:lnTo>
                <a:lnTo>
                  <a:pt x="795747" y="1575874"/>
                </a:lnTo>
                <a:lnTo>
                  <a:pt x="709688" y="1704595"/>
                </a:lnTo>
                <a:lnTo>
                  <a:pt x="709449" y="1703621"/>
                </a:lnTo>
                <a:lnTo>
                  <a:pt x="708891" y="1704454"/>
                </a:lnTo>
                <a:lnTo>
                  <a:pt x="672190" y="1554027"/>
                </a:lnTo>
                <a:lnTo>
                  <a:pt x="565087" y="1665849"/>
                </a:lnTo>
                <a:lnTo>
                  <a:pt x="554873" y="1510641"/>
                </a:lnTo>
                <a:lnTo>
                  <a:pt x="429411" y="1602582"/>
                </a:lnTo>
                <a:lnTo>
                  <a:pt x="446303" y="1447958"/>
                </a:lnTo>
                <a:lnTo>
                  <a:pt x="306782" y="1516716"/>
                </a:lnTo>
                <a:lnTo>
                  <a:pt x="350267" y="1367375"/>
                </a:lnTo>
                <a:lnTo>
                  <a:pt x="200926" y="1410861"/>
                </a:lnTo>
                <a:lnTo>
                  <a:pt x="269684" y="1271339"/>
                </a:lnTo>
                <a:lnTo>
                  <a:pt x="115060" y="1288232"/>
                </a:lnTo>
                <a:lnTo>
                  <a:pt x="207002" y="1162770"/>
                </a:lnTo>
                <a:lnTo>
                  <a:pt x="51793" y="1152555"/>
                </a:lnTo>
                <a:lnTo>
                  <a:pt x="164123" y="1044965"/>
                </a:lnTo>
                <a:lnTo>
                  <a:pt x="13047" y="1007954"/>
                </a:lnTo>
                <a:lnTo>
                  <a:pt x="142354" y="921504"/>
                </a:lnTo>
                <a:lnTo>
                  <a:pt x="0" y="858821"/>
                </a:lnTo>
                <a:lnTo>
                  <a:pt x="142999" y="795855"/>
                </a:lnTo>
                <a:lnTo>
                  <a:pt x="13188" y="708892"/>
                </a:lnTo>
                <a:lnTo>
                  <a:pt x="164299" y="672023"/>
                </a:lnTo>
                <a:lnTo>
                  <a:pt x="52070" y="564326"/>
                </a:lnTo>
                <a:lnTo>
                  <a:pt x="207288" y="554258"/>
                </a:lnTo>
                <a:lnTo>
                  <a:pt x="115465" y="428710"/>
                </a:lnTo>
                <a:lnTo>
                  <a:pt x="270073" y="445748"/>
                </a:lnTo>
                <a:lnTo>
                  <a:pt x="201446" y="306161"/>
                </a:lnTo>
                <a:lnTo>
                  <a:pt x="350747" y="349789"/>
                </a:lnTo>
                <a:lnTo>
                  <a:pt x="307402" y="200406"/>
                </a:lnTo>
                <a:lnTo>
                  <a:pt x="446858" y="269295"/>
                </a:lnTo>
                <a:lnTo>
                  <a:pt x="430112" y="114656"/>
                </a:lnTo>
                <a:lnTo>
                  <a:pt x="555487" y="206715"/>
                </a:lnTo>
                <a:lnTo>
                  <a:pt x="565848" y="51517"/>
                </a:lnTo>
                <a:lnTo>
                  <a:pt x="673333" y="163949"/>
                </a:lnTo>
                <a:lnTo>
                  <a:pt x="710486" y="12907"/>
                </a:lnTo>
                <a:lnTo>
                  <a:pt x="796422" y="14171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72" name="椭圆 21"/>
          <p:cNvSpPr/>
          <p:nvPr/>
        </p:nvSpPr>
        <p:spPr>
          <a:xfrm>
            <a:off x="1648746" y="3823987"/>
            <a:ext cx="557786" cy="557786"/>
          </a:xfrm>
          <a:custGeom>
            <a:avLst/>
            <a:gdLst/>
            <a:ahLst/>
            <a:cxnLst/>
            <a:rect l="l" t="t" r="r" b="b"/>
            <a:pathLst>
              <a:path w="1717642" h="1717642">
                <a:moveTo>
                  <a:pt x="858821" y="0"/>
                </a:moveTo>
                <a:lnTo>
                  <a:pt x="859225" y="918"/>
                </a:lnTo>
                <a:lnTo>
                  <a:pt x="859630" y="0"/>
                </a:lnTo>
                <a:lnTo>
                  <a:pt x="921895" y="141769"/>
                </a:lnTo>
                <a:lnTo>
                  <a:pt x="1007954" y="13047"/>
                </a:lnTo>
                <a:lnTo>
                  <a:pt x="1008193" y="14022"/>
                </a:lnTo>
                <a:lnTo>
                  <a:pt x="1008751" y="13189"/>
                </a:lnTo>
                <a:lnTo>
                  <a:pt x="1045453" y="163615"/>
                </a:lnTo>
                <a:lnTo>
                  <a:pt x="1152555" y="51793"/>
                </a:lnTo>
                <a:lnTo>
                  <a:pt x="1162770" y="207001"/>
                </a:lnTo>
                <a:lnTo>
                  <a:pt x="1288232" y="115060"/>
                </a:lnTo>
                <a:lnTo>
                  <a:pt x="1271339" y="269684"/>
                </a:lnTo>
                <a:lnTo>
                  <a:pt x="1410861" y="200926"/>
                </a:lnTo>
                <a:lnTo>
                  <a:pt x="1367375" y="350267"/>
                </a:lnTo>
                <a:lnTo>
                  <a:pt x="1516716" y="306782"/>
                </a:lnTo>
                <a:lnTo>
                  <a:pt x="1447958" y="446303"/>
                </a:lnTo>
                <a:lnTo>
                  <a:pt x="1602582" y="429411"/>
                </a:lnTo>
                <a:lnTo>
                  <a:pt x="1510641" y="554873"/>
                </a:lnTo>
                <a:lnTo>
                  <a:pt x="1665849" y="565087"/>
                </a:lnTo>
                <a:lnTo>
                  <a:pt x="1553518" y="672677"/>
                </a:lnTo>
                <a:lnTo>
                  <a:pt x="1704595" y="709688"/>
                </a:lnTo>
                <a:lnTo>
                  <a:pt x="1575288" y="796138"/>
                </a:lnTo>
                <a:lnTo>
                  <a:pt x="1717642" y="858821"/>
                </a:lnTo>
                <a:lnTo>
                  <a:pt x="1574644" y="921788"/>
                </a:lnTo>
                <a:lnTo>
                  <a:pt x="1704454" y="1008751"/>
                </a:lnTo>
                <a:lnTo>
                  <a:pt x="1553343" y="1045620"/>
                </a:lnTo>
                <a:lnTo>
                  <a:pt x="1665572" y="1153316"/>
                </a:lnTo>
                <a:lnTo>
                  <a:pt x="1510354" y="1163383"/>
                </a:lnTo>
                <a:lnTo>
                  <a:pt x="1602177" y="1288933"/>
                </a:lnTo>
                <a:lnTo>
                  <a:pt x="1447569" y="1271894"/>
                </a:lnTo>
                <a:lnTo>
                  <a:pt x="1516196" y="1411480"/>
                </a:lnTo>
                <a:lnTo>
                  <a:pt x="1366895" y="1367854"/>
                </a:lnTo>
                <a:lnTo>
                  <a:pt x="1410240" y="1517236"/>
                </a:lnTo>
                <a:lnTo>
                  <a:pt x="1270784" y="1448347"/>
                </a:lnTo>
                <a:lnTo>
                  <a:pt x="1287531" y="1602986"/>
                </a:lnTo>
                <a:lnTo>
                  <a:pt x="1162155" y="1510927"/>
                </a:lnTo>
                <a:lnTo>
                  <a:pt x="1151795" y="1666126"/>
                </a:lnTo>
                <a:lnTo>
                  <a:pt x="1044310" y="1553693"/>
                </a:lnTo>
                <a:lnTo>
                  <a:pt x="1007157" y="1704735"/>
                </a:lnTo>
                <a:lnTo>
                  <a:pt x="921219" y="1575933"/>
                </a:lnTo>
                <a:lnTo>
                  <a:pt x="858821" y="1717642"/>
                </a:lnTo>
                <a:lnTo>
                  <a:pt x="858417" y="1716725"/>
                </a:lnTo>
                <a:lnTo>
                  <a:pt x="858012" y="1717642"/>
                </a:lnTo>
                <a:lnTo>
                  <a:pt x="795747" y="1575874"/>
                </a:lnTo>
                <a:lnTo>
                  <a:pt x="709688" y="1704595"/>
                </a:lnTo>
                <a:lnTo>
                  <a:pt x="709449" y="1703621"/>
                </a:lnTo>
                <a:lnTo>
                  <a:pt x="708891" y="1704454"/>
                </a:lnTo>
                <a:lnTo>
                  <a:pt x="672190" y="1554027"/>
                </a:lnTo>
                <a:lnTo>
                  <a:pt x="565087" y="1665849"/>
                </a:lnTo>
                <a:lnTo>
                  <a:pt x="554873" y="1510641"/>
                </a:lnTo>
                <a:lnTo>
                  <a:pt x="429411" y="1602582"/>
                </a:lnTo>
                <a:lnTo>
                  <a:pt x="446303" y="1447958"/>
                </a:lnTo>
                <a:lnTo>
                  <a:pt x="306782" y="1516716"/>
                </a:lnTo>
                <a:lnTo>
                  <a:pt x="350267" y="1367375"/>
                </a:lnTo>
                <a:lnTo>
                  <a:pt x="200926" y="1410861"/>
                </a:lnTo>
                <a:lnTo>
                  <a:pt x="269684" y="1271339"/>
                </a:lnTo>
                <a:lnTo>
                  <a:pt x="115060" y="1288232"/>
                </a:lnTo>
                <a:lnTo>
                  <a:pt x="207002" y="1162770"/>
                </a:lnTo>
                <a:lnTo>
                  <a:pt x="51793" y="1152555"/>
                </a:lnTo>
                <a:lnTo>
                  <a:pt x="164123" y="1044965"/>
                </a:lnTo>
                <a:lnTo>
                  <a:pt x="13047" y="1007954"/>
                </a:lnTo>
                <a:lnTo>
                  <a:pt x="142354" y="921504"/>
                </a:lnTo>
                <a:lnTo>
                  <a:pt x="0" y="858821"/>
                </a:lnTo>
                <a:lnTo>
                  <a:pt x="142999" y="795855"/>
                </a:lnTo>
                <a:lnTo>
                  <a:pt x="13188" y="708892"/>
                </a:lnTo>
                <a:lnTo>
                  <a:pt x="164299" y="672023"/>
                </a:lnTo>
                <a:lnTo>
                  <a:pt x="52070" y="564326"/>
                </a:lnTo>
                <a:lnTo>
                  <a:pt x="207288" y="554258"/>
                </a:lnTo>
                <a:lnTo>
                  <a:pt x="115465" y="428710"/>
                </a:lnTo>
                <a:lnTo>
                  <a:pt x="270073" y="445748"/>
                </a:lnTo>
                <a:lnTo>
                  <a:pt x="201446" y="306161"/>
                </a:lnTo>
                <a:lnTo>
                  <a:pt x="350747" y="349789"/>
                </a:lnTo>
                <a:lnTo>
                  <a:pt x="307402" y="200406"/>
                </a:lnTo>
                <a:lnTo>
                  <a:pt x="446858" y="269295"/>
                </a:lnTo>
                <a:lnTo>
                  <a:pt x="430112" y="114656"/>
                </a:lnTo>
                <a:lnTo>
                  <a:pt x="555487" y="206715"/>
                </a:lnTo>
                <a:lnTo>
                  <a:pt x="565848" y="51517"/>
                </a:lnTo>
                <a:lnTo>
                  <a:pt x="673333" y="163949"/>
                </a:lnTo>
                <a:lnTo>
                  <a:pt x="710486" y="12907"/>
                </a:lnTo>
                <a:lnTo>
                  <a:pt x="796422" y="14171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04</a:t>
            </a:r>
            <a:endParaRPr lang="zh-CN" alt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975419" y="993066"/>
            <a:ext cx="48636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1400" dirty="0"/>
              <a:t>lorem ispum dolor sit adipiscing elit, sed diam </a:t>
            </a:r>
            <a:r>
              <a:rPr lang="en-US" altLang="zh-CN" sz="1400" dirty="0" smtClean="0"/>
              <a:t>nonummy </a:t>
            </a:r>
            <a:r>
              <a:rPr lang="en-US" altLang="zh-CN" sz="1400" dirty="0"/>
              <a:t>nibh euismod dolore </a:t>
            </a:r>
            <a:r>
              <a:rPr lang="en-US" altLang="zh-CN" sz="1400" dirty="0" smtClean="0"/>
              <a:t>nibheu </a:t>
            </a:r>
            <a:r>
              <a:rPr lang="en-US" altLang="zh-CN" sz="1400" dirty="0"/>
              <a:t>here euismod</a:t>
            </a:r>
          </a:p>
          <a:p>
            <a:r>
              <a:rPr lang="en-US" altLang="zh-CN" sz="1400" dirty="0" smtClean="0"/>
              <a:t>ismodnon ummy </a:t>
            </a:r>
            <a:r>
              <a:rPr lang="en-US" altLang="zh-CN" sz="1400" dirty="0"/>
              <a:t>nibh euismod dolore nibh </a:t>
            </a:r>
            <a:r>
              <a:rPr lang="en-US" altLang="zh-CN" sz="1400" dirty="0" smtClean="0"/>
              <a:t>euismod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1954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1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1" presetClass="entr" presetSubtype="0" fill="hold" grpId="0" nodeType="withEffect">
                                  <p:stCondLst>
                                    <p:cond delay="3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1" presetClass="entr" presetSubtype="0" fill="hold" grpId="0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1" presetClass="entr" presetSubtype="0" fill="hold" grpId="0" nodeType="withEffect">
                                  <p:stCondLst>
                                    <p:cond delay="4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6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6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6" grpId="0" animBg="1"/>
      <p:bldP spid="64" grpId="0"/>
      <p:bldP spid="65" grpId="0"/>
      <p:bldP spid="66" grpId="0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等腰三角形 11"/>
          <p:cNvSpPr/>
          <p:nvPr/>
        </p:nvSpPr>
        <p:spPr>
          <a:xfrm rot="16200000" flipH="1">
            <a:off x="7479168" y="44352"/>
            <a:ext cx="1720347" cy="1627750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 flipH="1">
            <a:off x="7479168" y="904526"/>
            <a:ext cx="1720347" cy="1627750"/>
          </a:xfrm>
          <a:prstGeom prst="triangle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16200000" flipH="1">
            <a:off x="7479168" y="1764699"/>
            <a:ext cx="1720347" cy="1627750"/>
          </a:xfrm>
          <a:prstGeom prst="triangle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6200000" flipH="1">
            <a:off x="5851418" y="904526"/>
            <a:ext cx="1720347" cy="1627750"/>
          </a:xfrm>
          <a:prstGeom prst="triangle">
            <a:avLst/>
          </a:prstGeom>
          <a:blipFill dpi="0" rotWithShape="0">
            <a:blip r:embed="rId2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2101850" ty="-1968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6200000" flipH="1">
            <a:off x="7479168" y="3471398"/>
            <a:ext cx="1720347" cy="1627750"/>
          </a:xfrm>
          <a:prstGeom prst="triangle">
            <a:avLst/>
          </a:prstGeom>
          <a:pattFill prst="wdDnDiag">
            <a:fgClr>
              <a:srgbClr val="403D3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6200000" flipH="1">
            <a:off x="4233290" y="1763708"/>
            <a:ext cx="1720347" cy="1627750"/>
          </a:xfrm>
          <a:prstGeom prst="triangle">
            <a:avLst/>
          </a:prstGeom>
          <a:blipFill dpi="0" rotWithShape="0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2292350" ty="-374650" sx="45000" sy="4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5400000" flipH="1">
            <a:off x="7479034" y="2606926"/>
            <a:ext cx="1720347" cy="1627750"/>
          </a:xfrm>
          <a:prstGeom prst="triangle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5400000" flipH="1">
            <a:off x="5858378" y="1749888"/>
            <a:ext cx="1720347" cy="1627750"/>
          </a:xfrm>
          <a:prstGeom prst="triangle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6200000" flipH="1">
            <a:off x="5858096" y="2613767"/>
            <a:ext cx="1720347" cy="1627750"/>
          </a:xfrm>
          <a:prstGeom prst="triangle">
            <a:avLst/>
          </a:prstGeom>
          <a:blipFill dpi="0" rotWithShape="0">
            <a:blip r:embed="rId5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1701800" ty="-971550" sx="45000" sy="4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 rot="5400000">
            <a:off x="306348" y="262628"/>
            <a:ext cx="679206" cy="644202"/>
            <a:chOff x="1318352" y="1779662"/>
            <a:chExt cx="1386628" cy="1315166"/>
          </a:xfrm>
        </p:grpSpPr>
        <p:sp>
          <p:nvSpPr>
            <p:cNvPr id="3" name="等腰三角形 2"/>
            <p:cNvSpPr/>
            <p:nvPr/>
          </p:nvSpPr>
          <p:spPr>
            <a:xfrm rot="10800000" flipV="1">
              <a:off x="2009421" y="2433893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10800000" flipV="1">
              <a:off x="1662042" y="1779662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flipV="1">
              <a:off x="1667629" y="2436707"/>
              <a:ext cx="695559" cy="658121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0800000" flipV="1">
              <a:off x="1318352" y="2436593"/>
              <a:ext cx="695559" cy="658121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100392" y="0"/>
            <a:ext cx="719758" cy="839790"/>
            <a:chOff x="8100392" y="0"/>
            <a:chExt cx="719758" cy="839790"/>
          </a:xfrm>
        </p:grpSpPr>
        <p:sp>
          <p:nvSpPr>
            <p:cNvPr id="8" name="矩形 7"/>
            <p:cNvSpPr/>
            <p:nvPr/>
          </p:nvSpPr>
          <p:spPr>
            <a:xfrm>
              <a:off x="8100392" y="0"/>
              <a:ext cx="719758" cy="695774"/>
            </a:xfrm>
            <a:prstGeom prst="rect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8100392" y="695774"/>
              <a:ext cx="719758" cy="144016"/>
            </a:xfrm>
            <a:prstGeom prst="rect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00392" y="14294"/>
              <a:ext cx="719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100392" y="302914"/>
              <a:ext cx="7197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part</a:t>
              </a:r>
              <a:endParaRPr lang="zh-CN" altLang="en-US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</p:grpSp>
      <p:sp>
        <p:nvSpPr>
          <p:cNvPr id="23" name="等腰三角形 22"/>
          <p:cNvSpPr/>
          <p:nvPr/>
        </p:nvSpPr>
        <p:spPr>
          <a:xfrm rot="5400000" flipH="1">
            <a:off x="5267197" y="846407"/>
            <a:ext cx="880888" cy="833476"/>
          </a:xfrm>
          <a:prstGeom prst="triangle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806869" y="386507"/>
            <a:ext cx="2921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Add your </a:t>
            </a:r>
            <a:r>
              <a:rPr lang="en-US" altLang="zh-CN" sz="2000" b="1" dirty="0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text </a:t>
            </a:r>
            <a:r>
              <a:rPr lang="en-US" altLang="zh-CN" sz="2000" b="1" dirty="0" smtClean="0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here</a:t>
            </a:r>
            <a:endParaRPr lang="zh-CN" altLang="en-US" sz="2000" b="1" dirty="0">
              <a:solidFill>
                <a:srgbClr val="DA1F28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56272" y="1532743"/>
            <a:ext cx="2921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Mangal" panose="02040503050203030202" pitchFamily="18" charset="0"/>
                <a:cs typeface="Mangal" panose="02040503050203030202" pitchFamily="18" charset="0"/>
              </a:rPr>
              <a:t>Add your </a:t>
            </a:r>
            <a:r>
              <a:rPr lang="en-US" altLang="zh-CN" dirty="0">
                <a:latin typeface="Mangal" panose="02040503050203030202" pitchFamily="18" charset="0"/>
                <a:cs typeface="Mangal" panose="02040503050203030202" pitchFamily="18" charset="0"/>
              </a:rPr>
              <a:t>text </a:t>
            </a:r>
            <a:r>
              <a:rPr lang="en-US" altLang="zh-CN" dirty="0" smtClean="0">
                <a:latin typeface="Mangal" panose="02040503050203030202" pitchFamily="18" charset="0"/>
                <a:cs typeface="Mangal" panose="02040503050203030202" pitchFamily="18" charset="0"/>
              </a:rPr>
              <a:t>here</a:t>
            </a:r>
            <a:endParaRPr lang="zh-CN" altLang="en-US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16686" y="1859993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lorem ispum dolor sit adipiscing elit, sed diam nonummy </a:t>
            </a:r>
            <a:endParaRPr lang="zh-CN" altLang="en-US" dirty="0"/>
          </a:p>
        </p:txBody>
      </p:sp>
      <p:sp>
        <p:nvSpPr>
          <p:cNvPr id="36" name="椭圆 21"/>
          <p:cNvSpPr/>
          <p:nvPr/>
        </p:nvSpPr>
        <p:spPr>
          <a:xfrm>
            <a:off x="324390" y="1564079"/>
            <a:ext cx="557786" cy="557786"/>
          </a:xfrm>
          <a:custGeom>
            <a:avLst/>
            <a:gdLst/>
            <a:ahLst/>
            <a:cxnLst/>
            <a:rect l="l" t="t" r="r" b="b"/>
            <a:pathLst>
              <a:path w="1717642" h="1717642">
                <a:moveTo>
                  <a:pt x="858821" y="0"/>
                </a:moveTo>
                <a:lnTo>
                  <a:pt x="859225" y="918"/>
                </a:lnTo>
                <a:lnTo>
                  <a:pt x="859630" y="0"/>
                </a:lnTo>
                <a:lnTo>
                  <a:pt x="921895" y="141769"/>
                </a:lnTo>
                <a:lnTo>
                  <a:pt x="1007954" y="13047"/>
                </a:lnTo>
                <a:lnTo>
                  <a:pt x="1008193" y="14022"/>
                </a:lnTo>
                <a:lnTo>
                  <a:pt x="1008751" y="13189"/>
                </a:lnTo>
                <a:lnTo>
                  <a:pt x="1045453" y="163615"/>
                </a:lnTo>
                <a:lnTo>
                  <a:pt x="1152555" y="51793"/>
                </a:lnTo>
                <a:lnTo>
                  <a:pt x="1162770" y="207001"/>
                </a:lnTo>
                <a:lnTo>
                  <a:pt x="1288232" y="115060"/>
                </a:lnTo>
                <a:lnTo>
                  <a:pt x="1271339" y="269684"/>
                </a:lnTo>
                <a:lnTo>
                  <a:pt x="1410861" y="200926"/>
                </a:lnTo>
                <a:lnTo>
                  <a:pt x="1367375" y="350267"/>
                </a:lnTo>
                <a:lnTo>
                  <a:pt x="1516716" y="306782"/>
                </a:lnTo>
                <a:lnTo>
                  <a:pt x="1447958" y="446303"/>
                </a:lnTo>
                <a:lnTo>
                  <a:pt x="1602582" y="429411"/>
                </a:lnTo>
                <a:lnTo>
                  <a:pt x="1510641" y="554873"/>
                </a:lnTo>
                <a:lnTo>
                  <a:pt x="1665849" y="565087"/>
                </a:lnTo>
                <a:lnTo>
                  <a:pt x="1553518" y="672677"/>
                </a:lnTo>
                <a:lnTo>
                  <a:pt x="1704595" y="709688"/>
                </a:lnTo>
                <a:lnTo>
                  <a:pt x="1575288" y="796138"/>
                </a:lnTo>
                <a:lnTo>
                  <a:pt x="1717642" y="858821"/>
                </a:lnTo>
                <a:lnTo>
                  <a:pt x="1574644" y="921788"/>
                </a:lnTo>
                <a:lnTo>
                  <a:pt x="1704454" y="1008751"/>
                </a:lnTo>
                <a:lnTo>
                  <a:pt x="1553343" y="1045620"/>
                </a:lnTo>
                <a:lnTo>
                  <a:pt x="1665572" y="1153316"/>
                </a:lnTo>
                <a:lnTo>
                  <a:pt x="1510354" y="1163383"/>
                </a:lnTo>
                <a:lnTo>
                  <a:pt x="1602177" y="1288933"/>
                </a:lnTo>
                <a:lnTo>
                  <a:pt x="1447569" y="1271894"/>
                </a:lnTo>
                <a:lnTo>
                  <a:pt x="1516196" y="1411480"/>
                </a:lnTo>
                <a:lnTo>
                  <a:pt x="1366895" y="1367854"/>
                </a:lnTo>
                <a:lnTo>
                  <a:pt x="1410240" y="1517236"/>
                </a:lnTo>
                <a:lnTo>
                  <a:pt x="1270784" y="1448347"/>
                </a:lnTo>
                <a:lnTo>
                  <a:pt x="1287531" y="1602986"/>
                </a:lnTo>
                <a:lnTo>
                  <a:pt x="1162155" y="1510927"/>
                </a:lnTo>
                <a:lnTo>
                  <a:pt x="1151795" y="1666126"/>
                </a:lnTo>
                <a:lnTo>
                  <a:pt x="1044310" y="1553693"/>
                </a:lnTo>
                <a:lnTo>
                  <a:pt x="1007157" y="1704735"/>
                </a:lnTo>
                <a:lnTo>
                  <a:pt x="921219" y="1575933"/>
                </a:lnTo>
                <a:lnTo>
                  <a:pt x="858821" y="1717642"/>
                </a:lnTo>
                <a:lnTo>
                  <a:pt x="858417" y="1716725"/>
                </a:lnTo>
                <a:lnTo>
                  <a:pt x="858012" y="1717642"/>
                </a:lnTo>
                <a:lnTo>
                  <a:pt x="795747" y="1575874"/>
                </a:lnTo>
                <a:lnTo>
                  <a:pt x="709688" y="1704595"/>
                </a:lnTo>
                <a:lnTo>
                  <a:pt x="709449" y="1703621"/>
                </a:lnTo>
                <a:lnTo>
                  <a:pt x="708891" y="1704454"/>
                </a:lnTo>
                <a:lnTo>
                  <a:pt x="672190" y="1554027"/>
                </a:lnTo>
                <a:lnTo>
                  <a:pt x="565087" y="1665849"/>
                </a:lnTo>
                <a:lnTo>
                  <a:pt x="554873" y="1510641"/>
                </a:lnTo>
                <a:lnTo>
                  <a:pt x="429411" y="1602582"/>
                </a:lnTo>
                <a:lnTo>
                  <a:pt x="446303" y="1447958"/>
                </a:lnTo>
                <a:lnTo>
                  <a:pt x="306782" y="1516716"/>
                </a:lnTo>
                <a:lnTo>
                  <a:pt x="350267" y="1367375"/>
                </a:lnTo>
                <a:lnTo>
                  <a:pt x="200926" y="1410861"/>
                </a:lnTo>
                <a:lnTo>
                  <a:pt x="269684" y="1271339"/>
                </a:lnTo>
                <a:lnTo>
                  <a:pt x="115060" y="1288232"/>
                </a:lnTo>
                <a:lnTo>
                  <a:pt x="207002" y="1162770"/>
                </a:lnTo>
                <a:lnTo>
                  <a:pt x="51793" y="1152555"/>
                </a:lnTo>
                <a:lnTo>
                  <a:pt x="164123" y="1044965"/>
                </a:lnTo>
                <a:lnTo>
                  <a:pt x="13047" y="1007954"/>
                </a:lnTo>
                <a:lnTo>
                  <a:pt x="142354" y="921504"/>
                </a:lnTo>
                <a:lnTo>
                  <a:pt x="0" y="858821"/>
                </a:lnTo>
                <a:lnTo>
                  <a:pt x="142999" y="795855"/>
                </a:lnTo>
                <a:lnTo>
                  <a:pt x="13188" y="708892"/>
                </a:lnTo>
                <a:lnTo>
                  <a:pt x="164299" y="672023"/>
                </a:lnTo>
                <a:lnTo>
                  <a:pt x="52070" y="564326"/>
                </a:lnTo>
                <a:lnTo>
                  <a:pt x="207288" y="554258"/>
                </a:lnTo>
                <a:lnTo>
                  <a:pt x="115465" y="428710"/>
                </a:lnTo>
                <a:lnTo>
                  <a:pt x="270073" y="445748"/>
                </a:lnTo>
                <a:lnTo>
                  <a:pt x="201446" y="306161"/>
                </a:lnTo>
                <a:lnTo>
                  <a:pt x="350747" y="349789"/>
                </a:lnTo>
                <a:lnTo>
                  <a:pt x="307402" y="200406"/>
                </a:lnTo>
                <a:lnTo>
                  <a:pt x="446858" y="269295"/>
                </a:lnTo>
                <a:lnTo>
                  <a:pt x="430112" y="114656"/>
                </a:lnTo>
                <a:lnTo>
                  <a:pt x="555487" y="206715"/>
                </a:lnTo>
                <a:lnTo>
                  <a:pt x="565848" y="51517"/>
                </a:lnTo>
                <a:lnTo>
                  <a:pt x="673333" y="163949"/>
                </a:lnTo>
                <a:lnTo>
                  <a:pt x="710486" y="12907"/>
                </a:lnTo>
                <a:lnTo>
                  <a:pt x="796422" y="14171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656272" y="2588278"/>
            <a:ext cx="2921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Mangal" panose="02040503050203030202" pitchFamily="18" charset="0"/>
                <a:cs typeface="Mangal" panose="02040503050203030202" pitchFamily="18" charset="0"/>
              </a:rPr>
              <a:t>Add your </a:t>
            </a:r>
            <a:r>
              <a:rPr lang="en-US" altLang="zh-CN" dirty="0">
                <a:latin typeface="Mangal" panose="02040503050203030202" pitchFamily="18" charset="0"/>
                <a:cs typeface="Mangal" panose="02040503050203030202" pitchFamily="18" charset="0"/>
              </a:rPr>
              <a:t>text </a:t>
            </a:r>
            <a:r>
              <a:rPr lang="en-US" altLang="zh-CN" dirty="0" smtClean="0">
                <a:latin typeface="Mangal" panose="02040503050203030202" pitchFamily="18" charset="0"/>
                <a:cs typeface="Mangal" panose="02040503050203030202" pitchFamily="18" charset="0"/>
              </a:rPr>
              <a:t>here</a:t>
            </a:r>
            <a:endParaRPr lang="zh-CN" altLang="en-US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16686" y="2915528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lorem ispum dolor sit adipiscing elit, sed diam nonummy </a:t>
            </a:r>
            <a:endParaRPr lang="zh-CN" altLang="en-US" dirty="0"/>
          </a:p>
        </p:txBody>
      </p:sp>
      <p:sp>
        <p:nvSpPr>
          <p:cNvPr id="39" name="椭圆 21"/>
          <p:cNvSpPr/>
          <p:nvPr/>
        </p:nvSpPr>
        <p:spPr>
          <a:xfrm>
            <a:off x="324390" y="2619614"/>
            <a:ext cx="557786" cy="557786"/>
          </a:xfrm>
          <a:custGeom>
            <a:avLst/>
            <a:gdLst/>
            <a:ahLst/>
            <a:cxnLst/>
            <a:rect l="l" t="t" r="r" b="b"/>
            <a:pathLst>
              <a:path w="1717642" h="1717642">
                <a:moveTo>
                  <a:pt x="858821" y="0"/>
                </a:moveTo>
                <a:lnTo>
                  <a:pt x="859225" y="918"/>
                </a:lnTo>
                <a:lnTo>
                  <a:pt x="859630" y="0"/>
                </a:lnTo>
                <a:lnTo>
                  <a:pt x="921895" y="141769"/>
                </a:lnTo>
                <a:lnTo>
                  <a:pt x="1007954" y="13047"/>
                </a:lnTo>
                <a:lnTo>
                  <a:pt x="1008193" y="14022"/>
                </a:lnTo>
                <a:lnTo>
                  <a:pt x="1008751" y="13189"/>
                </a:lnTo>
                <a:lnTo>
                  <a:pt x="1045453" y="163615"/>
                </a:lnTo>
                <a:lnTo>
                  <a:pt x="1152555" y="51793"/>
                </a:lnTo>
                <a:lnTo>
                  <a:pt x="1162770" y="207001"/>
                </a:lnTo>
                <a:lnTo>
                  <a:pt x="1288232" y="115060"/>
                </a:lnTo>
                <a:lnTo>
                  <a:pt x="1271339" y="269684"/>
                </a:lnTo>
                <a:lnTo>
                  <a:pt x="1410861" y="200926"/>
                </a:lnTo>
                <a:lnTo>
                  <a:pt x="1367375" y="350267"/>
                </a:lnTo>
                <a:lnTo>
                  <a:pt x="1516716" y="306782"/>
                </a:lnTo>
                <a:lnTo>
                  <a:pt x="1447958" y="446303"/>
                </a:lnTo>
                <a:lnTo>
                  <a:pt x="1602582" y="429411"/>
                </a:lnTo>
                <a:lnTo>
                  <a:pt x="1510641" y="554873"/>
                </a:lnTo>
                <a:lnTo>
                  <a:pt x="1665849" y="565087"/>
                </a:lnTo>
                <a:lnTo>
                  <a:pt x="1553518" y="672677"/>
                </a:lnTo>
                <a:lnTo>
                  <a:pt x="1704595" y="709688"/>
                </a:lnTo>
                <a:lnTo>
                  <a:pt x="1575288" y="796138"/>
                </a:lnTo>
                <a:lnTo>
                  <a:pt x="1717642" y="858821"/>
                </a:lnTo>
                <a:lnTo>
                  <a:pt x="1574644" y="921788"/>
                </a:lnTo>
                <a:lnTo>
                  <a:pt x="1704454" y="1008751"/>
                </a:lnTo>
                <a:lnTo>
                  <a:pt x="1553343" y="1045620"/>
                </a:lnTo>
                <a:lnTo>
                  <a:pt x="1665572" y="1153316"/>
                </a:lnTo>
                <a:lnTo>
                  <a:pt x="1510354" y="1163383"/>
                </a:lnTo>
                <a:lnTo>
                  <a:pt x="1602177" y="1288933"/>
                </a:lnTo>
                <a:lnTo>
                  <a:pt x="1447569" y="1271894"/>
                </a:lnTo>
                <a:lnTo>
                  <a:pt x="1516196" y="1411480"/>
                </a:lnTo>
                <a:lnTo>
                  <a:pt x="1366895" y="1367854"/>
                </a:lnTo>
                <a:lnTo>
                  <a:pt x="1410240" y="1517236"/>
                </a:lnTo>
                <a:lnTo>
                  <a:pt x="1270784" y="1448347"/>
                </a:lnTo>
                <a:lnTo>
                  <a:pt x="1287531" y="1602986"/>
                </a:lnTo>
                <a:lnTo>
                  <a:pt x="1162155" y="1510927"/>
                </a:lnTo>
                <a:lnTo>
                  <a:pt x="1151795" y="1666126"/>
                </a:lnTo>
                <a:lnTo>
                  <a:pt x="1044310" y="1553693"/>
                </a:lnTo>
                <a:lnTo>
                  <a:pt x="1007157" y="1704735"/>
                </a:lnTo>
                <a:lnTo>
                  <a:pt x="921219" y="1575933"/>
                </a:lnTo>
                <a:lnTo>
                  <a:pt x="858821" y="1717642"/>
                </a:lnTo>
                <a:lnTo>
                  <a:pt x="858417" y="1716725"/>
                </a:lnTo>
                <a:lnTo>
                  <a:pt x="858012" y="1717642"/>
                </a:lnTo>
                <a:lnTo>
                  <a:pt x="795747" y="1575874"/>
                </a:lnTo>
                <a:lnTo>
                  <a:pt x="709688" y="1704595"/>
                </a:lnTo>
                <a:lnTo>
                  <a:pt x="709449" y="1703621"/>
                </a:lnTo>
                <a:lnTo>
                  <a:pt x="708891" y="1704454"/>
                </a:lnTo>
                <a:lnTo>
                  <a:pt x="672190" y="1554027"/>
                </a:lnTo>
                <a:lnTo>
                  <a:pt x="565087" y="1665849"/>
                </a:lnTo>
                <a:lnTo>
                  <a:pt x="554873" y="1510641"/>
                </a:lnTo>
                <a:lnTo>
                  <a:pt x="429411" y="1602582"/>
                </a:lnTo>
                <a:lnTo>
                  <a:pt x="446303" y="1447958"/>
                </a:lnTo>
                <a:lnTo>
                  <a:pt x="306782" y="1516716"/>
                </a:lnTo>
                <a:lnTo>
                  <a:pt x="350267" y="1367375"/>
                </a:lnTo>
                <a:lnTo>
                  <a:pt x="200926" y="1410861"/>
                </a:lnTo>
                <a:lnTo>
                  <a:pt x="269684" y="1271339"/>
                </a:lnTo>
                <a:lnTo>
                  <a:pt x="115060" y="1288232"/>
                </a:lnTo>
                <a:lnTo>
                  <a:pt x="207002" y="1162770"/>
                </a:lnTo>
                <a:lnTo>
                  <a:pt x="51793" y="1152555"/>
                </a:lnTo>
                <a:lnTo>
                  <a:pt x="164123" y="1044965"/>
                </a:lnTo>
                <a:lnTo>
                  <a:pt x="13047" y="1007954"/>
                </a:lnTo>
                <a:lnTo>
                  <a:pt x="142354" y="921504"/>
                </a:lnTo>
                <a:lnTo>
                  <a:pt x="0" y="858821"/>
                </a:lnTo>
                <a:lnTo>
                  <a:pt x="142999" y="795855"/>
                </a:lnTo>
                <a:lnTo>
                  <a:pt x="13188" y="708892"/>
                </a:lnTo>
                <a:lnTo>
                  <a:pt x="164299" y="672023"/>
                </a:lnTo>
                <a:lnTo>
                  <a:pt x="52070" y="564326"/>
                </a:lnTo>
                <a:lnTo>
                  <a:pt x="207288" y="554258"/>
                </a:lnTo>
                <a:lnTo>
                  <a:pt x="115465" y="428710"/>
                </a:lnTo>
                <a:lnTo>
                  <a:pt x="270073" y="445748"/>
                </a:lnTo>
                <a:lnTo>
                  <a:pt x="201446" y="306161"/>
                </a:lnTo>
                <a:lnTo>
                  <a:pt x="350747" y="349789"/>
                </a:lnTo>
                <a:lnTo>
                  <a:pt x="307402" y="200406"/>
                </a:lnTo>
                <a:lnTo>
                  <a:pt x="446858" y="269295"/>
                </a:lnTo>
                <a:lnTo>
                  <a:pt x="430112" y="114656"/>
                </a:lnTo>
                <a:lnTo>
                  <a:pt x="555487" y="206715"/>
                </a:lnTo>
                <a:lnTo>
                  <a:pt x="565848" y="51517"/>
                </a:lnTo>
                <a:lnTo>
                  <a:pt x="673333" y="163949"/>
                </a:lnTo>
                <a:lnTo>
                  <a:pt x="710486" y="12907"/>
                </a:lnTo>
                <a:lnTo>
                  <a:pt x="796422" y="14171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02</a:t>
            </a:r>
            <a:endParaRPr lang="zh-CN" alt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56272" y="3698956"/>
            <a:ext cx="2921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Mangal" panose="02040503050203030202" pitchFamily="18" charset="0"/>
                <a:cs typeface="Mangal" panose="02040503050203030202" pitchFamily="18" charset="0"/>
              </a:rPr>
              <a:t>Add your </a:t>
            </a:r>
            <a:r>
              <a:rPr lang="en-US" altLang="zh-CN" dirty="0">
                <a:latin typeface="Mangal" panose="02040503050203030202" pitchFamily="18" charset="0"/>
                <a:cs typeface="Mangal" panose="02040503050203030202" pitchFamily="18" charset="0"/>
              </a:rPr>
              <a:t>text </a:t>
            </a:r>
            <a:r>
              <a:rPr lang="en-US" altLang="zh-CN" dirty="0" smtClean="0">
                <a:latin typeface="Mangal" panose="02040503050203030202" pitchFamily="18" charset="0"/>
                <a:cs typeface="Mangal" panose="02040503050203030202" pitchFamily="18" charset="0"/>
              </a:rPr>
              <a:t>here</a:t>
            </a:r>
            <a:endParaRPr lang="zh-CN" altLang="en-US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16686" y="4026206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dirty="0"/>
              <a:t>lorem ispum dolor sit adipiscing elit, sed diam nonummy </a:t>
            </a:r>
            <a:endParaRPr lang="zh-CN" altLang="en-US" dirty="0"/>
          </a:p>
        </p:txBody>
      </p:sp>
      <p:sp>
        <p:nvSpPr>
          <p:cNvPr id="42" name="椭圆 21"/>
          <p:cNvSpPr/>
          <p:nvPr/>
        </p:nvSpPr>
        <p:spPr>
          <a:xfrm>
            <a:off x="324390" y="3730292"/>
            <a:ext cx="557786" cy="557786"/>
          </a:xfrm>
          <a:custGeom>
            <a:avLst/>
            <a:gdLst/>
            <a:ahLst/>
            <a:cxnLst/>
            <a:rect l="l" t="t" r="r" b="b"/>
            <a:pathLst>
              <a:path w="1717642" h="1717642">
                <a:moveTo>
                  <a:pt x="858821" y="0"/>
                </a:moveTo>
                <a:lnTo>
                  <a:pt x="859225" y="918"/>
                </a:lnTo>
                <a:lnTo>
                  <a:pt x="859630" y="0"/>
                </a:lnTo>
                <a:lnTo>
                  <a:pt x="921895" y="141769"/>
                </a:lnTo>
                <a:lnTo>
                  <a:pt x="1007954" y="13047"/>
                </a:lnTo>
                <a:lnTo>
                  <a:pt x="1008193" y="14022"/>
                </a:lnTo>
                <a:lnTo>
                  <a:pt x="1008751" y="13189"/>
                </a:lnTo>
                <a:lnTo>
                  <a:pt x="1045453" y="163615"/>
                </a:lnTo>
                <a:lnTo>
                  <a:pt x="1152555" y="51793"/>
                </a:lnTo>
                <a:lnTo>
                  <a:pt x="1162770" y="207001"/>
                </a:lnTo>
                <a:lnTo>
                  <a:pt x="1288232" y="115060"/>
                </a:lnTo>
                <a:lnTo>
                  <a:pt x="1271339" y="269684"/>
                </a:lnTo>
                <a:lnTo>
                  <a:pt x="1410861" y="200926"/>
                </a:lnTo>
                <a:lnTo>
                  <a:pt x="1367375" y="350267"/>
                </a:lnTo>
                <a:lnTo>
                  <a:pt x="1516716" y="306782"/>
                </a:lnTo>
                <a:lnTo>
                  <a:pt x="1447958" y="446303"/>
                </a:lnTo>
                <a:lnTo>
                  <a:pt x="1602582" y="429411"/>
                </a:lnTo>
                <a:lnTo>
                  <a:pt x="1510641" y="554873"/>
                </a:lnTo>
                <a:lnTo>
                  <a:pt x="1665849" y="565087"/>
                </a:lnTo>
                <a:lnTo>
                  <a:pt x="1553518" y="672677"/>
                </a:lnTo>
                <a:lnTo>
                  <a:pt x="1704595" y="709688"/>
                </a:lnTo>
                <a:lnTo>
                  <a:pt x="1575288" y="796138"/>
                </a:lnTo>
                <a:lnTo>
                  <a:pt x="1717642" y="858821"/>
                </a:lnTo>
                <a:lnTo>
                  <a:pt x="1574644" y="921788"/>
                </a:lnTo>
                <a:lnTo>
                  <a:pt x="1704454" y="1008751"/>
                </a:lnTo>
                <a:lnTo>
                  <a:pt x="1553343" y="1045620"/>
                </a:lnTo>
                <a:lnTo>
                  <a:pt x="1665572" y="1153316"/>
                </a:lnTo>
                <a:lnTo>
                  <a:pt x="1510354" y="1163383"/>
                </a:lnTo>
                <a:lnTo>
                  <a:pt x="1602177" y="1288933"/>
                </a:lnTo>
                <a:lnTo>
                  <a:pt x="1447569" y="1271894"/>
                </a:lnTo>
                <a:lnTo>
                  <a:pt x="1516196" y="1411480"/>
                </a:lnTo>
                <a:lnTo>
                  <a:pt x="1366895" y="1367854"/>
                </a:lnTo>
                <a:lnTo>
                  <a:pt x="1410240" y="1517236"/>
                </a:lnTo>
                <a:lnTo>
                  <a:pt x="1270784" y="1448347"/>
                </a:lnTo>
                <a:lnTo>
                  <a:pt x="1287531" y="1602986"/>
                </a:lnTo>
                <a:lnTo>
                  <a:pt x="1162155" y="1510927"/>
                </a:lnTo>
                <a:lnTo>
                  <a:pt x="1151795" y="1666126"/>
                </a:lnTo>
                <a:lnTo>
                  <a:pt x="1044310" y="1553693"/>
                </a:lnTo>
                <a:lnTo>
                  <a:pt x="1007157" y="1704735"/>
                </a:lnTo>
                <a:lnTo>
                  <a:pt x="921219" y="1575933"/>
                </a:lnTo>
                <a:lnTo>
                  <a:pt x="858821" y="1717642"/>
                </a:lnTo>
                <a:lnTo>
                  <a:pt x="858417" y="1716725"/>
                </a:lnTo>
                <a:lnTo>
                  <a:pt x="858012" y="1717642"/>
                </a:lnTo>
                <a:lnTo>
                  <a:pt x="795747" y="1575874"/>
                </a:lnTo>
                <a:lnTo>
                  <a:pt x="709688" y="1704595"/>
                </a:lnTo>
                <a:lnTo>
                  <a:pt x="709449" y="1703621"/>
                </a:lnTo>
                <a:lnTo>
                  <a:pt x="708891" y="1704454"/>
                </a:lnTo>
                <a:lnTo>
                  <a:pt x="672190" y="1554027"/>
                </a:lnTo>
                <a:lnTo>
                  <a:pt x="565087" y="1665849"/>
                </a:lnTo>
                <a:lnTo>
                  <a:pt x="554873" y="1510641"/>
                </a:lnTo>
                <a:lnTo>
                  <a:pt x="429411" y="1602582"/>
                </a:lnTo>
                <a:lnTo>
                  <a:pt x="446303" y="1447958"/>
                </a:lnTo>
                <a:lnTo>
                  <a:pt x="306782" y="1516716"/>
                </a:lnTo>
                <a:lnTo>
                  <a:pt x="350267" y="1367375"/>
                </a:lnTo>
                <a:lnTo>
                  <a:pt x="200926" y="1410861"/>
                </a:lnTo>
                <a:lnTo>
                  <a:pt x="269684" y="1271339"/>
                </a:lnTo>
                <a:lnTo>
                  <a:pt x="115060" y="1288232"/>
                </a:lnTo>
                <a:lnTo>
                  <a:pt x="207002" y="1162770"/>
                </a:lnTo>
                <a:lnTo>
                  <a:pt x="51793" y="1152555"/>
                </a:lnTo>
                <a:lnTo>
                  <a:pt x="164123" y="1044965"/>
                </a:lnTo>
                <a:lnTo>
                  <a:pt x="13047" y="1007954"/>
                </a:lnTo>
                <a:lnTo>
                  <a:pt x="142354" y="921504"/>
                </a:lnTo>
                <a:lnTo>
                  <a:pt x="0" y="858821"/>
                </a:lnTo>
                <a:lnTo>
                  <a:pt x="142999" y="795855"/>
                </a:lnTo>
                <a:lnTo>
                  <a:pt x="13188" y="708892"/>
                </a:lnTo>
                <a:lnTo>
                  <a:pt x="164299" y="672023"/>
                </a:lnTo>
                <a:lnTo>
                  <a:pt x="52070" y="564326"/>
                </a:lnTo>
                <a:lnTo>
                  <a:pt x="207288" y="554258"/>
                </a:lnTo>
                <a:lnTo>
                  <a:pt x="115465" y="428710"/>
                </a:lnTo>
                <a:lnTo>
                  <a:pt x="270073" y="445748"/>
                </a:lnTo>
                <a:lnTo>
                  <a:pt x="201446" y="306161"/>
                </a:lnTo>
                <a:lnTo>
                  <a:pt x="350747" y="349789"/>
                </a:lnTo>
                <a:lnTo>
                  <a:pt x="307402" y="200406"/>
                </a:lnTo>
                <a:lnTo>
                  <a:pt x="446858" y="269295"/>
                </a:lnTo>
                <a:lnTo>
                  <a:pt x="430112" y="114656"/>
                </a:lnTo>
                <a:lnTo>
                  <a:pt x="555487" y="206715"/>
                </a:lnTo>
                <a:lnTo>
                  <a:pt x="565848" y="51517"/>
                </a:lnTo>
                <a:lnTo>
                  <a:pt x="673333" y="163949"/>
                </a:lnTo>
                <a:lnTo>
                  <a:pt x="710486" y="12907"/>
                </a:lnTo>
                <a:lnTo>
                  <a:pt x="796422" y="141710"/>
                </a:lnTo>
                <a:close/>
              </a:path>
            </a:pathLst>
          </a:cu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943350" y="770823"/>
            <a:ext cx="4347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diam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457436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35" grpId="0"/>
      <p:bldP spid="36" grpId="0" animBg="1"/>
      <p:bldP spid="37" grpId="0"/>
      <p:bldP spid="38" grpId="0"/>
      <p:bldP spid="39" grpId="0" animBg="1"/>
      <p:bldP spid="40" grpId="0"/>
      <p:bldP spid="41" grpId="0"/>
      <p:bldP spid="42" grpId="0" animBg="1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5400000">
            <a:off x="306348" y="262628"/>
            <a:ext cx="679206" cy="644202"/>
            <a:chOff x="1318352" y="1779662"/>
            <a:chExt cx="1386628" cy="1315166"/>
          </a:xfrm>
        </p:grpSpPr>
        <p:sp>
          <p:nvSpPr>
            <p:cNvPr id="3" name="等腰三角形 2"/>
            <p:cNvSpPr/>
            <p:nvPr/>
          </p:nvSpPr>
          <p:spPr>
            <a:xfrm rot="10800000" flipV="1">
              <a:off x="2009421" y="2433893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10800000" flipV="1">
              <a:off x="1662042" y="1779662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flipV="1">
              <a:off x="1667629" y="2436707"/>
              <a:ext cx="695559" cy="658121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0800000" flipV="1">
              <a:off x="1318352" y="2436593"/>
              <a:ext cx="695559" cy="658121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100392" y="0"/>
            <a:ext cx="719758" cy="839790"/>
            <a:chOff x="8100392" y="0"/>
            <a:chExt cx="719758" cy="839790"/>
          </a:xfrm>
        </p:grpSpPr>
        <p:sp>
          <p:nvSpPr>
            <p:cNvPr id="8" name="矩形 7"/>
            <p:cNvSpPr/>
            <p:nvPr/>
          </p:nvSpPr>
          <p:spPr>
            <a:xfrm>
              <a:off x="8100392" y="0"/>
              <a:ext cx="719758" cy="695774"/>
            </a:xfrm>
            <a:prstGeom prst="rect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8100392" y="695774"/>
              <a:ext cx="719758" cy="144016"/>
            </a:xfrm>
            <a:prstGeom prst="rect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00392" y="14294"/>
              <a:ext cx="719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100392" y="302914"/>
              <a:ext cx="7197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part</a:t>
              </a:r>
              <a:endParaRPr lang="zh-CN" altLang="en-US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851275" y="2560633"/>
            <a:ext cx="4957000" cy="225818"/>
            <a:chOff x="3851275" y="2560633"/>
            <a:chExt cx="4957000" cy="225818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3851275" y="2560633"/>
              <a:ext cx="2603375" cy="0"/>
            </a:xfrm>
            <a:prstGeom prst="line">
              <a:avLst/>
            </a:prstGeom>
            <a:ln w="19050">
              <a:solidFill>
                <a:srgbClr val="DA1F2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任意多边形 15"/>
            <p:cNvSpPr/>
            <p:nvPr/>
          </p:nvSpPr>
          <p:spPr>
            <a:xfrm>
              <a:off x="6442775" y="2560633"/>
              <a:ext cx="226864" cy="225818"/>
            </a:xfrm>
            <a:custGeom>
              <a:avLst/>
              <a:gdLst>
                <a:gd name="connsiteX0" fmla="*/ 0 w 2576946"/>
                <a:gd name="connsiteY0" fmla="*/ 11875 h 2565070"/>
                <a:gd name="connsiteX1" fmla="*/ 1294411 w 2576946"/>
                <a:gd name="connsiteY1" fmla="*/ 2565070 h 2565070"/>
                <a:gd name="connsiteX2" fmla="*/ 2576946 w 2576946"/>
                <a:gd name="connsiteY2" fmla="*/ 0 h 2565070"/>
                <a:gd name="connsiteX3" fmla="*/ 2576946 w 2576946"/>
                <a:gd name="connsiteY3" fmla="*/ 0 h 256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6946" h="2565070">
                  <a:moveTo>
                    <a:pt x="0" y="11875"/>
                  </a:moveTo>
                  <a:lnTo>
                    <a:pt x="1294411" y="2565070"/>
                  </a:lnTo>
                  <a:lnTo>
                    <a:pt x="2576946" y="0"/>
                  </a:lnTo>
                  <a:lnTo>
                    <a:pt x="2576946" y="0"/>
                  </a:lnTo>
                </a:path>
              </a:pathLst>
            </a:custGeom>
            <a:noFill/>
            <a:ln w="19050">
              <a:solidFill>
                <a:srgbClr val="DA1F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6669639" y="2564289"/>
              <a:ext cx="2138636" cy="0"/>
            </a:xfrm>
            <a:prstGeom prst="line">
              <a:avLst/>
            </a:prstGeom>
            <a:ln w="19050">
              <a:solidFill>
                <a:srgbClr val="DA1F2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矩形 28"/>
          <p:cNvSpPr/>
          <p:nvPr/>
        </p:nvSpPr>
        <p:spPr>
          <a:xfrm>
            <a:off x="325229" y="3435350"/>
            <a:ext cx="3238659" cy="1708150"/>
          </a:xfrm>
          <a:prstGeom prst="rect">
            <a:avLst/>
          </a:prstGeom>
          <a:solidFill>
            <a:srgbClr val="40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851276" y="3440961"/>
            <a:ext cx="2736850" cy="1708150"/>
          </a:xfrm>
          <a:prstGeom prst="rect">
            <a:avLst/>
          </a:prstGeom>
          <a:blipFill dpi="0" rotWithShape="1">
            <a:blip r:embed="rId2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3884041" y="1440033"/>
            <a:ext cx="747775" cy="790314"/>
            <a:chOff x="3884041" y="1440033"/>
            <a:chExt cx="747775" cy="790314"/>
          </a:xfrm>
        </p:grpSpPr>
        <p:sp>
          <p:nvSpPr>
            <p:cNvPr id="34" name="等腰三角形 33"/>
            <p:cNvSpPr/>
            <p:nvPr/>
          </p:nvSpPr>
          <p:spPr>
            <a:xfrm rot="6263222">
              <a:off x="3862772" y="1461302"/>
              <a:ext cx="790314" cy="747775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3945563" y="1592197"/>
              <a:ext cx="285148" cy="438484"/>
              <a:chOff x="579081" y="1287047"/>
              <a:chExt cx="384441" cy="591172"/>
            </a:xfrm>
          </p:grpSpPr>
          <p:sp>
            <p:nvSpPr>
              <p:cNvPr id="42" name="Freeform 117"/>
              <p:cNvSpPr>
                <a:spLocks noEditPoints="1"/>
              </p:cNvSpPr>
              <p:nvPr/>
            </p:nvSpPr>
            <p:spPr bwMode="auto">
              <a:xfrm>
                <a:off x="579081" y="1294301"/>
                <a:ext cx="377187" cy="583918"/>
              </a:xfrm>
              <a:custGeom>
                <a:avLst/>
                <a:gdLst>
                  <a:gd name="T0" fmla="*/ 35 w 44"/>
                  <a:gd name="T1" fmla="*/ 0 h 68"/>
                  <a:gd name="T2" fmla="*/ 9 w 44"/>
                  <a:gd name="T3" fmla="*/ 0 h 68"/>
                  <a:gd name="T4" fmla="*/ 0 w 44"/>
                  <a:gd name="T5" fmla="*/ 9 h 68"/>
                  <a:gd name="T6" fmla="*/ 0 w 44"/>
                  <a:gd name="T7" fmla="*/ 59 h 68"/>
                  <a:gd name="T8" fmla="*/ 9 w 44"/>
                  <a:gd name="T9" fmla="*/ 68 h 68"/>
                  <a:gd name="T10" fmla="*/ 35 w 44"/>
                  <a:gd name="T11" fmla="*/ 68 h 68"/>
                  <a:gd name="T12" fmla="*/ 44 w 44"/>
                  <a:gd name="T13" fmla="*/ 59 h 68"/>
                  <a:gd name="T14" fmla="*/ 44 w 44"/>
                  <a:gd name="T15" fmla="*/ 9 h 68"/>
                  <a:gd name="T16" fmla="*/ 35 w 44"/>
                  <a:gd name="T17" fmla="*/ 0 h 68"/>
                  <a:gd name="T18" fmla="*/ 22 w 44"/>
                  <a:gd name="T19" fmla="*/ 65 h 68"/>
                  <a:gd name="T20" fmla="*/ 18 w 44"/>
                  <a:gd name="T21" fmla="*/ 61 h 68"/>
                  <a:gd name="T22" fmla="*/ 22 w 44"/>
                  <a:gd name="T23" fmla="*/ 57 h 68"/>
                  <a:gd name="T24" fmla="*/ 26 w 44"/>
                  <a:gd name="T25" fmla="*/ 61 h 68"/>
                  <a:gd name="T26" fmla="*/ 22 w 44"/>
                  <a:gd name="T27" fmla="*/ 65 h 68"/>
                  <a:gd name="T28" fmla="*/ 40 w 44"/>
                  <a:gd name="T29" fmla="*/ 48 h 68"/>
                  <a:gd name="T30" fmla="*/ 32 w 44"/>
                  <a:gd name="T31" fmla="*/ 55 h 68"/>
                  <a:gd name="T32" fmla="*/ 12 w 44"/>
                  <a:gd name="T33" fmla="*/ 55 h 68"/>
                  <a:gd name="T34" fmla="*/ 5 w 44"/>
                  <a:gd name="T35" fmla="*/ 48 h 68"/>
                  <a:gd name="T36" fmla="*/ 5 w 44"/>
                  <a:gd name="T37" fmla="*/ 13 h 68"/>
                  <a:gd name="T38" fmla="*/ 12 w 44"/>
                  <a:gd name="T39" fmla="*/ 6 h 68"/>
                  <a:gd name="T40" fmla="*/ 32 w 44"/>
                  <a:gd name="T41" fmla="*/ 6 h 68"/>
                  <a:gd name="T42" fmla="*/ 40 w 44"/>
                  <a:gd name="T43" fmla="*/ 13 h 68"/>
                  <a:gd name="T44" fmla="*/ 40 w 44"/>
                  <a:gd name="T45" fmla="*/ 4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" h="68">
                    <a:moveTo>
                      <a:pt x="35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4"/>
                      <a:pt x="4" y="68"/>
                      <a:pt x="9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40" y="68"/>
                      <a:pt x="44" y="64"/>
                      <a:pt x="44" y="5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4"/>
                      <a:pt x="40" y="0"/>
                      <a:pt x="35" y="0"/>
                    </a:cubicBezTo>
                    <a:close/>
                    <a:moveTo>
                      <a:pt x="22" y="65"/>
                    </a:moveTo>
                    <a:cubicBezTo>
                      <a:pt x="20" y="65"/>
                      <a:pt x="18" y="64"/>
                      <a:pt x="18" y="61"/>
                    </a:cubicBezTo>
                    <a:cubicBezTo>
                      <a:pt x="18" y="59"/>
                      <a:pt x="20" y="57"/>
                      <a:pt x="22" y="57"/>
                    </a:cubicBezTo>
                    <a:cubicBezTo>
                      <a:pt x="24" y="57"/>
                      <a:pt x="26" y="59"/>
                      <a:pt x="26" y="61"/>
                    </a:cubicBezTo>
                    <a:cubicBezTo>
                      <a:pt x="26" y="64"/>
                      <a:pt x="24" y="65"/>
                      <a:pt x="22" y="65"/>
                    </a:cubicBezTo>
                    <a:close/>
                    <a:moveTo>
                      <a:pt x="40" y="48"/>
                    </a:moveTo>
                    <a:cubicBezTo>
                      <a:pt x="40" y="52"/>
                      <a:pt x="36" y="55"/>
                      <a:pt x="3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8" y="55"/>
                      <a:pt x="5" y="52"/>
                      <a:pt x="5" y="4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9"/>
                      <a:pt x="8" y="6"/>
                      <a:pt x="12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6" y="6"/>
                      <a:pt x="40" y="9"/>
                      <a:pt x="40" y="13"/>
                    </a:cubicBezTo>
                    <a:lnTo>
                      <a:pt x="40" y="48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118"/>
              <p:cNvSpPr>
                <a:spLocks noEditPoints="1"/>
              </p:cNvSpPr>
              <p:nvPr/>
            </p:nvSpPr>
            <p:spPr bwMode="auto">
              <a:xfrm>
                <a:off x="586335" y="1287047"/>
                <a:ext cx="377187" cy="580291"/>
              </a:xfrm>
              <a:custGeom>
                <a:avLst/>
                <a:gdLst>
                  <a:gd name="T0" fmla="*/ 35 w 44"/>
                  <a:gd name="T1" fmla="*/ 0 h 68"/>
                  <a:gd name="T2" fmla="*/ 10 w 44"/>
                  <a:gd name="T3" fmla="*/ 0 h 68"/>
                  <a:gd name="T4" fmla="*/ 0 w 44"/>
                  <a:gd name="T5" fmla="*/ 9 h 68"/>
                  <a:gd name="T6" fmla="*/ 0 w 44"/>
                  <a:gd name="T7" fmla="*/ 59 h 68"/>
                  <a:gd name="T8" fmla="*/ 10 w 44"/>
                  <a:gd name="T9" fmla="*/ 68 h 68"/>
                  <a:gd name="T10" fmla="*/ 35 w 44"/>
                  <a:gd name="T11" fmla="*/ 68 h 68"/>
                  <a:gd name="T12" fmla="*/ 44 w 44"/>
                  <a:gd name="T13" fmla="*/ 59 h 68"/>
                  <a:gd name="T14" fmla="*/ 44 w 44"/>
                  <a:gd name="T15" fmla="*/ 9 h 68"/>
                  <a:gd name="T16" fmla="*/ 35 w 44"/>
                  <a:gd name="T17" fmla="*/ 0 h 68"/>
                  <a:gd name="T18" fmla="*/ 22 w 44"/>
                  <a:gd name="T19" fmla="*/ 65 h 68"/>
                  <a:gd name="T20" fmla="*/ 18 w 44"/>
                  <a:gd name="T21" fmla="*/ 61 h 68"/>
                  <a:gd name="T22" fmla="*/ 22 w 44"/>
                  <a:gd name="T23" fmla="*/ 57 h 68"/>
                  <a:gd name="T24" fmla="*/ 26 w 44"/>
                  <a:gd name="T25" fmla="*/ 61 h 68"/>
                  <a:gd name="T26" fmla="*/ 22 w 44"/>
                  <a:gd name="T27" fmla="*/ 65 h 68"/>
                  <a:gd name="T28" fmla="*/ 40 w 44"/>
                  <a:gd name="T29" fmla="*/ 48 h 68"/>
                  <a:gd name="T30" fmla="*/ 33 w 44"/>
                  <a:gd name="T31" fmla="*/ 55 h 68"/>
                  <a:gd name="T32" fmla="*/ 12 w 44"/>
                  <a:gd name="T33" fmla="*/ 55 h 68"/>
                  <a:gd name="T34" fmla="*/ 5 w 44"/>
                  <a:gd name="T35" fmla="*/ 48 h 68"/>
                  <a:gd name="T36" fmla="*/ 5 w 44"/>
                  <a:gd name="T37" fmla="*/ 13 h 68"/>
                  <a:gd name="T38" fmla="*/ 12 w 44"/>
                  <a:gd name="T39" fmla="*/ 6 h 68"/>
                  <a:gd name="T40" fmla="*/ 33 w 44"/>
                  <a:gd name="T41" fmla="*/ 6 h 68"/>
                  <a:gd name="T42" fmla="*/ 40 w 44"/>
                  <a:gd name="T43" fmla="*/ 13 h 68"/>
                  <a:gd name="T44" fmla="*/ 40 w 44"/>
                  <a:gd name="T45" fmla="*/ 4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" h="68">
                    <a:moveTo>
                      <a:pt x="3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4"/>
                      <a:pt x="5" y="68"/>
                      <a:pt x="10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40" y="68"/>
                      <a:pt x="44" y="64"/>
                      <a:pt x="44" y="5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4"/>
                      <a:pt x="40" y="0"/>
                      <a:pt x="35" y="0"/>
                    </a:cubicBezTo>
                    <a:close/>
                    <a:moveTo>
                      <a:pt x="22" y="65"/>
                    </a:moveTo>
                    <a:cubicBezTo>
                      <a:pt x="20" y="65"/>
                      <a:pt x="18" y="63"/>
                      <a:pt x="18" y="61"/>
                    </a:cubicBezTo>
                    <a:cubicBezTo>
                      <a:pt x="18" y="59"/>
                      <a:pt x="20" y="57"/>
                      <a:pt x="22" y="57"/>
                    </a:cubicBezTo>
                    <a:cubicBezTo>
                      <a:pt x="25" y="57"/>
                      <a:pt x="26" y="59"/>
                      <a:pt x="26" y="61"/>
                    </a:cubicBezTo>
                    <a:cubicBezTo>
                      <a:pt x="26" y="63"/>
                      <a:pt x="25" y="65"/>
                      <a:pt x="22" y="65"/>
                    </a:cubicBezTo>
                    <a:close/>
                    <a:moveTo>
                      <a:pt x="40" y="48"/>
                    </a:moveTo>
                    <a:cubicBezTo>
                      <a:pt x="40" y="51"/>
                      <a:pt x="37" y="55"/>
                      <a:pt x="33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8" y="55"/>
                      <a:pt x="5" y="51"/>
                      <a:pt x="5" y="4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9"/>
                      <a:pt x="8" y="6"/>
                      <a:pt x="12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7" y="6"/>
                      <a:pt x="40" y="9"/>
                      <a:pt x="40" y="13"/>
                    </a:cubicBezTo>
                    <a:lnTo>
                      <a:pt x="40" y="4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4565080" y="932550"/>
            <a:ext cx="747775" cy="790314"/>
            <a:chOff x="4565080" y="932550"/>
            <a:chExt cx="747775" cy="790314"/>
          </a:xfrm>
        </p:grpSpPr>
        <p:sp>
          <p:nvSpPr>
            <p:cNvPr id="32" name="等腰三角形 31"/>
            <p:cNvSpPr/>
            <p:nvPr/>
          </p:nvSpPr>
          <p:spPr>
            <a:xfrm rot="16200000">
              <a:off x="4543811" y="953819"/>
              <a:ext cx="790314" cy="747775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4938968" y="1079923"/>
              <a:ext cx="331572" cy="485230"/>
              <a:chOff x="-656704" y="2825656"/>
              <a:chExt cx="446097" cy="652828"/>
            </a:xfrm>
          </p:grpSpPr>
          <p:sp>
            <p:nvSpPr>
              <p:cNvPr id="45" name="Freeform 150"/>
              <p:cNvSpPr>
                <a:spLocks noEditPoints="1"/>
              </p:cNvSpPr>
              <p:nvPr/>
            </p:nvSpPr>
            <p:spPr bwMode="auto">
              <a:xfrm>
                <a:off x="-562407" y="2832910"/>
                <a:ext cx="246622" cy="413458"/>
              </a:xfrm>
              <a:custGeom>
                <a:avLst/>
                <a:gdLst>
                  <a:gd name="T0" fmla="*/ 13 w 29"/>
                  <a:gd name="T1" fmla="*/ 48 h 48"/>
                  <a:gd name="T2" fmla="*/ 16 w 29"/>
                  <a:gd name="T3" fmla="*/ 48 h 48"/>
                  <a:gd name="T4" fmla="*/ 29 w 29"/>
                  <a:gd name="T5" fmla="*/ 37 h 48"/>
                  <a:gd name="T6" fmla="*/ 29 w 29"/>
                  <a:gd name="T7" fmla="*/ 24 h 48"/>
                  <a:gd name="T8" fmla="*/ 29 w 29"/>
                  <a:gd name="T9" fmla="*/ 22 h 48"/>
                  <a:gd name="T10" fmla="*/ 29 w 29"/>
                  <a:gd name="T11" fmla="*/ 12 h 48"/>
                  <a:gd name="T12" fmla="*/ 16 w 29"/>
                  <a:gd name="T13" fmla="*/ 0 h 48"/>
                  <a:gd name="T14" fmla="*/ 13 w 29"/>
                  <a:gd name="T15" fmla="*/ 0 h 48"/>
                  <a:gd name="T16" fmla="*/ 0 w 29"/>
                  <a:gd name="T17" fmla="*/ 12 h 48"/>
                  <a:gd name="T18" fmla="*/ 0 w 29"/>
                  <a:gd name="T19" fmla="*/ 22 h 48"/>
                  <a:gd name="T20" fmla="*/ 0 w 29"/>
                  <a:gd name="T21" fmla="*/ 24 h 48"/>
                  <a:gd name="T22" fmla="*/ 0 w 29"/>
                  <a:gd name="T23" fmla="*/ 37 h 48"/>
                  <a:gd name="T24" fmla="*/ 13 w 29"/>
                  <a:gd name="T25" fmla="*/ 48 h 48"/>
                  <a:gd name="T26" fmla="*/ 27 w 29"/>
                  <a:gd name="T27" fmla="*/ 37 h 48"/>
                  <a:gd name="T28" fmla="*/ 16 w 29"/>
                  <a:gd name="T29" fmla="*/ 46 h 48"/>
                  <a:gd name="T30" fmla="*/ 13 w 29"/>
                  <a:gd name="T31" fmla="*/ 46 h 48"/>
                  <a:gd name="T32" fmla="*/ 2 w 29"/>
                  <a:gd name="T33" fmla="*/ 37 h 48"/>
                  <a:gd name="T34" fmla="*/ 2 w 29"/>
                  <a:gd name="T35" fmla="*/ 25 h 48"/>
                  <a:gd name="T36" fmla="*/ 27 w 29"/>
                  <a:gd name="T37" fmla="*/ 25 h 48"/>
                  <a:gd name="T38" fmla="*/ 27 w 29"/>
                  <a:gd name="T39" fmla="*/ 3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9" h="48">
                    <a:moveTo>
                      <a:pt x="13" y="48"/>
                    </a:moveTo>
                    <a:cubicBezTo>
                      <a:pt x="16" y="48"/>
                      <a:pt x="16" y="48"/>
                      <a:pt x="16" y="48"/>
                    </a:cubicBezTo>
                    <a:cubicBezTo>
                      <a:pt x="23" y="48"/>
                      <a:pt x="29" y="43"/>
                      <a:pt x="29" y="37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3"/>
                      <a:pt x="29" y="2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5"/>
                      <a:pt x="23" y="0"/>
                      <a:pt x="1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0" y="24"/>
                      <a:pt x="0" y="2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43"/>
                      <a:pt x="5" y="48"/>
                      <a:pt x="13" y="48"/>
                    </a:cubicBezTo>
                    <a:close/>
                    <a:moveTo>
                      <a:pt x="27" y="37"/>
                    </a:moveTo>
                    <a:cubicBezTo>
                      <a:pt x="27" y="42"/>
                      <a:pt x="22" y="46"/>
                      <a:pt x="16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7" y="46"/>
                      <a:pt x="2" y="42"/>
                      <a:pt x="2" y="37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7" y="25"/>
                      <a:pt x="27" y="25"/>
                      <a:pt x="27" y="25"/>
                    </a:cubicBezTo>
                    <a:lnTo>
                      <a:pt x="27" y="37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51"/>
              <p:cNvSpPr>
                <a:spLocks/>
              </p:cNvSpPr>
              <p:nvPr/>
            </p:nvSpPr>
            <p:spPr bwMode="auto">
              <a:xfrm>
                <a:off x="-656704" y="3133936"/>
                <a:ext cx="435216" cy="344548"/>
              </a:xfrm>
              <a:custGeom>
                <a:avLst/>
                <a:gdLst>
                  <a:gd name="T0" fmla="*/ 51 w 51"/>
                  <a:gd name="T1" fmla="*/ 2 h 40"/>
                  <a:gd name="T2" fmla="*/ 48 w 51"/>
                  <a:gd name="T3" fmla="*/ 0 h 40"/>
                  <a:gd name="T4" fmla="*/ 45 w 51"/>
                  <a:gd name="T5" fmla="*/ 2 h 40"/>
                  <a:gd name="T6" fmla="*/ 25 w 51"/>
                  <a:gd name="T7" fmla="*/ 22 h 40"/>
                  <a:gd name="T8" fmla="*/ 5 w 51"/>
                  <a:gd name="T9" fmla="*/ 2 h 40"/>
                  <a:gd name="T10" fmla="*/ 3 w 51"/>
                  <a:gd name="T11" fmla="*/ 0 h 40"/>
                  <a:gd name="T12" fmla="*/ 0 w 51"/>
                  <a:gd name="T13" fmla="*/ 2 h 40"/>
                  <a:gd name="T14" fmla="*/ 23 w 51"/>
                  <a:gd name="T15" fmla="*/ 27 h 40"/>
                  <a:gd name="T16" fmla="*/ 23 w 51"/>
                  <a:gd name="T17" fmla="*/ 35 h 40"/>
                  <a:gd name="T18" fmla="*/ 10 w 51"/>
                  <a:gd name="T19" fmla="*/ 35 h 40"/>
                  <a:gd name="T20" fmla="*/ 7 w 51"/>
                  <a:gd name="T21" fmla="*/ 38 h 40"/>
                  <a:gd name="T22" fmla="*/ 10 w 51"/>
                  <a:gd name="T23" fmla="*/ 40 h 40"/>
                  <a:gd name="T24" fmla="*/ 41 w 51"/>
                  <a:gd name="T25" fmla="*/ 40 h 40"/>
                  <a:gd name="T26" fmla="*/ 43 w 51"/>
                  <a:gd name="T27" fmla="*/ 38 h 40"/>
                  <a:gd name="T28" fmla="*/ 41 w 51"/>
                  <a:gd name="T29" fmla="*/ 35 h 40"/>
                  <a:gd name="T30" fmla="*/ 28 w 51"/>
                  <a:gd name="T31" fmla="*/ 35 h 40"/>
                  <a:gd name="T32" fmla="*/ 28 w 51"/>
                  <a:gd name="T33" fmla="*/ 27 h 40"/>
                  <a:gd name="T34" fmla="*/ 51 w 51"/>
                  <a:gd name="T35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" h="40">
                    <a:moveTo>
                      <a:pt x="51" y="2"/>
                    </a:moveTo>
                    <a:cubicBezTo>
                      <a:pt x="51" y="1"/>
                      <a:pt x="49" y="0"/>
                      <a:pt x="48" y="0"/>
                    </a:cubicBezTo>
                    <a:cubicBezTo>
                      <a:pt x="47" y="0"/>
                      <a:pt x="45" y="1"/>
                      <a:pt x="45" y="2"/>
                    </a:cubicBezTo>
                    <a:cubicBezTo>
                      <a:pt x="45" y="13"/>
                      <a:pt x="36" y="22"/>
                      <a:pt x="25" y="22"/>
                    </a:cubicBezTo>
                    <a:cubicBezTo>
                      <a:pt x="14" y="22"/>
                      <a:pt x="5" y="13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5"/>
                      <a:pt x="10" y="26"/>
                      <a:pt x="23" y="27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9" y="35"/>
                      <a:pt x="7" y="36"/>
                      <a:pt x="7" y="38"/>
                    </a:cubicBezTo>
                    <a:cubicBezTo>
                      <a:pt x="7" y="39"/>
                      <a:pt x="9" y="40"/>
                      <a:pt x="10" y="40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2" y="40"/>
                      <a:pt x="43" y="39"/>
                      <a:pt x="43" y="38"/>
                    </a:cubicBezTo>
                    <a:cubicBezTo>
                      <a:pt x="43" y="36"/>
                      <a:pt x="42" y="35"/>
                      <a:pt x="41" y="35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41" y="26"/>
                      <a:pt x="51" y="15"/>
                      <a:pt x="51" y="2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52"/>
              <p:cNvSpPr>
                <a:spLocks noEditPoints="1"/>
              </p:cNvSpPr>
              <p:nvPr/>
            </p:nvSpPr>
            <p:spPr bwMode="auto">
              <a:xfrm>
                <a:off x="-555153" y="2825656"/>
                <a:ext cx="250249" cy="409831"/>
              </a:xfrm>
              <a:custGeom>
                <a:avLst/>
                <a:gdLst>
                  <a:gd name="T0" fmla="*/ 13 w 29"/>
                  <a:gd name="T1" fmla="*/ 48 h 48"/>
                  <a:gd name="T2" fmla="*/ 16 w 29"/>
                  <a:gd name="T3" fmla="*/ 48 h 48"/>
                  <a:gd name="T4" fmla="*/ 29 w 29"/>
                  <a:gd name="T5" fmla="*/ 36 h 48"/>
                  <a:gd name="T6" fmla="*/ 29 w 29"/>
                  <a:gd name="T7" fmla="*/ 24 h 48"/>
                  <a:gd name="T8" fmla="*/ 29 w 29"/>
                  <a:gd name="T9" fmla="*/ 22 h 48"/>
                  <a:gd name="T10" fmla="*/ 29 w 29"/>
                  <a:gd name="T11" fmla="*/ 12 h 48"/>
                  <a:gd name="T12" fmla="*/ 16 w 29"/>
                  <a:gd name="T13" fmla="*/ 0 h 48"/>
                  <a:gd name="T14" fmla="*/ 13 w 29"/>
                  <a:gd name="T15" fmla="*/ 0 h 48"/>
                  <a:gd name="T16" fmla="*/ 0 w 29"/>
                  <a:gd name="T17" fmla="*/ 12 h 48"/>
                  <a:gd name="T18" fmla="*/ 0 w 29"/>
                  <a:gd name="T19" fmla="*/ 22 h 48"/>
                  <a:gd name="T20" fmla="*/ 0 w 29"/>
                  <a:gd name="T21" fmla="*/ 24 h 48"/>
                  <a:gd name="T22" fmla="*/ 0 w 29"/>
                  <a:gd name="T23" fmla="*/ 36 h 48"/>
                  <a:gd name="T24" fmla="*/ 13 w 29"/>
                  <a:gd name="T25" fmla="*/ 48 h 48"/>
                  <a:gd name="T26" fmla="*/ 27 w 29"/>
                  <a:gd name="T27" fmla="*/ 36 h 48"/>
                  <a:gd name="T28" fmla="*/ 16 w 29"/>
                  <a:gd name="T29" fmla="*/ 46 h 48"/>
                  <a:gd name="T30" fmla="*/ 13 w 29"/>
                  <a:gd name="T31" fmla="*/ 46 h 48"/>
                  <a:gd name="T32" fmla="*/ 2 w 29"/>
                  <a:gd name="T33" fmla="*/ 36 h 48"/>
                  <a:gd name="T34" fmla="*/ 2 w 29"/>
                  <a:gd name="T35" fmla="*/ 25 h 48"/>
                  <a:gd name="T36" fmla="*/ 27 w 29"/>
                  <a:gd name="T37" fmla="*/ 25 h 48"/>
                  <a:gd name="T38" fmla="*/ 27 w 29"/>
                  <a:gd name="T39" fmla="*/ 3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9" h="48">
                    <a:moveTo>
                      <a:pt x="13" y="48"/>
                    </a:moveTo>
                    <a:cubicBezTo>
                      <a:pt x="16" y="48"/>
                      <a:pt x="16" y="48"/>
                      <a:pt x="16" y="48"/>
                    </a:cubicBezTo>
                    <a:cubicBezTo>
                      <a:pt x="23" y="48"/>
                      <a:pt x="29" y="43"/>
                      <a:pt x="29" y="36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3"/>
                      <a:pt x="29" y="2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5"/>
                      <a:pt x="23" y="0"/>
                      <a:pt x="1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0" y="24"/>
                      <a:pt x="0" y="24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3"/>
                      <a:pt x="6" y="48"/>
                      <a:pt x="13" y="48"/>
                    </a:cubicBezTo>
                    <a:close/>
                    <a:moveTo>
                      <a:pt x="27" y="36"/>
                    </a:moveTo>
                    <a:cubicBezTo>
                      <a:pt x="27" y="42"/>
                      <a:pt x="22" y="46"/>
                      <a:pt x="16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7" y="46"/>
                      <a:pt x="2" y="42"/>
                      <a:pt x="2" y="36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7" y="25"/>
                      <a:pt x="27" y="25"/>
                      <a:pt x="27" y="25"/>
                    </a:cubicBezTo>
                    <a:lnTo>
                      <a:pt x="27" y="3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53"/>
              <p:cNvSpPr>
                <a:spLocks/>
              </p:cNvSpPr>
              <p:nvPr/>
            </p:nvSpPr>
            <p:spPr bwMode="auto">
              <a:xfrm>
                <a:off x="-649450" y="3115802"/>
                <a:ext cx="438843" cy="351802"/>
              </a:xfrm>
              <a:custGeom>
                <a:avLst/>
                <a:gdLst>
                  <a:gd name="T0" fmla="*/ 51 w 51"/>
                  <a:gd name="T1" fmla="*/ 3 h 41"/>
                  <a:gd name="T2" fmla="*/ 48 w 51"/>
                  <a:gd name="T3" fmla="*/ 0 h 41"/>
                  <a:gd name="T4" fmla="*/ 46 w 51"/>
                  <a:gd name="T5" fmla="*/ 3 h 41"/>
                  <a:gd name="T6" fmla="*/ 26 w 51"/>
                  <a:gd name="T7" fmla="*/ 23 h 41"/>
                  <a:gd name="T8" fmla="*/ 6 w 51"/>
                  <a:gd name="T9" fmla="*/ 3 h 41"/>
                  <a:gd name="T10" fmla="*/ 3 w 51"/>
                  <a:gd name="T11" fmla="*/ 0 h 41"/>
                  <a:gd name="T12" fmla="*/ 0 w 51"/>
                  <a:gd name="T13" fmla="*/ 3 h 41"/>
                  <a:gd name="T14" fmla="*/ 23 w 51"/>
                  <a:gd name="T15" fmla="*/ 28 h 41"/>
                  <a:gd name="T16" fmla="*/ 23 w 51"/>
                  <a:gd name="T17" fmla="*/ 36 h 41"/>
                  <a:gd name="T18" fmla="*/ 10 w 51"/>
                  <a:gd name="T19" fmla="*/ 36 h 41"/>
                  <a:gd name="T20" fmla="*/ 8 w 51"/>
                  <a:gd name="T21" fmla="*/ 39 h 41"/>
                  <a:gd name="T22" fmla="*/ 10 w 51"/>
                  <a:gd name="T23" fmla="*/ 41 h 41"/>
                  <a:gd name="T24" fmla="*/ 41 w 51"/>
                  <a:gd name="T25" fmla="*/ 41 h 41"/>
                  <a:gd name="T26" fmla="*/ 43 w 51"/>
                  <a:gd name="T27" fmla="*/ 39 h 41"/>
                  <a:gd name="T28" fmla="*/ 41 w 51"/>
                  <a:gd name="T29" fmla="*/ 36 h 41"/>
                  <a:gd name="T30" fmla="*/ 28 w 51"/>
                  <a:gd name="T31" fmla="*/ 36 h 41"/>
                  <a:gd name="T32" fmla="*/ 28 w 51"/>
                  <a:gd name="T33" fmla="*/ 28 h 41"/>
                  <a:gd name="T34" fmla="*/ 51 w 51"/>
                  <a:gd name="T35" fmla="*/ 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" h="41">
                    <a:moveTo>
                      <a:pt x="51" y="3"/>
                    </a:moveTo>
                    <a:cubicBezTo>
                      <a:pt x="51" y="1"/>
                      <a:pt x="50" y="0"/>
                      <a:pt x="48" y="0"/>
                    </a:cubicBezTo>
                    <a:cubicBezTo>
                      <a:pt x="47" y="0"/>
                      <a:pt x="46" y="1"/>
                      <a:pt x="46" y="3"/>
                    </a:cubicBezTo>
                    <a:cubicBezTo>
                      <a:pt x="46" y="14"/>
                      <a:pt x="37" y="23"/>
                      <a:pt x="26" y="23"/>
                    </a:cubicBezTo>
                    <a:cubicBezTo>
                      <a:pt x="14" y="23"/>
                      <a:pt x="6" y="14"/>
                      <a:pt x="6" y="3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6"/>
                      <a:pt x="10" y="27"/>
                      <a:pt x="23" y="28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9" y="36"/>
                      <a:pt x="8" y="37"/>
                      <a:pt x="8" y="39"/>
                    </a:cubicBezTo>
                    <a:cubicBezTo>
                      <a:pt x="8" y="40"/>
                      <a:pt x="9" y="41"/>
                      <a:pt x="10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2" y="41"/>
                      <a:pt x="43" y="40"/>
                      <a:pt x="43" y="39"/>
                    </a:cubicBezTo>
                    <a:cubicBezTo>
                      <a:pt x="43" y="37"/>
                      <a:pt x="42" y="36"/>
                      <a:pt x="41" y="36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41" y="27"/>
                      <a:pt x="51" y="16"/>
                      <a:pt x="51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5954336" y="484724"/>
            <a:ext cx="747775" cy="790314"/>
            <a:chOff x="5954336" y="484724"/>
            <a:chExt cx="747775" cy="790314"/>
          </a:xfrm>
        </p:grpSpPr>
        <p:sp>
          <p:nvSpPr>
            <p:cNvPr id="39" name="等腰三角形 38"/>
            <p:cNvSpPr/>
            <p:nvPr/>
          </p:nvSpPr>
          <p:spPr>
            <a:xfrm rot="6201403">
              <a:off x="5933067" y="505993"/>
              <a:ext cx="790314" cy="747775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Freeform 128"/>
            <p:cNvSpPr>
              <a:spLocks noEditPoints="1"/>
            </p:cNvSpPr>
            <p:nvPr/>
          </p:nvSpPr>
          <p:spPr bwMode="auto">
            <a:xfrm>
              <a:off x="6014431" y="595981"/>
              <a:ext cx="320350" cy="441833"/>
            </a:xfrm>
            <a:custGeom>
              <a:avLst/>
              <a:gdLst>
                <a:gd name="T0" fmla="*/ 25 w 49"/>
                <a:gd name="T1" fmla="*/ 23 h 65"/>
                <a:gd name="T2" fmla="*/ 36 w 49"/>
                <a:gd name="T3" fmla="*/ 12 h 65"/>
                <a:gd name="T4" fmla="*/ 25 w 49"/>
                <a:gd name="T5" fmla="*/ 0 h 65"/>
                <a:gd name="T6" fmla="*/ 13 w 49"/>
                <a:gd name="T7" fmla="*/ 12 h 65"/>
                <a:gd name="T8" fmla="*/ 25 w 49"/>
                <a:gd name="T9" fmla="*/ 23 h 65"/>
                <a:gd name="T10" fmla="*/ 32 w 49"/>
                <a:gd name="T11" fmla="*/ 25 h 65"/>
                <a:gd name="T12" fmla="*/ 18 w 49"/>
                <a:gd name="T13" fmla="*/ 25 h 65"/>
                <a:gd name="T14" fmla="*/ 0 w 49"/>
                <a:gd name="T15" fmla="*/ 42 h 65"/>
                <a:gd name="T16" fmla="*/ 0 w 49"/>
                <a:gd name="T17" fmla="*/ 65 h 65"/>
                <a:gd name="T18" fmla="*/ 10 w 49"/>
                <a:gd name="T19" fmla="*/ 65 h 65"/>
                <a:gd name="T20" fmla="*/ 10 w 49"/>
                <a:gd name="T21" fmla="*/ 42 h 65"/>
                <a:gd name="T22" fmla="*/ 14 w 49"/>
                <a:gd name="T23" fmla="*/ 42 h 65"/>
                <a:gd name="T24" fmla="*/ 14 w 49"/>
                <a:gd name="T25" fmla="*/ 65 h 65"/>
                <a:gd name="T26" fmla="*/ 35 w 49"/>
                <a:gd name="T27" fmla="*/ 65 h 65"/>
                <a:gd name="T28" fmla="*/ 35 w 49"/>
                <a:gd name="T29" fmla="*/ 42 h 65"/>
                <a:gd name="T30" fmla="*/ 39 w 49"/>
                <a:gd name="T31" fmla="*/ 42 h 65"/>
                <a:gd name="T32" fmla="*/ 39 w 49"/>
                <a:gd name="T33" fmla="*/ 65 h 65"/>
                <a:gd name="T34" fmla="*/ 49 w 49"/>
                <a:gd name="T35" fmla="*/ 65 h 65"/>
                <a:gd name="T36" fmla="*/ 49 w 49"/>
                <a:gd name="T37" fmla="*/ 42 h 65"/>
                <a:gd name="T38" fmla="*/ 32 w 49"/>
                <a:gd name="T39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" h="65">
                  <a:moveTo>
                    <a:pt x="25" y="23"/>
                  </a:moveTo>
                  <a:cubicBezTo>
                    <a:pt x="31" y="23"/>
                    <a:pt x="36" y="18"/>
                    <a:pt x="36" y="12"/>
                  </a:cubicBezTo>
                  <a:cubicBezTo>
                    <a:pt x="36" y="5"/>
                    <a:pt x="31" y="0"/>
                    <a:pt x="25" y="0"/>
                  </a:cubicBezTo>
                  <a:cubicBezTo>
                    <a:pt x="19" y="0"/>
                    <a:pt x="13" y="5"/>
                    <a:pt x="13" y="12"/>
                  </a:cubicBezTo>
                  <a:cubicBezTo>
                    <a:pt x="13" y="18"/>
                    <a:pt x="19" y="23"/>
                    <a:pt x="25" y="23"/>
                  </a:cubicBezTo>
                  <a:close/>
                  <a:moveTo>
                    <a:pt x="32" y="25"/>
                  </a:moveTo>
                  <a:cubicBezTo>
                    <a:pt x="18" y="25"/>
                    <a:pt x="18" y="25"/>
                    <a:pt x="18" y="25"/>
                  </a:cubicBezTo>
                  <a:cubicBezTo>
                    <a:pt x="8" y="25"/>
                    <a:pt x="0" y="33"/>
                    <a:pt x="0" y="4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33"/>
                    <a:pt x="42" y="25"/>
                    <a:pt x="32" y="25"/>
                  </a:cubicBez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075999" y="985293"/>
            <a:ext cx="747775" cy="790314"/>
            <a:chOff x="7075999" y="985293"/>
            <a:chExt cx="747775" cy="790314"/>
          </a:xfrm>
        </p:grpSpPr>
        <p:sp>
          <p:nvSpPr>
            <p:cNvPr id="33" name="等腰三角形 32"/>
            <p:cNvSpPr/>
            <p:nvPr/>
          </p:nvSpPr>
          <p:spPr>
            <a:xfrm rot="5400000">
              <a:off x="7054730" y="1006562"/>
              <a:ext cx="790314" cy="747775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Freeform 191"/>
            <p:cNvSpPr>
              <a:spLocks noEditPoints="1"/>
            </p:cNvSpPr>
            <p:nvPr/>
          </p:nvSpPr>
          <p:spPr bwMode="auto">
            <a:xfrm>
              <a:off x="7129988" y="1194134"/>
              <a:ext cx="387094" cy="387096"/>
            </a:xfrm>
            <a:custGeom>
              <a:avLst/>
              <a:gdLst>
                <a:gd name="T0" fmla="*/ 67 w 67"/>
                <a:gd name="T1" fmla="*/ 31 h 67"/>
                <a:gd name="T2" fmla="*/ 52 w 67"/>
                <a:gd name="T3" fmla="*/ 14 h 67"/>
                <a:gd name="T4" fmla="*/ 35 w 67"/>
                <a:gd name="T5" fmla="*/ 50 h 67"/>
                <a:gd name="T6" fmla="*/ 53 w 67"/>
                <a:gd name="T7" fmla="*/ 35 h 67"/>
                <a:gd name="T8" fmla="*/ 35 w 67"/>
                <a:gd name="T9" fmla="*/ 50 h 67"/>
                <a:gd name="T10" fmla="*/ 35 w 67"/>
                <a:gd name="T11" fmla="*/ 0 h 67"/>
                <a:gd name="T12" fmla="*/ 47 w 67"/>
                <a:gd name="T13" fmla="*/ 12 h 67"/>
                <a:gd name="T14" fmla="*/ 47 w 67"/>
                <a:gd name="T15" fmla="*/ 55 h 67"/>
                <a:gd name="T16" fmla="*/ 35 w 67"/>
                <a:gd name="T17" fmla="*/ 67 h 67"/>
                <a:gd name="T18" fmla="*/ 47 w 67"/>
                <a:gd name="T19" fmla="*/ 55 h 67"/>
                <a:gd name="T20" fmla="*/ 52 w 67"/>
                <a:gd name="T21" fmla="*/ 53 h 67"/>
                <a:gd name="T22" fmla="*/ 67 w 67"/>
                <a:gd name="T23" fmla="*/ 35 h 67"/>
                <a:gd name="T24" fmla="*/ 46 w 67"/>
                <a:gd name="T25" fmla="*/ 62 h 67"/>
                <a:gd name="T26" fmla="*/ 42 w 67"/>
                <a:gd name="T27" fmla="*/ 66 h 67"/>
                <a:gd name="T28" fmla="*/ 51 w 67"/>
                <a:gd name="T29" fmla="*/ 56 h 67"/>
                <a:gd name="T30" fmla="*/ 46 w 67"/>
                <a:gd name="T31" fmla="*/ 5 h 67"/>
                <a:gd name="T32" fmla="*/ 51 w 67"/>
                <a:gd name="T33" fmla="*/ 11 h 67"/>
                <a:gd name="T34" fmla="*/ 42 w 67"/>
                <a:gd name="T35" fmla="*/ 1 h 67"/>
                <a:gd name="T36" fmla="*/ 49 w 67"/>
                <a:gd name="T37" fmla="*/ 15 h 67"/>
                <a:gd name="T38" fmla="*/ 35 w 67"/>
                <a:gd name="T39" fmla="*/ 31 h 67"/>
                <a:gd name="T40" fmla="*/ 49 w 67"/>
                <a:gd name="T41" fmla="*/ 15 h 67"/>
                <a:gd name="T42" fmla="*/ 20 w 67"/>
                <a:gd name="T43" fmla="*/ 12 h 67"/>
                <a:gd name="T44" fmla="*/ 32 w 67"/>
                <a:gd name="T45" fmla="*/ 0 h 67"/>
                <a:gd name="T46" fmla="*/ 14 w 67"/>
                <a:gd name="T47" fmla="*/ 31 h 67"/>
                <a:gd name="T48" fmla="*/ 32 w 67"/>
                <a:gd name="T49" fmla="*/ 17 h 67"/>
                <a:gd name="T50" fmla="*/ 14 w 67"/>
                <a:gd name="T51" fmla="*/ 31 h 67"/>
                <a:gd name="T52" fmla="*/ 8 w 67"/>
                <a:gd name="T53" fmla="*/ 12 h 67"/>
                <a:gd name="T54" fmla="*/ 11 w 67"/>
                <a:gd name="T55" fmla="*/ 31 h 67"/>
                <a:gd name="T56" fmla="*/ 21 w 67"/>
                <a:gd name="T57" fmla="*/ 5 h 67"/>
                <a:gd name="T58" fmla="*/ 10 w 67"/>
                <a:gd name="T59" fmla="*/ 9 h 67"/>
                <a:gd name="T60" fmla="*/ 21 w 67"/>
                <a:gd name="T61" fmla="*/ 5 h 67"/>
                <a:gd name="T62" fmla="*/ 0 w 67"/>
                <a:gd name="T63" fmla="*/ 35 h 67"/>
                <a:gd name="T64" fmla="*/ 15 w 67"/>
                <a:gd name="T65" fmla="*/ 53 h 67"/>
                <a:gd name="T66" fmla="*/ 21 w 67"/>
                <a:gd name="T67" fmla="*/ 62 h 67"/>
                <a:gd name="T68" fmla="*/ 10 w 67"/>
                <a:gd name="T69" fmla="*/ 58 h 67"/>
                <a:gd name="T70" fmla="*/ 21 w 67"/>
                <a:gd name="T71" fmla="*/ 62 h 67"/>
                <a:gd name="T72" fmla="*/ 32 w 67"/>
                <a:gd name="T73" fmla="*/ 50 h 67"/>
                <a:gd name="T74" fmla="*/ 14 w 67"/>
                <a:gd name="T75" fmla="*/ 35 h 67"/>
                <a:gd name="T76" fmla="*/ 23 w 67"/>
                <a:gd name="T77" fmla="*/ 60 h 67"/>
                <a:gd name="T78" fmla="*/ 32 w 67"/>
                <a:gd name="T79" fmla="*/ 53 h 67"/>
                <a:gd name="T80" fmla="*/ 23 w 67"/>
                <a:gd name="T81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" h="67">
                  <a:moveTo>
                    <a:pt x="57" y="31"/>
                  </a:moveTo>
                  <a:cubicBezTo>
                    <a:pt x="67" y="31"/>
                    <a:pt x="67" y="31"/>
                    <a:pt x="67" y="31"/>
                  </a:cubicBezTo>
                  <a:cubicBezTo>
                    <a:pt x="67" y="24"/>
                    <a:pt x="64" y="17"/>
                    <a:pt x="59" y="12"/>
                  </a:cubicBezTo>
                  <a:cubicBezTo>
                    <a:pt x="57" y="13"/>
                    <a:pt x="55" y="13"/>
                    <a:pt x="52" y="14"/>
                  </a:cubicBezTo>
                  <a:cubicBezTo>
                    <a:pt x="55" y="19"/>
                    <a:pt x="56" y="25"/>
                    <a:pt x="57" y="31"/>
                  </a:cubicBezTo>
                  <a:close/>
                  <a:moveTo>
                    <a:pt x="35" y="50"/>
                  </a:moveTo>
                  <a:cubicBezTo>
                    <a:pt x="40" y="50"/>
                    <a:pt x="45" y="51"/>
                    <a:pt x="49" y="52"/>
                  </a:cubicBezTo>
                  <a:cubicBezTo>
                    <a:pt x="52" y="47"/>
                    <a:pt x="53" y="41"/>
                    <a:pt x="53" y="35"/>
                  </a:cubicBezTo>
                  <a:cubicBezTo>
                    <a:pt x="35" y="35"/>
                    <a:pt x="35" y="35"/>
                    <a:pt x="35" y="35"/>
                  </a:cubicBezTo>
                  <a:lnTo>
                    <a:pt x="35" y="50"/>
                  </a:lnTo>
                  <a:close/>
                  <a:moveTo>
                    <a:pt x="44" y="7"/>
                  </a:moveTo>
                  <a:cubicBezTo>
                    <a:pt x="41" y="4"/>
                    <a:pt x="38" y="2"/>
                    <a:pt x="35" y="0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9" y="13"/>
                    <a:pt x="43" y="13"/>
                    <a:pt x="47" y="12"/>
                  </a:cubicBezTo>
                  <a:cubicBezTo>
                    <a:pt x="46" y="10"/>
                    <a:pt x="45" y="9"/>
                    <a:pt x="44" y="7"/>
                  </a:cubicBezTo>
                  <a:close/>
                  <a:moveTo>
                    <a:pt x="47" y="55"/>
                  </a:moveTo>
                  <a:cubicBezTo>
                    <a:pt x="43" y="54"/>
                    <a:pt x="39" y="53"/>
                    <a:pt x="35" y="53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8" y="65"/>
                    <a:pt x="41" y="63"/>
                    <a:pt x="44" y="60"/>
                  </a:cubicBezTo>
                  <a:cubicBezTo>
                    <a:pt x="45" y="58"/>
                    <a:pt x="46" y="57"/>
                    <a:pt x="47" y="55"/>
                  </a:cubicBezTo>
                  <a:close/>
                  <a:moveTo>
                    <a:pt x="57" y="35"/>
                  </a:moveTo>
                  <a:cubicBezTo>
                    <a:pt x="56" y="41"/>
                    <a:pt x="55" y="47"/>
                    <a:pt x="52" y="53"/>
                  </a:cubicBezTo>
                  <a:cubicBezTo>
                    <a:pt x="55" y="53"/>
                    <a:pt x="57" y="54"/>
                    <a:pt x="59" y="55"/>
                  </a:cubicBezTo>
                  <a:cubicBezTo>
                    <a:pt x="64" y="50"/>
                    <a:pt x="67" y="42"/>
                    <a:pt x="67" y="35"/>
                  </a:cubicBezTo>
                  <a:lnTo>
                    <a:pt x="57" y="35"/>
                  </a:lnTo>
                  <a:close/>
                  <a:moveTo>
                    <a:pt x="46" y="62"/>
                  </a:moveTo>
                  <a:cubicBezTo>
                    <a:pt x="46" y="62"/>
                    <a:pt x="46" y="62"/>
                    <a:pt x="46" y="62"/>
                  </a:cubicBezTo>
                  <a:cubicBezTo>
                    <a:pt x="45" y="63"/>
                    <a:pt x="44" y="65"/>
                    <a:pt x="42" y="66"/>
                  </a:cubicBezTo>
                  <a:cubicBezTo>
                    <a:pt x="48" y="64"/>
                    <a:pt x="53" y="62"/>
                    <a:pt x="57" y="58"/>
                  </a:cubicBezTo>
                  <a:cubicBezTo>
                    <a:pt x="55" y="57"/>
                    <a:pt x="53" y="56"/>
                    <a:pt x="51" y="56"/>
                  </a:cubicBezTo>
                  <a:cubicBezTo>
                    <a:pt x="49" y="58"/>
                    <a:pt x="48" y="60"/>
                    <a:pt x="46" y="62"/>
                  </a:cubicBezTo>
                  <a:close/>
                  <a:moveTo>
                    <a:pt x="46" y="5"/>
                  </a:move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49" y="9"/>
                    <a:pt x="51" y="11"/>
                  </a:cubicBezTo>
                  <a:cubicBezTo>
                    <a:pt x="53" y="11"/>
                    <a:pt x="55" y="10"/>
                    <a:pt x="57" y="9"/>
                  </a:cubicBezTo>
                  <a:cubicBezTo>
                    <a:pt x="53" y="5"/>
                    <a:pt x="48" y="2"/>
                    <a:pt x="42" y="1"/>
                  </a:cubicBezTo>
                  <a:cubicBezTo>
                    <a:pt x="44" y="2"/>
                    <a:pt x="45" y="3"/>
                    <a:pt x="46" y="5"/>
                  </a:cubicBezTo>
                  <a:close/>
                  <a:moveTo>
                    <a:pt x="49" y="15"/>
                  </a:moveTo>
                  <a:cubicBezTo>
                    <a:pt x="45" y="16"/>
                    <a:pt x="40" y="17"/>
                    <a:pt x="35" y="17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53" y="31"/>
                    <a:pt x="53" y="31"/>
                    <a:pt x="53" y="31"/>
                  </a:cubicBezTo>
                  <a:cubicBezTo>
                    <a:pt x="53" y="25"/>
                    <a:pt x="51" y="20"/>
                    <a:pt x="49" y="15"/>
                  </a:cubicBezTo>
                  <a:close/>
                  <a:moveTo>
                    <a:pt x="23" y="7"/>
                  </a:moveTo>
                  <a:cubicBezTo>
                    <a:pt x="22" y="9"/>
                    <a:pt x="21" y="10"/>
                    <a:pt x="20" y="12"/>
                  </a:cubicBezTo>
                  <a:cubicBezTo>
                    <a:pt x="24" y="13"/>
                    <a:pt x="28" y="13"/>
                    <a:pt x="32" y="1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9" y="2"/>
                    <a:pt x="26" y="4"/>
                    <a:pt x="23" y="7"/>
                  </a:cubicBezTo>
                  <a:close/>
                  <a:moveTo>
                    <a:pt x="14" y="31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27" y="17"/>
                    <a:pt x="23" y="16"/>
                    <a:pt x="18" y="15"/>
                  </a:cubicBezTo>
                  <a:cubicBezTo>
                    <a:pt x="16" y="20"/>
                    <a:pt x="14" y="25"/>
                    <a:pt x="14" y="31"/>
                  </a:cubicBezTo>
                  <a:close/>
                  <a:moveTo>
                    <a:pt x="15" y="14"/>
                  </a:moveTo>
                  <a:cubicBezTo>
                    <a:pt x="12" y="13"/>
                    <a:pt x="10" y="13"/>
                    <a:pt x="8" y="12"/>
                  </a:cubicBezTo>
                  <a:cubicBezTo>
                    <a:pt x="3" y="17"/>
                    <a:pt x="0" y="24"/>
                    <a:pt x="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25"/>
                    <a:pt x="12" y="19"/>
                    <a:pt x="15" y="14"/>
                  </a:cubicBezTo>
                  <a:close/>
                  <a:moveTo>
                    <a:pt x="21" y="5"/>
                  </a:moveTo>
                  <a:cubicBezTo>
                    <a:pt x="22" y="3"/>
                    <a:pt x="24" y="2"/>
                    <a:pt x="25" y="1"/>
                  </a:cubicBezTo>
                  <a:cubicBezTo>
                    <a:pt x="19" y="2"/>
                    <a:pt x="14" y="5"/>
                    <a:pt x="10" y="9"/>
                  </a:cubicBezTo>
                  <a:cubicBezTo>
                    <a:pt x="12" y="10"/>
                    <a:pt x="14" y="11"/>
                    <a:pt x="16" y="11"/>
                  </a:cubicBezTo>
                  <a:cubicBezTo>
                    <a:pt x="18" y="9"/>
                    <a:pt x="19" y="7"/>
                    <a:pt x="21" y="5"/>
                  </a:cubicBezTo>
                  <a:close/>
                  <a:moveTo>
                    <a:pt x="10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2"/>
                    <a:pt x="3" y="50"/>
                    <a:pt x="8" y="55"/>
                  </a:cubicBezTo>
                  <a:cubicBezTo>
                    <a:pt x="10" y="54"/>
                    <a:pt x="12" y="53"/>
                    <a:pt x="15" y="53"/>
                  </a:cubicBezTo>
                  <a:cubicBezTo>
                    <a:pt x="12" y="47"/>
                    <a:pt x="11" y="41"/>
                    <a:pt x="10" y="35"/>
                  </a:cubicBezTo>
                  <a:close/>
                  <a:moveTo>
                    <a:pt x="21" y="62"/>
                  </a:moveTo>
                  <a:cubicBezTo>
                    <a:pt x="19" y="60"/>
                    <a:pt x="18" y="58"/>
                    <a:pt x="16" y="56"/>
                  </a:cubicBezTo>
                  <a:cubicBezTo>
                    <a:pt x="14" y="56"/>
                    <a:pt x="12" y="57"/>
                    <a:pt x="10" y="58"/>
                  </a:cubicBezTo>
                  <a:cubicBezTo>
                    <a:pt x="14" y="62"/>
                    <a:pt x="19" y="64"/>
                    <a:pt x="25" y="66"/>
                  </a:cubicBezTo>
                  <a:cubicBezTo>
                    <a:pt x="24" y="65"/>
                    <a:pt x="22" y="63"/>
                    <a:pt x="21" y="62"/>
                  </a:cubicBezTo>
                  <a:close/>
                  <a:moveTo>
                    <a:pt x="18" y="52"/>
                  </a:moveTo>
                  <a:cubicBezTo>
                    <a:pt x="23" y="51"/>
                    <a:pt x="27" y="50"/>
                    <a:pt x="32" y="50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41"/>
                    <a:pt x="16" y="47"/>
                    <a:pt x="18" y="52"/>
                  </a:cubicBezTo>
                  <a:close/>
                  <a:moveTo>
                    <a:pt x="23" y="60"/>
                  </a:moveTo>
                  <a:cubicBezTo>
                    <a:pt x="26" y="63"/>
                    <a:pt x="29" y="65"/>
                    <a:pt x="32" y="6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28" y="53"/>
                    <a:pt x="24" y="54"/>
                    <a:pt x="20" y="55"/>
                  </a:cubicBezTo>
                  <a:cubicBezTo>
                    <a:pt x="21" y="57"/>
                    <a:pt x="22" y="58"/>
                    <a:pt x="23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762707" y="1398341"/>
            <a:ext cx="747775" cy="790314"/>
            <a:chOff x="7762707" y="1398341"/>
            <a:chExt cx="747775" cy="790314"/>
          </a:xfrm>
        </p:grpSpPr>
        <p:sp>
          <p:nvSpPr>
            <p:cNvPr id="37" name="等腰三角形 36"/>
            <p:cNvSpPr/>
            <p:nvPr/>
          </p:nvSpPr>
          <p:spPr>
            <a:xfrm rot="17161615">
              <a:off x="7741438" y="1419610"/>
              <a:ext cx="790314" cy="747775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Freeform 238"/>
            <p:cNvSpPr>
              <a:spLocks noEditPoints="1"/>
            </p:cNvSpPr>
            <p:nvPr/>
          </p:nvSpPr>
          <p:spPr bwMode="auto">
            <a:xfrm>
              <a:off x="8152122" y="1613683"/>
              <a:ext cx="279358" cy="429580"/>
            </a:xfrm>
            <a:custGeom>
              <a:avLst/>
              <a:gdLst>
                <a:gd name="T0" fmla="*/ 23 w 45"/>
                <a:gd name="T1" fmla="*/ 31 h 69"/>
                <a:gd name="T2" fmla="*/ 6 w 45"/>
                <a:gd name="T3" fmla="*/ 47 h 69"/>
                <a:gd name="T4" fmla="*/ 23 w 45"/>
                <a:gd name="T5" fmla="*/ 63 h 69"/>
                <a:gd name="T6" fmla="*/ 39 w 45"/>
                <a:gd name="T7" fmla="*/ 47 h 69"/>
                <a:gd name="T8" fmla="*/ 23 w 45"/>
                <a:gd name="T9" fmla="*/ 31 h 69"/>
                <a:gd name="T10" fmla="*/ 23 w 45"/>
                <a:gd name="T11" fmla="*/ 61 h 69"/>
                <a:gd name="T12" fmla="*/ 8 w 45"/>
                <a:gd name="T13" fmla="*/ 47 h 69"/>
                <a:gd name="T14" fmla="*/ 23 w 45"/>
                <a:gd name="T15" fmla="*/ 33 h 69"/>
                <a:gd name="T16" fmla="*/ 37 w 45"/>
                <a:gd name="T17" fmla="*/ 47 h 69"/>
                <a:gd name="T18" fmla="*/ 23 w 45"/>
                <a:gd name="T19" fmla="*/ 61 h 69"/>
                <a:gd name="T20" fmla="*/ 23 w 45"/>
                <a:gd name="T21" fmla="*/ 40 h 69"/>
                <a:gd name="T22" fmla="*/ 15 w 45"/>
                <a:gd name="T23" fmla="*/ 47 h 69"/>
                <a:gd name="T24" fmla="*/ 23 w 45"/>
                <a:gd name="T25" fmla="*/ 54 h 69"/>
                <a:gd name="T26" fmla="*/ 30 w 45"/>
                <a:gd name="T27" fmla="*/ 47 h 69"/>
                <a:gd name="T28" fmla="*/ 23 w 45"/>
                <a:gd name="T29" fmla="*/ 40 h 69"/>
                <a:gd name="T30" fmla="*/ 34 w 45"/>
                <a:gd name="T31" fmla="*/ 0 h 69"/>
                <a:gd name="T32" fmla="*/ 11 w 45"/>
                <a:gd name="T33" fmla="*/ 0 h 69"/>
                <a:gd name="T34" fmla="*/ 0 w 45"/>
                <a:gd name="T35" fmla="*/ 11 h 69"/>
                <a:gd name="T36" fmla="*/ 0 w 45"/>
                <a:gd name="T37" fmla="*/ 58 h 69"/>
                <a:gd name="T38" fmla="*/ 11 w 45"/>
                <a:gd name="T39" fmla="*/ 69 h 69"/>
                <a:gd name="T40" fmla="*/ 34 w 45"/>
                <a:gd name="T41" fmla="*/ 69 h 69"/>
                <a:gd name="T42" fmla="*/ 45 w 45"/>
                <a:gd name="T43" fmla="*/ 58 h 69"/>
                <a:gd name="T44" fmla="*/ 45 w 45"/>
                <a:gd name="T45" fmla="*/ 11 h 69"/>
                <a:gd name="T46" fmla="*/ 34 w 45"/>
                <a:gd name="T47" fmla="*/ 0 h 69"/>
                <a:gd name="T48" fmla="*/ 23 w 45"/>
                <a:gd name="T49" fmla="*/ 7 h 69"/>
                <a:gd name="T50" fmla="*/ 32 w 45"/>
                <a:gd name="T51" fmla="*/ 16 h 69"/>
                <a:gd name="T52" fmla="*/ 23 w 45"/>
                <a:gd name="T53" fmla="*/ 25 h 69"/>
                <a:gd name="T54" fmla="*/ 14 w 45"/>
                <a:gd name="T55" fmla="*/ 16 h 69"/>
                <a:gd name="T56" fmla="*/ 23 w 45"/>
                <a:gd name="T57" fmla="*/ 7 h 69"/>
                <a:gd name="T58" fmla="*/ 23 w 45"/>
                <a:gd name="T59" fmla="*/ 65 h 69"/>
                <a:gd name="T60" fmla="*/ 4 w 45"/>
                <a:gd name="T61" fmla="*/ 47 h 69"/>
                <a:gd name="T62" fmla="*/ 23 w 45"/>
                <a:gd name="T63" fmla="*/ 29 h 69"/>
                <a:gd name="T64" fmla="*/ 41 w 45"/>
                <a:gd name="T65" fmla="*/ 47 h 69"/>
                <a:gd name="T66" fmla="*/ 23 w 45"/>
                <a:gd name="T67" fmla="*/ 65 h 69"/>
                <a:gd name="T68" fmla="*/ 23 w 45"/>
                <a:gd name="T69" fmla="*/ 20 h 69"/>
                <a:gd name="T70" fmla="*/ 27 w 45"/>
                <a:gd name="T71" fmla="*/ 16 h 69"/>
                <a:gd name="T72" fmla="*/ 23 w 45"/>
                <a:gd name="T73" fmla="*/ 12 h 69"/>
                <a:gd name="T74" fmla="*/ 18 w 45"/>
                <a:gd name="T75" fmla="*/ 16 h 69"/>
                <a:gd name="T76" fmla="*/ 23 w 45"/>
                <a:gd name="T77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5" h="69">
                  <a:moveTo>
                    <a:pt x="23" y="31"/>
                  </a:moveTo>
                  <a:cubicBezTo>
                    <a:pt x="14" y="31"/>
                    <a:pt x="6" y="38"/>
                    <a:pt x="6" y="47"/>
                  </a:cubicBezTo>
                  <a:cubicBezTo>
                    <a:pt x="6" y="56"/>
                    <a:pt x="14" y="63"/>
                    <a:pt x="23" y="63"/>
                  </a:cubicBezTo>
                  <a:cubicBezTo>
                    <a:pt x="31" y="63"/>
                    <a:pt x="39" y="56"/>
                    <a:pt x="39" y="47"/>
                  </a:cubicBezTo>
                  <a:cubicBezTo>
                    <a:pt x="39" y="38"/>
                    <a:pt x="31" y="31"/>
                    <a:pt x="23" y="31"/>
                  </a:cubicBezTo>
                  <a:close/>
                  <a:moveTo>
                    <a:pt x="23" y="61"/>
                  </a:moveTo>
                  <a:cubicBezTo>
                    <a:pt x="15" y="61"/>
                    <a:pt x="8" y="55"/>
                    <a:pt x="8" y="47"/>
                  </a:cubicBezTo>
                  <a:cubicBezTo>
                    <a:pt x="8" y="39"/>
                    <a:pt x="15" y="33"/>
                    <a:pt x="23" y="33"/>
                  </a:cubicBezTo>
                  <a:cubicBezTo>
                    <a:pt x="30" y="33"/>
                    <a:pt x="37" y="39"/>
                    <a:pt x="37" y="47"/>
                  </a:cubicBezTo>
                  <a:cubicBezTo>
                    <a:pt x="37" y="55"/>
                    <a:pt x="30" y="61"/>
                    <a:pt x="23" y="61"/>
                  </a:cubicBezTo>
                  <a:close/>
                  <a:moveTo>
                    <a:pt x="23" y="40"/>
                  </a:moveTo>
                  <a:cubicBezTo>
                    <a:pt x="18" y="40"/>
                    <a:pt x="15" y="43"/>
                    <a:pt x="15" y="47"/>
                  </a:cubicBezTo>
                  <a:cubicBezTo>
                    <a:pt x="15" y="51"/>
                    <a:pt x="18" y="54"/>
                    <a:pt x="23" y="54"/>
                  </a:cubicBezTo>
                  <a:cubicBezTo>
                    <a:pt x="27" y="54"/>
                    <a:pt x="30" y="51"/>
                    <a:pt x="30" y="47"/>
                  </a:cubicBezTo>
                  <a:cubicBezTo>
                    <a:pt x="30" y="43"/>
                    <a:pt x="27" y="40"/>
                    <a:pt x="23" y="40"/>
                  </a:cubicBezTo>
                  <a:close/>
                  <a:moveTo>
                    <a:pt x="34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4"/>
                    <a:pt x="5" y="69"/>
                    <a:pt x="11" y="69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40" y="69"/>
                    <a:pt x="45" y="64"/>
                    <a:pt x="45" y="58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5"/>
                    <a:pt x="40" y="0"/>
                    <a:pt x="34" y="0"/>
                  </a:cubicBezTo>
                  <a:close/>
                  <a:moveTo>
                    <a:pt x="23" y="7"/>
                  </a:moveTo>
                  <a:cubicBezTo>
                    <a:pt x="28" y="7"/>
                    <a:pt x="32" y="11"/>
                    <a:pt x="32" y="16"/>
                  </a:cubicBezTo>
                  <a:cubicBezTo>
                    <a:pt x="32" y="21"/>
                    <a:pt x="28" y="25"/>
                    <a:pt x="23" y="25"/>
                  </a:cubicBezTo>
                  <a:cubicBezTo>
                    <a:pt x="18" y="25"/>
                    <a:pt x="14" y="21"/>
                    <a:pt x="14" y="16"/>
                  </a:cubicBezTo>
                  <a:cubicBezTo>
                    <a:pt x="14" y="11"/>
                    <a:pt x="18" y="7"/>
                    <a:pt x="23" y="7"/>
                  </a:cubicBezTo>
                  <a:close/>
                  <a:moveTo>
                    <a:pt x="23" y="65"/>
                  </a:moveTo>
                  <a:cubicBezTo>
                    <a:pt x="12" y="65"/>
                    <a:pt x="4" y="57"/>
                    <a:pt x="4" y="47"/>
                  </a:cubicBezTo>
                  <a:cubicBezTo>
                    <a:pt x="4" y="37"/>
                    <a:pt x="12" y="29"/>
                    <a:pt x="23" y="29"/>
                  </a:cubicBezTo>
                  <a:cubicBezTo>
                    <a:pt x="33" y="29"/>
                    <a:pt x="41" y="37"/>
                    <a:pt x="41" y="47"/>
                  </a:cubicBezTo>
                  <a:cubicBezTo>
                    <a:pt x="41" y="57"/>
                    <a:pt x="33" y="65"/>
                    <a:pt x="23" y="65"/>
                  </a:cubicBezTo>
                  <a:close/>
                  <a:moveTo>
                    <a:pt x="23" y="20"/>
                  </a:moveTo>
                  <a:cubicBezTo>
                    <a:pt x="25" y="20"/>
                    <a:pt x="27" y="18"/>
                    <a:pt x="27" y="16"/>
                  </a:cubicBezTo>
                  <a:cubicBezTo>
                    <a:pt x="27" y="14"/>
                    <a:pt x="25" y="12"/>
                    <a:pt x="23" y="12"/>
                  </a:cubicBezTo>
                  <a:cubicBezTo>
                    <a:pt x="20" y="12"/>
                    <a:pt x="18" y="14"/>
                    <a:pt x="18" y="16"/>
                  </a:cubicBezTo>
                  <a:cubicBezTo>
                    <a:pt x="18" y="18"/>
                    <a:pt x="20" y="20"/>
                    <a:pt x="23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806869" y="386507"/>
            <a:ext cx="2921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Add your </a:t>
            </a:r>
            <a:r>
              <a:rPr lang="en-US" altLang="zh-CN" sz="2000" b="1" dirty="0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text </a:t>
            </a:r>
            <a:r>
              <a:rPr lang="en-US" altLang="zh-CN" sz="2000" b="1" dirty="0" smtClean="0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here</a:t>
            </a:r>
            <a:endParaRPr lang="zh-CN" altLang="en-US" sz="2000" b="1" dirty="0">
              <a:solidFill>
                <a:srgbClr val="DA1F28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43350" y="770823"/>
            <a:ext cx="3484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1400" dirty="0"/>
              <a:t>lorem ispum dolor sit adipiscing </a:t>
            </a:r>
            <a:r>
              <a:rPr lang="en-US" altLang="zh-CN" sz="1400" dirty="0" smtClean="0"/>
              <a:t>edit</a:t>
            </a:r>
            <a:endParaRPr lang="zh-CN" altLang="en-US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647594" y="1421134"/>
            <a:ext cx="2700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latin typeface="Mangal" panose="02040503050203030202" pitchFamily="18" charset="0"/>
                <a:cs typeface="Mangal" panose="02040503050203030202" pitchFamily="18" charset="0"/>
              </a:rPr>
              <a:t>Add Your</a:t>
            </a:r>
            <a:r>
              <a:rPr lang="en-US" altLang="zh-CN" sz="2000" dirty="0" smtClean="0"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en-US" altLang="zh-CN" sz="1600" dirty="0" smtClean="0">
                <a:latin typeface="Mangal" panose="02040503050203030202" pitchFamily="18" charset="0"/>
                <a:cs typeface="Mangal" panose="02040503050203030202" pitchFamily="18" charset="0"/>
              </a:rPr>
              <a:t>text here</a:t>
            </a:r>
            <a:endParaRPr lang="zh-CN" altLang="en-US" sz="2000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95472" y="1842189"/>
            <a:ext cx="24045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pPr algn="ctr"/>
            <a:r>
              <a:rPr lang="en-US" altLang="zh-CN" sz="1400" dirty="0"/>
              <a:t>lorem ispum dolor sit adipiscing elit, sed diam</a:t>
            </a:r>
          </a:p>
          <a:p>
            <a:pPr algn="ctr"/>
            <a:r>
              <a:rPr lang="en-US" altLang="zh-CN" sz="1400" dirty="0" smtClean="0"/>
              <a:t>diamlorem </a:t>
            </a:r>
            <a:r>
              <a:rPr lang="en-US" altLang="zh-CN" sz="1400" dirty="0"/>
              <a:t>ispum dolor sit adipiscing elit, </a:t>
            </a:r>
            <a:r>
              <a:rPr lang="en-US" altLang="zh-CN" sz="1400" dirty="0" smtClean="0"/>
              <a:t>sed</a:t>
            </a:r>
            <a:endParaRPr lang="zh-CN" altLang="en-US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6413484" y="3590855"/>
            <a:ext cx="2700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latin typeface="Mangal" panose="02040503050203030202" pitchFamily="18" charset="0"/>
                <a:cs typeface="Mangal" panose="02040503050203030202" pitchFamily="18" charset="0"/>
              </a:rPr>
              <a:t>Add Your</a:t>
            </a:r>
            <a:r>
              <a:rPr lang="en-US" altLang="zh-CN" sz="2000" dirty="0" smtClean="0"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en-US" altLang="zh-CN" sz="1600" dirty="0" smtClean="0">
                <a:latin typeface="Mangal" panose="02040503050203030202" pitchFamily="18" charset="0"/>
                <a:cs typeface="Mangal" panose="02040503050203030202" pitchFamily="18" charset="0"/>
              </a:rPr>
              <a:t>text here</a:t>
            </a:r>
            <a:endParaRPr lang="zh-CN" altLang="en-US" sz="2000" dirty="0"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61362" y="4011910"/>
            <a:ext cx="24045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pPr algn="ctr"/>
            <a:r>
              <a:rPr lang="en-US" altLang="zh-CN" sz="1400" dirty="0"/>
              <a:t>lorem ispum dolor sit adipiscing elit, sed diam</a:t>
            </a:r>
          </a:p>
          <a:p>
            <a:pPr algn="ctr"/>
            <a:r>
              <a:rPr lang="en-US" altLang="zh-CN" sz="1400" dirty="0" smtClean="0"/>
              <a:t>diamlorem </a:t>
            </a:r>
            <a:r>
              <a:rPr lang="en-US" altLang="zh-CN" sz="1400" dirty="0"/>
              <a:t>ispum dolor sit adipiscing elit, </a:t>
            </a:r>
            <a:r>
              <a:rPr lang="en-US" altLang="zh-CN" sz="1400" dirty="0" smtClean="0"/>
              <a:t>sed</a:t>
            </a:r>
            <a:endParaRPr lang="zh-CN" altLang="en-US" sz="1400" dirty="0"/>
          </a:p>
        </p:txBody>
      </p: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3184815071"/>
              </p:ext>
            </p:extLst>
          </p:nvPr>
        </p:nvGraphicFramePr>
        <p:xfrm>
          <a:off x="143887" y="3514344"/>
          <a:ext cx="3156913" cy="1264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5" name="直接连接符 14"/>
          <p:cNvCxnSpPr/>
          <p:nvPr/>
        </p:nvCxnSpPr>
        <p:spPr>
          <a:xfrm>
            <a:off x="1020294" y="3480833"/>
            <a:ext cx="0" cy="115894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49673" y="4231364"/>
            <a:ext cx="6181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+mn-ea"/>
              </a:rPr>
              <a:t>类别</a:t>
            </a:r>
            <a:r>
              <a:rPr lang="en-US" altLang="zh-CN" sz="1100" dirty="0" smtClean="0">
                <a:solidFill>
                  <a:schemeClr val="bg1"/>
                </a:solidFill>
                <a:latin typeface="+mn-ea"/>
              </a:rPr>
              <a:t>1</a:t>
            </a:r>
            <a:endParaRPr lang="zh-CN" altLang="en-US" sz="11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49673" y="3667838"/>
            <a:ext cx="6181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+mn-ea"/>
              </a:rPr>
              <a:t>类别</a:t>
            </a:r>
            <a:r>
              <a:rPr lang="en-US" altLang="zh-CN" sz="1100" dirty="0">
                <a:solidFill>
                  <a:schemeClr val="bg1"/>
                </a:solidFill>
                <a:latin typeface="+mn-ea"/>
              </a:rPr>
              <a:t>2</a:t>
            </a:r>
            <a:endParaRPr lang="zh-CN" altLang="en-US" sz="11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6411" y="4639782"/>
            <a:ext cx="2713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+mj-ea"/>
                <a:ea typeface="+mj-ea"/>
              </a:rPr>
              <a:t>图表</a:t>
            </a:r>
            <a:r>
              <a:rPr lang="en-US" altLang="zh-CN" dirty="0" smtClean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r>
              <a:rPr lang="zh-CN" altLang="en-US" dirty="0" smtClean="0">
                <a:solidFill>
                  <a:schemeClr val="bg1"/>
                </a:solidFill>
                <a:latin typeface="+mj-ea"/>
                <a:ea typeface="+mj-ea"/>
              </a:rPr>
              <a:t>：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0617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2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2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2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2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2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7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2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7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2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5" grpId="0"/>
      <p:bldP spid="36" grpId="0"/>
      <p:bldP spid="40" grpId="0"/>
      <p:bldP spid="52" grpId="0"/>
      <p:bldP spid="53" grpId="0"/>
      <p:bldP spid="54" grpId="0"/>
      <p:bldGraphic spid="12" grpId="0" uiExpand="1">
        <p:bldSub>
          <a:bldChart bld="category"/>
        </p:bldSub>
      </p:bldGraphic>
      <p:bldP spid="20" grpId="0"/>
      <p:bldP spid="55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 rot="5400000" flipH="1" flipV="1">
            <a:off x="3165128" y="1106658"/>
            <a:ext cx="2813744" cy="2971800"/>
            <a:chOff x="1" y="-1947"/>
            <a:chExt cx="4873628" cy="5147393"/>
          </a:xfrm>
        </p:grpSpPr>
        <p:sp>
          <p:nvSpPr>
            <p:cNvPr id="2" name="等腰三角形 1"/>
            <p:cNvSpPr/>
            <p:nvPr/>
          </p:nvSpPr>
          <p:spPr>
            <a:xfrm rot="5400000">
              <a:off x="-46298" y="44352"/>
              <a:ext cx="1720347" cy="1627750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等腰三角形 2"/>
            <p:cNvSpPr/>
            <p:nvPr/>
          </p:nvSpPr>
          <p:spPr>
            <a:xfrm rot="16200000">
              <a:off x="-46298" y="904526"/>
              <a:ext cx="1720347" cy="1627750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-46298" y="1764699"/>
              <a:ext cx="1720347" cy="1627750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1581452" y="904526"/>
              <a:ext cx="1720347" cy="1627750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5400000">
              <a:off x="-46298" y="3471398"/>
              <a:ext cx="1720347" cy="1627750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5400000">
              <a:off x="3199580" y="1763708"/>
              <a:ext cx="1720347" cy="1627750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16200000">
              <a:off x="-46164" y="2606926"/>
              <a:ext cx="1720347" cy="1627750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6200000">
              <a:off x="1574492" y="1749888"/>
              <a:ext cx="1720347" cy="1627750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5400000">
              <a:off x="1574774" y="2613767"/>
              <a:ext cx="1720347" cy="1627750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100392" y="0"/>
            <a:ext cx="719758" cy="839790"/>
            <a:chOff x="8100392" y="0"/>
            <a:chExt cx="719758" cy="839790"/>
          </a:xfrm>
        </p:grpSpPr>
        <p:sp>
          <p:nvSpPr>
            <p:cNvPr id="13" name="矩形 12"/>
            <p:cNvSpPr/>
            <p:nvPr/>
          </p:nvSpPr>
          <p:spPr>
            <a:xfrm>
              <a:off x="8100392" y="0"/>
              <a:ext cx="719758" cy="695774"/>
            </a:xfrm>
            <a:prstGeom prst="rect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8100392" y="695774"/>
              <a:ext cx="719758" cy="144016"/>
            </a:xfrm>
            <a:prstGeom prst="rect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100392" y="14294"/>
              <a:ext cx="719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100392" y="302914"/>
              <a:ext cx="7197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angal" panose="02040503050203030202" pitchFamily="18" charset="0"/>
                  <a:cs typeface="Mangal" panose="02040503050203030202" pitchFamily="18" charset="0"/>
                </a:rPr>
                <a:t>part</a:t>
              </a:r>
              <a:endParaRPr lang="zh-CN" altLang="en-US" dirty="0">
                <a:solidFill>
                  <a:schemeClr val="bg1"/>
                </a:solidFill>
                <a:latin typeface="Mangal" panose="02040503050203030202" pitchFamily="18" charset="0"/>
                <a:cs typeface="Mangal" panose="02040503050203030202" pitchFamily="18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 rot="5400000">
            <a:off x="306348" y="262628"/>
            <a:ext cx="679206" cy="644202"/>
            <a:chOff x="1318352" y="1779662"/>
            <a:chExt cx="1386628" cy="1315166"/>
          </a:xfrm>
        </p:grpSpPr>
        <p:sp>
          <p:nvSpPr>
            <p:cNvPr id="18" name="等腰三角形 17"/>
            <p:cNvSpPr/>
            <p:nvPr/>
          </p:nvSpPr>
          <p:spPr>
            <a:xfrm rot="10800000" flipV="1">
              <a:off x="2009421" y="2433893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 rot="10800000" flipV="1">
              <a:off x="1662042" y="1779662"/>
              <a:ext cx="695559" cy="658121"/>
            </a:xfrm>
            <a:prstGeom prst="triangle">
              <a:avLst/>
            </a:prstGeom>
            <a:solidFill>
              <a:srgbClr val="403D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flipV="1">
              <a:off x="1667629" y="2436707"/>
              <a:ext cx="695559" cy="658121"/>
            </a:xfrm>
            <a:prstGeom prst="triangle">
              <a:avLst/>
            </a:pr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 rot="10800000" flipV="1">
              <a:off x="1318352" y="2436593"/>
              <a:ext cx="695559" cy="658121"/>
            </a:xfrm>
            <a:prstGeom prst="triangle">
              <a:avLst/>
            </a:prstGeom>
            <a:pattFill prst="wdDnDiag">
              <a:fgClr>
                <a:srgbClr val="403D3C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3" name="肘形连接符 32"/>
          <p:cNvCxnSpPr/>
          <p:nvPr/>
        </p:nvCxnSpPr>
        <p:spPr>
          <a:xfrm rot="10800000">
            <a:off x="1907704" y="2068687"/>
            <a:ext cx="1470568" cy="1410708"/>
          </a:xfrm>
          <a:prstGeom prst="bentConnector3">
            <a:avLst>
              <a:gd name="adj1" fmla="val 50000"/>
            </a:avLst>
          </a:prstGeom>
          <a:ln w="19050">
            <a:solidFill>
              <a:srgbClr val="403D3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肘形连接符 34"/>
          <p:cNvCxnSpPr/>
          <p:nvPr/>
        </p:nvCxnSpPr>
        <p:spPr>
          <a:xfrm flipV="1">
            <a:off x="5724128" y="2060187"/>
            <a:ext cx="1463171" cy="1410710"/>
          </a:xfrm>
          <a:prstGeom prst="bentConnector3">
            <a:avLst>
              <a:gd name="adj1" fmla="val 48047"/>
            </a:avLst>
          </a:prstGeom>
          <a:ln w="19050">
            <a:solidFill>
              <a:srgbClr val="403D3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肘形连接符 36"/>
          <p:cNvCxnSpPr/>
          <p:nvPr/>
        </p:nvCxnSpPr>
        <p:spPr>
          <a:xfrm rot="10800000" flipV="1">
            <a:off x="2074967" y="2060186"/>
            <a:ext cx="2028289" cy="2022973"/>
          </a:xfrm>
          <a:prstGeom prst="bentConnector3">
            <a:avLst>
              <a:gd name="adj1" fmla="val 60331"/>
            </a:avLst>
          </a:prstGeom>
          <a:ln w="19050">
            <a:solidFill>
              <a:srgbClr val="403D3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肘形连接符 39"/>
          <p:cNvCxnSpPr/>
          <p:nvPr/>
        </p:nvCxnSpPr>
        <p:spPr>
          <a:xfrm>
            <a:off x="5004048" y="2066935"/>
            <a:ext cx="2088902" cy="2016224"/>
          </a:xfrm>
          <a:prstGeom prst="bentConnector3">
            <a:avLst>
              <a:gd name="adj1" fmla="val 58208"/>
            </a:avLst>
          </a:prstGeom>
          <a:ln w="19050">
            <a:solidFill>
              <a:srgbClr val="403D3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06869" y="386507"/>
            <a:ext cx="2921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Add your </a:t>
            </a:r>
            <a:r>
              <a:rPr lang="en-US" altLang="zh-CN" sz="2000" b="1" dirty="0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text </a:t>
            </a:r>
            <a:r>
              <a:rPr lang="en-US" altLang="zh-CN" sz="2000" b="1" dirty="0" smtClean="0">
                <a:solidFill>
                  <a:srgbClr val="DA1F28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here</a:t>
            </a:r>
            <a:endParaRPr lang="zh-CN" altLang="en-US" sz="2000" b="1" dirty="0">
              <a:solidFill>
                <a:srgbClr val="DA1F28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43350" y="770823"/>
            <a:ext cx="4347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diam</a:t>
            </a:r>
            <a:endParaRPr lang="zh-CN" alt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316862" y="1779662"/>
            <a:ext cx="1438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Mangal" panose="02040503050203030202" pitchFamily="18" charset="0"/>
                <a:cs typeface="Mangal" panose="02040503050203030202" pitchFamily="18" charset="0"/>
              </a:rPr>
              <a:t>Your</a:t>
            </a:r>
            <a:r>
              <a:rPr lang="en-US" altLang="zh-CN" sz="2400" b="1" dirty="0" smtClean="0"/>
              <a:t> text</a:t>
            </a:r>
            <a:endParaRPr lang="zh-CN" altLang="en-US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64335" y="2141342"/>
            <a:ext cx="17433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diam</a:t>
            </a:r>
            <a:endParaRPr lang="zh-CN" alt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7363576" y="1779662"/>
            <a:ext cx="1438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Mangal" panose="02040503050203030202" pitchFamily="18" charset="0"/>
                <a:cs typeface="Mangal" panose="02040503050203030202" pitchFamily="18" charset="0"/>
              </a:rPr>
              <a:t>Your</a:t>
            </a:r>
            <a:r>
              <a:rPr lang="en-US" altLang="zh-CN" sz="2400" b="1" dirty="0" smtClean="0"/>
              <a:t> text</a:t>
            </a:r>
            <a:endParaRPr lang="zh-CN" altLang="en-US" sz="2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7211049" y="2141342"/>
            <a:ext cx="17433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diam</a:t>
            </a:r>
            <a:endParaRPr lang="zh-CN" alt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7363576" y="3651870"/>
            <a:ext cx="1438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Mangal" panose="02040503050203030202" pitchFamily="18" charset="0"/>
                <a:cs typeface="Mangal" panose="02040503050203030202" pitchFamily="18" charset="0"/>
              </a:rPr>
              <a:t>Your</a:t>
            </a:r>
            <a:r>
              <a:rPr lang="en-US" altLang="zh-CN" sz="2400" b="1" dirty="0" smtClean="0"/>
              <a:t> text</a:t>
            </a:r>
            <a:endParaRPr lang="zh-CN" altLang="en-US" sz="2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7211049" y="4013550"/>
            <a:ext cx="17433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diam</a:t>
            </a:r>
            <a:endParaRPr lang="zh-CN" altLang="en-US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316862" y="3651870"/>
            <a:ext cx="1438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Mangal" panose="02040503050203030202" pitchFamily="18" charset="0"/>
                <a:cs typeface="Mangal" panose="02040503050203030202" pitchFamily="18" charset="0"/>
              </a:rPr>
              <a:t>Your</a:t>
            </a:r>
            <a:r>
              <a:rPr lang="en-US" altLang="zh-CN" sz="2400" b="1" dirty="0" smtClean="0"/>
              <a:t> text</a:t>
            </a:r>
            <a:endParaRPr lang="zh-CN" altLang="en-US" sz="24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164335" y="4013550"/>
            <a:ext cx="17433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r>
              <a:rPr lang="en-US" altLang="zh-CN" sz="1400" dirty="0"/>
              <a:t>lorem ispum dolor sit adipiscing elit, sed </a:t>
            </a:r>
            <a:r>
              <a:rPr lang="en-US" altLang="zh-CN" sz="1400" dirty="0" smtClean="0"/>
              <a:t>diam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74121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2" grpId="0"/>
      <p:bldP spid="31" grpId="0"/>
      <p:bldP spid="36" grpId="0"/>
      <p:bldP spid="38" grpId="0"/>
      <p:bldP spid="41" grpId="0"/>
      <p:bldP spid="42" grpId="0"/>
      <p:bldP spid="44" grpId="0"/>
      <p:bldP spid="45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1537</Words>
  <Application>Microsoft Office PowerPoint</Application>
  <PresentationFormat>全屏显示(16:9)</PresentationFormat>
  <Paragraphs>229</Paragraphs>
  <Slides>21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第一PPT模板网-WWW.1PPT.COM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83</cp:revision>
  <dcterms:created xsi:type="dcterms:W3CDTF">2015-06-06T03:32:42Z</dcterms:created>
  <dcterms:modified xsi:type="dcterms:W3CDTF">2016-04-26T02:52:23Z</dcterms:modified>
</cp:coreProperties>
</file>