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34"/>
  </p:notesMasterIdLst>
  <p:sldIdLst>
    <p:sldId id="256" r:id="rId2"/>
    <p:sldId id="257" r:id="rId3"/>
    <p:sldId id="258" r:id="rId4"/>
    <p:sldId id="259" r:id="rId5"/>
    <p:sldId id="260" r:id="rId6"/>
    <p:sldId id="261" r:id="rId7"/>
    <p:sldId id="262" r:id="rId8"/>
    <p:sldId id="263" r:id="rId9"/>
    <p:sldId id="266" r:id="rId10"/>
    <p:sldId id="268" r:id="rId11"/>
    <p:sldId id="269" r:id="rId12"/>
    <p:sldId id="264" r:id="rId13"/>
    <p:sldId id="267" r:id="rId14"/>
    <p:sldId id="270" r:id="rId15"/>
    <p:sldId id="296" r:id="rId16"/>
    <p:sldId id="272" r:id="rId17"/>
    <p:sldId id="274" r:id="rId18"/>
    <p:sldId id="275" r:id="rId19"/>
    <p:sldId id="297" r:id="rId20"/>
    <p:sldId id="276" r:id="rId21"/>
    <p:sldId id="278" r:id="rId22"/>
    <p:sldId id="277" r:id="rId23"/>
    <p:sldId id="279" r:id="rId24"/>
    <p:sldId id="282" r:id="rId25"/>
    <p:sldId id="283" r:id="rId26"/>
    <p:sldId id="284" r:id="rId27"/>
    <p:sldId id="287" r:id="rId28"/>
    <p:sldId id="288" r:id="rId29"/>
    <p:sldId id="289" r:id="rId30"/>
    <p:sldId id="290" r:id="rId31"/>
    <p:sldId id="295" r:id="rId32"/>
    <p:sldId id="298" r:id="rId33"/>
  </p:sldIdLst>
  <p:sldSz cx="12198350" cy="6859588"/>
  <p:notesSz cx="6858000" cy="9144000"/>
  <p:defaultTextStyle>
    <a:defPPr>
      <a:defRPr lang="zh-CN"/>
    </a:defPPr>
    <a:lvl1pPr algn="l" defTabSz="1089025" rtl="0" eaLnBrk="0" fontAlgn="base" hangingPunct="0">
      <a:spcBef>
        <a:spcPct val="0"/>
      </a:spcBef>
      <a:spcAft>
        <a:spcPct val="0"/>
      </a:spcAft>
      <a:defRPr sz="2100" kern="1200">
        <a:solidFill>
          <a:schemeClr val="tx1"/>
        </a:solidFill>
        <a:latin typeface="Arial" pitchFamily="34" charset="0"/>
        <a:ea typeface="幼圆" pitchFamily="49" charset="-122"/>
        <a:cs typeface="+mn-cs"/>
      </a:defRPr>
    </a:lvl1pPr>
    <a:lvl2pPr marL="544513" indent="-87313" algn="l" defTabSz="1089025" rtl="0" eaLnBrk="0" fontAlgn="base" hangingPunct="0">
      <a:spcBef>
        <a:spcPct val="0"/>
      </a:spcBef>
      <a:spcAft>
        <a:spcPct val="0"/>
      </a:spcAft>
      <a:defRPr sz="2100" kern="1200">
        <a:solidFill>
          <a:schemeClr val="tx1"/>
        </a:solidFill>
        <a:latin typeface="Arial" pitchFamily="34" charset="0"/>
        <a:ea typeface="幼圆" pitchFamily="49" charset="-122"/>
        <a:cs typeface="+mn-cs"/>
      </a:defRPr>
    </a:lvl2pPr>
    <a:lvl3pPr marL="1089025" indent="-174625" algn="l" defTabSz="1089025" rtl="0" eaLnBrk="0" fontAlgn="base" hangingPunct="0">
      <a:spcBef>
        <a:spcPct val="0"/>
      </a:spcBef>
      <a:spcAft>
        <a:spcPct val="0"/>
      </a:spcAft>
      <a:defRPr sz="2100" kern="1200">
        <a:solidFill>
          <a:schemeClr val="tx1"/>
        </a:solidFill>
        <a:latin typeface="Arial" pitchFamily="34" charset="0"/>
        <a:ea typeface="幼圆" pitchFamily="49" charset="-122"/>
        <a:cs typeface="+mn-cs"/>
      </a:defRPr>
    </a:lvl3pPr>
    <a:lvl4pPr marL="1633538" indent="-261938" algn="l" defTabSz="1089025" rtl="0" eaLnBrk="0" fontAlgn="base" hangingPunct="0">
      <a:spcBef>
        <a:spcPct val="0"/>
      </a:spcBef>
      <a:spcAft>
        <a:spcPct val="0"/>
      </a:spcAft>
      <a:defRPr sz="2100" kern="1200">
        <a:solidFill>
          <a:schemeClr val="tx1"/>
        </a:solidFill>
        <a:latin typeface="Arial" pitchFamily="34" charset="0"/>
        <a:ea typeface="幼圆" pitchFamily="49" charset="-122"/>
        <a:cs typeface="+mn-cs"/>
      </a:defRPr>
    </a:lvl4pPr>
    <a:lvl5pPr marL="2178050" indent="-349250" algn="l" defTabSz="1089025" rtl="0" eaLnBrk="0" fontAlgn="base" hangingPunct="0">
      <a:spcBef>
        <a:spcPct val="0"/>
      </a:spcBef>
      <a:spcAft>
        <a:spcPct val="0"/>
      </a:spcAft>
      <a:defRPr sz="2100" kern="1200">
        <a:solidFill>
          <a:schemeClr val="tx1"/>
        </a:solidFill>
        <a:latin typeface="Arial" pitchFamily="34" charset="0"/>
        <a:ea typeface="幼圆" pitchFamily="49" charset="-122"/>
        <a:cs typeface="+mn-cs"/>
      </a:defRPr>
    </a:lvl5pPr>
    <a:lvl6pPr marL="2286000" algn="l" defTabSz="914400" rtl="0" eaLnBrk="1" latinLnBrk="0" hangingPunct="1">
      <a:defRPr sz="2100" kern="1200">
        <a:solidFill>
          <a:schemeClr val="tx1"/>
        </a:solidFill>
        <a:latin typeface="Arial" pitchFamily="34" charset="0"/>
        <a:ea typeface="幼圆" pitchFamily="49" charset="-122"/>
        <a:cs typeface="+mn-cs"/>
      </a:defRPr>
    </a:lvl6pPr>
    <a:lvl7pPr marL="2743200" algn="l" defTabSz="914400" rtl="0" eaLnBrk="1" latinLnBrk="0" hangingPunct="1">
      <a:defRPr sz="2100" kern="1200">
        <a:solidFill>
          <a:schemeClr val="tx1"/>
        </a:solidFill>
        <a:latin typeface="Arial" pitchFamily="34" charset="0"/>
        <a:ea typeface="幼圆" pitchFamily="49" charset="-122"/>
        <a:cs typeface="+mn-cs"/>
      </a:defRPr>
    </a:lvl7pPr>
    <a:lvl8pPr marL="3200400" algn="l" defTabSz="914400" rtl="0" eaLnBrk="1" latinLnBrk="0" hangingPunct="1">
      <a:defRPr sz="2100" kern="1200">
        <a:solidFill>
          <a:schemeClr val="tx1"/>
        </a:solidFill>
        <a:latin typeface="Arial" pitchFamily="34" charset="0"/>
        <a:ea typeface="幼圆" pitchFamily="49" charset="-122"/>
        <a:cs typeface="+mn-cs"/>
      </a:defRPr>
    </a:lvl8pPr>
    <a:lvl9pPr marL="3657600" algn="l" defTabSz="914400" rtl="0" eaLnBrk="1" latinLnBrk="0" hangingPunct="1">
      <a:defRPr sz="2100" kern="1200">
        <a:solidFill>
          <a:schemeClr val="tx1"/>
        </a:solidFill>
        <a:latin typeface="Arial" pitchFamily="34" charset="0"/>
        <a:ea typeface="幼圆"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106" d="100"/>
          <a:sy n="106" d="100"/>
        </p:scale>
        <p:origin x="-714" y="-90"/>
      </p:cViewPr>
      <p:guideLst>
        <p:guide orient="horz" pos="2240"/>
        <p:guide pos="384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eaLnBrk="1" hangingPunct="1">
              <a:buFont typeface="Arial" panose="020B0604020202020204" pitchFamily="34" charset="0"/>
              <a:buNone/>
              <a:defRPr sz="1200">
                <a:ea typeface="宋体"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eaLnBrk="1" hangingPunct="1">
              <a:buFont typeface="Arial" panose="020B0604020202020204" pitchFamily="34" charset="0"/>
              <a:buNone/>
              <a:defRPr>
                <a:ea typeface="宋体" pitchFamily="2" charset="-122"/>
              </a:defRPr>
            </a:lvl1pPr>
          </a:lstStyle>
          <a:p>
            <a:pPr>
              <a:defRPr/>
            </a:pPr>
            <a:fld id="{577ACD96-954A-4BD5-BFCE-7EF9AD625C2F}" type="datetime1">
              <a:rPr lang="zh-CN" altLang="en-US"/>
              <a:pPr>
                <a:defRPr/>
              </a:pPr>
              <a:t>2016/9/9</a:t>
            </a:fld>
            <a:endParaRPr lang="zh-CN" altLang="en-US" sz="1200"/>
          </a:p>
        </p:txBody>
      </p:sp>
      <p:sp>
        <p:nvSpPr>
          <p:cNvPr id="14340"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noFill/>
            <a:miter lim="800000"/>
            <a:headEnd/>
            <a:tailEnd/>
          </a:ln>
        </p:spPr>
      </p:sp>
      <p:sp>
        <p:nvSpPr>
          <p:cNvPr id="14341" name="备注占位符 4"/>
          <p:cNvSpPr>
            <a:spLocks noGrp="1" noRot="1" noChangeAspect="1" noChangeArrowheads="1"/>
          </p:cNvSpPr>
          <p:nvPr/>
        </p:nvSpPr>
        <p:spPr bwMode="auto">
          <a:xfrm>
            <a:off x="685800" y="4343400"/>
            <a:ext cx="5486400" cy="4114800"/>
          </a:xfrm>
          <a:prstGeom prst="rect">
            <a:avLst/>
          </a:prstGeom>
          <a:noFill/>
          <a:ln w="12700">
            <a:noFill/>
            <a:miter lim="800000"/>
            <a:headEnd/>
            <a:tailEnd/>
          </a:ln>
        </p:spPr>
        <p:txBody>
          <a:bodyPr anchor="ctr"/>
          <a:lstStyle/>
          <a:p>
            <a:pPr eaLnBrk="1" hangingPunct="1">
              <a:spcBef>
                <a:spcPct val="30000"/>
              </a:spcBef>
              <a:buFont typeface="Arial" pitchFamily="34" charset="0"/>
              <a:buNone/>
            </a:pPr>
            <a:r>
              <a:rPr lang="zh-CN" altLang="en-US" sz="1200">
                <a:ea typeface="宋体" pitchFamily="2" charset="-122"/>
              </a:rPr>
              <a:t>单击此处编辑母版文本样式</a:t>
            </a:r>
          </a:p>
          <a:p>
            <a:pPr eaLnBrk="1" hangingPunct="1">
              <a:spcBef>
                <a:spcPct val="30000"/>
              </a:spcBef>
              <a:buFont typeface="Arial" pitchFamily="34" charset="0"/>
              <a:buNone/>
            </a:pPr>
            <a:r>
              <a:rPr lang="zh-CN" altLang="en-US" sz="1200">
                <a:ea typeface="宋体" pitchFamily="2" charset="-122"/>
              </a:rPr>
              <a:t>第二级</a:t>
            </a:r>
          </a:p>
          <a:p>
            <a:pPr eaLnBrk="1" hangingPunct="1">
              <a:spcBef>
                <a:spcPct val="30000"/>
              </a:spcBef>
              <a:buFont typeface="Arial" pitchFamily="34" charset="0"/>
              <a:buNone/>
            </a:pPr>
            <a:r>
              <a:rPr lang="zh-CN" altLang="en-US" sz="1200">
                <a:ea typeface="宋体" pitchFamily="2" charset="-122"/>
              </a:rPr>
              <a:t>第三级</a:t>
            </a:r>
          </a:p>
          <a:p>
            <a:pPr eaLnBrk="1" hangingPunct="1">
              <a:spcBef>
                <a:spcPct val="30000"/>
              </a:spcBef>
              <a:buFont typeface="Arial" pitchFamily="34" charset="0"/>
              <a:buNone/>
            </a:pPr>
            <a:r>
              <a:rPr lang="zh-CN" altLang="en-US" sz="1200">
                <a:ea typeface="宋体" pitchFamily="2" charset="-122"/>
              </a:rPr>
              <a:t>第四级</a:t>
            </a:r>
          </a:p>
          <a:p>
            <a:pPr eaLnBrk="1" hangingPunct="1">
              <a:spcBef>
                <a:spcPct val="30000"/>
              </a:spcBef>
              <a:buFont typeface="Arial" pitchFamily="34" charset="0"/>
              <a:buNone/>
            </a:pPr>
            <a:r>
              <a:rPr lang="zh-CN" altLang="en-US" sz="1200">
                <a:ea typeface="宋体" pitchFamily="2" charset="-122"/>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eaLnBrk="1" hangingPunct="1">
              <a:buFont typeface="Arial" panose="020B0604020202020204" pitchFamily="34" charset="0"/>
              <a:buNone/>
              <a:defRPr sz="1200">
                <a:ea typeface="宋体"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noProof="1">
                <a:ea typeface="宋体" pitchFamily="2" charset="-122"/>
              </a:defRPr>
            </a:lvl1pPr>
          </a:lstStyle>
          <a:p>
            <a:fld id="{B3CA019B-B812-4956-9620-5329DF473D42}" type="slidenum">
              <a:rPr altLang="en-US"/>
              <a:pPr/>
              <a:t>‹#›</a:t>
            </a:fld>
            <a:endParaRPr lang="zh-CN" altLang="en-US" sz="1200"/>
          </a:p>
        </p:txBody>
      </p:sp>
    </p:spTree>
    <p:extLst>
      <p:ext uri="{BB962C8B-B14F-4D97-AF65-F5344CB8AC3E}">
        <p14:creationId xmlns:p14="http://schemas.microsoft.com/office/powerpoint/2010/main" val="724825504"/>
      </p:ext>
    </p:extLst>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itchFamily="34" charset="0"/>
        <a:ea typeface="幼圆" panose="02010509060101010101" pitchFamily="49"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幼圆" panose="02010509060101010101" pitchFamily="49"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幼圆" panose="02010509060101010101" pitchFamily="49"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幼圆" panose="02010509060101010101" pitchFamily="49"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幼圆" panose="020105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02" name="幻灯片图像占位符 1"/>
          <p:cNvSpPr>
            <a:spLocks noGrp="1" noRot="1" noChangeAspect="1" noChangeArrowheads="1" noTextEdit="1"/>
          </p:cNvSpPr>
          <p:nvPr>
            <p:ph type="sldImg" idx="4294967295"/>
          </p:nvPr>
        </p:nvSpPr>
        <p:spPr>
          <a:xfrm>
            <a:off x="1771902413" y="0"/>
            <a:ext cx="662979687" cy="2147482688"/>
          </a:xfrm>
        </p:spPr>
      </p:sp>
      <p:sp>
        <p:nvSpPr>
          <p:cNvPr id="51203" name="备注占位符 2"/>
          <p:cNvSpPr>
            <a:spLocks noGrp="1" noRot="1" noChangeAspect="1" noChangeArrowheads="1"/>
          </p:cNvSpPr>
          <p:nvPr>
            <p:ph type="body" idx="4294967295"/>
          </p:nvPr>
        </p:nvSpPr>
        <p:spPr bwMode="auto">
          <a:xfrm>
            <a:off x="609600" y="1600200"/>
            <a:ext cx="10979150" cy="4527550"/>
          </a:xfrm>
          <a:prstGeom prst="rect">
            <a:avLst/>
          </a:prstGeom>
          <a:noFill/>
          <a:ln>
            <a:miter lim="800000"/>
            <a:headEnd/>
            <a:tailEnd/>
          </a:ln>
        </p:spPr>
        <p:txBody>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51204"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eaLnBrk="1" hangingPunct="1">
              <a:buFont typeface="Arial" pitchFamily="34" charset="0"/>
              <a:buNone/>
            </a:pPr>
            <a:fld id="{791DAE02-1888-4793-BF5E-77184A9C4FB1}" type="slidenum">
              <a:rPr lang="zh-CN" altLang="en-US" sz="1200">
                <a:solidFill>
                  <a:srgbClr val="000000"/>
                </a:solidFill>
                <a:latin typeface="Calibri" pitchFamily="34" charset="0"/>
                <a:ea typeface="宋体" pitchFamily="2" charset="-122"/>
                <a:sym typeface="Calibri" pitchFamily="34" charset="0"/>
              </a:rPr>
              <a:pPr algn="r" eaLnBrk="1" hangingPunct="1">
                <a:buFont typeface="Arial" pitchFamily="34" charset="0"/>
                <a:buNone/>
              </a:pPr>
              <a:t>31</a:t>
            </a:fld>
            <a:endParaRPr lang="zh-CN" altLang="en-US" sz="1200">
              <a:solidFill>
                <a:srgbClr val="000000"/>
              </a:solidFill>
              <a:latin typeface="Calibri" pitchFamily="34" charset="0"/>
              <a:ea typeface="宋体" pitchFamily="2" charset="-122"/>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3" name="KSO_CT2"/>
          <p:cNvSpPr>
            <a:spLocks noGrp="1"/>
          </p:cNvSpPr>
          <p:nvPr>
            <p:ph type="subTitle" idx="1"/>
          </p:nvPr>
        </p:nvSpPr>
        <p:spPr>
          <a:xfrm>
            <a:off x="1593589" y="1704589"/>
            <a:ext cx="9011178" cy="467319"/>
          </a:xfrm>
          <a:noFill/>
        </p:spPr>
        <p:txBody>
          <a:bodyPr>
            <a:noAutofit/>
          </a:bodyPr>
          <a:lstStyle>
            <a:lvl1pPr marL="0" indent="0" algn="ctr">
              <a:buNone/>
              <a:defRPr sz="1800">
                <a:solidFill>
                  <a:schemeClr val="bg1"/>
                </a:solidFill>
                <a:effectLst>
                  <a:outerShdw blurRad="50800" dist="38100" dir="5400000" algn="t" rotWithShape="0">
                    <a:prstClr val="black">
                      <a:alpha val="40000"/>
                    </a:prstClr>
                  </a:outerShdw>
                </a:effectLst>
              </a:defRPr>
            </a:lvl1pPr>
            <a:lvl2pPr marL="457200" indent="0" algn="ctr">
              <a:buNone/>
              <a:defRPr sz="2000"/>
            </a:lvl2pPr>
            <a:lvl3pPr marL="915035" indent="0" algn="ctr">
              <a:buNone/>
              <a:defRPr sz="1800"/>
            </a:lvl3pPr>
            <a:lvl4pPr marL="1372235" indent="0" algn="ctr">
              <a:buNone/>
              <a:defRPr sz="1600"/>
            </a:lvl4pPr>
            <a:lvl5pPr marL="1829435" indent="0" algn="ctr">
              <a:buNone/>
              <a:defRPr sz="1600"/>
            </a:lvl5pPr>
            <a:lvl6pPr marL="2286635" indent="0" algn="ctr">
              <a:buNone/>
              <a:defRPr sz="1600"/>
            </a:lvl6pPr>
            <a:lvl7pPr marL="2744470" indent="0" algn="ctr">
              <a:buNone/>
              <a:defRPr sz="1600"/>
            </a:lvl7pPr>
            <a:lvl8pPr marL="3201670" indent="0" algn="ctr">
              <a:buNone/>
              <a:defRPr sz="1600"/>
            </a:lvl8pPr>
            <a:lvl9pPr marL="3658870" indent="0" algn="ctr">
              <a:buNone/>
              <a:defRPr sz="1600"/>
            </a:lvl9pPr>
          </a:lstStyle>
          <a:p>
            <a:r>
              <a:rPr lang="zh-CN" altLang="en-US" noProof="1" smtClean="0"/>
              <a:t>单击此处编辑母版副标题样式</a:t>
            </a:r>
          </a:p>
        </p:txBody>
      </p:sp>
      <p:sp>
        <p:nvSpPr>
          <p:cNvPr id="7" name="KSO_CT1"/>
          <p:cNvSpPr>
            <a:spLocks noGrp="1"/>
          </p:cNvSpPr>
          <p:nvPr>
            <p:ph type="title"/>
          </p:nvPr>
        </p:nvSpPr>
        <p:spPr>
          <a:xfrm>
            <a:off x="1532270" y="770166"/>
            <a:ext cx="9133811" cy="901406"/>
          </a:xfrm>
        </p:spPr>
        <p:txBody>
          <a:bodyPr>
            <a:noAutofit/>
          </a:bodyPr>
          <a:lstStyle>
            <a:lvl1pPr algn="ctr">
              <a:defRPr sz="4200">
                <a:ln w="9525">
                  <a:noFill/>
                </a:ln>
                <a:solidFill>
                  <a:schemeClr val="bg1"/>
                </a:solidFill>
                <a:effectLst>
                  <a:outerShdw blurRad="50800" dist="38100" dir="5400000" algn="t" rotWithShape="0">
                    <a:prstClr val="black">
                      <a:alpha val="40000"/>
                    </a:prstClr>
                  </a:outerShdw>
                </a:effectLst>
              </a:defRPr>
            </a:lvl1pPr>
          </a:lstStyle>
          <a:p>
            <a:r>
              <a:rPr lang="zh-CN" altLang="en-US" noProof="1" smtClean="0"/>
              <a:t>单击此处编辑母版标题样式</a:t>
            </a:r>
            <a:endParaRPr lang="zh-CN" altLang="en-US" noProof="1"/>
          </a:p>
        </p:txBody>
      </p:sp>
      <p:sp>
        <p:nvSpPr>
          <p:cNvPr id="4" name="KSO_FD"/>
          <p:cNvSpPr>
            <a:spLocks noGrp="1"/>
          </p:cNvSpPr>
          <p:nvPr>
            <p:ph type="dt" sz="half" idx="10"/>
          </p:nvPr>
        </p:nvSpPr>
        <p:spPr/>
        <p:txBody>
          <a:bodyPr/>
          <a:lstStyle>
            <a:lvl1pPr>
              <a:defRPr/>
            </a:lvl1pPr>
          </a:lstStyle>
          <a:p>
            <a:pPr>
              <a:defRPr/>
            </a:pPr>
            <a:fld id="{C112532D-B460-4886-8283-FD424C5BD6BC}" type="datetime1">
              <a:rPr lang="zh-CN" altLang="en-US"/>
              <a:pPr>
                <a:defRPr/>
              </a:pPr>
              <a:t>2016/9/9</a:t>
            </a:fld>
            <a:endParaRPr lang="zh-CN" altLang="en-US" sz="1800">
              <a:solidFill>
                <a:schemeClr val="tx1"/>
              </a:solidFill>
            </a:endParaRPr>
          </a:p>
        </p:txBody>
      </p:sp>
      <p:sp>
        <p:nvSpPr>
          <p:cNvPr id="5" name="KSO_FT"/>
          <p:cNvSpPr>
            <a:spLocks noGrp="1"/>
          </p:cNvSpPr>
          <p:nvPr>
            <p:ph type="ftr" sz="quarter" idx="11"/>
          </p:nvPr>
        </p:nvSpPr>
        <p:spPr/>
        <p:txBody>
          <a:bodyPr/>
          <a:lstStyle>
            <a:lvl1pPr>
              <a:defRPr/>
            </a:lvl1pPr>
          </a:lstStyle>
          <a:p>
            <a:pPr>
              <a:defRPr/>
            </a:pPr>
            <a:endParaRPr lang="zh-CN" altLang="zh-CN"/>
          </a:p>
        </p:txBody>
      </p:sp>
      <p:sp>
        <p:nvSpPr>
          <p:cNvPr id="6" name="KSO_FN"/>
          <p:cNvSpPr>
            <a:spLocks noGrp="1"/>
          </p:cNvSpPr>
          <p:nvPr>
            <p:ph type="sldNum" sz="quarter" idx="12"/>
          </p:nvPr>
        </p:nvSpPr>
        <p:spPr/>
        <p:txBody>
          <a:bodyPr/>
          <a:lstStyle>
            <a:lvl1pPr>
              <a:defRPr/>
            </a:lvl1pPr>
          </a:lstStyle>
          <a:p>
            <a:fld id="{AFD9C2C2-22E1-4181-AA03-7A276645E0EC}" type="slidenum">
              <a:rPr altLang="en-US"/>
              <a:pPr/>
              <a:t>‹#›</a:t>
            </a:fld>
            <a:endParaRPr lang="zh-CN" altLang="en-US"/>
          </a:p>
        </p:txBody>
      </p:sp>
    </p:spTree>
  </p:cSld>
  <p:clrMapOvr>
    <a:masterClrMapping/>
  </p:clrMapOvr>
  <p:transition advTm="50000">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pPr>
              <a:defRPr/>
            </a:pPr>
            <a:fld id="{9AA16F87-8CED-4F2F-B359-C2F9B93D5F07}" type="datetime1">
              <a:rPr lang="zh-CN" altLang="en-US"/>
              <a:pPr>
                <a:defRPr/>
              </a:pPr>
              <a:t>2016/9/9</a:t>
            </a:fld>
            <a:endParaRPr lang="zh-CN" altLang="en-US" sz="1800">
              <a:solidFill>
                <a:schemeClr val="tx1"/>
              </a:solidFill>
            </a:endParaRPr>
          </a:p>
        </p:txBody>
      </p:sp>
      <p:sp>
        <p:nvSpPr>
          <p:cNvPr id="5" name="KSO_FT"/>
          <p:cNvSpPr>
            <a:spLocks noGrp="1"/>
          </p:cNvSpPr>
          <p:nvPr>
            <p:ph type="ftr" sz="quarter" idx="11"/>
          </p:nvPr>
        </p:nvSpPr>
        <p:spPr/>
        <p:txBody>
          <a:bodyPr/>
          <a:lstStyle>
            <a:lvl1pPr>
              <a:defRPr/>
            </a:lvl1pPr>
          </a:lstStyle>
          <a:p>
            <a:pPr>
              <a:defRPr/>
            </a:pPr>
            <a:endParaRPr lang="zh-CN" altLang="zh-CN"/>
          </a:p>
        </p:txBody>
      </p:sp>
      <p:sp>
        <p:nvSpPr>
          <p:cNvPr id="6" name="KSO_FN"/>
          <p:cNvSpPr>
            <a:spLocks noGrp="1"/>
          </p:cNvSpPr>
          <p:nvPr>
            <p:ph type="sldNum" sz="quarter" idx="12"/>
          </p:nvPr>
        </p:nvSpPr>
        <p:spPr/>
        <p:txBody>
          <a:bodyPr/>
          <a:lstStyle>
            <a:lvl1pPr>
              <a:defRPr/>
            </a:lvl1pPr>
          </a:lstStyle>
          <a:p>
            <a:fld id="{05CAD300-A909-4443-94BE-B1C8A1D5F40C}" type="slidenum">
              <a:rPr altLang="en-US"/>
              <a:pPr/>
              <a:t>‹#›</a:t>
            </a:fld>
            <a:endParaRPr lang="zh-CN" altLang="en-US"/>
          </a:p>
        </p:txBody>
      </p:sp>
    </p:spTree>
  </p:cSld>
  <p:clrMapOvr>
    <a:masterClrMapping/>
  </p:clrMapOvr>
  <p:transition advTm="50000">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6587" y="365211"/>
            <a:ext cx="1183127" cy="5813184"/>
          </a:xfrm>
        </p:spPr>
        <p:txBody>
          <a:bodyPr vert="eaVert"/>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2114942" y="365211"/>
            <a:ext cx="7937401" cy="5813184"/>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pPr>
              <a:defRPr/>
            </a:pPr>
            <a:fld id="{B084B75C-2627-4428-BA25-996A91398458}" type="datetime1">
              <a:rPr lang="zh-CN" altLang="en-US"/>
              <a:pPr>
                <a:defRPr/>
              </a:pPr>
              <a:t>2016/9/9</a:t>
            </a:fld>
            <a:endParaRPr lang="zh-CN" altLang="en-US" sz="1800"/>
          </a:p>
        </p:txBody>
      </p:sp>
      <p:sp>
        <p:nvSpPr>
          <p:cNvPr id="5" name="KSO_FT"/>
          <p:cNvSpPr>
            <a:spLocks noGrp="1"/>
          </p:cNvSpPr>
          <p:nvPr>
            <p:ph type="ftr" sz="quarter" idx="11"/>
          </p:nvPr>
        </p:nvSpPr>
        <p:spPr/>
        <p:txBody>
          <a:bodyPr/>
          <a:lstStyle>
            <a:lvl1pPr>
              <a:defRPr/>
            </a:lvl1pPr>
          </a:lstStyle>
          <a:p>
            <a:pPr>
              <a:defRPr/>
            </a:pPr>
            <a:endParaRPr lang="zh-CN" altLang="zh-CN"/>
          </a:p>
        </p:txBody>
      </p:sp>
      <p:sp>
        <p:nvSpPr>
          <p:cNvPr id="6" name="KSO_FN"/>
          <p:cNvSpPr>
            <a:spLocks noGrp="1"/>
          </p:cNvSpPr>
          <p:nvPr>
            <p:ph type="sldNum" sz="quarter" idx="12"/>
          </p:nvPr>
        </p:nvSpPr>
        <p:spPr/>
        <p:txBody>
          <a:bodyPr/>
          <a:lstStyle>
            <a:lvl1pPr>
              <a:defRPr/>
            </a:lvl1pPr>
          </a:lstStyle>
          <a:p>
            <a:fld id="{09C7BA51-58F0-474A-9E53-2E98525A91B4}" type="slidenum">
              <a:rPr altLang="en-US"/>
              <a:pPr/>
              <a:t>‹#›</a:t>
            </a:fld>
            <a:endParaRPr lang="zh-CN" altLang="en-US"/>
          </a:p>
        </p:txBody>
      </p:sp>
    </p:spTree>
  </p:cSld>
  <p:clrMapOvr>
    <a:masterClrMapping/>
  </p:clrMapOvr>
  <p:transition advTm="50000">
    <p:newsflash/>
  </p:transition>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9150" cy="1143000"/>
          </a:xfrm>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lvl1pPr>
              <a:defRPr/>
            </a:lvl1pPr>
          </a:lstStyle>
          <a:p>
            <a:pPr>
              <a:defRPr/>
            </a:pPr>
            <a:fld id="{D2E46BE4-F737-4D3D-B902-D112A1654495}" type="datetime1">
              <a:rPr lang="zh-CN" altLang="en-US"/>
              <a:pPr>
                <a:defRPr/>
              </a:pPr>
              <a:t>2016/9/9</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fld id="{5F21385B-02F5-410F-9994-506C9BCFE5B0}" type="slidenum">
              <a:rPr altLang="en-US"/>
              <a:pPr/>
              <a:t>‹#›</a:t>
            </a:fld>
            <a:endParaRPr lang="zh-CN" altLang="en-US"/>
          </a:p>
        </p:txBody>
      </p:sp>
    </p:spTree>
  </p:cSld>
  <p:clrMapOvr>
    <a:masterClrMapping/>
  </p:clrMapOvr>
  <p:transition advTm="50000">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pPr>
              <a:defRPr/>
            </a:pPr>
            <a:fld id="{60B0253C-86B9-498A-9CD9-5BDB40C30C89}" type="datetime1">
              <a:rPr lang="zh-CN" altLang="en-US"/>
              <a:pPr>
                <a:defRPr/>
              </a:pPr>
              <a:t>2016/9/9</a:t>
            </a:fld>
            <a:endParaRPr lang="zh-CN" altLang="en-US" sz="1800">
              <a:solidFill>
                <a:schemeClr val="tx1"/>
              </a:solidFill>
            </a:endParaRPr>
          </a:p>
        </p:txBody>
      </p:sp>
      <p:sp>
        <p:nvSpPr>
          <p:cNvPr id="5" name="KSO_FT"/>
          <p:cNvSpPr>
            <a:spLocks noGrp="1"/>
          </p:cNvSpPr>
          <p:nvPr>
            <p:ph type="ftr" sz="quarter" idx="11"/>
          </p:nvPr>
        </p:nvSpPr>
        <p:spPr/>
        <p:txBody>
          <a:bodyPr/>
          <a:lstStyle>
            <a:lvl1pPr>
              <a:defRPr/>
            </a:lvl1pPr>
          </a:lstStyle>
          <a:p>
            <a:pPr>
              <a:defRPr/>
            </a:pPr>
            <a:endParaRPr lang="zh-CN" altLang="zh-CN"/>
          </a:p>
        </p:txBody>
      </p:sp>
      <p:sp>
        <p:nvSpPr>
          <p:cNvPr id="6" name="KSO_FN"/>
          <p:cNvSpPr>
            <a:spLocks noGrp="1"/>
          </p:cNvSpPr>
          <p:nvPr>
            <p:ph type="sldNum" sz="quarter" idx="12"/>
          </p:nvPr>
        </p:nvSpPr>
        <p:spPr/>
        <p:txBody>
          <a:bodyPr/>
          <a:lstStyle>
            <a:lvl1pPr>
              <a:defRPr/>
            </a:lvl1pPr>
          </a:lstStyle>
          <a:p>
            <a:fld id="{C0226E75-C9B5-4A7E-9193-2FEF96C4E914}" type="slidenum">
              <a:rPr altLang="en-US"/>
              <a:pPr/>
              <a:t>‹#›</a:t>
            </a:fld>
            <a:endParaRPr lang="zh-CN" altLang="en-US"/>
          </a:p>
        </p:txBody>
      </p:sp>
    </p:spTree>
  </p:cSld>
  <p:clrMapOvr>
    <a:masterClrMapping/>
  </p:clrMapOvr>
  <p:transition advTm="50000">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2099768" y="2108688"/>
            <a:ext cx="7998815" cy="1235361"/>
          </a:xfrm>
        </p:spPr>
        <p:txBody>
          <a:bodyPr/>
          <a:lstStyle>
            <a:lvl1pPr algn="ctr">
              <a:defRPr sz="3600">
                <a:solidFill>
                  <a:schemeClr val="accent1"/>
                </a:solidFill>
                <a:effectLst/>
              </a:defRPr>
            </a:lvl1pPr>
          </a:lstStyle>
          <a:p>
            <a:r>
              <a:rPr lang="zh-CN" altLang="en-US" noProof="1" smtClean="0"/>
              <a:t>单击此处编辑母版标题样式</a:t>
            </a:r>
            <a:endParaRPr lang="en-US" noProof="1"/>
          </a:p>
        </p:txBody>
      </p:sp>
      <p:sp>
        <p:nvSpPr>
          <p:cNvPr id="3" name="KSO_ST2"/>
          <p:cNvSpPr>
            <a:spLocks noGrp="1"/>
          </p:cNvSpPr>
          <p:nvPr>
            <p:ph type="body" idx="1"/>
          </p:nvPr>
        </p:nvSpPr>
        <p:spPr>
          <a:xfrm>
            <a:off x="4053004" y="3401212"/>
            <a:ext cx="4092348" cy="357561"/>
          </a:xfrm>
          <a:prstGeom prst="roundRect">
            <a:avLst>
              <a:gd name="adj" fmla="val 50000"/>
            </a:avLst>
          </a:prstGeom>
          <a:solidFill>
            <a:schemeClr val="accent1"/>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5035" indent="0">
              <a:buNone/>
              <a:defRPr sz="1800">
                <a:solidFill>
                  <a:schemeClr val="tx1">
                    <a:tint val="75000"/>
                  </a:schemeClr>
                </a:solidFill>
              </a:defRPr>
            </a:lvl3pPr>
            <a:lvl4pPr marL="1372235" indent="0">
              <a:buNone/>
              <a:defRPr sz="1600">
                <a:solidFill>
                  <a:schemeClr val="tx1">
                    <a:tint val="75000"/>
                  </a:schemeClr>
                </a:solidFill>
              </a:defRPr>
            </a:lvl4pPr>
            <a:lvl5pPr marL="1829435" indent="0">
              <a:buNone/>
              <a:defRPr sz="1600">
                <a:solidFill>
                  <a:schemeClr val="tx1">
                    <a:tint val="75000"/>
                  </a:schemeClr>
                </a:solidFill>
              </a:defRPr>
            </a:lvl5pPr>
            <a:lvl6pPr marL="2286635" indent="0">
              <a:buNone/>
              <a:defRPr sz="1600">
                <a:solidFill>
                  <a:schemeClr val="tx1">
                    <a:tint val="75000"/>
                  </a:schemeClr>
                </a:solidFill>
              </a:defRPr>
            </a:lvl6pPr>
            <a:lvl7pPr marL="2744470" indent="0">
              <a:buNone/>
              <a:defRPr sz="1600">
                <a:solidFill>
                  <a:schemeClr val="tx1">
                    <a:tint val="75000"/>
                  </a:schemeClr>
                </a:solidFill>
              </a:defRPr>
            </a:lvl7pPr>
            <a:lvl8pPr marL="3201670" indent="0">
              <a:buNone/>
              <a:defRPr sz="1600">
                <a:solidFill>
                  <a:schemeClr val="tx1">
                    <a:tint val="75000"/>
                  </a:schemeClr>
                </a:solidFill>
              </a:defRPr>
            </a:lvl8pPr>
            <a:lvl9pPr marL="3658870" indent="0">
              <a:buNone/>
              <a:defRPr sz="1600">
                <a:solidFill>
                  <a:schemeClr val="tx1">
                    <a:tint val="75000"/>
                  </a:schemeClr>
                </a:solidFill>
              </a:defRPr>
            </a:lvl9pPr>
          </a:lstStyle>
          <a:p>
            <a:pPr lvl="0"/>
            <a:r>
              <a:rPr lang="zh-CN" altLang="en-US" noProof="1" smtClean="0"/>
              <a:t>单击此处编辑母版文本样式</a:t>
            </a:r>
          </a:p>
        </p:txBody>
      </p:sp>
      <p:sp>
        <p:nvSpPr>
          <p:cNvPr id="4" name="KSO_FD"/>
          <p:cNvSpPr>
            <a:spLocks noGrp="1"/>
          </p:cNvSpPr>
          <p:nvPr>
            <p:ph type="dt" sz="half" idx="10"/>
          </p:nvPr>
        </p:nvSpPr>
        <p:spPr/>
        <p:txBody>
          <a:bodyPr/>
          <a:lstStyle>
            <a:lvl1pPr>
              <a:defRPr/>
            </a:lvl1pPr>
          </a:lstStyle>
          <a:p>
            <a:pPr>
              <a:defRPr/>
            </a:pPr>
            <a:fld id="{DDBF34B8-9E8E-4110-827B-355050DF7D07}" type="datetime1">
              <a:rPr lang="zh-CN" altLang="en-US"/>
              <a:pPr>
                <a:defRPr/>
              </a:pPr>
              <a:t>2016/9/9</a:t>
            </a:fld>
            <a:endParaRPr lang="zh-CN" altLang="en-US" sz="1800">
              <a:solidFill>
                <a:schemeClr val="tx1"/>
              </a:solidFill>
            </a:endParaRPr>
          </a:p>
        </p:txBody>
      </p:sp>
      <p:sp>
        <p:nvSpPr>
          <p:cNvPr id="5" name="KSO_FT"/>
          <p:cNvSpPr>
            <a:spLocks noGrp="1"/>
          </p:cNvSpPr>
          <p:nvPr>
            <p:ph type="ftr" sz="quarter" idx="11"/>
          </p:nvPr>
        </p:nvSpPr>
        <p:spPr/>
        <p:txBody>
          <a:bodyPr/>
          <a:lstStyle>
            <a:lvl1pPr>
              <a:defRPr/>
            </a:lvl1pPr>
          </a:lstStyle>
          <a:p>
            <a:pPr>
              <a:defRPr/>
            </a:pPr>
            <a:endParaRPr lang="zh-CN" altLang="zh-CN"/>
          </a:p>
        </p:txBody>
      </p:sp>
      <p:sp>
        <p:nvSpPr>
          <p:cNvPr id="6" name="KSO_FN"/>
          <p:cNvSpPr>
            <a:spLocks noGrp="1"/>
          </p:cNvSpPr>
          <p:nvPr>
            <p:ph type="sldNum" sz="quarter" idx="12"/>
          </p:nvPr>
        </p:nvSpPr>
        <p:spPr/>
        <p:txBody>
          <a:bodyPr/>
          <a:lstStyle>
            <a:lvl1pPr>
              <a:defRPr/>
            </a:lvl1pPr>
          </a:lstStyle>
          <a:p>
            <a:fld id="{8A9E8DEA-B630-4380-9C9E-D1D05992307D}" type="slidenum">
              <a:rPr altLang="en-US"/>
              <a:pPr/>
              <a:t>‹#›</a:t>
            </a:fld>
            <a:endParaRPr lang="zh-CN" altLang="en-US"/>
          </a:p>
        </p:txBody>
      </p:sp>
    </p:spTree>
  </p:cSld>
  <p:clrMapOvr>
    <a:masterClrMapping/>
  </p:clrMapOvr>
  <p:transition advTm="50000">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sz="half" idx="1"/>
          </p:nvPr>
        </p:nvSpPr>
        <p:spPr>
          <a:xfrm>
            <a:off x="1400552" y="1244889"/>
            <a:ext cx="5082646" cy="4933505"/>
          </a:xfrm>
        </p:spPr>
        <p:txBody>
          <a:body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sz="half" idx="2"/>
          </p:nvPr>
        </p:nvSpPr>
        <p:spPr>
          <a:xfrm>
            <a:off x="6522730" y="1244889"/>
            <a:ext cx="5096769" cy="4933505"/>
          </a:xfrm>
        </p:spPr>
        <p:txBody>
          <a:bodyPr/>
          <a:lstStyle/>
          <a:p>
            <a:pPr lvl="0"/>
            <a:r>
              <a:rPr lang="zh-CN" altLang="en-US" noProof="1" smtClean="0"/>
              <a:t>单击此处编辑母版文本样式</a:t>
            </a:r>
          </a:p>
          <a:p>
            <a:pPr lvl="1"/>
            <a:r>
              <a:rPr lang="zh-CN" altLang="en-US" noProof="1" smtClean="0"/>
              <a:t>第二级</a:t>
            </a:r>
          </a:p>
        </p:txBody>
      </p:sp>
      <p:sp>
        <p:nvSpPr>
          <p:cNvPr id="5" name="KSO_FD"/>
          <p:cNvSpPr>
            <a:spLocks noGrp="1"/>
          </p:cNvSpPr>
          <p:nvPr>
            <p:ph type="dt" sz="half" idx="10"/>
          </p:nvPr>
        </p:nvSpPr>
        <p:spPr/>
        <p:txBody>
          <a:bodyPr/>
          <a:lstStyle>
            <a:lvl1pPr>
              <a:defRPr/>
            </a:lvl1pPr>
          </a:lstStyle>
          <a:p>
            <a:pPr>
              <a:defRPr/>
            </a:pPr>
            <a:fld id="{61373B27-B17B-43EA-B48D-800E6C37F28C}" type="datetime1">
              <a:rPr lang="zh-CN" altLang="en-US"/>
              <a:pPr>
                <a:defRPr/>
              </a:pPr>
              <a:t>2016/9/9</a:t>
            </a:fld>
            <a:endParaRPr lang="zh-CN" altLang="en-US" sz="1800">
              <a:solidFill>
                <a:schemeClr val="tx1"/>
              </a:solidFill>
            </a:endParaRPr>
          </a:p>
        </p:txBody>
      </p:sp>
      <p:sp>
        <p:nvSpPr>
          <p:cNvPr id="6" name="KSO_FT"/>
          <p:cNvSpPr>
            <a:spLocks noGrp="1"/>
          </p:cNvSpPr>
          <p:nvPr>
            <p:ph type="ftr" sz="quarter" idx="11"/>
          </p:nvPr>
        </p:nvSpPr>
        <p:spPr/>
        <p:txBody>
          <a:bodyPr/>
          <a:lstStyle>
            <a:lvl1pPr>
              <a:defRPr/>
            </a:lvl1pPr>
          </a:lstStyle>
          <a:p>
            <a:pPr>
              <a:defRPr/>
            </a:pPr>
            <a:endParaRPr lang="zh-CN" altLang="zh-CN"/>
          </a:p>
        </p:txBody>
      </p:sp>
      <p:sp>
        <p:nvSpPr>
          <p:cNvPr id="7" name="KSO_FN"/>
          <p:cNvSpPr>
            <a:spLocks noGrp="1"/>
          </p:cNvSpPr>
          <p:nvPr>
            <p:ph type="sldNum" sz="quarter" idx="12"/>
          </p:nvPr>
        </p:nvSpPr>
        <p:spPr/>
        <p:txBody>
          <a:bodyPr/>
          <a:lstStyle>
            <a:lvl1pPr>
              <a:defRPr/>
            </a:lvl1pPr>
          </a:lstStyle>
          <a:p>
            <a:fld id="{60FCCC47-A196-4011-83DF-0AD14BB3682E}" type="slidenum">
              <a:rPr altLang="en-US"/>
              <a:pPr/>
              <a:t>‹#›</a:t>
            </a:fld>
            <a:endParaRPr lang="zh-CN" altLang="en-US"/>
          </a:p>
        </p:txBody>
      </p:sp>
    </p:spTree>
  </p:cSld>
  <p:clrMapOvr>
    <a:masterClrMapping/>
  </p:clrMapOvr>
  <p:transition advTm="50000">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4132" y="118560"/>
            <a:ext cx="9316951" cy="717189"/>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1100007" y="1376681"/>
            <a:ext cx="5160473" cy="824103"/>
          </a:xfrm>
        </p:spPr>
        <p:txBody>
          <a:bodyPr anchor="b">
            <a:normAutofit/>
          </a:bodyPr>
          <a:lstStyle>
            <a:lvl1pPr marL="0" indent="0">
              <a:buNone/>
              <a:defRPr sz="1800" b="1"/>
            </a:lvl1pPr>
            <a:lvl2pPr marL="457200" indent="0">
              <a:buNone/>
              <a:defRPr sz="2000" b="1"/>
            </a:lvl2pPr>
            <a:lvl3pPr marL="915035" indent="0">
              <a:buNone/>
              <a:defRPr sz="1800" b="1"/>
            </a:lvl3pPr>
            <a:lvl4pPr marL="1372235" indent="0">
              <a:buNone/>
              <a:defRPr sz="1600" b="1"/>
            </a:lvl4pPr>
            <a:lvl5pPr marL="1829435" indent="0">
              <a:buNone/>
              <a:defRPr sz="1600" b="1"/>
            </a:lvl5pPr>
            <a:lvl6pPr marL="2286635" indent="0">
              <a:buNone/>
              <a:defRPr sz="1600" b="1"/>
            </a:lvl6pPr>
            <a:lvl7pPr marL="2744470" indent="0">
              <a:buNone/>
              <a:defRPr sz="1600" b="1"/>
            </a:lvl7pPr>
            <a:lvl8pPr marL="3201670" indent="0">
              <a:buNone/>
              <a:defRPr sz="1600" b="1"/>
            </a:lvl8pPr>
            <a:lvl9pPr marL="3658870" indent="0">
              <a:buNone/>
              <a:defRPr sz="1600" b="1"/>
            </a:lvl9pPr>
          </a:lstStyle>
          <a:p>
            <a:pPr lvl="0"/>
            <a:r>
              <a:rPr lang="zh-CN" altLang="en-US" noProof="1" smtClean="0"/>
              <a:t>单击此处编辑母版文本样式</a:t>
            </a:r>
          </a:p>
        </p:txBody>
      </p:sp>
      <p:sp>
        <p:nvSpPr>
          <p:cNvPr id="4" name="KSO_BC1"/>
          <p:cNvSpPr>
            <a:spLocks noGrp="1"/>
          </p:cNvSpPr>
          <p:nvPr>
            <p:ph sz="half" idx="2"/>
          </p:nvPr>
        </p:nvSpPr>
        <p:spPr>
          <a:xfrm>
            <a:off x="1100007" y="2200785"/>
            <a:ext cx="5160473" cy="3685441"/>
          </a:xfrm>
        </p:spPr>
        <p:txBody>
          <a:bodyPr/>
          <a:lstStyle/>
          <a:p>
            <a:pPr lvl="0"/>
            <a:r>
              <a:rPr lang="zh-CN" altLang="en-US" noProof="1" smtClean="0"/>
              <a:t>单击此处编辑母版文本样式</a:t>
            </a:r>
          </a:p>
          <a:p>
            <a:pPr lvl="1"/>
            <a:r>
              <a:rPr lang="zh-CN" altLang="en-US" noProof="1" smtClean="0"/>
              <a:t>第二级</a:t>
            </a:r>
          </a:p>
        </p:txBody>
      </p:sp>
      <p:sp>
        <p:nvSpPr>
          <p:cNvPr id="5" name="Text Placeholder 4"/>
          <p:cNvSpPr>
            <a:spLocks noGrp="1"/>
          </p:cNvSpPr>
          <p:nvPr>
            <p:ph type="body" sz="quarter" idx="3"/>
          </p:nvPr>
        </p:nvSpPr>
        <p:spPr>
          <a:xfrm>
            <a:off x="6435197" y="1376681"/>
            <a:ext cx="5185888" cy="824103"/>
          </a:xfrm>
        </p:spPr>
        <p:txBody>
          <a:bodyPr anchor="b">
            <a:normAutofit/>
          </a:bodyPr>
          <a:lstStyle>
            <a:lvl1pPr marL="0" indent="0">
              <a:buNone/>
              <a:defRPr sz="1800" b="1"/>
            </a:lvl1pPr>
            <a:lvl2pPr marL="457200" indent="0">
              <a:buNone/>
              <a:defRPr sz="2000" b="1"/>
            </a:lvl2pPr>
            <a:lvl3pPr marL="915035" indent="0">
              <a:buNone/>
              <a:defRPr sz="1800" b="1"/>
            </a:lvl3pPr>
            <a:lvl4pPr marL="1372235" indent="0">
              <a:buNone/>
              <a:defRPr sz="1600" b="1"/>
            </a:lvl4pPr>
            <a:lvl5pPr marL="1829435" indent="0">
              <a:buNone/>
              <a:defRPr sz="1600" b="1"/>
            </a:lvl5pPr>
            <a:lvl6pPr marL="2286635" indent="0">
              <a:buNone/>
              <a:defRPr sz="1600" b="1"/>
            </a:lvl6pPr>
            <a:lvl7pPr marL="2744470" indent="0">
              <a:buNone/>
              <a:defRPr sz="1600" b="1"/>
            </a:lvl7pPr>
            <a:lvl8pPr marL="3201670" indent="0">
              <a:buNone/>
              <a:defRPr sz="1600" b="1"/>
            </a:lvl8pPr>
            <a:lvl9pPr marL="3658870" indent="0">
              <a:buNone/>
              <a:defRPr sz="1600" b="1"/>
            </a:lvl9pPr>
          </a:lstStyle>
          <a:p>
            <a:pPr lvl="0"/>
            <a:r>
              <a:rPr lang="zh-CN" altLang="en-US" noProof="1" smtClean="0"/>
              <a:t>单击此处编辑母版文本样式</a:t>
            </a:r>
          </a:p>
        </p:txBody>
      </p:sp>
      <p:sp>
        <p:nvSpPr>
          <p:cNvPr id="6" name="KSO_BC2"/>
          <p:cNvSpPr>
            <a:spLocks noGrp="1"/>
          </p:cNvSpPr>
          <p:nvPr>
            <p:ph sz="quarter" idx="4"/>
          </p:nvPr>
        </p:nvSpPr>
        <p:spPr>
          <a:xfrm>
            <a:off x="6435197" y="2200785"/>
            <a:ext cx="5185888" cy="3685441"/>
          </a:xfrm>
        </p:spPr>
        <p:txBody>
          <a:bodyPr/>
          <a:lstStyle/>
          <a:p>
            <a:pPr lvl="0"/>
            <a:r>
              <a:rPr lang="zh-CN" altLang="en-US" noProof="1" smtClean="0"/>
              <a:t>单击此处编辑母版文本样式</a:t>
            </a:r>
          </a:p>
          <a:p>
            <a:pPr lvl="1"/>
            <a:r>
              <a:rPr lang="zh-CN" altLang="en-US" noProof="1" smtClean="0"/>
              <a:t>第二级</a:t>
            </a:r>
          </a:p>
        </p:txBody>
      </p:sp>
      <p:sp>
        <p:nvSpPr>
          <p:cNvPr id="7" name="KSO_FD"/>
          <p:cNvSpPr>
            <a:spLocks noGrp="1"/>
          </p:cNvSpPr>
          <p:nvPr>
            <p:ph type="dt" sz="half" idx="10"/>
          </p:nvPr>
        </p:nvSpPr>
        <p:spPr/>
        <p:txBody>
          <a:bodyPr/>
          <a:lstStyle>
            <a:lvl1pPr>
              <a:defRPr/>
            </a:lvl1pPr>
          </a:lstStyle>
          <a:p>
            <a:pPr>
              <a:defRPr/>
            </a:pPr>
            <a:fld id="{81EEE4A9-BDFF-4799-A339-3A36FF1E27AD}" type="datetime1">
              <a:rPr lang="zh-CN" altLang="en-US"/>
              <a:pPr>
                <a:defRPr/>
              </a:pPr>
              <a:t>2016/9/9</a:t>
            </a:fld>
            <a:endParaRPr lang="zh-CN" altLang="en-US" sz="1800">
              <a:solidFill>
                <a:schemeClr val="tx1"/>
              </a:solidFill>
            </a:endParaRPr>
          </a:p>
        </p:txBody>
      </p:sp>
      <p:sp>
        <p:nvSpPr>
          <p:cNvPr id="8" name="KSO_FT"/>
          <p:cNvSpPr>
            <a:spLocks noGrp="1"/>
          </p:cNvSpPr>
          <p:nvPr>
            <p:ph type="ftr" sz="quarter" idx="11"/>
          </p:nvPr>
        </p:nvSpPr>
        <p:spPr/>
        <p:txBody>
          <a:bodyPr/>
          <a:lstStyle>
            <a:lvl1pPr>
              <a:defRPr/>
            </a:lvl1pPr>
          </a:lstStyle>
          <a:p>
            <a:pPr>
              <a:defRPr/>
            </a:pPr>
            <a:endParaRPr lang="zh-CN" altLang="zh-CN"/>
          </a:p>
        </p:txBody>
      </p:sp>
      <p:sp>
        <p:nvSpPr>
          <p:cNvPr id="9" name="KSO_FN"/>
          <p:cNvSpPr>
            <a:spLocks noGrp="1"/>
          </p:cNvSpPr>
          <p:nvPr>
            <p:ph type="sldNum" sz="quarter" idx="12"/>
          </p:nvPr>
        </p:nvSpPr>
        <p:spPr/>
        <p:txBody>
          <a:bodyPr/>
          <a:lstStyle>
            <a:lvl1pPr>
              <a:defRPr/>
            </a:lvl1pPr>
          </a:lstStyle>
          <a:p>
            <a:fld id="{841681DE-FCFF-4A52-B1AF-F24411BAB2AA}" type="slidenum">
              <a:rPr altLang="en-US"/>
              <a:pPr/>
              <a:t>‹#›</a:t>
            </a:fld>
            <a:endParaRPr lang="zh-CN" altLang="en-US"/>
          </a:p>
        </p:txBody>
      </p:sp>
    </p:spTree>
  </p:cSld>
  <p:clrMapOvr>
    <a:masterClrMapping/>
  </p:clrMapOvr>
  <p:transition advTm="50000">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FD"/>
          <p:cNvSpPr>
            <a:spLocks noGrp="1"/>
          </p:cNvSpPr>
          <p:nvPr>
            <p:ph type="dt" sz="half" idx="10"/>
          </p:nvPr>
        </p:nvSpPr>
        <p:spPr/>
        <p:txBody>
          <a:bodyPr/>
          <a:lstStyle>
            <a:lvl1pPr>
              <a:defRPr/>
            </a:lvl1pPr>
          </a:lstStyle>
          <a:p>
            <a:pPr>
              <a:defRPr/>
            </a:pPr>
            <a:fld id="{EBD80DCB-84EC-4A09-B230-80AB22460CE7}" type="datetime1">
              <a:rPr lang="zh-CN" altLang="en-US"/>
              <a:pPr>
                <a:defRPr/>
              </a:pPr>
              <a:t>2016/9/9</a:t>
            </a:fld>
            <a:endParaRPr lang="zh-CN" altLang="en-US" sz="1800">
              <a:solidFill>
                <a:schemeClr val="tx1"/>
              </a:solidFill>
            </a:endParaRPr>
          </a:p>
        </p:txBody>
      </p:sp>
      <p:sp>
        <p:nvSpPr>
          <p:cNvPr id="4" name="KSO_FT"/>
          <p:cNvSpPr>
            <a:spLocks noGrp="1"/>
          </p:cNvSpPr>
          <p:nvPr>
            <p:ph type="ftr" sz="quarter" idx="11"/>
          </p:nvPr>
        </p:nvSpPr>
        <p:spPr/>
        <p:txBody>
          <a:bodyPr/>
          <a:lstStyle>
            <a:lvl1pPr>
              <a:defRPr/>
            </a:lvl1pPr>
          </a:lstStyle>
          <a:p>
            <a:pPr>
              <a:defRPr/>
            </a:pPr>
            <a:endParaRPr lang="zh-CN" altLang="zh-CN"/>
          </a:p>
        </p:txBody>
      </p:sp>
      <p:sp>
        <p:nvSpPr>
          <p:cNvPr id="5" name="KSO_FN"/>
          <p:cNvSpPr>
            <a:spLocks noGrp="1"/>
          </p:cNvSpPr>
          <p:nvPr>
            <p:ph type="sldNum" sz="quarter" idx="12"/>
          </p:nvPr>
        </p:nvSpPr>
        <p:spPr/>
        <p:txBody>
          <a:bodyPr/>
          <a:lstStyle>
            <a:lvl1pPr>
              <a:defRPr/>
            </a:lvl1pPr>
          </a:lstStyle>
          <a:p>
            <a:fld id="{22F4F122-583A-481C-8C7E-C7699E6E2FE7}" type="slidenum">
              <a:rPr altLang="en-US"/>
              <a:pPr/>
              <a:t>‹#›</a:t>
            </a:fld>
            <a:endParaRPr lang="zh-CN" altLang="en-US"/>
          </a:p>
        </p:txBody>
      </p:sp>
    </p:spTree>
  </p:cSld>
  <p:clrMapOvr>
    <a:masterClrMapping/>
  </p:clrMapOvr>
  <p:transition advTm="50000">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1"/>
          <p:cNvSpPr/>
          <p:nvPr/>
        </p:nvSpPr>
        <p:spPr>
          <a:xfrm>
            <a:off x="0" y="0"/>
            <a:ext cx="12198350" cy="6859588"/>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anchor="ctr"/>
          <a:lstStyle/>
          <a:p>
            <a:pPr algn="ctr" eaLnBrk="1" hangingPunct="1">
              <a:buFont typeface="Arial" panose="020B0604020202020204" pitchFamily="34" charset="0"/>
              <a:buNone/>
              <a:defRPr/>
            </a:pPr>
            <a:endParaRPr lang="zh-CN" altLang="en-US"/>
          </a:p>
        </p:txBody>
      </p:sp>
      <p:sp>
        <p:nvSpPr>
          <p:cNvPr id="3" name="KSO_FD"/>
          <p:cNvSpPr>
            <a:spLocks noGrp="1"/>
          </p:cNvSpPr>
          <p:nvPr>
            <p:ph type="dt" sz="half" idx="10"/>
          </p:nvPr>
        </p:nvSpPr>
        <p:spPr/>
        <p:txBody>
          <a:bodyPr/>
          <a:lstStyle>
            <a:lvl1pPr>
              <a:defRPr/>
            </a:lvl1pPr>
          </a:lstStyle>
          <a:p>
            <a:pPr>
              <a:defRPr/>
            </a:pPr>
            <a:fld id="{71A11A42-D1C9-41BA-A5E5-E645DF9CD266}" type="datetime1">
              <a:rPr lang="zh-CN" altLang="en-US"/>
              <a:pPr>
                <a:defRPr/>
              </a:pPr>
              <a:t>2016/9/9</a:t>
            </a:fld>
            <a:endParaRPr lang="zh-CN" altLang="en-US" sz="1800">
              <a:solidFill>
                <a:schemeClr val="tx1"/>
              </a:solidFill>
            </a:endParaRPr>
          </a:p>
        </p:txBody>
      </p:sp>
      <p:sp>
        <p:nvSpPr>
          <p:cNvPr id="4" name="KSO_FT"/>
          <p:cNvSpPr>
            <a:spLocks noGrp="1"/>
          </p:cNvSpPr>
          <p:nvPr>
            <p:ph type="ftr" sz="quarter" idx="11"/>
          </p:nvPr>
        </p:nvSpPr>
        <p:spPr/>
        <p:txBody>
          <a:bodyPr/>
          <a:lstStyle>
            <a:lvl1pPr>
              <a:defRPr/>
            </a:lvl1pPr>
          </a:lstStyle>
          <a:p>
            <a:pPr>
              <a:defRPr/>
            </a:pPr>
            <a:endParaRPr lang="zh-CN" altLang="zh-CN"/>
          </a:p>
        </p:txBody>
      </p:sp>
      <p:sp>
        <p:nvSpPr>
          <p:cNvPr id="5" name="KSO_FN"/>
          <p:cNvSpPr>
            <a:spLocks noGrp="1"/>
          </p:cNvSpPr>
          <p:nvPr>
            <p:ph type="sldNum" sz="quarter" idx="12"/>
          </p:nvPr>
        </p:nvSpPr>
        <p:spPr/>
        <p:txBody>
          <a:bodyPr/>
          <a:lstStyle>
            <a:lvl1pPr>
              <a:defRPr/>
            </a:lvl1pPr>
          </a:lstStyle>
          <a:p>
            <a:fld id="{DDEB02F2-A83B-41E0-A42D-9A7D55D624A3}" type="slidenum">
              <a:rPr altLang="en-US"/>
              <a:pPr/>
              <a:t>‹#›</a:t>
            </a:fld>
            <a:endParaRPr lang="zh-CN" altLang="en-US"/>
          </a:p>
        </p:txBody>
      </p:sp>
    </p:spTree>
  </p:cSld>
  <p:clrMapOvr>
    <a:masterClrMapping/>
  </p:clrMapOvr>
  <p:transition advTm="50000">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5186" y="533526"/>
            <a:ext cx="3934285" cy="1600571"/>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p:cNvSpPr>
          <p:nvPr>
            <p:ph idx="1"/>
          </p:nvPr>
        </p:nvSpPr>
        <p:spPr>
          <a:xfrm>
            <a:off x="5490848" y="1063875"/>
            <a:ext cx="6175415" cy="487475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type="body" sz="half" idx="2"/>
          </p:nvPr>
        </p:nvSpPr>
        <p:spPr>
          <a:xfrm>
            <a:off x="1145186" y="2134097"/>
            <a:ext cx="3934285" cy="3812471"/>
          </a:xfrm>
        </p:spPr>
        <p:txBody>
          <a:bodyPr/>
          <a:lstStyle>
            <a:lvl1pPr marL="0" indent="0">
              <a:buNone/>
              <a:defRPr sz="1600"/>
            </a:lvl1pPr>
            <a:lvl2pPr marL="457200" indent="0">
              <a:buNone/>
              <a:defRPr sz="1400"/>
            </a:lvl2pPr>
            <a:lvl3pPr marL="915035" indent="0">
              <a:buNone/>
              <a:defRPr sz="1200"/>
            </a:lvl3pPr>
            <a:lvl4pPr marL="1372235" indent="0">
              <a:buNone/>
              <a:defRPr sz="1000"/>
            </a:lvl4pPr>
            <a:lvl5pPr marL="1829435" indent="0">
              <a:buNone/>
              <a:defRPr sz="1000"/>
            </a:lvl5pPr>
            <a:lvl6pPr marL="2286635" indent="0">
              <a:buNone/>
              <a:defRPr sz="1000"/>
            </a:lvl6pPr>
            <a:lvl7pPr marL="2744470" indent="0">
              <a:buNone/>
              <a:defRPr sz="1000"/>
            </a:lvl7pPr>
            <a:lvl8pPr marL="3201670" indent="0">
              <a:buNone/>
              <a:defRPr sz="1000"/>
            </a:lvl8pPr>
            <a:lvl9pPr marL="365887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pPr>
              <a:defRPr/>
            </a:pPr>
            <a:fld id="{94CE127D-C2A5-472D-BC23-D0ACF92D1800}" type="datetime1">
              <a:rPr lang="zh-CN" altLang="en-US"/>
              <a:pPr>
                <a:defRPr/>
              </a:pPr>
              <a:t>2016/9/9</a:t>
            </a:fld>
            <a:endParaRPr lang="zh-CN" altLang="en-US" sz="1800">
              <a:solidFill>
                <a:schemeClr val="tx1"/>
              </a:solidFill>
            </a:endParaRPr>
          </a:p>
        </p:txBody>
      </p:sp>
      <p:sp>
        <p:nvSpPr>
          <p:cNvPr id="6" name="KSO_FT"/>
          <p:cNvSpPr>
            <a:spLocks noGrp="1"/>
          </p:cNvSpPr>
          <p:nvPr>
            <p:ph type="ftr" sz="quarter" idx="11"/>
          </p:nvPr>
        </p:nvSpPr>
        <p:spPr/>
        <p:txBody>
          <a:bodyPr/>
          <a:lstStyle>
            <a:lvl1pPr>
              <a:defRPr/>
            </a:lvl1pPr>
          </a:lstStyle>
          <a:p>
            <a:pPr>
              <a:defRPr/>
            </a:pPr>
            <a:endParaRPr lang="zh-CN" altLang="zh-CN"/>
          </a:p>
        </p:txBody>
      </p:sp>
      <p:sp>
        <p:nvSpPr>
          <p:cNvPr id="7" name="KSO_FN"/>
          <p:cNvSpPr>
            <a:spLocks noGrp="1"/>
          </p:cNvSpPr>
          <p:nvPr>
            <p:ph type="sldNum" sz="quarter" idx="12"/>
          </p:nvPr>
        </p:nvSpPr>
        <p:spPr/>
        <p:txBody>
          <a:bodyPr/>
          <a:lstStyle>
            <a:lvl1pPr>
              <a:defRPr/>
            </a:lvl1pPr>
          </a:lstStyle>
          <a:p>
            <a:fld id="{39B68390-5568-45A3-AE87-3B792468C252}" type="slidenum">
              <a:rPr altLang="en-US"/>
              <a:pPr/>
              <a:t>‹#›</a:t>
            </a:fld>
            <a:endParaRPr lang="zh-CN" altLang="en-US"/>
          </a:p>
        </p:txBody>
      </p:sp>
    </p:spTree>
  </p:cSld>
  <p:clrMapOvr>
    <a:masterClrMapping/>
  </p:clrMapOvr>
  <p:transition advTm="50000">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841" y="457306"/>
            <a:ext cx="3934285" cy="1600571"/>
          </a:xfrm>
        </p:spPr>
        <p:txBody>
          <a:bodyPr/>
          <a:lstStyle>
            <a:lvl1pPr>
              <a:defRPr sz="3200"/>
            </a:lvl1pPr>
          </a:lstStyle>
          <a:p>
            <a:r>
              <a:rPr lang="zh-CN" altLang="en-US" noProof="1" smtClean="0"/>
              <a:t>单击此处编辑母版标题样式</a:t>
            </a:r>
            <a:endParaRPr lang="en-US" noProof="1"/>
          </a:p>
        </p:txBody>
      </p:sp>
      <p:sp>
        <p:nvSpPr>
          <p:cNvPr id="3" name="KSO_BC1"/>
          <p:cNvSpPr>
            <a:spLocks noGrp="1" noChangeAspect="1"/>
          </p:cNvSpPr>
          <p:nvPr>
            <p:ph type="pic" idx="1"/>
          </p:nvPr>
        </p:nvSpPr>
        <p:spPr>
          <a:xfrm>
            <a:off x="5445668" y="987656"/>
            <a:ext cx="6175415" cy="4874754"/>
          </a:xfrm>
        </p:spPr>
        <p:txBody>
          <a:bodyPr rtlCol="0">
            <a:normAutofit/>
          </a:bodyPr>
          <a:lstStyle>
            <a:lvl1pPr marL="0" indent="0">
              <a:buNone/>
              <a:defRPr sz="3200"/>
            </a:lvl1pPr>
            <a:lvl2pPr marL="457200" indent="0">
              <a:buNone/>
              <a:defRPr sz="2800"/>
            </a:lvl2pPr>
            <a:lvl3pPr marL="915035" indent="0">
              <a:buNone/>
              <a:defRPr sz="2400"/>
            </a:lvl3pPr>
            <a:lvl4pPr marL="1372235" indent="0">
              <a:buNone/>
              <a:defRPr sz="2000"/>
            </a:lvl4pPr>
            <a:lvl5pPr marL="1829435" indent="0">
              <a:buNone/>
              <a:defRPr sz="2000"/>
            </a:lvl5pPr>
            <a:lvl6pPr marL="2286635" indent="0">
              <a:buNone/>
              <a:defRPr sz="2000"/>
            </a:lvl6pPr>
            <a:lvl7pPr marL="2744470" indent="0">
              <a:buNone/>
              <a:defRPr sz="2000"/>
            </a:lvl7pPr>
            <a:lvl8pPr marL="3201670" indent="0">
              <a:buNone/>
              <a:defRPr sz="2000"/>
            </a:lvl8pPr>
            <a:lvl9pPr marL="3658870" indent="0">
              <a:buNone/>
              <a:defRPr sz="2000"/>
            </a:lvl9pPr>
          </a:lstStyle>
          <a:p>
            <a:pPr lvl="0"/>
            <a:r>
              <a:rPr lang="zh-CN" altLang="en-US" noProof="0" smtClean="0"/>
              <a:t>单击图标添加图片</a:t>
            </a:r>
            <a:endParaRPr lang="en-US" noProof="0" dirty="0"/>
          </a:p>
        </p:txBody>
      </p:sp>
      <p:sp>
        <p:nvSpPr>
          <p:cNvPr id="4" name="KSO_BC2"/>
          <p:cNvSpPr>
            <a:spLocks noGrp="1"/>
          </p:cNvSpPr>
          <p:nvPr>
            <p:ph type="body" sz="half" idx="2"/>
          </p:nvPr>
        </p:nvSpPr>
        <p:spPr>
          <a:xfrm>
            <a:off x="1246841" y="2057877"/>
            <a:ext cx="3934285" cy="3812471"/>
          </a:xfrm>
        </p:spPr>
        <p:txBody>
          <a:bodyPr/>
          <a:lstStyle>
            <a:lvl1pPr marL="0" indent="0">
              <a:buNone/>
              <a:defRPr sz="1600"/>
            </a:lvl1pPr>
            <a:lvl2pPr marL="457200" indent="0">
              <a:buNone/>
              <a:defRPr sz="1400"/>
            </a:lvl2pPr>
            <a:lvl3pPr marL="915035" indent="0">
              <a:buNone/>
              <a:defRPr sz="1200"/>
            </a:lvl3pPr>
            <a:lvl4pPr marL="1372235" indent="0">
              <a:buNone/>
              <a:defRPr sz="1000"/>
            </a:lvl4pPr>
            <a:lvl5pPr marL="1829435" indent="0">
              <a:buNone/>
              <a:defRPr sz="1000"/>
            </a:lvl5pPr>
            <a:lvl6pPr marL="2286635" indent="0">
              <a:buNone/>
              <a:defRPr sz="1000"/>
            </a:lvl6pPr>
            <a:lvl7pPr marL="2744470" indent="0">
              <a:buNone/>
              <a:defRPr sz="1000"/>
            </a:lvl7pPr>
            <a:lvl8pPr marL="3201670" indent="0">
              <a:buNone/>
              <a:defRPr sz="1000"/>
            </a:lvl8pPr>
            <a:lvl9pPr marL="3658870" indent="0">
              <a:buNone/>
              <a:defRPr sz="100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pPr>
              <a:defRPr/>
            </a:pPr>
            <a:fld id="{4FB6C07F-C598-4B18-A27D-C7E19A17B08D}" type="datetime1">
              <a:rPr lang="zh-CN" altLang="en-US"/>
              <a:pPr>
                <a:defRPr/>
              </a:pPr>
              <a:t>2016/9/9</a:t>
            </a:fld>
            <a:endParaRPr lang="zh-CN" altLang="en-US" sz="1800">
              <a:solidFill>
                <a:schemeClr val="tx1"/>
              </a:solidFill>
            </a:endParaRPr>
          </a:p>
        </p:txBody>
      </p:sp>
      <p:sp>
        <p:nvSpPr>
          <p:cNvPr id="6" name="KSO_FT"/>
          <p:cNvSpPr>
            <a:spLocks noGrp="1"/>
          </p:cNvSpPr>
          <p:nvPr>
            <p:ph type="ftr" sz="quarter" idx="11"/>
          </p:nvPr>
        </p:nvSpPr>
        <p:spPr/>
        <p:txBody>
          <a:bodyPr/>
          <a:lstStyle>
            <a:lvl1pPr>
              <a:defRPr/>
            </a:lvl1pPr>
          </a:lstStyle>
          <a:p>
            <a:pPr>
              <a:defRPr/>
            </a:pPr>
            <a:endParaRPr lang="zh-CN" altLang="zh-CN"/>
          </a:p>
        </p:txBody>
      </p:sp>
      <p:sp>
        <p:nvSpPr>
          <p:cNvPr id="7" name="KSO_FN"/>
          <p:cNvSpPr>
            <a:spLocks noGrp="1"/>
          </p:cNvSpPr>
          <p:nvPr>
            <p:ph type="sldNum" sz="quarter" idx="12"/>
          </p:nvPr>
        </p:nvSpPr>
        <p:spPr/>
        <p:txBody>
          <a:bodyPr/>
          <a:lstStyle>
            <a:lvl1pPr>
              <a:defRPr/>
            </a:lvl1pPr>
          </a:lstStyle>
          <a:p>
            <a:fld id="{423C7A38-DE11-41EA-AD57-B2A4BF8E34ED}" type="slidenum">
              <a:rPr altLang="en-US"/>
              <a:pPr/>
              <a:t>‹#›</a:t>
            </a:fld>
            <a:endParaRPr lang="zh-CN" altLang="en-US"/>
          </a:p>
        </p:txBody>
      </p:sp>
    </p:spTree>
  </p:cSld>
  <p:clrMapOvr>
    <a:masterClrMapping/>
  </p:clrMapOvr>
  <p:transition advTm="50000">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a:xfrm>
            <a:off x="558800" y="161925"/>
            <a:ext cx="11061700" cy="700088"/>
          </a:xfrm>
          <a:prstGeom prst="rect">
            <a:avLst/>
          </a:prstGeom>
        </p:spPr>
        <p:txBody>
          <a:bodyPr vert="horz" lIns="121963" tIns="60981" rIns="121963" bIns="60981" rtlCol="0" anchor="b">
            <a:normAutofit/>
          </a:bodyPr>
          <a:lstStyle/>
          <a:p>
            <a:r>
              <a:rPr lang="zh-CN" altLang="en-US" noProof="1" smtClean="0"/>
              <a:t>单击此处编辑母版标题样式</a:t>
            </a:r>
            <a:endParaRPr lang="en-US" noProof="1"/>
          </a:p>
        </p:txBody>
      </p:sp>
      <p:sp>
        <p:nvSpPr>
          <p:cNvPr id="4" name="KSO_FD"/>
          <p:cNvSpPr>
            <a:spLocks noGrp="1"/>
          </p:cNvSpPr>
          <p:nvPr>
            <p:ph type="dt" sz="half" idx="2"/>
          </p:nvPr>
        </p:nvSpPr>
        <p:spPr>
          <a:xfrm>
            <a:off x="838200" y="6357938"/>
            <a:ext cx="2744788" cy="365125"/>
          </a:xfrm>
          <a:prstGeom prst="rect">
            <a:avLst/>
          </a:prstGeom>
        </p:spPr>
        <p:txBody>
          <a:bodyPr vert="horz" lIns="121963" tIns="60981" rIns="121963" bIns="60981" rtlCol="0" anchor="ctr"/>
          <a:lstStyle>
            <a:lvl1pPr algn="l" eaLnBrk="1" hangingPunct="1">
              <a:buFont typeface="Arial" panose="020B0604020202020204" pitchFamily="34" charset="0"/>
              <a:buNone/>
              <a:defRPr sz="1200">
                <a:solidFill>
                  <a:schemeClr val="tx1">
                    <a:tint val="75000"/>
                  </a:schemeClr>
                </a:solidFill>
                <a:ea typeface="宋体" pitchFamily="2" charset="-122"/>
              </a:defRPr>
            </a:lvl1pPr>
          </a:lstStyle>
          <a:p>
            <a:pPr>
              <a:defRPr/>
            </a:pPr>
            <a:fld id="{32C9D8FD-E3B7-419B-B978-6E0A1AE2583B}" type="datetime1">
              <a:rPr lang="zh-CN" altLang="en-US"/>
              <a:pPr>
                <a:defRPr/>
              </a:pPr>
              <a:t>2016/9/9</a:t>
            </a:fld>
            <a:endParaRPr lang="zh-CN" altLang="en-US" sz="1800"/>
          </a:p>
        </p:txBody>
      </p:sp>
      <p:sp>
        <p:nvSpPr>
          <p:cNvPr id="5" name="KSO_FT"/>
          <p:cNvSpPr>
            <a:spLocks noGrp="1"/>
          </p:cNvSpPr>
          <p:nvPr>
            <p:ph type="ftr" sz="quarter" idx="3"/>
          </p:nvPr>
        </p:nvSpPr>
        <p:spPr>
          <a:xfrm>
            <a:off x="4040188" y="6357938"/>
            <a:ext cx="4117975" cy="365125"/>
          </a:xfrm>
          <a:prstGeom prst="rect">
            <a:avLst/>
          </a:prstGeom>
        </p:spPr>
        <p:txBody>
          <a:bodyPr vert="horz" lIns="121963" tIns="60981" rIns="121963" bIns="60981" rtlCol="0" anchor="ctr"/>
          <a:lstStyle>
            <a:lvl1pPr algn="ctr" eaLnBrk="1" hangingPunct="1">
              <a:buFont typeface="Arial" panose="020B0604020202020204" pitchFamily="34" charset="0"/>
              <a:buNone/>
              <a:defRPr sz="1200">
                <a:solidFill>
                  <a:schemeClr val="tx1">
                    <a:tint val="75000"/>
                  </a:schemeClr>
                </a:solidFill>
                <a:ea typeface="宋体" pitchFamily="2" charset="-122"/>
              </a:defRPr>
            </a:lvl1pPr>
          </a:lstStyle>
          <a:p>
            <a:pPr>
              <a:defRPr/>
            </a:pPr>
            <a:endParaRPr lang="zh-CN" altLang="zh-CN"/>
          </a:p>
        </p:txBody>
      </p:sp>
      <p:sp>
        <p:nvSpPr>
          <p:cNvPr id="6" name="KSO_FN"/>
          <p:cNvSpPr>
            <a:spLocks noGrp="1"/>
          </p:cNvSpPr>
          <p:nvPr>
            <p:ph type="sldNum" sz="quarter" idx="4"/>
          </p:nvPr>
        </p:nvSpPr>
        <p:spPr>
          <a:xfrm>
            <a:off x="8615363" y="6357938"/>
            <a:ext cx="2744787" cy="365125"/>
          </a:xfrm>
          <a:prstGeom prst="rect">
            <a:avLst/>
          </a:prstGeom>
        </p:spPr>
        <p:txBody>
          <a:bodyPr vert="horz" wrap="square" lIns="121963" tIns="60981" rIns="121963" bIns="60981" numCol="1" anchor="ctr" anchorCtr="0" compatLnSpc="1">
            <a:prstTxWarp prst="textNoShape">
              <a:avLst/>
            </a:prstTxWarp>
          </a:bodyPr>
          <a:lstStyle>
            <a:lvl1pPr algn="r" eaLnBrk="1" hangingPunct="1">
              <a:buFont typeface="Arial" pitchFamily="34" charset="0"/>
              <a:buNone/>
              <a:defRPr sz="1200" noProof="1">
                <a:solidFill>
                  <a:srgbClr val="9D9D9D"/>
                </a:solidFill>
                <a:ea typeface="宋体" pitchFamily="2" charset="-122"/>
                <a:cs typeface="幼圆" pitchFamily="49" charset="-122"/>
              </a:defRPr>
            </a:lvl1pPr>
          </a:lstStyle>
          <a:p>
            <a:fld id="{05A4DCDC-A1D9-47D7-8DDE-12082CB7F229}" type="slidenum">
              <a:rPr altLang="en-US"/>
              <a:pPr/>
              <a:t>‹#›</a:t>
            </a:fld>
            <a:endParaRPr lang="zh-CN" altLang="en-US"/>
          </a:p>
        </p:txBody>
      </p:sp>
      <p:sp>
        <p:nvSpPr>
          <p:cNvPr id="1030" name="KSO_BC1"/>
          <p:cNvSpPr>
            <a:spLocks noGrp="1" noChangeArrowheads="1"/>
          </p:cNvSpPr>
          <p:nvPr>
            <p:ph type="body" idx="4294967295"/>
          </p:nvPr>
        </p:nvSpPr>
        <p:spPr bwMode="auto">
          <a:xfrm>
            <a:off x="558800" y="1027113"/>
            <a:ext cx="11061700" cy="5194300"/>
          </a:xfrm>
          <a:prstGeom prst="rect">
            <a:avLst/>
          </a:prstGeom>
          <a:noFill/>
          <a:ln w="9525">
            <a:noFill/>
            <a:miter lim="800000"/>
            <a:headEnd/>
            <a:tailEnd/>
          </a:ln>
        </p:spPr>
        <p:txBody>
          <a:bodyPr vert="horz" wrap="square" lIns="121963" tIns="60981" rIns="121963" bIns="60981"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Lst>
  <p:transition advTm="50000">
    <p:newsflash/>
  </p:transition>
  <p:hf sldNum="0" hdr="0" ftr="0"/>
  <p:txStyles>
    <p:titleStyle>
      <a:lvl1pPr algn="ctr" rtl="0" eaLnBrk="0" fontAlgn="base" hangingPunct="0">
        <a:lnSpc>
          <a:spcPct val="90000"/>
        </a:lnSpc>
        <a:spcBef>
          <a:spcPct val="0"/>
        </a:spcBef>
        <a:spcAft>
          <a:spcPct val="0"/>
        </a:spcAft>
        <a:defRPr sz="3200" b="1" kern="1200">
          <a:ln w="9525">
            <a:noFill/>
          </a:ln>
          <a:solidFill>
            <a:schemeClr val="bg1"/>
          </a:solidFill>
          <a:effectLst>
            <a:outerShdw blurRad="38100" dist="38100" dir="2700000" algn="tl">
              <a:srgbClr val="000000">
                <a:alpha val="43137"/>
              </a:srgbClr>
            </a:outerShdw>
          </a:effectLst>
          <a:latin typeface="Arial Black" pitchFamily="34" charset="0"/>
          <a:ea typeface="微软雅黑" pitchFamily="34" charset="-122"/>
          <a:cs typeface="+mj-cs"/>
        </a:defRPr>
      </a:lvl1pPr>
      <a:lvl2pPr algn="ctr" rtl="0" eaLnBrk="0" fontAlgn="base" hangingPunct="0">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2pPr>
      <a:lvl3pPr algn="ctr" rtl="0" eaLnBrk="0" fontAlgn="base" hangingPunct="0">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3pPr>
      <a:lvl4pPr algn="ctr" rtl="0" eaLnBrk="0" fontAlgn="base" hangingPunct="0">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4pPr>
      <a:lvl5pPr algn="ctr" rtl="0" eaLnBrk="0" fontAlgn="base" hangingPunct="0">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5pPr>
      <a:lvl6pPr marL="457200" algn="ctr" rtl="0" fontAlgn="base">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6pPr>
      <a:lvl7pPr marL="914400" algn="ctr" rtl="0" fontAlgn="base">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7pPr>
      <a:lvl8pPr marL="1371600" algn="ctr" rtl="0" fontAlgn="base">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8pPr>
      <a:lvl9pPr marL="1828800" algn="ctr" rtl="0" fontAlgn="base">
        <a:lnSpc>
          <a:spcPct val="90000"/>
        </a:lnSpc>
        <a:spcBef>
          <a:spcPct val="0"/>
        </a:spcBef>
        <a:spcAft>
          <a:spcPct val="0"/>
        </a:spcAft>
        <a:defRPr sz="3200" b="1">
          <a:solidFill>
            <a:schemeClr val="bg1"/>
          </a:solidFill>
          <a:latin typeface="Arial Black" panose="020B0A04020102020204" pitchFamily="34" charset="0"/>
          <a:ea typeface="微软雅黑" panose="020B0503020204020204" pitchFamily="34" charset="-122"/>
        </a:defRPr>
      </a:lvl9pPr>
    </p:titleStyle>
    <p:bodyStyle>
      <a:lvl1pPr marL="357188" indent="-357188" algn="just" rtl="0" eaLnBrk="0" fontAlgn="base" hangingPunct="0">
        <a:lnSpc>
          <a:spcPct val="110000"/>
        </a:lnSpc>
        <a:spcBef>
          <a:spcPts val="1800"/>
        </a:spcBef>
        <a:spcAft>
          <a:spcPct val="0"/>
        </a:spcAft>
        <a:buClr>
          <a:schemeClr val="accent1"/>
        </a:buClr>
        <a:buSzPct val="130000"/>
        <a:buBlip>
          <a:blip r:embed="rId15"/>
        </a:buBlip>
        <a:defRPr sz="2000" kern="1200">
          <a:solidFill>
            <a:srgbClr val="1486AF"/>
          </a:solidFill>
          <a:latin typeface="Arial" pitchFamily="34" charset="0"/>
          <a:ea typeface="微软雅黑" pitchFamily="34" charset="-122"/>
          <a:cs typeface="+mn-cs"/>
        </a:defRPr>
      </a:lvl1pPr>
      <a:lvl2pPr marL="357188" indent="-357188" algn="just" rtl="0" eaLnBrk="0" fontAlgn="base" hangingPunct="0">
        <a:lnSpc>
          <a:spcPct val="130000"/>
        </a:lnSpc>
        <a:spcBef>
          <a:spcPct val="0"/>
        </a:spcBef>
        <a:spcAft>
          <a:spcPts val="600"/>
        </a:spcAft>
        <a:buClr>
          <a:srgbClr val="8EB5E4"/>
        </a:buClr>
        <a:buFont typeface="幼圆" pitchFamily="49" charset="-122"/>
        <a:buChar char=" "/>
        <a:defRPr sz="1600" kern="1200">
          <a:solidFill>
            <a:srgbClr val="979797"/>
          </a:solidFill>
          <a:latin typeface="幼圆" pitchFamily="49" charset="-122"/>
          <a:ea typeface="幼圆" pitchFamily="49" charset="-122"/>
          <a:cs typeface="+mn-cs"/>
        </a:defRPr>
      </a:lvl2pPr>
      <a:lvl3pPr marL="1143000" indent="-228600" algn="l" rtl="0" eaLnBrk="0" fontAlgn="base" hangingPunct="0">
        <a:lnSpc>
          <a:spcPct val="90000"/>
        </a:lnSpc>
        <a:spcBef>
          <a:spcPts val="500"/>
        </a:spcBef>
        <a:spcAft>
          <a:spcPts val="60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ts val="60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ts val="600"/>
        </a:spcAft>
        <a:buFont typeface="Arial" pitchFamily="34" charset="0"/>
        <a:buChar char="•"/>
        <a:defRPr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307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3027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747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6635"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1670" algn="l" defTabSz="914400" rtl="0" eaLnBrk="1" latinLnBrk="0" hangingPunct="1">
        <a:defRPr sz="1800" kern="1200">
          <a:solidFill>
            <a:schemeClr val="tx1"/>
          </a:solidFill>
          <a:latin typeface="+mn-lt"/>
          <a:ea typeface="+mn-ea"/>
          <a:cs typeface="+mn-cs"/>
        </a:defRPr>
      </a:lvl8pPr>
      <a:lvl9pPr marL="365887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2.xml"/><Relationship Id="rId1" Type="http://schemas.openxmlformats.org/officeDocument/2006/relationships/audio" Target="file:///C:\Users\Administrator\Desktop\McFly%20-%20Love%20Is%20Easy.mp3" TargetMode="Externa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slideLayout" Target="../slideLayouts/slideLayout12.xml"/><Relationship Id="rId1" Type="http://schemas.openxmlformats.org/officeDocument/2006/relationships/tags" Target="../tags/tag2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30.xml"/></Relationships>
</file>

<file path=ppt/slides/_rels/slide32.xml.rels><?xml version="1.0" encoding="UTF-8" standalone="yes"?>
<Relationships xmlns="http://schemas.openxmlformats.org/package/2006/relationships"><Relationship Id="rId8" Type="http://schemas.openxmlformats.org/officeDocument/2006/relationships/hyperlink" Target="http://www.pptstore.net/" TargetMode="External"/><Relationship Id="rId3" Type="http://schemas.openxmlformats.org/officeDocument/2006/relationships/image" Target="../media/image25.png"/><Relationship Id="rId7" Type="http://schemas.openxmlformats.org/officeDocument/2006/relationships/hyperlink" Target="http://www.weibo.com/showppt" TargetMode="External"/><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hyperlink" Target="http://www.weibo.com/51ppt" TargetMode="External"/><Relationship Id="rId11" Type="http://schemas.openxmlformats.org/officeDocument/2006/relationships/hyperlink" Target="http://www.showppt.com/" TargetMode="External"/><Relationship Id="rId5" Type="http://schemas.openxmlformats.org/officeDocument/2006/relationships/hyperlink" Target="http://www.weibo.com/pptstore" TargetMode="External"/><Relationship Id="rId10" Type="http://schemas.openxmlformats.org/officeDocument/2006/relationships/hyperlink" Target="http://www.pptstore.net/zhidao/" TargetMode="External"/><Relationship Id="rId4" Type="http://schemas.openxmlformats.org/officeDocument/2006/relationships/hyperlink" Target="http://www.51ppt.com.cn/Article/PPTTips/2013-03-15/Article_20130315013834.html" TargetMode="External"/><Relationship Id="rId9" Type="http://schemas.openxmlformats.org/officeDocument/2006/relationships/hyperlink" Target="http://www.51ppt.com.cn/"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任意多边形 7"/>
          <p:cNvSpPr>
            <a:spLocks noChangeArrowheads="1"/>
          </p:cNvSpPr>
          <p:nvPr/>
        </p:nvSpPr>
        <p:spPr bwMode="auto">
          <a:xfrm rot="-6240000">
            <a:off x="3711575" y="911226"/>
            <a:ext cx="3278187" cy="5141912"/>
          </a:xfrm>
          <a:custGeom>
            <a:avLst/>
            <a:gdLst>
              <a:gd name="T0" fmla="*/ 233521 w 3287101"/>
              <a:gd name="T1" fmla="*/ 7997378 h 2833707"/>
              <a:gd name="T2" fmla="*/ 1634649 w 3287101"/>
              <a:gd name="T3" fmla="*/ 0 h 2833707"/>
              <a:gd name="T4" fmla="*/ 3035776 w 3287101"/>
              <a:gd name="T5" fmla="*/ 7997378 h 2833707"/>
              <a:gd name="T6" fmla="*/ 233521 w 3287101"/>
              <a:gd name="T7" fmla="*/ 7997378 h 28337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87101" h="2833707">
                <a:moveTo>
                  <a:pt x="234793" y="2428892"/>
                </a:moveTo>
                <a:cubicBezTo>
                  <a:pt x="0" y="2024077"/>
                  <a:pt x="1173965" y="0"/>
                  <a:pt x="1643551" y="0"/>
                </a:cubicBezTo>
                <a:cubicBezTo>
                  <a:pt x="2113137" y="0"/>
                  <a:pt x="3287101" y="2024077"/>
                  <a:pt x="3052308" y="2428892"/>
                </a:cubicBezTo>
                <a:cubicBezTo>
                  <a:pt x="2817515" y="2833707"/>
                  <a:pt x="469586" y="2833707"/>
                  <a:pt x="234793" y="2428892"/>
                </a:cubicBezTo>
                <a:close/>
              </a:path>
            </a:pathLst>
          </a:custGeom>
          <a:solidFill>
            <a:srgbClr val="56BCBA"/>
          </a:solidFill>
          <a:ln w="9525">
            <a:noFill/>
            <a:round/>
            <a:headEnd/>
            <a:tailEnd/>
          </a:ln>
        </p:spPr>
        <p:txBody>
          <a:bodyPr/>
          <a:lstStyle/>
          <a:p>
            <a:endParaRPr lang="zh-CN" altLang="en-US"/>
          </a:p>
        </p:txBody>
      </p:sp>
      <p:sp>
        <p:nvSpPr>
          <p:cNvPr id="15363" name="标题 3"/>
          <p:cNvSpPr>
            <a:spLocks noGrp="1" noChangeArrowheads="1"/>
          </p:cNvSpPr>
          <p:nvPr/>
        </p:nvSpPr>
        <p:spPr bwMode="auto">
          <a:xfrm>
            <a:off x="1924050" y="2278063"/>
            <a:ext cx="7772400" cy="1470025"/>
          </a:xfrm>
          <a:prstGeom prst="rect">
            <a:avLst/>
          </a:prstGeom>
          <a:noFill/>
          <a:ln w="9525">
            <a:noFill/>
            <a:miter lim="800000"/>
            <a:headEnd/>
            <a:tailEnd/>
          </a:ln>
        </p:spPr>
        <p:txBody>
          <a:bodyPr anchor="ctr"/>
          <a:lstStyle/>
          <a:p>
            <a:pPr algn="ctr" defTabSz="914400" eaLnBrk="1" hangingPunct="1">
              <a:buFont typeface="Arial" pitchFamily="34" charset="0"/>
              <a:buNone/>
            </a:pPr>
            <a:r>
              <a:rPr lang="en-US" altLang="zh-CN" sz="8800" b="1">
                <a:solidFill>
                  <a:schemeClr val="bg1"/>
                </a:solidFill>
                <a:latin typeface="微软雅黑" pitchFamily="34" charset="-122"/>
                <a:ea typeface="微软雅黑" pitchFamily="34" charset="-122"/>
                <a:sym typeface="微软雅黑" pitchFamily="34" charset="-122"/>
              </a:rPr>
              <a:t>  2017</a:t>
            </a:r>
            <a:endParaRPr lang="zh-CN" altLang="en-US" sz="8800" b="1">
              <a:solidFill>
                <a:schemeClr val="bg1"/>
              </a:solidFill>
              <a:latin typeface="微软雅黑" pitchFamily="34" charset="-122"/>
              <a:ea typeface="微软雅黑" pitchFamily="34" charset="-122"/>
              <a:sym typeface="微软雅黑" pitchFamily="34" charset="-122"/>
            </a:endParaRPr>
          </a:p>
        </p:txBody>
      </p:sp>
      <p:sp>
        <p:nvSpPr>
          <p:cNvPr id="15364" name="副标题 4"/>
          <p:cNvSpPr>
            <a:spLocks noGrp="1" noChangeArrowheads="1"/>
          </p:cNvSpPr>
          <p:nvPr/>
        </p:nvSpPr>
        <p:spPr bwMode="auto">
          <a:xfrm>
            <a:off x="3435350" y="3429000"/>
            <a:ext cx="4791075" cy="1752600"/>
          </a:xfrm>
          <a:prstGeom prst="rect">
            <a:avLst/>
          </a:prstGeom>
          <a:noFill/>
          <a:ln w="9525">
            <a:noFill/>
            <a:miter lim="800000"/>
            <a:headEnd/>
            <a:tailEnd/>
          </a:ln>
        </p:spPr>
        <p:txBody>
          <a:bodyPr/>
          <a:lstStyle/>
          <a:p>
            <a:pPr algn="ctr" eaLnBrk="1" hangingPunct="1">
              <a:spcBef>
                <a:spcPct val="20000"/>
              </a:spcBef>
              <a:buFont typeface="Arial" pitchFamily="34" charset="0"/>
              <a:buNone/>
            </a:pPr>
            <a:r>
              <a:rPr lang="en-US" altLang="zh-CN" sz="3800">
                <a:solidFill>
                  <a:schemeClr val="bg1"/>
                </a:solidFill>
                <a:latin typeface="Calibri" pitchFamily="34" charset="0"/>
                <a:ea typeface="宋体" pitchFamily="2" charset="-122"/>
                <a:sym typeface="Calibri" pitchFamily="34" charset="0"/>
              </a:rPr>
              <a:t>BUSINESS  REPORT  TEMPLATE</a:t>
            </a:r>
            <a:endParaRPr lang="zh-CN" altLang="en-US" sz="3800">
              <a:solidFill>
                <a:schemeClr val="bg1"/>
              </a:solidFill>
              <a:latin typeface="Calibri" pitchFamily="34" charset="0"/>
              <a:ea typeface="宋体" pitchFamily="2" charset="-122"/>
              <a:sym typeface="Calibri" pitchFamily="34" charset="0"/>
            </a:endParaRPr>
          </a:p>
        </p:txBody>
      </p:sp>
      <p:sp>
        <p:nvSpPr>
          <p:cNvPr id="15365" name="等腰三角形 8"/>
          <p:cNvSpPr>
            <a:spLocks noChangeArrowheads="1"/>
          </p:cNvSpPr>
          <p:nvPr/>
        </p:nvSpPr>
        <p:spPr bwMode="auto">
          <a:xfrm>
            <a:off x="10567988" y="5807075"/>
            <a:ext cx="1285875" cy="857250"/>
          </a:xfrm>
          <a:prstGeom prst="triangle">
            <a:avLst>
              <a:gd name="adj" fmla="val 50000"/>
            </a:avLst>
          </a:prstGeom>
          <a:solidFill>
            <a:srgbClr val="C94643"/>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5366" name="等腰三角形 9"/>
          <p:cNvSpPr>
            <a:spLocks noChangeArrowheads="1"/>
          </p:cNvSpPr>
          <p:nvPr/>
        </p:nvSpPr>
        <p:spPr bwMode="auto">
          <a:xfrm flipV="1">
            <a:off x="10145713" y="5818188"/>
            <a:ext cx="785812" cy="500062"/>
          </a:xfrm>
          <a:prstGeom prst="triangle">
            <a:avLst>
              <a:gd name="adj" fmla="val 50000"/>
            </a:avLst>
          </a:prstGeom>
          <a:solidFill>
            <a:srgbClr val="56BCBA"/>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5367" name="直角三角形 10"/>
          <p:cNvSpPr>
            <a:spLocks noChangeArrowheads="1"/>
          </p:cNvSpPr>
          <p:nvPr/>
        </p:nvSpPr>
        <p:spPr bwMode="auto">
          <a:xfrm rot="-5400000">
            <a:off x="10039351" y="4884737"/>
            <a:ext cx="601662" cy="500063"/>
          </a:xfrm>
          <a:prstGeom prst="rtTriangle">
            <a:avLst/>
          </a:prstGeom>
          <a:solidFill>
            <a:srgbClr val="CCECFF"/>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pic>
        <p:nvPicPr>
          <p:cNvPr id="3" name="McFly - Love Is Easy.mp3">
            <a:hlinkClick r:id="" action="ppaction://media"/>
          </p:cNvPr>
          <p:cNvPicPr>
            <a:picLocks noRot="1" noChangeAspect="1"/>
          </p:cNvPicPr>
          <p:nvPr>
            <a:audioFile r:link="rId1"/>
          </p:nvPr>
        </p:nvPicPr>
        <p:blipFill>
          <a:blip r:embed="rId3" cstate="print"/>
          <a:srcRect/>
          <a:stretch>
            <a:fillRect/>
          </a:stretch>
        </p:blipFill>
        <p:spPr bwMode="auto">
          <a:xfrm>
            <a:off x="12218988" y="-304800"/>
            <a:ext cx="609600" cy="609600"/>
          </a:xfrm>
          <a:prstGeom prst="rect">
            <a:avLst/>
          </a:prstGeom>
          <a:noFill/>
          <a:ln w="9525">
            <a:noFill/>
            <a:miter lim="800000"/>
            <a:headEnd/>
            <a:tailEnd/>
          </a:ln>
        </p:spPr>
      </p:pic>
    </p:spTree>
  </p:cSld>
  <p:clrMapOvr>
    <a:masterClrMapping/>
  </p:clrMapOvr>
  <p:transition advTm="750">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81CB500-5AAA-4B46-8F1B-5A5912386C8A}" type="slidenum">
              <a:rPr altLang="en-US" sz="1400">
                <a:solidFill>
                  <a:srgbClr val="898989"/>
                </a:solidFill>
              </a:rPr>
              <a:pPr/>
              <a:t>10</a:t>
            </a:fld>
            <a:endParaRPr lang="zh-CN" altLang="en-US" sz="1400">
              <a:solidFill>
                <a:srgbClr val="898989"/>
              </a:solidFill>
            </a:endParaRPr>
          </a:p>
        </p:txBody>
      </p:sp>
      <p:sp>
        <p:nvSpPr>
          <p:cNvPr id="24579"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580"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4581"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4582"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4583"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4584"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585"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24586" name="组合 5"/>
          <p:cNvGrpSpPr>
            <a:grpSpLocks/>
          </p:cNvGrpSpPr>
          <p:nvPr/>
        </p:nvGrpSpPr>
        <p:grpSpPr bwMode="auto">
          <a:xfrm>
            <a:off x="10944225" y="368300"/>
            <a:ext cx="360363" cy="361950"/>
            <a:chOff x="0" y="0"/>
            <a:chExt cx="360000" cy="360000"/>
          </a:xfrm>
        </p:grpSpPr>
        <p:sp>
          <p:nvSpPr>
            <p:cNvPr id="24715"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716"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4587" name="组合 4"/>
          <p:cNvGrpSpPr>
            <a:grpSpLocks/>
          </p:cNvGrpSpPr>
          <p:nvPr/>
        </p:nvGrpSpPr>
        <p:grpSpPr bwMode="auto">
          <a:xfrm>
            <a:off x="11449050" y="368300"/>
            <a:ext cx="360363" cy="361950"/>
            <a:chOff x="0" y="0"/>
            <a:chExt cx="360000" cy="360000"/>
          </a:xfrm>
        </p:grpSpPr>
        <p:sp>
          <p:nvSpPr>
            <p:cNvPr id="24713"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714"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4588"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589"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2305"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2306"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2307"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Group 2"/>
          <p:cNvGrpSpPr>
            <a:grpSpLocks/>
          </p:cNvGrpSpPr>
          <p:nvPr/>
        </p:nvGrpSpPr>
        <p:grpSpPr bwMode="auto">
          <a:xfrm rot="-1142007">
            <a:off x="1514475" y="2244725"/>
            <a:ext cx="2292350" cy="2292350"/>
            <a:chOff x="0" y="0"/>
            <a:chExt cx="1200" cy="1200"/>
          </a:xfrm>
        </p:grpSpPr>
        <p:sp>
          <p:nvSpPr>
            <p:cNvPr id="24700" name="AutoShape 32"/>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w="9525">
              <a:noFill/>
              <a:round/>
              <a:headEnd/>
              <a:tailEnd/>
            </a:ln>
          </p:spPr>
          <p:txBody>
            <a:bodyPr/>
            <a:lstStyle/>
            <a:p>
              <a:endParaRPr lang="zh-CN" altLang="en-US"/>
            </a:p>
          </p:txBody>
        </p:sp>
        <p:grpSp>
          <p:nvGrpSpPr>
            <p:cNvPr id="24701" name="Group 4"/>
            <p:cNvGrpSpPr>
              <a:grpSpLocks/>
            </p:cNvGrpSpPr>
            <p:nvPr/>
          </p:nvGrpSpPr>
          <p:grpSpPr bwMode="auto">
            <a:xfrm>
              <a:off x="456" y="0"/>
              <a:ext cx="288" cy="1200"/>
              <a:chOff x="0" y="0"/>
              <a:chExt cx="288" cy="1200"/>
            </a:xfrm>
          </p:grpSpPr>
          <p:sp>
            <p:nvSpPr>
              <p:cNvPr id="24711" name="AutoShape 34"/>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712" name="AutoShape 35"/>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702" name="Group 7"/>
            <p:cNvGrpSpPr>
              <a:grpSpLocks/>
            </p:cNvGrpSpPr>
            <p:nvPr/>
          </p:nvGrpSpPr>
          <p:grpSpPr bwMode="auto">
            <a:xfrm rot="-5400000">
              <a:off x="456" y="0"/>
              <a:ext cx="288" cy="1200"/>
              <a:chOff x="0" y="0"/>
              <a:chExt cx="288" cy="1200"/>
            </a:xfrm>
          </p:grpSpPr>
          <p:sp>
            <p:nvSpPr>
              <p:cNvPr id="24709" name="AutoShape 37"/>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710" name="AutoShape 38"/>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703" name="Group 10"/>
            <p:cNvGrpSpPr>
              <a:grpSpLocks/>
            </p:cNvGrpSpPr>
            <p:nvPr/>
          </p:nvGrpSpPr>
          <p:grpSpPr bwMode="auto">
            <a:xfrm rot="-2700000">
              <a:off x="456" y="0"/>
              <a:ext cx="288" cy="1200"/>
              <a:chOff x="0" y="0"/>
              <a:chExt cx="288" cy="1200"/>
            </a:xfrm>
          </p:grpSpPr>
          <p:sp>
            <p:nvSpPr>
              <p:cNvPr id="24707" name="AutoShape 40"/>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708" name="AutoShape 41"/>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704" name="Group 13"/>
            <p:cNvGrpSpPr>
              <a:grpSpLocks/>
            </p:cNvGrpSpPr>
            <p:nvPr/>
          </p:nvGrpSpPr>
          <p:grpSpPr bwMode="auto">
            <a:xfrm rot="2700000" flipH="1">
              <a:off x="457" y="0"/>
              <a:ext cx="288" cy="1200"/>
              <a:chOff x="0" y="0"/>
              <a:chExt cx="288" cy="1200"/>
            </a:xfrm>
          </p:grpSpPr>
          <p:sp>
            <p:nvSpPr>
              <p:cNvPr id="24705" name="AutoShape 43"/>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706" name="AutoShape 44"/>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grpSp>
        <p:nvGrpSpPr>
          <p:cNvPr id="9" name="Group 16"/>
          <p:cNvGrpSpPr>
            <a:grpSpLocks/>
          </p:cNvGrpSpPr>
          <p:nvPr/>
        </p:nvGrpSpPr>
        <p:grpSpPr bwMode="auto">
          <a:xfrm rot="-1142007">
            <a:off x="1514475" y="2244725"/>
            <a:ext cx="2292350" cy="2292350"/>
            <a:chOff x="0" y="0"/>
            <a:chExt cx="1200" cy="1200"/>
          </a:xfrm>
        </p:grpSpPr>
        <p:sp>
          <p:nvSpPr>
            <p:cNvPr id="24687" name="AutoShape 46"/>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w="9525">
              <a:noFill/>
              <a:round/>
              <a:headEnd/>
              <a:tailEnd/>
            </a:ln>
          </p:spPr>
          <p:txBody>
            <a:bodyPr/>
            <a:lstStyle/>
            <a:p>
              <a:endParaRPr lang="zh-CN" altLang="en-US"/>
            </a:p>
          </p:txBody>
        </p:sp>
        <p:grpSp>
          <p:nvGrpSpPr>
            <p:cNvPr id="24688" name="Group 18"/>
            <p:cNvGrpSpPr>
              <a:grpSpLocks/>
            </p:cNvGrpSpPr>
            <p:nvPr/>
          </p:nvGrpSpPr>
          <p:grpSpPr bwMode="auto">
            <a:xfrm>
              <a:off x="456" y="0"/>
              <a:ext cx="288" cy="1200"/>
              <a:chOff x="0" y="0"/>
              <a:chExt cx="288" cy="1200"/>
            </a:xfrm>
          </p:grpSpPr>
          <p:sp>
            <p:nvSpPr>
              <p:cNvPr id="24698" name="AutoShape 48"/>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699" name="AutoShape 49"/>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689" name="Group 21"/>
            <p:cNvGrpSpPr>
              <a:grpSpLocks/>
            </p:cNvGrpSpPr>
            <p:nvPr/>
          </p:nvGrpSpPr>
          <p:grpSpPr bwMode="auto">
            <a:xfrm rot="-5400000">
              <a:off x="456" y="0"/>
              <a:ext cx="288" cy="1200"/>
              <a:chOff x="0" y="0"/>
              <a:chExt cx="288" cy="1200"/>
            </a:xfrm>
          </p:grpSpPr>
          <p:sp>
            <p:nvSpPr>
              <p:cNvPr id="24696" name="AutoShape 51"/>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697" name="AutoShape 52"/>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690" name="Group 24"/>
            <p:cNvGrpSpPr>
              <a:grpSpLocks/>
            </p:cNvGrpSpPr>
            <p:nvPr/>
          </p:nvGrpSpPr>
          <p:grpSpPr bwMode="auto">
            <a:xfrm rot="-2700000">
              <a:off x="456" y="0"/>
              <a:ext cx="288" cy="1200"/>
              <a:chOff x="0" y="0"/>
              <a:chExt cx="288" cy="1200"/>
            </a:xfrm>
          </p:grpSpPr>
          <p:sp>
            <p:nvSpPr>
              <p:cNvPr id="24694" name="AutoShape 54"/>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695" name="AutoShape 55"/>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nvGrpSpPr>
            <p:cNvPr id="24691" name="Group 27"/>
            <p:cNvGrpSpPr>
              <a:grpSpLocks/>
            </p:cNvGrpSpPr>
            <p:nvPr/>
          </p:nvGrpSpPr>
          <p:grpSpPr bwMode="auto">
            <a:xfrm rot="2700000" flipH="1">
              <a:off x="457" y="0"/>
              <a:ext cx="288" cy="1200"/>
              <a:chOff x="0" y="0"/>
              <a:chExt cx="288" cy="1200"/>
            </a:xfrm>
          </p:grpSpPr>
          <p:sp>
            <p:nvSpPr>
              <p:cNvPr id="24692" name="AutoShape 57"/>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sp>
            <p:nvSpPr>
              <p:cNvPr id="24693" name="AutoShape 58"/>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FF6600"/>
              </a:solidFill>
              <a:ln w="9525">
                <a:noFill/>
                <a:round/>
                <a:headEnd/>
                <a:tailEnd/>
              </a:ln>
            </p:spPr>
            <p:txBody>
              <a:bodyPr/>
              <a:lstStyle/>
              <a:p>
                <a:endParaRPr lang="zh-CN" altLang="en-US"/>
              </a:p>
            </p:txBody>
          </p:sp>
        </p:grpSp>
      </p:grpSp>
      <p:grpSp>
        <p:nvGrpSpPr>
          <p:cNvPr id="14" name="Group 30"/>
          <p:cNvGrpSpPr>
            <a:grpSpLocks/>
          </p:cNvGrpSpPr>
          <p:nvPr/>
        </p:nvGrpSpPr>
        <p:grpSpPr bwMode="auto">
          <a:xfrm>
            <a:off x="3435350" y="2830513"/>
            <a:ext cx="3148013" cy="3148012"/>
            <a:chOff x="0" y="0"/>
            <a:chExt cx="1200" cy="1200"/>
          </a:xfrm>
        </p:grpSpPr>
        <p:sp>
          <p:nvSpPr>
            <p:cNvPr id="24674" name="AutoShape 60"/>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w="9525">
              <a:noFill/>
              <a:round/>
              <a:headEnd/>
              <a:tailEnd/>
            </a:ln>
          </p:spPr>
          <p:txBody>
            <a:bodyPr/>
            <a:lstStyle/>
            <a:p>
              <a:endParaRPr lang="zh-CN" altLang="en-US"/>
            </a:p>
          </p:txBody>
        </p:sp>
        <p:grpSp>
          <p:nvGrpSpPr>
            <p:cNvPr id="24675" name="Group 32"/>
            <p:cNvGrpSpPr>
              <a:grpSpLocks/>
            </p:cNvGrpSpPr>
            <p:nvPr/>
          </p:nvGrpSpPr>
          <p:grpSpPr bwMode="auto">
            <a:xfrm>
              <a:off x="456" y="0"/>
              <a:ext cx="288" cy="1200"/>
              <a:chOff x="0" y="0"/>
              <a:chExt cx="288" cy="1200"/>
            </a:xfrm>
          </p:grpSpPr>
          <p:sp>
            <p:nvSpPr>
              <p:cNvPr id="24685" name="AutoShape 62"/>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86" name="AutoShape 63"/>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76" name="Group 35"/>
            <p:cNvGrpSpPr>
              <a:grpSpLocks/>
            </p:cNvGrpSpPr>
            <p:nvPr/>
          </p:nvGrpSpPr>
          <p:grpSpPr bwMode="auto">
            <a:xfrm rot="-5400000">
              <a:off x="456" y="0"/>
              <a:ext cx="288" cy="1200"/>
              <a:chOff x="0" y="0"/>
              <a:chExt cx="288" cy="1200"/>
            </a:xfrm>
          </p:grpSpPr>
          <p:sp>
            <p:nvSpPr>
              <p:cNvPr id="24683" name="AutoShape 65"/>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84" name="AutoShape 66"/>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77" name="Group 38"/>
            <p:cNvGrpSpPr>
              <a:grpSpLocks/>
            </p:cNvGrpSpPr>
            <p:nvPr/>
          </p:nvGrpSpPr>
          <p:grpSpPr bwMode="auto">
            <a:xfrm rot="-2700000">
              <a:off x="456" y="0"/>
              <a:ext cx="288" cy="1200"/>
              <a:chOff x="0" y="0"/>
              <a:chExt cx="288" cy="1200"/>
            </a:xfrm>
          </p:grpSpPr>
          <p:sp>
            <p:nvSpPr>
              <p:cNvPr id="24681" name="AutoShape 68"/>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82" name="AutoShape 69"/>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78" name="Group 41"/>
            <p:cNvGrpSpPr>
              <a:grpSpLocks/>
            </p:cNvGrpSpPr>
            <p:nvPr/>
          </p:nvGrpSpPr>
          <p:grpSpPr bwMode="auto">
            <a:xfrm rot="2700000" flipH="1">
              <a:off x="457" y="0"/>
              <a:ext cx="288" cy="1200"/>
              <a:chOff x="0" y="0"/>
              <a:chExt cx="288" cy="1200"/>
            </a:xfrm>
          </p:grpSpPr>
          <p:sp>
            <p:nvSpPr>
              <p:cNvPr id="24679" name="AutoShape 71"/>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80" name="AutoShape 72"/>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grpSp>
        <p:nvGrpSpPr>
          <p:cNvPr id="19" name="Group 44"/>
          <p:cNvGrpSpPr>
            <a:grpSpLocks/>
          </p:cNvGrpSpPr>
          <p:nvPr/>
        </p:nvGrpSpPr>
        <p:grpSpPr bwMode="auto">
          <a:xfrm>
            <a:off x="3429000" y="2832100"/>
            <a:ext cx="3155950" cy="3155950"/>
            <a:chOff x="0" y="0"/>
            <a:chExt cx="1200" cy="1200"/>
          </a:xfrm>
        </p:grpSpPr>
        <p:sp>
          <p:nvSpPr>
            <p:cNvPr id="24661" name="AutoShape 74"/>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w="9525">
              <a:noFill/>
              <a:round/>
              <a:headEnd/>
              <a:tailEnd/>
            </a:ln>
          </p:spPr>
          <p:txBody>
            <a:bodyPr/>
            <a:lstStyle/>
            <a:p>
              <a:endParaRPr lang="zh-CN" altLang="en-US"/>
            </a:p>
          </p:txBody>
        </p:sp>
        <p:grpSp>
          <p:nvGrpSpPr>
            <p:cNvPr id="24662" name="Group 46"/>
            <p:cNvGrpSpPr>
              <a:grpSpLocks/>
            </p:cNvGrpSpPr>
            <p:nvPr/>
          </p:nvGrpSpPr>
          <p:grpSpPr bwMode="auto">
            <a:xfrm>
              <a:off x="456" y="0"/>
              <a:ext cx="288" cy="1200"/>
              <a:chOff x="0" y="0"/>
              <a:chExt cx="288" cy="1200"/>
            </a:xfrm>
          </p:grpSpPr>
          <p:sp>
            <p:nvSpPr>
              <p:cNvPr id="24672" name="AutoShape 76"/>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73" name="AutoShape 77"/>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63" name="Group 49"/>
            <p:cNvGrpSpPr>
              <a:grpSpLocks/>
            </p:cNvGrpSpPr>
            <p:nvPr/>
          </p:nvGrpSpPr>
          <p:grpSpPr bwMode="auto">
            <a:xfrm rot="-5400000">
              <a:off x="456" y="0"/>
              <a:ext cx="288" cy="1200"/>
              <a:chOff x="0" y="0"/>
              <a:chExt cx="288" cy="1200"/>
            </a:xfrm>
          </p:grpSpPr>
          <p:sp>
            <p:nvSpPr>
              <p:cNvPr id="24670" name="AutoShape 79"/>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71" name="AutoShape 80"/>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64" name="Group 52"/>
            <p:cNvGrpSpPr>
              <a:grpSpLocks/>
            </p:cNvGrpSpPr>
            <p:nvPr/>
          </p:nvGrpSpPr>
          <p:grpSpPr bwMode="auto">
            <a:xfrm rot="-2700000">
              <a:off x="456" y="0"/>
              <a:ext cx="288" cy="1200"/>
              <a:chOff x="0" y="0"/>
              <a:chExt cx="288" cy="1200"/>
            </a:xfrm>
          </p:grpSpPr>
          <p:sp>
            <p:nvSpPr>
              <p:cNvPr id="24668" name="AutoShape 82"/>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69" name="AutoShape 83"/>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nvGrpSpPr>
            <p:cNvPr id="24665" name="Group 55"/>
            <p:cNvGrpSpPr>
              <a:grpSpLocks/>
            </p:cNvGrpSpPr>
            <p:nvPr/>
          </p:nvGrpSpPr>
          <p:grpSpPr bwMode="auto">
            <a:xfrm rot="2700000" flipH="1">
              <a:off x="457" y="0"/>
              <a:ext cx="288" cy="1200"/>
              <a:chOff x="0" y="0"/>
              <a:chExt cx="288" cy="1200"/>
            </a:xfrm>
          </p:grpSpPr>
          <p:sp>
            <p:nvSpPr>
              <p:cNvPr id="24666" name="AutoShape 85"/>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sp>
            <p:nvSpPr>
              <p:cNvPr id="24667" name="AutoShape 86"/>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008080"/>
              </a:solidFill>
              <a:ln w="9525">
                <a:noFill/>
                <a:round/>
                <a:headEnd/>
                <a:tailEnd/>
              </a:ln>
            </p:spPr>
            <p:txBody>
              <a:bodyPr/>
              <a:lstStyle/>
              <a:p>
                <a:endParaRPr lang="zh-CN" altLang="en-US"/>
              </a:p>
            </p:txBody>
          </p:sp>
        </p:grpSp>
      </p:grpSp>
      <p:grpSp>
        <p:nvGrpSpPr>
          <p:cNvPr id="24" name="Group 58"/>
          <p:cNvGrpSpPr>
            <a:grpSpLocks/>
          </p:cNvGrpSpPr>
          <p:nvPr/>
        </p:nvGrpSpPr>
        <p:grpSpPr bwMode="auto">
          <a:xfrm rot="1282349">
            <a:off x="6194425" y="1900238"/>
            <a:ext cx="2801938" cy="2801937"/>
            <a:chOff x="0" y="0"/>
            <a:chExt cx="1200" cy="1200"/>
          </a:xfrm>
        </p:grpSpPr>
        <p:sp>
          <p:nvSpPr>
            <p:cNvPr id="24648" name="AutoShape 88"/>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w="9525">
              <a:noFill/>
              <a:round/>
              <a:headEnd/>
              <a:tailEnd/>
            </a:ln>
          </p:spPr>
          <p:txBody>
            <a:bodyPr/>
            <a:lstStyle/>
            <a:p>
              <a:endParaRPr lang="zh-CN" altLang="en-US"/>
            </a:p>
          </p:txBody>
        </p:sp>
        <p:grpSp>
          <p:nvGrpSpPr>
            <p:cNvPr id="24649" name="Group 60"/>
            <p:cNvGrpSpPr>
              <a:grpSpLocks/>
            </p:cNvGrpSpPr>
            <p:nvPr/>
          </p:nvGrpSpPr>
          <p:grpSpPr bwMode="auto">
            <a:xfrm>
              <a:off x="456" y="0"/>
              <a:ext cx="288" cy="1200"/>
              <a:chOff x="0" y="0"/>
              <a:chExt cx="288" cy="1200"/>
            </a:xfrm>
          </p:grpSpPr>
          <p:sp>
            <p:nvSpPr>
              <p:cNvPr id="24659" name="AutoShape 90"/>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60" name="AutoShape 91"/>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50" name="Group 63"/>
            <p:cNvGrpSpPr>
              <a:grpSpLocks/>
            </p:cNvGrpSpPr>
            <p:nvPr/>
          </p:nvGrpSpPr>
          <p:grpSpPr bwMode="auto">
            <a:xfrm rot="-5400000">
              <a:off x="456" y="0"/>
              <a:ext cx="288" cy="1200"/>
              <a:chOff x="0" y="0"/>
              <a:chExt cx="288" cy="1200"/>
            </a:xfrm>
          </p:grpSpPr>
          <p:sp>
            <p:nvSpPr>
              <p:cNvPr id="24657" name="AutoShape 93"/>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58" name="AutoShape 94"/>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51" name="Group 66"/>
            <p:cNvGrpSpPr>
              <a:grpSpLocks/>
            </p:cNvGrpSpPr>
            <p:nvPr/>
          </p:nvGrpSpPr>
          <p:grpSpPr bwMode="auto">
            <a:xfrm rot="-2700000">
              <a:off x="456" y="0"/>
              <a:ext cx="288" cy="1200"/>
              <a:chOff x="0" y="0"/>
              <a:chExt cx="288" cy="1200"/>
            </a:xfrm>
          </p:grpSpPr>
          <p:sp>
            <p:nvSpPr>
              <p:cNvPr id="24655" name="AutoShape 96"/>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56" name="AutoShape 97"/>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52" name="Group 69"/>
            <p:cNvGrpSpPr>
              <a:grpSpLocks/>
            </p:cNvGrpSpPr>
            <p:nvPr/>
          </p:nvGrpSpPr>
          <p:grpSpPr bwMode="auto">
            <a:xfrm rot="2700000" flipH="1">
              <a:off x="457" y="0"/>
              <a:ext cx="288" cy="1200"/>
              <a:chOff x="0" y="0"/>
              <a:chExt cx="288" cy="1200"/>
            </a:xfrm>
          </p:grpSpPr>
          <p:sp>
            <p:nvSpPr>
              <p:cNvPr id="24653" name="AutoShape 99"/>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54" name="AutoShape 100"/>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grpSp>
        <p:nvGrpSpPr>
          <p:cNvPr id="29" name="Group 72"/>
          <p:cNvGrpSpPr>
            <a:grpSpLocks/>
          </p:cNvGrpSpPr>
          <p:nvPr/>
        </p:nvGrpSpPr>
        <p:grpSpPr bwMode="auto">
          <a:xfrm rot="1283135">
            <a:off x="6188075" y="1901825"/>
            <a:ext cx="2808288" cy="2808288"/>
            <a:chOff x="0" y="0"/>
            <a:chExt cx="1200" cy="1200"/>
          </a:xfrm>
        </p:grpSpPr>
        <p:sp>
          <p:nvSpPr>
            <p:cNvPr id="24635" name="AutoShape 102"/>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w="9525">
              <a:noFill/>
              <a:round/>
              <a:headEnd/>
              <a:tailEnd/>
            </a:ln>
          </p:spPr>
          <p:txBody>
            <a:bodyPr/>
            <a:lstStyle/>
            <a:p>
              <a:endParaRPr lang="zh-CN" altLang="en-US"/>
            </a:p>
          </p:txBody>
        </p:sp>
        <p:grpSp>
          <p:nvGrpSpPr>
            <p:cNvPr id="24636" name="Group 74"/>
            <p:cNvGrpSpPr>
              <a:grpSpLocks/>
            </p:cNvGrpSpPr>
            <p:nvPr/>
          </p:nvGrpSpPr>
          <p:grpSpPr bwMode="auto">
            <a:xfrm>
              <a:off x="456" y="0"/>
              <a:ext cx="288" cy="1200"/>
              <a:chOff x="0" y="0"/>
              <a:chExt cx="288" cy="1200"/>
            </a:xfrm>
          </p:grpSpPr>
          <p:sp>
            <p:nvSpPr>
              <p:cNvPr id="24646" name="AutoShape 104"/>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47" name="AutoShape 105"/>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37" name="Group 77"/>
            <p:cNvGrpSpPr>
              <a:grpSpLocks/>
            </p:cNvGrpSpPr>
            <p:nvPr/>
          </p:nvGrpSpPr>
          <p:grpSpPr bwMode="auto">
            <a:xfrm rot="-5400000">
              <a:off x="456" y="0"/>
              <a:ext cx="288" cy="1200"/>
              <a:chOff x="0" y="0"/>
              <a:chExt cx="288" cy="1200"/>
            </a:xfrm>
          </p:grpSpPr>
          <p:sp>
            <p:nvSpPr>
              <p:cNvPr id="24644" name="AutoShape 107"/>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45" name="AutoShape 108"/>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38" name="Group 80"/>
            <p:cNvGrpSpPr>
              <a:grpSpLocks/>
            </p:cNvGrpSpPr>
            <p:nvPr/>
          </p:nvGrpSpPr>
          <p:grpSpPr bwMode="auto">
            <a:xfrm rot="-2700000">
              <a:off x="456" y="0"/>
              <a:ext cx="288" cy="1200"/>
              <a:chOff x="0" y="0"/>
              <a:chExt cx="288" cy="1200"/>
            </a:xfrm>
          </p:grpSpPr>
          <p:sp>
            <p:nvSpPr>
              <p:cNvPr id="24642" name="AutoShape 110"/>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43" name="AutoShape 111"/>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nvGrpSpPr>
            <p:cNvPr id="24639" name="Group 83"/>
            <p:cNvGrpSpPr>
              <a:grpSpLocks/>
            </p:cNvGrpSpPr>
            <p:nvPr/>
          </p:nvGrpSpPr>
          <p:grpSpPr bwMode="auto">
            <a:xfrm rot="2700000" flipH="1">
              <a:off x="457" y="0"/>
              <a:ext cx="288" cy="1200"/>
              <a:chOff x="0" y="0"/>
              <a:chExt cx="288" cy="1200"/>
            </a:xfrm>
          </p:grpSpPr>
          <p:sp>
            <p:nvSpPr>
              <p:cNvPr id="24640" name="AutoShape 113"/>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sp>
            <p:nvSpPr>
              <p:cNvPr id="24641" name="AutoShape 114"/>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CC9900"/>
              </a:solidFill>
              <a:ln w="9525">
                <a:noFill/>
                <a:round/>
                <a:headEnd/>
                <a:tailEnd/>
              </a:ln>
            </p:spPr>
            <p:txBody>
              <a:bodyPr/>
              <a:lstStyle/>
              <a:p>
                <a:endParaRPr lang="zh-CN" altLang="en-US"/>
              </a:p>
            </p:txBody>
          </p:sp>
        </p:grpSp>
      </p:grpSp>
      <p:grpSp>
        <p:nvGrpSpPr>
          <p:cNvPr id="12327" name="Group 86"/>
          <p:cNvGrpSpPr>
            <a:grpSpLocks/>
          </p:cNvGrpSpPr>
          <p:nvPr/>
        </p:nvGrpSpPr>
        <p:grpSpPr bwMode="auto">
          <a:xfrm>
            <a:off x="8721725" y="3106738"/>
            <a:ext cx="2227263" cy="2227262"/>
            <a:chOff x="0" y="0"/>
            <a:chExt cx="1200" cy="1200"/>
          </a:xfrm>
        </p:grpSpPr>
        <p:sp>
          <p:nvSpPr>
            <p:cNvPr id="24622" name="AutoShape 116"/>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w="9525">
              <a:noFill/>
              <a:round/>
              <a:headEnd/>
              <a:tailEnd/>
            </a:ln>
          </p:spPr>
          <p:txBody>
            <a:bodyPr/>
            <a:lstStyle/>
            <a:p>
              <a:endParaRPr lang="zh-CN" altLang="en-US"/>
            </a:p>
          </p:txBody>
        </p:sp>
        <p:grpSp>
          <p:nvGrpSpPr>
            <p:cNvPr id="24623" name="Group 88"/>
            <p:cNvGrpSpPr>
              <a:grpSpLocks/>
            </p:cNvGrpSpPr>
            <p:nvPr/>
          </p:nvGrpSpPr>
          <p:grpSpPr bwMode="auto">
            <a:xfrm>
              <a:off x="456" y="0"/>
              <a:ext cx="288" cy="1200"/>
              <a:chOff x="0" y="0"/>
              <a:chExt cx="288" cy="1200"/>
            </a:xfrm>
          </p:grpSpPr>
          <p:sp>
            <p:nvSpPr>
              <p:cNvPr id="24633" name="AutoShape 118"/>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34" name="AutoShape 119"/>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24" name="Group 91"/>
            <p:cNvGrpSpPr>
              <a:grpSpLocks/>
            </p:cNvGrpSpPr>
            <p:nvPr/>
          </p:nvGrpSpPr>
          <p:grpSpPr bwMode="auto">
            <a:xfrm rot="-5400000">
              <a:off x="456" y="0"/>
              <a:ext cx="288" cy="1200"/>
              <a:chOff x="0" y="0"/>
              <a:chExt cx="288" cy="1200"/>
            </a:xfrm>
          </p:grpSpPr>
          <p:sp>
            <p:nvSpPr>
              <p:cNvPr id="24631" name="AutoShape 121"/>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32" name="AutoShape 122"/>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25" name="Group 94"/>
            <p:cNvGrpSpPr>
              <a:grpSpLocks/>
            </p:cNvGrpSpPr>
            <p:nvPr/>
          </p:nvGrpSpPr>
          <p:grpSpPr bwMode="auto">
            <a:xfrm rot="-2700000">
              <a:off x="456" y="0"/>
              <a:ext cx="288" cy="1200"/>
              <a:chOff x="0" y="0"/>
              <a:chExt cx="288" cy="1200"/>
            </a:xfrm>
          </p:grpSpPr>
          <p:sp>
            <p:nvSpPr>
              <p:cNvPr id="24629" name="AutoShape 124"/>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30" name="AutoShape 125"/>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26" name="Group 97"/>
            <p:cNvGrpSpPr>
              <a:grpSpLocks/>
            </p:cNvGrpSpPr>
            <p:nvPr/>
          </p:nvGrpSpPr>
          <p:grpSpPr bwMode="auto">
            <a:xfrm rot="2700000" flipH="1">
              <a:off x="457" y="0"/>
              <a:ext cx="288" cy="1200"/>
              <a:chOff x="0" y="0"/>
              <a:chExt cx="288" cy="1200"/>
            </a:xfrm>
          </p:grpSpPr>
          <p:sp>
            <p:nvSpPr>
              <p:cNvPr id="24627" name="AutoShape 127"/>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28" name="AutoShape 128"/>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grpSp>
        <p:nvGrpSpPr>
          <p:cNvPr id="12341" name="Group 100"/>
          <p:cNvGrpSpPr>
            <a:grpSpLocks/>
          </p:cNvGrpSpPr>
          <p:nvPr/>
        </p:nvGrpSpPr>
        <p:grpSpPr bwMode="auto">
          <a:xfrm>
            <a:off x="8715375" y="3108325"/>
            <a:ext cx="2233613" cy="2233613"/>
            <a:chOff x="0" y="0"/>
            <a:chExt cx="1200" cy="1200"/>
          </a:xfrm>
        </p:grpSpPr>
        <p:sp>
          <p:nvSpPr>
            <p:cNvPr id="24609" name="AutoShape 130"/>
            <p:cNvSpPr>
              <a:spLocks noChangeArrowheads="1"/>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w="9525">
              <a:noFill/>
              <a:round/>
              <a:headEnd/>
              <a:tailEnd/>
            </a:ln>
          </p:spPr>
          <p:txBody>
            <a:bodyPr/>
            <a:lstStyle/>
            <a:p>
              <a:endParaRPr lang="zh-CN" altLang="en-US"/>
            </a:p>
          </p:txBody>
        </p:sp>
        <p:grpSp>
          <p:nvGrpSpPr>
            <p:cNvPr id="24610" name="Group 102"/>
            <p:cNvGrpSpPr>
              <a:grpSpLocks/>
            </p:cNvGrpSpPr>
            <p:nvPr/>
          </p:nvGrpSpPr>
          <p:grpSpPr bwMode="auto">
            <a:xfrm>
              <a:off x="456" y="0"/>
              <a:ext cx="288" cy="1200"/>
              <a:chOff x="0" y="0"/>
              <a:chExt cx="288" cy="1200"/>
            </a:xfrm>
          </p:grpSpPr>
          <p:sp>
            <p:nvSpPr>
              <p:cNvPr id="24620" name="AutoShape 132"/>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21" name="AutoShape 133"/>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11" name="Group 105"/>
            <p:cNvGrpSpPr>
              <a:grpSpLocks/>
            </p:cNvGrpSpPr>
            <p:nvPr/>
          </p:nvGrpSpPr>
          <p:grpSpPr bwMode="auto">
            <a:xfrm rot="-5400000">
              <a:off x="456" y="0"/>
              <a:ext cx="288" cy="1200"/>
              <a:chOff x="0" y="0"/>
              <a:chExt cx="288" cy="1200"/>
            </a:xfrm>
          </p:grpSpPr>
          <p:sp>
            <p:nvSpPr>
              <p:cNvPr id="24618" name="AutoShape 135"/>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19" name="AutoShape 136"/>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12" name="Group 108"/>
            <p:cNvGrpSpPr>
              <a:grpSpLocks/>
            </p:cNvGrpSpPr>
            <p:nvPr/>
          </p:nvGrpSpPr>
          <p:grpSpPr bwMode="auto">
            <a:xfrm rot="-2700000">
              <a:off x="456" y="0"/>
              <a:ext cx="288" cy="1200"/>
              <a:chOff x="0" y="0"/>
              <a:chExt cx="288" cy="1200"/>
            </a:xfrm>
          </p:grpSpPr>
          <p:sp>
            <p:nvSpPr>
              <p:cNvPr id="24616" name="AutoShape 138"/>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17" name="AutoShape 139"/>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nvGrpSpPr>
            <p:cNvPr id="24613" name="Group 111"/>
            <p:cNvGrpSpPr>
              <a:grpSpLocks/>
            </p:cNvGrpSpPr>
            <p:nvPr/>
          </p:nvGrpSpPr>
          <p:grpSpPr bwMode="auto">
            <a:xfrm rot="2700000" flipH="1">
              <a:off x="457" y="0"/>
              <a:ext cx="288" cy="1200"/>
              <a:chOff x="0" y="0"/>
              <a:chExt cx="288" cy="1200"/>
            </a:xfrm>
          </p:grpSpPr>
          <p:sp>
            <p:nvSpPr>
              <p:cNvPr id="24614" name="AutoShape 141"/>
              <p:cNvSpPr>
                <a:spLocks noChangeArrowheads="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sp>
            <p:nvSpPr>
              <p:cNvPr id="24615" name="AutoShape 142"/>
              <p:cNvSpPr>
                <a:spLocks noChangeArrowheads="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5400" y="21600"/>
                    </a:lnTo>
                    <a:lnTo>
                      <a:pt x="16200" y="21600"/>
                    </a:lnTo>
                    <a:lnTo>
                      <a:pt x="21600" y="0"/>
                    </a:lnTo>
                    <a:lnTo>
                      <a:pt x="0" y="0"/>
                    </a:lnTo>
                    <a:close/>
                  </a:path>
                </a:pathLst>
              </a:custGeom>
              <a:solidFill>
                <a:srgbClr val="800080"/>
              </a:solidFill>
              <a:ln w="9525">
                <a:noFill/>
                <a:round/>
                <a:headEnd/>
                <a:tailEnd/>
              </a:ln>
            </p:spPr>
            <p:txBody>
              <a:bodyPr/>
              <a:lstStyle/>
              <a:p>
                <a:endParaRPr lang="zh-CN" altLang="en-US"/>
              </a:p>
            </p:txBody>
          </p:sp>
        </p:grpSp>
      </p:grpSp>
      <p:sp>
        <p:nvSpPr>
          <p:cNvPr id="12420" name="AutoShape 143"/>
          <p:cNvSpPr>
            <a:spLocks noChangeArrowheads="1"/>
          </p:cNvSpPr>
          <p:nvPr/>
        </p:nvSpPr>
        <p:spPr bwMode="auto">
          <a:xfrm>
            <a:off x="1730375" y="1685925"/>
            <a:ext cx="2057400" cy="574675"/>
          </a:xfrm>
          <a:prstGeom prst="roundRect">
            <a:avLst>
              <a:gd name="adj" fmla="val 50000"/>
            </a:avLst>
          </a:prstGeom>
          <a:noFill/>
          <a:ln w="9525">
            <a:noFill/>
            <a:round/>
            <a:headEnd/>
            <a:tailEnd/>
          </a:ln>
        </p:spPr>
        <p:txBody>
          <a:bodyPr wrap="none" anchor="ctr"/>
          <a:lstStyle/>
          <a:p>
            <a:pPr algn="ctr">
              <a:buFont typeface="Arial" pitchFamily="34" charset="0"/>
              <a:buNone/>
            </a:pPr>
            <a:r>
              <a:rPr lang="zh-CN" altLang="en-US" sz="1800" b="1">
                <a:solidFill>
                  <a:srgbClr val="FF6600"/>
                </a:solidFill>
                <a:ea typeface="黑体" pitchFamily="49" charset="-122"/>
              </a:rPr>
              <a:t>添加段落文字</a:t>
            </a:r>
            <a:endParaRPr lang="zh-CN" altLang="en-US">
              <a:ea typeface="宋体" pitchFamily="2" charset="-122"/>
            </a:endParaRPr>
          </a:p>
        </p:txBody>
      </p:sp>
      <p:sp>
        <p:nvSpPr>
          <p:cNvPr id="12421" name="AutoShape 144"/>
          <p:cNvSpPr>
            <a:spLocks noChangeArrowheads="1"/>
          </p:cNvSpPr>
          <p:nvPr/>
        </p:nvSpPr>
        <p:spPr bwMode="auto">
          <a:xfrm>
            <a:off x="3994150" y="2143125"/>
            <a:ext cx="2057400" cy="574675"/>
          </a:xfrm>
          <a:prstGeom prst="roundRect">
            <a:avLst>
              <a:gd name="adj" fmla="val 50000"/>
            </a:avLst>
          </a:prstGeom>
          <a:noFill/>
          <a:ln w="9525">
            <a:noFill/>
            <a:round/>
            <a:headEnd/>
            <a:tailEnd/>
          </a:ln>
        </p:spPr>
        <p:txBody>
          <a:bodyPr wrap="none" anchor="ctr"/>
          <a:lstStyle/>
          <a:p>
            <a:pPr algn="ctr">
              <a:buFont typeface="Arial" pitchFamily="34" charset="0"/>
              <a:buNone/>
            </a:pPr>
            <a:r>
              <a:rPr lang="zh-CN" altLang="en-US" sz="1800" b="1">
                <a:solidFill>
                  <a:schemeClr val="hlink"/>
                </a:solidFill>
                <a:ea typeface="黑体" pitchFamily="49" charset="-122"/>
              </a:rPr>
              <a:t>添加段落文字</a:t>
            </a:r>
            <a:endParaRPr lang="zh-CN" altLang="en-US">
              <a:ea typeface="宋体" pitchFamily="2" charset="-122"/>
            </a:endParaRPr>
          </a:p>
        </p:txBody>
      </p:sp>
      <p:sp>
        <p:nvSpPr>
          <p:cNvPr id="12422" name="AutoShape 145"/>
          <p:cNvSpPr>
            <a:spLocks noChangeArrowheads="1"/>
          </p:cNvSpPr>
          <p:nvPr/>
        </p:nvSpPr>
        <p:spPr bwMode="auto">
          <a:xfrm>
            <a:off x="6600825" y="4876800"/>
            <a:ext cx="2057400" cy="574675"/>
          </a:xfrm>
          <a:prstGeom prst="roundRect">
            <a:avLst>
              <a:gd name="adj" fmla="val 50000"/>
            </a:avLst>
          </a:prstGeom>
          <a:noFill/>
          <a:ln w="9525">
            <a:noFill/>
            <a:round/>
            <a:headEnd/>
            <a:tailEnd/>
          </a:ln>
        </p:spPr>
        <p:txBody>
          <a:bodyPr wrap="none" anchor="ctr"/>
          <a:lstStyle/>
          <a:p>
            <a:pPr algn="ctr">
              <a:buFont typeface="Arial" pitchFamily="34" charset="0"/>
              <a:buNone/>
            </a:pPr>
            <a:r>
              <a:rPr lang="zh-CN" altLang="en-US" sz="1800" b="1">
                <a:solidFill>
                  <a:srgbClr val="CC9900"/>
                </a:solidFill>
                <a:ea typeface="黑体" pitchFamily="49" charset="-122"/>
              </a:rPr>
              <a:t>添加段落文字</a:t>
            </a:r>
            <a:endParaRPr lang="zh-CN" altLang="en-US">
              <a:ea typeface="宋体" pitchFamily="2" charset="-122"/>
            </a:endParaRPr>
          </a:p>
        </p:txBody>
      </p:sp>
      <p:sp>
        <p:nvSpPr>
          <p:cNvPr id="12423" name="AutoShape 146"/>
          <p:cNvSpPr>
            <a:spLocks noChangeArrowheads="1"/>
          </p:cNvSpPr>
          <p:nvPr/>
        </p:nvSpPr>
        <p:spPr bwMode="auto">
          <a:xfrm>
            <a:off x="8775700" y="2278063"/>
            <a:ext cx="2057400" cy="574675"/>
          </a:xfrm>
          <a:prstGeom prst="roundRect">
            <a:avLst>
              <a:gd name="adj" fmla="val 50000"/>
            </a:avLst>
          </a:prstGeom>
          <a:noFill/>
          <a:ln w="9525">
            <a:noFill/>
            <a:round/>
            <a:headEnd/>
            <a:tailEnd/>
          </a:ln>
        </p:spPr>
        <p:txBody>
          <a:bodyPr wrap="none" anchor="ctr"/>
          <a:lstStyle/>
          <a:p>
            <a:pPr algn="ctr">
              <a:buFont typeface="Arial" pitchFamily="34" charset="0"/>
              <a:buNone/>
            </a:pPr>
            <a:r>
              <a:rPr lang="zh-CN" altLang="en-US" sz="1800" b="1">
                <a:solidFill>
                  <a:srgbClr val="800080"/>
                </a:solidFill>
                <a:ea typeface="黑体" pitchFamily="49" charset="-122"/>
              </a:rPr>
              <a:t>添加段落文字</a:t>
            </a:r>
            <a:endParaRPr lang="zh-CN" altLang="en-US">
              <a:ea typeface="宋体" pitchFamily="2" charset="-122"/>
            </a:endParaRPr>
          </a:p>
        </p:txBody>
      </p:sp>
      <p:sp>
        <p:nvSpPr>
          <p:cNvPr id="12424" name="Rectangle 147"/>
          <p:cNvSpPr>
            <a:spLocks noChangeArrowheads="1"/>
          </p:cNvSpPr>
          <p:nvPr/>
        </p:nvSpPr>
        <p:spPr bwMode="auto">
          <a:xfrm>
            <a:off x="1914525" y="2813050"/>
            <a:ext cx="1457325" cy="1127125"/>
          </a:xfrm>
          <a:prstGeom prst="rect">
            <a:avLst/>
          </a:prstGeom>
          <a:noFill/>
          <a:ln w="9525">
            <a:noFill/>
            <a:miter lim="800000"/>
            <a:headEnd/>
            <a:tailEnd/>
          </a:ln>
        </p:spPr>
        <p:txBody>
          <a:bodyPr wrap="none" anchor="ctr"/>
          <a:lstStyle/>
          <a:p>
            <a:pPr algn="ctr" eaLnBrk="1" hangingPunct="1">
              <a:buFont typeface="Arial" pitchFamily="34" charset="0"/>
              <a:buNone/>
            </a:pPr>
            <a:r>
              <a:rPr lang="zh-CN" altLang="en-US" sz="1400" b="1">
                <a:solidFill>
                  <a:srgbClr val="FF6600"/>
                </a:solidFill>
                <a:ea typeface="黑体" pitchFamily="49" charset="-122"/>
              </a:rPr>
              <a:t>点击添加文本</a:t>
            </a:r>
          </a:p>
          <a:p>
            <a:pPr algn="ctr" eaLnBrk="1" hangingPunct="1">
              <a:buFont typeface="Arial" pitchFamily="34" charset="0"/>
              <a:buNone/>
            </a:pPr>
            <a:r>
              <a:rPr lang="zh-CN" altLang="en-US" sz="1400" b="1">
                <a:solidFill>
                  <a:srgbClr val="FF6600"/>
                </a:solidFill>
                <a:ea typeface="黑体" pitchFamily="49" charset="-122"/>
              </a:rPr>
              <a:t>点击添加文本</a:t>
            </a:r>
          </a:p>
          <a:p>
            <a:pPr algn="ctr" eaLnBrk="1" hangingPunct="1">
              <a:buFont typeface="Arial" pitchFamily="34" charset="0"/>
              <a:buNone/>
            </a:pPr>
            <a:r>
              <a:rPr lang="zh-CN" altLang="en-US" sz="1400" b="1">
                <a:solidFill>
                  <a:srgbClr val="FF6600"/>
                </a:solidFill>
                <a:ea typeface="黑体" pitchFamily="49" charset="-122"/>
              </a:rPr>
              <a:t>点击添加文本</a:t>
            </a:r>
            <a:endParaRPr lang="zh-CN" altLang="en-US" sz="1400" b="1">
              <a:ea typeface="黑体" pitchFamily="49" charset="-122"/>
            </a:endParaRPr>
          </a:p>
        </p:txBody>
      </p:sp>
      <p:sp>
        <p:nvSpPr>
          <p:cNvPr id="12425" name="Rectangle 148"/>
          <p:cNvSpPr>
            <a:spLocks noChangeArrowheads="1"/>
          </p:cNvSpPr>
          <p:nvPr/>
        </p:nvSpPr>
        <p:spPr bwMode="auto">
          <a:xfrm>
            <a:off x="4248150" y="3844925"/>
            <a:ext cx="1457325" cy="1127125"/>
          </a:xfrm>
          <a:prstGeom prst="rect">
            <a:avLst/>
          </a:prstGeom>
          <a:noFill/>
          <a:ln w="9525">
            <a:noFill/>
            <a:miter lim="800000"/>
            <a:headEnd/>
            <a:tailEnd/>
          </a:ln>
        </p:spPr>
        <p:txBody>
          <a:bodyPr wrap="none" anchor="ctr"/>
          <a:lstStyle/>
          <a:p>
            <a:pPr algn="ctr" eaLnBrk="1" hangingPunct="1">
              <a:buFont typeface="Arial" pitchFamily="34" charset="0"/>
              <a:buNone/>
            </a:pPr>
            <a:r>
              <a:rPr lang="zh-CN" altLang="en-US" sz="1800" b="1">
                <a:solidFill>
                  <a:schemeClr val="hlink"/>
                </a:solidFill>
                <a:ea typeface="黑体" pitchFamily="49" charset="-122"/>
              </a:rPr>
              <a:t>点击添加文本</a:t>
            </a:r>
          </a:p>
          <a:p>
            <a:pPr algn="ctr" eaLnBrk="1" hangingPunct="1">
              <a:buFont typeface="Arial" pitchFamily="34" charset="0"/>
              <a:buNone/>
            </a:pPr>
            <a:r>
              <a:rPr lang="zh-CN" altLang="en-US" sz="1800" b="1">
                <a:solidFill>
                  <a:schemeClr val="hlink"/>
                </a:solidFill>
                <a:ea typeface="黑体" pitchFamily="49" charset="-122"/>
              </a:rPr>
              <a:t>点击添加文本</a:t>
            </a:r>
          </a:p>
          <a:p>
            <a:pPr algn="ctr" eaLnBrk="1" hangingPunct="1">
              <a:buFont typeface="Arial" pitchFamily="34" charset="0"/>
              <a:buNone/>
            </a:pPr>
            <a:r>
              <a:rPr lang="zh-CN" altLang="en-US" sz="1800" b="1">
                <a:solidFill>
                  <a:schemeClr val="hlink"/>
                </a:solidFill>
                <a:ea typeface="黑体" pitchFamily="49" charset="-122"/>
              </a:rPr>
              <a:t>点击添加文本</a:t>
            </a:r>
            <a:endParaRPr lang="zh-CN" altLang="en-US">
              <a:ea typeface="宋体" pitchFamily="2" charset="-122"/>
            </a:endParaRPr>
          </a:p>
        </p:txBody>
      </p:sp>
      <p:sp>
        <p:nvSpPr>
          <p:cNvPr id="12426" name="Rectangle 149"/>
          <p:cNvSpPr>
            <a:spLocks noChangeArrowheads="1"/>
          </p:cNvSpPr>
          <p:nvPr/>
        </p:nvSpPr>
        <p:spPr bwMode="auto">
          <a:xfrm>
            <a:off x="6832600" y="2724150"/>
            <a:ext cx="1457325" cy="1127125"/>
          </a:xfrm>
          <a:prstGeom prst="rect">
            <a:avLst/>
          </a:prstGeom>
          <a:noFill/>
          <a:ln w="9525">
            <a:noFill/>
            <a:miter lim="800000"/>
            <a:headEnd/>
            <a:tailEnd/>
          </a:ln>
        </p:spPr>
        <p:txBody>
          <a:bodyPr wrap="none" anchor="ctr"/>
          <a:lstStyle/>
          <a:p>
            <a:pPr algn="ctr" eaLnBrk="1" hangingPunct="1">
              <a:buFont typeface="Arial" pitchFamily="34" charset="0"/>
              <a:buNone/>
            </a:pPr>
            <a:r>
              <a:rPr lang="zh-CN" altLang="en-US" sz="1800" b="1">
                <a:solidFill>
                  <a:srgbClr val="CC9900"/>
                </a:solidFill>
                <a:ea typeface="黑体" pitchFamily="49" charset="-122"/>
              </a:rPr>
              <a:t>点击添加文本</a:t>
            </a:r>
          </a:p>
          <a:p>
            <a:pPr algn="ctr" eaLnBrk="1" hangingPunct="1">
              <a:buFont typeface="Arial" pitchFamily="34" charset="0"/>
              <a:buNone/>
            </a:pPr>
            <a:r>
              <a:rPr lang="zh-CN" altLang="en-US" sz="1800" b="1">
                <a:solidFill>
                  <a:srgbClr val="CC9900"/>
                </a:solidFill>
                <a:ea typeface="黑体" pitchFamily="49" charset="-122"/>
              </a:rPr>
              <a:t>点击添加文本</a:t>
            </a:r>
          </a:p>
          <a:p>
            <a:pPr algn="ctr" eaLnBrk="1" hangingPunct="1">
              <a:buFont typeface="Arial" pitchFamily="34" charset="0"/>
              <a:buNone/>
            </a:pPr>
            <a:r>
              <a:rPr lang="zh-CN" altLang="en-US" sz="1800" b="1">
                <a:solidFill>
                  <a:srgbClr val="CC9900"/>
                </a:solidFill>
                <a:ea typeface="黑体" pitchFamily="49" charset="-122"/>
              </a:rPr>
              <a:t>点击添加文本</a:t>
            </a:r>
            <a:endParaRPr lang="zh-CN" altLang="en-US">
              <a:ea typeface="宋体" pitchFamily="2" charset="-122"/>
            </a:endParaRPr>
          </a:p>
        </p:txBody>
      </p:sp>
      <p:sp>
        <p:nvSpPr>
          <p:cNvPr id="12427" name="Rectangle 150"/>
          <p:cNvSpPr>
            <a:spLocks noChangeArrowheads="1"/>
          </p:cNvSpPr>
          <p:nvPr/>
        </p:nvSpPr>
        <p:spPr bwMode="auto">
          <a:xfrm>
            <a:off x="9090025" y="3644900"/>
            <a:ext cx="1457325" cy="1127125"/>
          </a:xfrm>
          <a:prstGeom prst="rect">
            <a:avLst/>
          </a:prstGeom>
          <a:noFill/>
          <a:ln w="9525">
            <a:noFill/>
            <a:miter lim="800000"/>
            <a:headEnd/>
            <a:tailEnd/>
          </a:ln>
        </p:spPr>
        <p:txBody>
          <a:bodyPr wrap="none" anchor="ctr"/>
          <a:lstStyle/>
          <a:p>
            <a:pPr algn="ctr" eaLnBrk="1" hangingPunct="1">
              <a:buFont typeface="Arial" pitchFamily="34" charset="0"/>
              <a:buNone/>
            </a:pPr>
            <a:r>
              <a:rPr lang="zh-CN" altLang="en-US" sz="1400" b="1">
                <a:solidFill>
                  <a:srgbClr val="800080"/>
                </a:solidFill>
                <a:ea typeface="黑体" pitchFamily="49" charset="-122"/>
              </a:rPr>
              <a:t>点击添加文本</a:t>
            </a:r>
          </a:p>
          <a:p>
            <a:pPr algn="ctr" eaLnBrk="1" hangingPunct="1">
              <a:buFont typeface="Arial" pitchFamily="34" charset="0"/>
              <a:buNone/>
            </a:pPr>
            <a:r>
              <a:rPr lang="zh-CN" altLang="en-US" sz="1400" b="1">
                <a:solidFill>
                  <a:srgbClr val="800080"/>
                </a:solidFill>
                <a:ea typeface="黑体" pitchFamily="49" charset="-122"/>
              </a:rPr>
              <a:t>点击添加文本</a:t>
            </a:r>
          </a:p>
          <a:p>
            <a:pPr algn="ctr" eaLnBrk="1" hangingPunct="1">
              <a:buFont typeface="Arial" pitchFamily="34" charset="0"/>
              <a:buNone/>
            </a:pPr>
            <a:r>
              <a:rPr lang="zh-CN" altLang="en-US" sz="1400" b="1">
                <a:solidFill>
                  <a:srgbClr val="800080"/>
                </a:solidFill>
                <a:ea typeface="黑体" pitchFamily="49" charset="-122"/>
              </a:rPr>
              <a:t>点击添加文本</a:t>
            </a:r>
            <a:endParaRPr lang="zh-CN" altLang="en-US">
              <a:ea typeface="宋体" pitchFamily="2" charset="-122"/>
            </a:endParaRPr>
          </a:p>
        </p:txBody>
      </p:sp>
    </p:spTree>
    <p:custDataLst>
      <p:tags r:id="rId1"/>
    </p:custDataLst>
  </p:cSld>
  <p:clrMapOvr>
    <a:masterClrMapping/>
  </p:clrMapOvr>
  <p:transition advTm="3375">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306"/>
                                        </p:tgtEl>
                                        <p:attrNameLst>
                                          <p:attrName>style.visibility</p:attrName>
                                        </p:attrNameLst>
                                      </p:cBhvr>
                                      <p:to>
                                        <p:strVal val="visible"/>
                                      </p:to>
                                    </p:set>
                                    <p:anim calcmode="lin" valueType="num">
                                      <p:cBhvr>
                                        <p:cTn id="7" dur="500" fill="hold"/>
                                        <p:tgtEl>
                                          <p:spTgt spid="12306"/>
                                        </p:tgtEl>
                                        <p:attrNameLst>
                                          <p:attrName>ppt_x</p:attrName>
                                        </p:attrNameLst>
                                      </p:cBhvr>
                                      <p:tavLst>
                                        <p:tav tm="0">
                                          <p:val>
                                            <p:strVal val="0-#ppt_w/2"/>
                                          </p:val>
                                        </p:tav>
                                        <p:tav tm="100000">
                                          <p:val>
                                            <p:strVal val="#ppt_x"/>
                                          </p:val>
                                        </p:tav>
                                      </p:tavLst>
                                    </p:anim>
                                    <p:anim calcmode="lin" valueType="num">
                                      <p:cBhvr>
                                        <p:cTn id="8" dur="500" fill="hold"/>
                                        <p:tgtEl>
                                          <p:spTgt spid="1230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307"/>
                                        </p:tgtEl>
                                        <p:attrNameLst>
                                          <p:attrName>style.visibility</p:attrName>
                                        </p:attrNameLst>
                                      </p:cBhvr>
                                      <p:to>
                                        <p:strVal val="visible"/>
                                      </p:to>
                                    </p:set>
                                    <p:anim calcmode="lin" valueType="num">
                                      <p:cBhvr>
                                        <p:cTn id="11" dur="500" fill="hold"/>
                                        <p:tgtEl>
                                          <p:spTgt spid="12307"/>
                                        </p:tgtEl>
                                        <p:attrNameLst>
                                          <p:attrName>ppt_x</p:attrName>
                                        </p:attrNameLst>
                                      </p:cBhvr>
                                      <p:tavLst>
                                        <p:tav tm="0">
                                          <p:val>
                                            <p:strVal val="0-#ppt_w/2"/>
                                          </p:val>
                                        </p:tav>
                                        <p:tav tm="100000">
                                          <p:val>
                                            <p:strVal val="#ppt_x"/>
                                          </p:val>
                                        </p:tav>
                                      </p:tavLst>
                                    </p:anim>
                                    <p:anim calcmode="lin" valueType="num">
                                      <p:cBhvr>
                                        <p:cTn id="12" dur="500" fill="hold"/>
                                        <p:tgtEl>
                                          <p:spTgt spid="12307"/>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2305"/>
                                        </p:tgtEl>
                                        <p:attrNameLst>
                                          <p:attrName>style.visibility</p:attrName>
                                        </p:attrNameLst>
                                      </p:cBhvr>
                                      <p:to>
                                        <p:strVal val="visible"/>
                                      </p:to>
                                    </p:set>
                                    <p:anim calcmode="lin" valueType="num">
                                      <p:cBhvr>
                                        <p:cTn id="17" dur="500" fill="hold"/>
                                        <p:tgtEl>
                                          <p:spTgt spid="1230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305"/>
                                        </p:tgtEl>
                                        <p:attrNameLst>
                                          <p:attrName>ppt_y</p:attrName>
                                        </p:attrNameLst>
                                      </p:cBhvr>
                                      <p:tavLst>
                                        <p:tav tm="0">
                                          <p:val>
                                            <p:strVal val="#ppt_y"/>
                                          </p:val>
                                        </p:tav>
                                        <p:tav tm="100000">
                                          <p:val>
                                            <p:strVal val="#ppt_y"/>
                                          </p:val>
                                        </p:tav>
                                      </p:tavLst>
                                    </p:anim>
                                    <p:anim calcmode="lin" valueType="num">
                                      <p:cBhvr>
                                        <p:cTn id="19" dur="500" fill="hold"/>
                                        <p:tgtEl>
                                          <p:spTgt spid="1230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305"/>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2305"/>
                                        </p:tgtEl>
                                      </p:cBhvr>
                                    </p:animEffect>
                                  </p:childTnLst>
                                </p:cTn>
                              </p:par>
                            </p:childTnLst>
                          </p:cTn>
                        </p:par>
                        <p:par>
                          <p:cTn id="22" fill="hold" nodeType="afterGroup">
                            <p:stCondLst>
                              <p:cond delay="95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childTnLst>
                                </p:cTn>
                              </p:par>
                              <p:par>
                                <p:cTn id="27" presetID="1" presetClass="entr" presetSubtype="0" fill="hold" nodeType="withEffect">
                                  <p:stCondLst>
                                    <p:cond delay="300"/>
                                  </p:stCondLst>
                                  <p:childTnLst>
                                    <p:set>
                                      <p:cBhvr>
                                        <p:cTn id="28" dur="1" fill="hold">
                                          <p:stCondLst>
                                            <p:cond delay="0"/>
                                          </p:stCondLst>
                                        </p:cTn>
                                        <p:tgtEl>
                                          <p:spTgt spid="9"/>
                                        </p:tgtEl>
                                        <p:attrNameLst>
                                          <p:attrName>style.visibility</p:attrName>
                                        </p:attrNameLst>
                                      </p:cBhvr>
                                      <p:to>
                                        <p:strVal val="visible"/>
                                      </p:to>
                                    </p:set>
                                  </p:childTnLst>
                                </p:cTn>
                              </p:par>
                              <p:par>
                                <p:cTn id="29" presetID="6" presetClass="emph" presetSubtype="0" fill="hold" nodeType="withEffect">
                                  <p:stCondLst>
                                    <p:cond delay="300"/>
                                  </p:stCondLst>
                                  <p:childTnLst>
                                    <p:animScale>
                                      <p:cBhvr>
                                        <p:cTn id="30" dur="200" fill="hold"/>
                                        <p:tgtEl>
                                          <p:spTgt spid="9"/>
                                        </p:tgtEl>
                                      </p:cBhvr>
                                      <p:by x="150000" y="150000"/>
                                    </p:animScale>
                                  </p:childTnLst>
                                </p:cTn>
                              </p:par>
                              <p:par>
                                <p:cTn id="31" presetID="10" presetClass="exit" presetSubtype="0" fill="hold" nodeType="withEffect">
                                  <p:stCondLst>
                                    <p:cond delay="300"/>
                                  </p:stCondLst>
                                  <p:childTnLst>
                                    <p:animEffect filter="fade">
                                      <p:cBhvr>
                                        <p:cTn id="32" dur="200"/>
                                        <p:tgtEl>
                                          <p:spTgt spid="9"/>
                                        </p:tgtEl>
                                      </p:cBhvr>
                                    </p:animEffect>
                                    <p:set>
                                      <p:cBhvr>
                                        <p:cTn id="33" dur="1" fill="hold">
                                          <p:stCondLst>
                                            <p:cond delay="199"/>
                                          </p:stCondLst>
                                        </p:cTn>
                                        <p:tgtEl>
                                          <p:spTgt spid="9"/>
                                        </p:tgtEl>
                                        <p:attrNameLst>
                                          <p:attrName>style.visibility</p:attrName>
                                        </p:attrNameLst>
                                      </p:cBhvr>
                                      <p:to>
                                        <p:strVal val="hidden"/>
                                      </p:to>
                                    </p:set>
                                  </p:childTnLst>
                                </p:cTn>
                              </p:par>
                            </p:childTnLst>
                          </p:cTn>
                        </p:par>
                        <p:par>
                          <p:cTn id="34" fill="hold" nodeType="afterGroup">
                            <p:stCondLst>
                              <p:cond delay="1450"/>
                            </p:stCondLst>
                            <p:childTnLst>
                              <p:par>
                                <p:cTn id="35" presetID="23" presetClass="entr" presetSubtype="16"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300" fill="hold"/>
                                        <p:tgtEl>
                                          <p:spTgt spid="14"/>
                                        </p:tgtEl>
                                        <p:attrNameLst>
                                          <p:attrName>ppt_w</p:attrName>
                                        </p:attrNameLst>
                                      </p:cBhvr>
                                      <p:tavLst>
                                        <p:tav tm="0">
                                          <p:val>
                                            <p:fltVal val="0"/>
                                          </p:val>
                                        </p:tav>
                                        <p:tav tm="100000">
                                          <p:val>
                                            <p:strVal val="#ppt_w"/>
                                          </p:val>
                                        </p:tav>
                                      </p:tavLst>
                                    </p:anim>
                                    <p:anim calcmode="lin" valueType="num">
                                      <p:cBhvr>
                                        <p:cTn id="38" dur="300" fill="hold"/>
                                        <p:tgtEl>
                                          <p:spTgt spid="14"/>
                                        </p:tgtEl>
                                        <p:attrNameLst>
                                          <p:attrName>ppt_h</p:attrName>
                                        </p:attrNameLst>
                                      </p:cBhvr>
                                      <p:tavLst>
                                        <p:tav tm="0">
                                          <p:val>
                                            <p:fltVal val="0"/>
                                          </p:val>
                                        </p:tav>
                                        <p:tav tm="100000">
                                          <p:val>
                                            <p:strVal val="#ppt_h"/>
                                          </p:val>
                                        </p:tav>
                                      </p:tavLst>
                                    </p:anim>
                                  </p:childTnLst>
                                </p:cTn>
                              </p:par>
                              <p:par>
                                <p:cTn id="39" presetID="1" presetClass="entr" presetSubtype="0" fill="hold" nodeType="withEffect">
                                  <p:stCondLst>
                                    <p:cond delay="300"/>
                                  </p:stCondLst>
                                  <p:childTnLst>
                                    <p:set>
                                      <p:cBhvr>
                                        <p:cTn id="40" dur="1" fill="hold">
                                          <p:stCondLst>
                                            <p:cond delay="0"/>
                                          </p:stCondLst>
                                        </p:cTn>
                                        <p:tgtEl>
                                          <p:spTgt spid="19"/>
                                        </p:tgtEl>
                                        <p:attrNameLst>
                                          <p:attrName>style.visibility</p:attrName>
                                        </p:attrNameLst>
                                      </p:cBhvr>
                                      <p:to>
                                        <p:strVal val="visible"/>
                                      </p:to>
                                    </p:set>
                                  </p:childTnLst>
                                </p:cTn>
                              </p:par>
                              <p:par>
                                <p:cTn id="41" presetID="6" presetClass="emph" presetSubtype="0" fill="hold" nodeType="withEffect">
                                  <p:stCondLst>
                                    <p:cond delay="300"/>
                                  </p:stCondLst>
                                  <p:childTnLst>
                                    <p:animScale>
                                      <p:cBhvr>
                                        <p:cTn id="42" dur="200" fill="hold"/>
                                        <p:tgtEl>
                                          <p:spTgt spid="19"/>
                                        </p:tgtEl>
                                      </p:cBhvr>
                                      <p:by x="150000" y="150000"/>
                                    </p:animScale>
                                  </p:childTnLst>
                                </p:cTn>
                              </p:par>
                              <p:par>
                                <p:cTn id="43" presetID="10" presetClass="exit" presetSubtype="0" fill="hold" nodeType="withEffect">
                                  <p:stCondLst>
                                    <p:cond delay="300"/>
                                  </p:stCondLst>
                                  <p:childTnLst>
                                    <p:animEffect filter="fade">
                                      <p:cBhvr>
                                        <p:cTn id="44" dur="200"/>
                                        <p:tgtEl>
                                          <p:spTgt spid="19"/>
                                        </p:tgtEl>
                                      </p:cBhvr>
                                    </p:animEffect>
                                    <p:set>
                                      <p:cBhvr>
                                        <p:cTn id="45" dur="1" fill="hold">
                                          <p:stCondLst>
                                            <p:cond delay="199"/>
                                          </p:stCondLst>
                                        </p:cTn>
                                        <p:tgtEl>
                                          <p:spTgt spid="19"/>
                                        </p:tgtEl>
                                        <p:attrNameLst>
                                          <p:attrName>style.visibility</p:attrName>
                                        </p:attrNameLst>
                                      </p:cBhvr>
                                      <p:to>
                                        <p:strVal val="hidden"/>
                                      </p:to>
                                    </p:set>
                                  </p:childTnLst>
                                </p:cTn>
                              </p:par>
                            </p:childTnLst>
                          </p:cTn>
                        </p:par>
                        <p:par>
                          <p:cTn id="46" fill="hold" nodeType="afterGroup">
                            <p:stCondLst>
                              <p:cond delay="1950"/>
                            </p:stCondLst>
                            <p:childTnLst>
                              <p:par>
                                <p:cTn id="47" presetID="23" presetClass="entr" presetSubtype="16"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300" fill="hold"/>
                                        <p:tgtEl>
                                          <p:spTgt spid="24"/>
                                        </p:tgtEl>
                                        <p:attrNameLst>
                                          <p:attrName>ppt_w</p:attrName>
                                        </p:attrNameLst>
                                      </p:cBhvr>
                                      <p:tavLst>
                                        <p:tav tm="0">
                                          <p:val>
                                            <p:fltVal val="0"/>
                                          </p:val>
                                        </p:tav>
                                        <p:tav tm="100000">
                                          <p:val>
                                            <p:strVal val="#ppt_w"/>
                                          </p:val>
                                        </p:tav>
                                      </p:tavLst>
                                    </p:anim>
                                    <p:anim calcmode="lin" valueType="num">
                                      <p:cBhvr>
                                        <p:cTn id="50" dur="300" fill="hold"/>
                                        <p:tgtEl>
                                          <p:spTgt spid="24"/>
                                        </p:tgtEl>
                                        <p:attrNameLst>
                                          <p:attrName>ppt_h</p:attrName>
                                        </p:attrNameLst>
                                      </p:cBhvr>
                                      <p:tavLst>
                                        <p:tav tm="0">
                                          <p:val>
                                            <p:fltVal val="0"/>
                                          </p:val>
                                        </p:tav>
                                        <p:tav tm="100000">
                                          <p:val>
                                            <p:strVal val="#ppt_h"/>
                                          </p:val>
                                        </p:tav>
                                      </p:tavLst>
                                    </p:anim>
                                  </p:childTnLst>
                                </p:cTn>
                              </p:par>
                              <p:par>
                                <p:cTn id="51" presetID="1" presetClass="entr" presetSubtype="0" fill="hold" nodeType="withEffect">
                                  <p:stCondLst>
                                    <p:cond delay="300"/>
                                  </p:stCondLst>
                                  <p:childTnLst>
                                    <p:set>
                                      <p:cBhvr>
                                        <p:cTn id="52" dur="1" fill="hold">
                                          <p:stCondLst>
                                            <p:cond delay="0"/>
                                          </p:stCondLst>
                                        </p:cTn>
                                        <p:tgtEl>
                                          <p:spTgt spid="29"/>
                                        </p:tgtEl>
                                        <p:attrNameLst>
                                          <p:attrName>style.visibility</p:attrName>
                                        </p:attrNameLst>
                                      </p:cBhvr>
                                      <p:to>
                                        <p:strVal val="visible"/>
                                      </p:to>
                                    </p:set>
                                  </p:childTnLst>
                                </p:cTn>
                              </p:par>
                              <p:par>
                                <p:cTn id="53" presetID="6" presetClass="emph" presetSubtype="0" fill="hold" nodeType="withEffect">
                                  <p:stCondLst>
                                    <p:cond delay="300"/>
                                  </p:stCondLst>
                                  <p:childTnLst>
                                    <p:animScale>
                                      <p:cBhvr>
                                        <p:cTn id="54" dur="200" fill="hold"/>
                                        <p:tgtEl>
                                          <p:spTgt spid="29"/>
                                        </p:tgtEl>
                                      </p:cBhvr>
                                      <p:by x="150000" y="150000"/>
                                    </p:animScale>
                                  </p:childTnLst>
                                </p:cTn>
                              </p:par>
                              <p:par>
                                <p:cTn id="55" presetID="10" presetClass="exit" presetSubtype="0" fill="hold" nodeType="withEffect">
                                  <p:stCondLst>
                                    <p:cond delay="300"/>
                                  </p:stCondLst>
                                  <p:childTnLst>
                                    <p:animEffect filter="fade">
                                      <p:cBhvr>
                                        <p:cTn id="56" dur="200"/>
                                        <p:tgtEl>
                                          <p:spTgt spid="29"/>
                                        </p:tgtEl>
                                      </p:cBhvr>
                                    </p:animEffect>
                                    <p:set>
                                      <p:cBhvr>
                                        <p:cTn id="57" dur="1" fill="hold">
                                          <p:stCondLst>
                                            <p:cond delay="199"/>
                                          </p:stCondLst>
                                        </p:cTn>
                                        <p:tgtEl>
                                          <p:spTgt spid="29"/>
                                        </p:tgtEl>
                                        <p:attrNameLst>
                                          <p:attrName>style.visibility</p:attrName>
                                        </p:attrNameLst>
                                      </p:cBhvr>
                                      <p:to>
                                        <p:strVal val="hidden"/>
                                      </p:to>
                                    </p:set>
                                  </p:childTnLst>
                                </p:cTn>
                              </p:par>
                            </p:childTnLst>
                          </p:cTn>
                        </p:par>
                        <p:par>
                          <p:cTn id="58" fill="hold" nodeType="afterGroup">
                            <p:stCondLst>
                              <p:cond delay="2450"/>
                            </p:stCondLst>
                            <p:childTnLst>
                              <p:par>
                                <p:cTn id="59" presetID="23" presetClass="entr" presetSubtype="16" fill="hold" nodeType="afterEffect">
                                  <p:stCondLst>
                                    <p:cond delay="0"/>
                                  </p:stCondLst>
                                  <p:childTnLst>
                                    <p:set>
                                      <p:cBhvr>
                                        <p:cTn id="60" dur="1" fill="hold">
                                          <p:stCondLst>
                                            <p:cond delay="0"/>
                                          </p:stCondLst>
                                        </p:cTn>
                                        <p:tgtEl>
                                          <p:spTgt spid="12327"/>
                                        </p:tgtEl>
                                        <p:attrNameLst>
                                          <p:attrName>style.visibility</p:attrName>
                                        </p:attrNameLst>
                                      </p:cBhvr>
                                      <p:to>
                                        <p:strVal val="visible"/>
                                      </p:to>
                                    </p:set>
                                    <p:anim calcmode="lin" valueType="num">
                                      <p:cBhvr>
                                        <p:cTn id="61" dur="300" fill="hold"/>
                                        <p:tgtEl>
                                          <p:spTgt spid="12327"/>
                                        </p:tgtEl>
                                        <p:attrNameLst>
                                          <p:attrName>ppt_w</p:attrName>
                                        </p:attrNameLst>
                                      </p:cBhvr>
                                      <p:tavLst>
                                        <p:tav tm="0">
                                          <p:val>
                                            <p:fltVal val="0"/>
                                          </p:val>
                                        </p:tav>
                                        <p:tav tm="100000">
                                          <p:val>
                                            <p:strVal val="#ppt_w"/>
                                          </p:val>
                                        </p:tav>
                                      </p:tavLst>
                                    </p:anim>
                                    <p:anim calcmode="lin" valueType="num">
                                      <p:cBhvr>
                                        <p:cTn id="62" dur="300" fill="hold"/>
                                        <p:tgtEl>
                                          <p:spTgt spid="12327"/>
                                        </p:tgtEl>
                                        <p:attrNameLst>
                                          <p:attrName>ppt_h</p:attrName>
                                        </p:attrNameLst>
                                      </p:cBhvr>
                                      <p:tavLst>
                                        <p:tav tm="0">
                                          <p:val>
                                            <p:fltVal val="0"/>
                                          </p:val>
                                        </p:tav>
                                        <p:tav tm="100000">
                                          <p:val>
                                            <p:strVal val="#ppt_h"/>
                                          </p:val>
                                        </p:tav>
                                      </p:tavLst>
                                    </p:anim>
                                  </p:childTnLst>
                                </p:cTn>
                              </p:par>
                              <p:par>
                                <p:cTn id="63" presetID="1" presetClass="entr" presetSubtype="0" fill="hold" nodeType="withEffect">
                                  <p:stCondLst>
                                    <p:cond delay="300"/>
                                  </p:stCondLst>
                                  <p:childTnLst>
                                    <p:set>
                                      <p:cBhvr>
                                        <p:cTn id="64" dur="1" fill="hold">
                                          <p:stCondLst>
                                            <p:cond delay="0"/>
                                          </p:stCondLst>
                                        </p:cTn>
                                        <p:tgtEl>
                                          <p:spTgt spid="12341"/>
                                        </p:tgtEl>
                                        <p:attrNameLst>
                                          <p:attrName>style.visibility</p:attrName>
                                        </p:attrNameLst>
                                      </p:cBhvr>
                                      <p:to>
                                        <p:strVal val="visible"/>
                                      </p:to>
                                    </p:set>
                                  </p:childTnLst>
                                </p:cTn>
                              </p:par>
                              <p:par>
                                <p:cTn id="65" presetID="6" presetClass="emph" presetSubtype="0" fill="hold" nodeType="withEffect">
                                  <p:stCondLst>
                                    <p:cond delay="300"/>
                                  </p:stCondLst>
                                  <p:childTnLst>
                                    <p:animScale>
                                      <p:cBhvr>
                                        <p:cTn id="66" dur="2000" fill="hold"/>
                                        <p:tgtEl>
                                          <p:spTgt spid="12341"/>
                                        </p:tgtEl>
                                      </p:cBhvr>
                                      <p:by x="150000" y="150000"/>
                                    </p:animScale>
                                  </p:childTnLst>
                                </p:cTn>
                              </p:par>
                              <p:par>
                                <p:cTn id="67" presetID="10" presetClass="exit" presetSubtype="0" fill="hold" nodeType="withEffect">
                                  <p:stCondLst>
                                    <p:cond delay="300"/>
                                  </p:stCondLst>
                                  <p:childTnLst>
                                    <p:animEffect filter="fade">
                                      <p:cBhvr>
                                        <p:cTn id="68" dur="200"/>
                                        <p:tgtEl>
                                          <p:spTgt spid="12341"/>
                                        </p:tgtEl>
                                      </p:cBhvr>
                                    </p:animEffect>
                                    <p:set>
                                      <p:cBhvr>
                                        <p:cTn id="69" dur="1" fill="hold">
                                          <p:stCondLst>
                                            <p:cond delay="199"/>
                                          </p:stCondLst>
                                        </p:cTn>
                                        <p:tgtEl>
                                          <p:spTgt spid="12341"/>
                                        </p:tgtEl>
                                        <p:attrNameLst>
                                          <p:attrName>style.visibility</p:attrName>
                                        </p:attrNameLst>
                                      </p:cBhvr>
                                      <p:to>
                                        <p:strVal val="hidden"/>
                                      </p:to>
                                    </p:set>
                                  </p:childTnLst>
                                </p:cTn>
                              </p:par>
                            </p:childTnLst>
                          </p:cTn>
                        </p:par>
                        <p:par>
                          <p:cTn id="70" fill="hold" nodeType="afterGroup">
                            <p:stCondLst>
                              <p:cond delay="4750"/>
                            </p:stCondLst>
                            <p:childTnLst>
                              <p:par>
                                <p:cTn id="71" presetID="8" presetClass="emph" presetSubtype="0" fill="hold" nodeType="afterEffect">
                                  <p:stCondLst>
                                    <p:cond delay="0"/>
                                  </p:stCondLst>
                                  <p:childTnLst>
                                    <p:animRot by="-43199941">
                                      <p:cBhvr>
                                        <p:cTn id="72" dur="2000" fill="hold"/>
                                        <p:tgtEl>
                                          <p:spTgt spid="4"/>
                                        </p:tgtEl>
                                        <p:attrNameLst>
                                          <p:attrName>r</p:attrName>
                                        </p:attrNameLst>
                                      </p:cBhvr>
                                    </p:animRot>
                                  </p:childTnLst>
                                </p:cTn>
                              </p:par>
                              <p:par>
                                <p:cTn id="73" presetID="8" presetClass="emph" presetSubtype="0" fill="hold" nodeType="withEffect">
                                  <p:stCondLst>
                                    <p:cond delay="0"/>
                                  </p:stCondLst>
                                  <p:childTnLst>
                                    <p:animRot by="-43199941">
                                      <p:cBhvr>
                                        <p:cTn id="74" dur="2000" fill="hold"/>
                                        <p:tgtEl>
                                          <p:spTgt spid="14"/>
                                        </p:tgtEl>
                                        <p:attrNameLst>
                                          <p:attrName>r</p:attrName>
                                        </p:attrNameLst>
                                      </p:cBhvr>
                                    </p:animRot>
                                  </p:childTnLst>
                                </p:cTn>
                              </p:par>
                              <p:par>
                                <p:cTn id="75" presetID="8" presetClass="emph" presetSubtype="0" fill="hold" nodeType="withEffect">
                                  <p:stCondLst>
                                    <p:cond delay="0"/>
                                  </p:stCondLst>
                                  <p:childTnLst>
                                    <p:animRot by="-43199941">
                                      <p:cBhvr>
                                        <p:cTn id="76" dur="2000" fill="hold"/>
                                        <p:tgtEl>
                                          <p:spTgt spid="24"/>
                                        </p:tgtEl>
                                        <p:attrNameLst>
                                          <p:attrName>r</p:attrName>
                                        </p:attrNameLst>
                                      </p:cBhvr>
                                    </p:animRot>
                                  </p:childTnLst>
                                </p:cTn>
                              </p:par>
                              <p:par>
                                <p:cTn id="77" presetID="8" presetClass="emph" presetSubtype="0" fill="hold" nodeType="withEffect">
                                  <p:stCondLst>
                                    <p:cond delay="0"/>
                                  </p:stCondLst>
                                  <p:childTnLst>
                                    <p:animRot by="-43199941">
                                      <p:cBhvr>
                                        <p:cTn id="78" dur="2000" fill="hold"/>
                                        <p:tgtEl>
                                          <p:spTgt spid="12327"/>
                                        </p:tgtEl>
                                        <p:attrNameLst>
                                          <p:attrName>r</p:attrName>
                                        </p:attrNameLst>
                                      </p:cBhvr>
                                    </p:animRot>
                                  </p:childTnLst>
                                </p:cTn>
                              </p:par>
                              <p:par>
                                <p:cTn id="79" presetID="42" presetClass="entr" presetSubtype="0" fill="hold" grpId="0" nodeType="withEffect">
                                  <p:stCondLst>
                                    <p:cond delay="1000"/>
                                  </p:stCondLst>
                                  <p:childTnLst>
                                    <p:set>
                                      <p:cBhvr>
                                        <p:cTn id="80" dur="1" fill="hold">
                                          <p:stCondLst>
                                            <p:cond delay="0"/>
                                          </p:stCondLst>
                                        </p:cTn>
                                        <p:tgtEl>
                                          <p:spTgt spid="12420"/>
                                        </p:tgtEl>
                                        <p:attrNameLst>
                                          <p:attrName>style.visibility</p:attrName>
                                        </p:attrNameLst>
                                      </p:cBhvr>
                                      <p:to>
                                        <p:strVal val="visible"/>
                                      </p:to>
                                    </p:set>
                                    <p:animEffect filter="fade">
                                      <p:cBhvr>
                                        <p:cTn id="81" dur="1000"/>
                                        <p:tgtEl>
                                          <p:spTgt spid="12420"/>
                                        </p:tgtEl>
                                      </p:cBhvr>
                                    </p:animEffect>
                                    <p:anim calcmode="lin" valueType="num">
                                      <p:cBhvr>
                                        <p:cTn id="82" dur="1000" fill="hold"/>
                                        <p:tgtEl>
                                          <p:spTgt spid="12420"/>
                                        </p:tgtEl>
                                        <p:attrNameLst>
                                          <p:attrName>ppt_x</p:attrName>
                                        </p:attrNameLst>
                                      </p:cBhvr>
                                      <p:tavLst>
                                        <p:tav tm="0">
                                          <p:val>
                                            <p:strVal val="#ppt_x"/>
                                          </p:val>
                                        </p:tav>
                                        <p:tav tm="100000">
                                          <p:val>
                                            <p:strVal val="#ppt_x"/>
                                          </p:val>
                                        </p:tav>
                                      </p:tavLst>
                                    </p:anim>
                                    <p:anim calcmode="lin" valueType="num">
                                      <p:cBhvr>
                                        <p:cTn id="83" dur="1000" fill="hold"/>
                                        <p:tgtEl>
                                          <p:spTgt spid="1242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1000"/>
                                  </p:stCondLst>
                                  <p:childTnLst>
                                    <p:set>
                                      <p:cBhvr>
                                        <p:cTn id="85" dur="1" fill="hold">
                                          <p:stCondLst>
                                            <p:cond delay="0"/>
                                          </p:stCondLst>
                                        </p:cTn>
                                        <p:tgtEl>
                                          <p:spTgt spid="12421"/>
                                        </p:tgtEl>
                                        <p:attrNameLst>
                                          <p:attrName>style.visibility</p:attrName>
                                        </p:attrNameLst>
                                      </p:cBhvr>
                                      <p:to>
                                        <p:strVal val="visible"/>
                                      </p:to>
                                    </p:set>
                                    <p:animEffect filter="fade">
                                      <p:cBhvr>
                                        <p:cTn id="86" dur="1000"/>
                                        <p:tgtEl>
                                          <p:spTgt spid="12421"/>
                                        </p:tgtEl>
                                      </p:cBhvr>
                                    </p:animEffect>
                                    <p:anim calcmode="lin" valueType="num">
                                      <p:cBhvr>
                                        <p:cTn id="87" dur="1000" fill="hold"/>
                                        <p:tgtEl>
                                          <p:spTgt spid="12421"/>
                                        </p:tgtEl>
                                        <p:attrNameLst>
                                          <p:attrName>ppt_x</p:attrName>
                                        </p:attrNameLst>
                                      </p:cBhvr>
                                      <p:tavLst>
                                        <p:tav tm="0">
                                          <p:val>
                                            <p:strVal val="#ppt_x"/>
                                          </p:val>
                                        </p:tav>
                                        <p:tav tm="100000">
                                          <p:val>
                                            <p:strVal val="#ppt_x"/>
                                          </p:val>
                                        </p:tav>
                                      </p:tavLst>
                                    </p:anim>
                                    <p:anim calcmode="lin" valueType="num">
                                      <p:cBhvr>
                                        <p:cTn id="88" dur="1000" fill="hold"/>
                                        <p:tgtEl>
                                          <p:spTgt spid="12421"/>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000"/>
                                  </p:stCondLst>
                                  <p:childTnLst>
                                    <p:set>
                                      <p:cBhvr>
                                        <p:cTn id="90" dur="1" fill="hold">
                                          <p:stCondLst>
                                            <p:cond delay="0"/>
                                          </p:stCondLst>
                                        </p:cTn>
                                        <p:tgtEl>
                                          <p:spTgt spid="12422"/>
                                        </p:tgtEl>
                                        <p:attrNameLst>
                                          <p:attrName>style.visibility</p:attrName>
                                        </p:attrNameLst>
                                      </p:cBhvr>
                                      <p:to>
                                        <p:strVal val="visible"/>
                                      </p:to>
                                    </p:set>
                                    <p:animEffect filter="fade">
                                      <p:cBhvr>
                                        <p:cTn id="91" dur="1000"/>
                                        <p:tgtEl>
                                          <p:spTgt spid="12422"/>
                                        </p:tgtEl>
                                      </p:cBhvr>
                                    </p:animEffect>
                                    <p:anim calcmode="lin" valueType="num">
                                      <p:cBhvr>
                                        <p:cTn id="92" dur="1000" fill="hold"/>
                                        <p:tgtEl>
                                          <p:spTgt spid="12422"/>
                                        </p:tgtEl>
                                        <p:attrNameLst>
                                          <p:attrName>ppt_x</p:attrName>
                                        </p:attrNameLst>
                                      </p:cBhvr>
                                      <p:tavLst>
                                        <p:tav tm="0">
                                          <p:val>
                                            <p:strVal val="#ppt_x"/>
                                          </p:val>
                                        </p:tav>
                                        <p:tav tm="100000">
                                          <p:val>
                                            <p:strVal val="#ppt_x"/>
                                          </p:val>
                                        </p:tav>
                                      </p:tavLst>
                                    </p:anim>
                                    <p:anim calcmode="lin" valueType="num">
                                      <p:cBhvr>
                                        <p:cTn id="93" dur="1000" fill="hold"/>
                                        <p:tgtEl>
                                          <p:spTgt spid="1242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1000"/>
                                  </p:stCondLst>
                                  <p:childTnLst>
                                    <p:set>
                                      <p:cBhvr>
                                        <p:cTn id="95" dur="1" fill="hold">
                                          <p:stCondLst>
                                            <p:cond delay="0"/>
                                          </p:stCondLst>
                                        </p:cTn>
                                        <p:tgtEl>
                                          <p:spTgt spid="12423"/>
                                        </p:tgtEl>
                                        <p:attrNameLst>
                                          <p:attrName>style.visibility</p:attrName>
                                        </p:attrNameLst>
                                      </p:cBhvr>
                                      <p:to>
                                        <p:strVal val="visible"/>
                                      </p:to>
                                    </p:set>
                                    <p:animEffect filter="fade">
                                      <p:cBhvr>
                                        <p:cTn id="96" dur="1000"/>
                                        <p:tgtEl>
                                          <p:spTgt spid="12423"/>
                                        </p:tgtEl>
                                      </p:cBhvr>
                                    </p:animEffect>
                                    <p:anim calcmode="lin" valueType="num">
                                      <p:cBhvr>
                                        <p:cTn id="97" dur="1000" fill="hold"/>
                                        <p:tgtEl>
                                          <p:spTgt spid="12423"/>
                                        </p:tgtEl>
                                        <p:attrNameLst>
                                          <p:attrName>ppt_x</p:attrName>
                                        </p:attrNameLst>
                                      </p:cBhvr>
                                      <p:tavLst>
                                        <p:tav tm="0">
                                          <p:val>
                                            <p:strVal val="#ppt_x"/>
                                          </p:val>
                                        </p:tav>
                                        <p:tav tm="100000">
                                          <p:val>
                                            <p:strVal val="#ppt_x"/>
                                          </p:val>
                                        </p:tav>
                                      </p:tavLst>
                                    </p:anim>
                                    <p:anim calcmode="lin" valueType="num">
                                      <p:cBhvr>
                                        <p:cTn id="98" dur="1000" fill="hold"/>
                                        <p:tgtEl>
                                          <p:spTgt spid="12423"/>
                                        </p:tgtEl>
                                        <p:attrNameLst>
                                          <p:attrName>ppt_y</p:attrName>
                                        </p:attrNameLst>
                                      </p:cBhvr>
                                      <p:tavLst>
                                        <p:tav tm="0">
                                          <p:val>
                                            <p:strVal val="#ppt_y+.1"/>
                                          </p:val>
                                        </p:tav>
                                        <p:tav tm="100000">
                                          <p:val>
                                            <p:strVal val="#ppt_y"/>
                                          </p:val>
                                        </p:tav>
                                      </p:tavLst>
                                    </p:anim>
                                  </p:childTnLst>
                                </p:cTn>
                              </p:par>
                              <p:par>
                                <p:cTn id="99" presetID="10" presetClass="entr" presetSubtype="0" fill="hold" grpId="0" nodeType="withEffect">
                                  <p:stCondLst>
                                    <p:cond delay="1500"/>
                                  </p:stCondLst>
                                  <p:childTnLst>
                                    <p:set>
                                      <p:cBhvr>
                                        <p:cTn id="100" dur="1" fill="hold">
                                          <p:stCondLst>
                                            <p:cond delay="0"/>
                                          </p:stCondLst>
                                        </p:cTn>
                                        <p:tgtEl>
                                          <p:spTgt spid="12424"/>
                                        </p:tgtEl>
                                        <p:attrNameLst>
                                          <p:attrName>style.visibility</p:attrName>
                                        </p:attrNameLst>
                                      </p:cBhvr>
                                      <p:to>
                                        <p:strVal val="visible"/>
                                      </p:to>
                                    </p:set>
                                    <p:animEffect filter="fade">
                                      <p:cBhvr>
                                        <p:cTn id="101" dur="800"/>
                                        <p:tgtEl>
                                          <p:spTgt spid="12424"/>
                                        </p:tgtEl>
                                      </p:cBhvr>
                                    </p:animEffect>
                                  </p:childTnLst>
                                </p:cTn>
                              </p:par>
                              <p:par>
                                <p:cTn id="102" presetID="10" presetClass="entr" presetSubtype="0" fill="hold" grpId="0" nodeType="withEffect">
                                  <p:stCondLst>
                                    <p:cond delay="1500"/>
                                  </p:stCondLst>
                                  <p:childTnLst>
                                    <p:set>
                                      <p:cBhvr>
                                        <p:cTn id="103" dur="1" fill="hold">
                                          <p:stCondLst>
                                            <p:cond delay="0"/>
                                          </p:stCondLst>
                                        </p:cTn>
                                        <p:tgtEl>
                                          <p:spTgt spid="12425"/>
                                        </p:tgtEl>
                                        <p:attrNameLst>
                                          <p:attrName>style.visibility</p:attrName>
                                        </p:attrNameLst>
                                      </p:cBhvr>
                                      <p:to>
                                        <p:strVal val="visible"/>
                                      </p:to>
                                    </p:set>
                                    <p:animEffect filter="fade">
                                      <p:cBhvr>
                                        <p:cTn id="104" dur="800"/>
                                        <p:tgtEl>
                                          <p:spTgt spid="12425"/>
                                        </p:tgtEl>
                                      </p:cBhvr>
                                    </p:animEffect>
                                  </p:childTnLst>
                                </p:cTn>
                              </p:par>
                              <p:par>
                                <p:cTn id="105" presetID="10" presetClass="entr" presetSubtype="0" fill="hold" grpId="0" nodeType="withEffect">
                                  <p:stCondLst>
                                    <p:cond delay="1500"/>
                                  </p:stCondLst>
                                  <p:childTnLst>
                                    <p:set>
                                      <p:cBhvr>
                                        <p:cTn id="106" dur="1" fill="hold">
                                          <p:stCondLst>
                                            <p:cond delay="0"/>
                                          </p:stCondLst>
                                        </p:cTn>
                                        <p:tgtEl>
                                          <p:spTgt spid="12426"/>
                                        </p:tgtEl>
                                        <p:attrNameLst>
                                          <p:attrName>style.visibility</p:attrName>
                                        </p:attrNameLst>
                                      </p:cBhvr>
                                      <p:to>
                                        <p:strVal val="visible"/>
                                      </p:to>
                                    </p:set>
                                    <p:animEffect filter="fade">
                                      <p:cBhvr>
                                        <p:cTn id="107" dur="800"/>
                                        <p:tgtEl>
                                          <p:spTgt spid="12426"/>
                                        </p:tgtEl>
                                      </p:cBhvr>
                                    </p:animEffect>
                                  </p:childTnLst>
                                </p:cTn>
                              </p:par>
                              <p:par>
                                <p:cTn id="108" presetID="10" presetClass="entr" presetSubtype="0" fill="hold" grpId="0" nodeType="withEffect">
                                  <p:stCondLst>
                                    <p:cond delay="1500"/>
                                  </p:stCondLst>
                                  <p:childTnLst>
                                    <p:set>
                                      <p:cBhvr>
                                        <p:cTn id="109" dur="1" fill="hold">
                                          <p:stCondLst>
                                            <p:cond delay="0"/>
                                          </p:stCondLst>
                                        </p:cTn>
                                        <p:tgtEl>
                                          <p:spTgt spid="12427"/>
                                        </p:tgtEl>
                                        <p:attrNameLst>
                                          <p:attrName>style.visibility</p:attrName>
                                        </p:attrNameLst>
                                      </p:cBhvr>
                                      <p:to>
                                        <p:strVal val="visible"/>
                                      </p:to>
                                    </p:set>
                                    <p:animEffect filter="fade">
                                      <p:cBhvr>
                                        <p:cTn id="110" dur="800"/>
                                        <p:tgtEl>
                                          <p:spTgt spid="12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5" grpId="0" bldLvl="0"/>
      <p:bldP spid="12306" grpId="0" bldLvl="0" animBg="1"/>
      <p:bldP spid="12307" grpId="0" animBg="1"/>
      <p:bldP spid="12420" grpId="0" bldLvl="0"/>
      <p:bldP spid="12421" grpId="0" bldLvl="0"/>
      <p:bldP spid="12422" grpId="0" bldLvl="0"/>
      <p:bldP spid="12423" grpId="0" bldLvl="0"/>
      <p:bldP spid="12424" grpId="0" bldLvl="0"/>
      <p:bldP spid="12425" grpId="0" bldLvl="0"/>
      <p:bldP spid="12426" grpId="0" bldLvl="0"/>
      <p:bldP spid="12427"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820A1C9-CD48-4FCD-AF35-2265A1A701A8}" type="slidenum">
              <a:rPr altLang="en-US" sz="1400">
                <a:solidFill>
                  <a:srgbClr val="898989"/>
                </a:solidFill>
              </a:rPr>
              <a:pPr/>
              <a:t>11</a:t>
            </a:fld>
            <a:endParaRPr lang="zh-CN" altLang="en-US" sz="1400">
              <a:solidFill>
                <a:srgbClr val="898989"/>
              </a:solidFill>
            </a:endParaRPr>
          </a:p>
        </p:txBody>
      </p:sp>
      <p:pic>
        <p:nvPicPr>
          <p:cNvPr id="13314" name="图片 7"/>
          <p:cNvPicPr>
            <a:picLocks noChangeAspect="1" noChangeArrowheads="1"/>
          </p:cNvPicPr>
          <p:nvPr/>
        </p:nvPicPr>
        <p:blipFill>
          <a:blip r:embed="rId3"/>
          <a:srcRect/>
          <a:stretch>
            <a:fillRect/>
          </a:stretch>
        </p:blipFill>
        <p:spPr bwMode="auto">
          <a:xfrm>
            <a:off x="3665538" y="3500438"/>
            <a:ext cx="4803775" cy="2378075"/>
          </a:xfrm>
          <a:prstGeom prst="rect">
            <a:avLst/>
          </a:prstGeom>
          <a:noFill/>
          <a:ln w="9525">
            <a:noFill/>
            <a:miter lim="800000"/>
            <a:headEnd/>
            <a:tailEnd/>
          </a:ln>
        </p:spPr>
      </p:pic>
      <p:sp>
        <p:nvSpPr>
          <p:cNvPr id="13315" name="椭圆 8"/>
          <p:cNvSpPr>
            <a:spLocks noChangeArrowheads="1"/>
          </p:cNvSpPr>
          <p:nvPr/>
        </p:nvSpPr>
        <p:spPr bwMode="auto">
          <a:xfrm>
            <a:off x="2174875"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工作重点</a:t>
            </a:r>
          </a:p>
        </p:txBody>
      </p:sp>
      <p:sp>
        <p:nvSpPr>
          <p:cNvPr id="13316" name="椭圆 9"/>
          <p:cNvSpPr>
            <a:spLocks noChangeArrowheads="1"/>
          </p:cNvSpPr>
          <p:nvPr/>
        </p:nvSpPr>
        <p:spPr bwMode="auto">
          <a:xfrm>
            <a:off x="4203700"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完成</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情况 </a:t>
            </a:r>
          </a:p>
        </p:txBody>
      </p:sp>
      <p:sp>
        <p:nvSpPr>
          <p:cNvPr id="13317" name="椭圆 10"/>
          <p:cNvSpPr>
            <a:spLocks noChangeArrowheads="1"/>
          </p:cNvSpPr>
          <p:nvPr/>
        </p:nvSpPr>
        <p:spPr bwMode="auto">
          <a:xfrm>
            <a:off x="6230938"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不足</a:t>
            </a:r>
          </a:p>
        </p:txBody>
      </p:sp>
      <p:sp>
        <p:nvSpPr>
          <p:cNvPr id="13318" name="椭圆 11"/>
          <p:cNvSpPr>
            <a:spLocks noChangeArrowheads="1"/>
          </p:cNvSpPr>
          <p:nvPr/>
        </p:nvSpPr>
        <p:spPr bwMode="auto">
          <a:xfrm>
            <a:off x="8259763"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明年</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计划</a:t>
            </a:r>
          </a:p>
        </p:txBody>
      </p:sp>
      <p:grpSp>
        <p:nvGrpSpPr>
          <p:cNvPr id="2" name="组合 12"/>
          <p:cNvGrpSpPr>
            <a:grpSpLocks/>
          </p:cNvGrpSpPr>
          <p:nvPr/>
        </p:nvGrpSpPr>
        <p:grpSpPr bwMode="auto">
          <a:xfrm>
            <a:off x="3562350" y="4740275"/>
            <a:ext cx="692150" cy="692150"/>
            <a:chOff x="0" y="0"/>
            <a:chExt cx="692150" cy="692150"/>
          </a:xfrm>
        </p:grpSpPr>
        <p:sp>
          <p:nvSpPr>
            <p:cNvPr id="25628" name="椭圆 13"/>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25629" name="椭圆 14"/>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1</a:t>
              </a:r>
              <a:endParaRPr lang="zh-CN" altLang="en-US">
                <a:solidFill>
                  <a:srgbClr val="FFFFFF"/>
                </a:solidFill>
                <a:latin typeface="Impact" pitchFamily="34" charset="0"/>
                <a:ea typeface="宋体" pitchFamily="2" charset="-122"/>
                <a:sym typeface="Impact" pitchFamily="34" charset="0"/>
              </a:endParaRPr>
            </a:p>
          </p:txBody>
        </p:sp>
      </p:grpSp>
      <p:grpSp>
        <p:nvGrpSpPr>
          <p:cNvPr id="3" name="组合 15"/>
          <p:cNvGrpSpPr>
            <a:grpSpLocks/>
          </p:cNvGrpSpPr>
          <p:nvPr/>
        </p:nvGrpSpPr>
        <p:grpSpPr bwMode="auto">
          <a:xfrm>
            <a:off x="4903788" y="3411538"/>
            <a:ext cx="692150" cy="692150"/>
            <a:chOff x="0" y="0"/>
            <a:chExt cx="692150" cy="692150"/>
          </a:xfrm>
        </p:grpSpPr>
        <p:sp>
          <p:nvSpPr>
            <p:cNvPr id="25626" name="椭圆 16"/>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25627" name="椭圆 17"/>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2</a:t>
              </a:r>
              <a:endParaRPr lang="zh-CN" altLang="en-US">
                <a:solidFill>
                  <a:srgbClr val="FFFFFF"/>
                </a:solidFill>
                <a:latin typeface="Impact" pitchFamily="34" charset="0"/>
                <a:ea typeface="宋体" pitchFamily="2" charset="-122"/>
                <a:sym typeface="Impact" pitchFamily="34" charset="0"/>
              </a:endParaRPr>
            </a:p>
          </p:txBody>
        </p:sp>
      </p:grpSp>
      <p:grpSp>
        <p:nvGrpSpPr>
          <p:cNvPr id="4" name="组合 18"/>
          <p:cNvGrpSpPr>
            <a:grpSpLocks/>
          </p:cNvGrpSpPr>
          <p:nvPr/>
        </p:nvGrpSpPr>
        <p:grpSpPr bwMode="auto">
          <a:xfrm>
            <a:off x="6519863" y="3411538"/>
            <a:ext cx="692150" cy="692150"/>
            <a:chOff x="0" y="0"/>
            <a:chExt cx="692150" cy="692150"/>
          </a:xfrm>
        </p:grpSpPr>
        <p:sp>
          <p:nvSpPr>
            <p:cNvPr id="25624" name="椭圆 19"/>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25625" name="椭圆 20"/>
            <p:cNvSpPr>
              <a:spLocks noChangeArrowheads="1"/>
            </p:cNvSpPr>
            <p:nvPr/>
          </p:nvSpPr>
          <p:spPr bwMode="auto">
            <a:xfrm>
              <a:off x="73025"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3</a:t>
              </a:r>
              <a:endParaRPr lang="zh-CN" altLang="en-US">
                <a:solidFill>
                  <a:srgbClr val="FFFFFF"/>
                </a:solidFill>
                <a:latin typeface="Impact" pitchFamily="34" charset="0"/>
                <a:ea typeface="宋体" pitchFamily="2" charset="-122"/>
                <a:sym typeface="Impact" pitchFamily="34" charset="0"/>
              </a:endParaRPr>
            </a:p>
          </p:txBody>
        </p:sp>
      </p:grpSp>
      <p:grpSp>
        <p:nvGrpSpPr>
          <p:cNvPr id="5" name="组合 21"/>
          <p:cNvGrpSpPr>
            <a:grpSpLocks/>
          </p:cNvGrpSpPr>
          <p:nvPr/>
        </p:nvGrpSpPr>
        <p:grpSpPr bwMode="auto">
          <a:xfrm>
            <a:off x="7853363" y="4740275"/>
            <a:ext cx="693737" cy="692150"/>
            <a:chOff x="0" y="0"/>
            <a:chExt cx="693737" cy="692150"/>
          </a:xfrm>
        </p:grpSpPr>
        <p:sp>
          <p:nvSpPr>
            <p:cNvPr id="25622" name="椭圆 22"/>
            <p:cNvSpPr>
              <a:spLocks noChangeArrowheads="1"/>
            </p:cNvSpPr>
            <p:nvPr/>
          </p:nvSpPr>
          <p:spPr bwMode="auto">
            <a:xfrm>
              <a:off x="0" y="0"/>
              <a:ext cx="693737"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25623" name="椭圆 23"/>
            <p:cNvSpPr>
              <a:spLocks noChangeArrowheads="1"/>
            </p:cNvSpPr>
            <p:nvPr/>
          </p:nvSpPr>
          <p:spPr bwMode="auto">
            <a:xfrm>
              <a:off x="76200"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4</a:t>
              </a:r>
              <a:endParaRPr lang="zh-CN" altLang="en-US">
                <a:solidFill>
                  <a:srgbClr val="FFFFFF"/>
                </a:solidFill>
                <a:latin typeface="Impact" pitchFamily="34" charset="0"/>
                <a:ea typeface="宋体" pitchFamily="2" charset="-122"/>
                <a:sym typeface="Impact" pitchFamily="34" charset="0"/>
              </a:endParaRPr>
            </a:p>
          </p:txBody>
        </p:sp>
      </p:grpSp>
      <p:sp>
        <p:nvSpPr>
          <p:cNvPr id="13331" name="任意多边形 24"/>
          <p:cNvSpPr>
            <a:spLocks noChangeArrowheads="1"/>
          </p:cNvSpPr>
          <p:nvPr/>
        </p:nvSpPr>
        <p:spPr bwMode="auto">
          <a:xfrm rot="5400000">
            <a:off x="7694613" y="3519487"/>
            <a:ext cx="2374900" cy="523875"/>
          </a:xfrm>
          <a:custGeom>
            <a:avLst/>
            <a:gdLst>
              <a:gd name="T0" fmla="*/ 3133814 w 1799772"/>
              <a:gd name="T1" fmla="*/ 1181791 h 232228"/>
              <a:gd name="T2" fmla="*/ 2653631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13332" name="任意多边形 25"/>
          <p:cNvSpPr>
            <a:spLocks noChangeArrowheads="1"/>
          </p:cNvSpPr>
          <p:nvPr/>
        </p:nvSpPr>
        <p:spPr bwMode="auto">
          <a:xfrm rot="5400000">
            <a:off x="4660900"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13333" name="任意多边形 27"/>
          <p:cNvSpPr>
            <a:spLocks noChangeArrowheads="1"/>
          </p:cNvSpPr>
          <p:nvPr/>
        </p:nvSpPr>
        <p:spPr bwMode="auto">
          <a:xfrm rot="5400000" flipV="1">
            <a:off x="2011362" y="3494088"/>
            <a:ext cx="2384425" cy="565150"/>
          </a:xfrm>
          <a:custGeom>
            <a:avLst/>
            <a:gdLst>
              <a:gd name="T0" fmla="*/ 3159002 w 1799772"/>
              <a:gd name="T1" fmla="*/ 1375349 h 232228"/>
              <a:gd name="T2" fmla="*/ 2674960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13334" name="TextBox 15"/>
          <p:cNvSpPr>
            <a:spLocks noChangeArrowheads="1"/>
          </p:cNvSpPr>
          <p:nvPr/>
        </p:nvSpPr>
        <p:spPr bwMode="auto">
          <a:xfrm>
            <a:off x="5249863" y="4978400"/>
            <a:ext cx="1655762" cy="336550"/>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1600">
                <a:solidFill>
                  <a:srgbClr val="595959"/>
                </a:solidFill>
                <a:latin typeface="Agency FB" pitchFamily="34" charset="0"/>
                <a:ea typeface="Adobe 宋体 Std L" pitchFamily="18" charset="-122"/>
                <a:sym typeface="Agency FB" pitchFamily="34" charset="0"/>
              </a:rPr>
              <a:t>Contents Page</a:t>
            </a:r>
            <a:endParaRPr lang="zh-CN" altLang="en-US" sz="1600">
              <a:solidFill>
                <a:srgbClr val="595959"/>
              </a:solidFill>
              <a:latin typeface="Agency FB" pitchFamily="34" charset="0"/>
              <a:ea typeface="Adobe 宋体 Std L" pitchFamily="18" charset="-122"/>
              <a:sym typeface="Agency FB" pitchFamily="34" charset="0"/>
            </a:endParaRPr>
          </a:p>
        </p:txBody>
      </p:sp>
      <p:sp>
        <p:nvSpPr>
          <p:cNvPr id="13335" name="文本框 13"/>
          <p:cNvSpPr>
            <a:spLocks noChangeArrowheads="1"/>
          </p:cNvSpPr>
          <p:nvPr/>
        </p:nvSpPr>
        <p:spPr bwMode="auto">
          <a:xfrm>
            <a:off x="5249863" y="4537075"/>
            <a:ext cx="1655762" cy="46037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400" b="1">
                <a:solidFill>
                  <a:srgbClr val="595959"/>
                </a:solidFill>
                <a:latin typeface="Calibri" pitchFamily="34" charset="0"/>
                <a:ea typeface="微软雅黑" pitchFamily="34" charset="-122"/>
                <a:sym typeface="Calibri" pitchFamily="34" charset="0"/>
              </a:rPr>
              <a:t>目录页</a:t>
            </a:r>
            <a:endParaRPr lang="zh-CN" altLang="en-US">
              <a:ea typeface="宋体" pitchFamily="2" charset="-122"/>
            </a:endParaRPr>
          </a:p>
        </p:txBody>
      </p:sp>
      <p:sp>
        <p:nvSpPr>
          <p:cNvPr id="13336" name="任意多边形 32"/>
          <p:cNvSpPr>
            <a:spLocks noChangeArrowheads="1"/>
          </p:cNvSpPr>
          <p:nvPr/>
        </p:nvSpPr>
        <p:spPr bwMode="auto">
          <a:xfrm rot="5400000" flipV="1">
            <a:off x="6689725"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13337" name="椭圆 1"/>
          <p:cNvSpPr>
            <a:spLocks noChangeArrowheads="1"/>
          </p:cNvSpPr>
          <p:nvPr/>
        </p:nvSpPr>
        <p:spPr bwMode="auto">
          <a:xfrm>
            <a:off x="5703888" y="5473700"/>
            <a:ext cx="790575" cy="403225"/>
          </a:xfrm>
          <a:custGeom>
            <a:avLst/>
            <a:gdLst>
              <a:gd name="T0" fmla="*/ 394533 w 792088"/>
              <a:gd name="T1" fmla="*/ 0 h 404664"/>
              <a:gd name="T2" fmla="*/ 789065 w 792088"/>
              <a:gd name="T3" fmla="*/ 393233 h 404664"/>
              <a:gd name="T4" fmla="*/ 788200 w 792088"/>
              <a:gd name="T5" fmla="*/ 401791 h 404664"/>
              <a:gd name="T6" fmla="*/ 865 w 792088"/>
              <a:gd name="T7" fmla="*/ 401791 h 404664"/>
              <a:gd name="T8" fmla="*/ 0 w 792088"/>
              <a:gd name="T9" fmla="*/ 393233 h 404664"/>
              <a:gd name="T10" fmla="*/ 394533 w 792088"/>
              <a:gd name="T11" fmla="*/ 0 h 404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rgbClr val="7F7F7F"/>
          </a:solidFill>
          <a:ln w="25400">
            <a:noFill/>
            <a:round/>
            <a:headEnd/>
            <a:tailEnd/>
          </a:ln>
        </p:spPr>
        <p:txBody>
          <a:bodyPr/>
          <a:lstStyle/>
          <a:p>
            <a:endParaRPr lang="zh-CN" altLang="en-US"/>
          </a:p>
        </p:txBody>
      </p:sp>
      <p:sp>
        <p:nvSpPr>
          <p:cNvPr id="13338" name="矩形 53"/>
          <p:cNvSpPr>
            <a:spLocks noChangeArrowheads="1"/>
          </p:cNvSpPr>
          <p:nvPr/>
        </p:nvSpPr>
        <p:spPr bwMode="auto">
          <a:xfrm flipV="1">
            <a:off x="0" y="406400"/>
            <a:ext cx="12198350" cy="1428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3339" name="矩形 54"/>
          <p:cNvSpPr>
            <a:spLocks noChangeArrowheads="1"/>
          </p:cNvSpPr>
          <p:nvPr/>
        </p:nvSpPr>
        <p:spPr bwMode="auto">
          <a:xfrm>
            <a:off x="0" y="5889625"/>
            <a:ext cx="12198350" cy="5746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3340" name="椭圆 8"/>
          <p:cNvSpPr>
            <a:spLocks noChangeArrowheads="1"/>
          </p:cNvSpPr>
          <p:nvPr/>
        </p:nvSpPr>
        <p:spPr bwMode="auto">
          <a:xfrm>
            <a:off x="5270500" y="6958013"/>
            <a:ext cx="1657350"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完成情况</a:t>
            </a:r>
          </a:p>
        </p:txBody>
      </p:sp>
    </p:spTree>
    <p:custDataLst>
      <p:tags r:id="rId1"/>
    </p:custDataLst>
  </p:cSld>
  <p:clrMapOvr>
    <a:masterClrMapping/>
  </p:clrMapOvr>
  <p:transition advTm="661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38"/>
                                        </p:tgtEl>
                                        <p:attrNameLst>
                                          <p:attrName>style.visibility</p:attrName>
                                        </p:attrNameLst>
                                      </p:cBhvr>
                                      <p:to>
                                        <p:strVal val="visible"/>
                                      </p:to>
                                    </p:set>
                                    <p:animEffect filter="wipe(left)">
                                      <p:cBhvr>
                                        <p:cTn id="7" dur="500"/>
                                        <p:tgtEl>
                                          <p:spTgt spid="133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339"/>
                                        </p:tgtEl>
                                        <p:attrNameLst>
                                          <p:attrName>style.visibility</p:attrName>
                                        </p:attrNameLst>
                                      </p:cBhvr>
                                      <p:to>
                                        <p:strVal val="visible"/>
                                      </p:to>
                                    </p:set>
                                    <p:animEffect filter="wipe(right)">
                                      <p:cBhvr>
                                        <p:cTn id="10" dur="500"/>
                                        <p:tgtEl>
                                          <p:spTgt spid="133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3334"/>
                                        </p:tgtEl>
                                        <p:attrNameLst>
                                          <p:attrName>style.visibility</p:attrName>
                                        </p:attrNameLst>
                                      </p:cBhvr>
                                      <p:to>
                                        <p:strVal val="visible"/>
                                      </p:to>
                                    </p:set>
                                    <p:anim calcmode="lin" valueType="num">
                                      <p:cBhvr>
                                        <p:cTn id="15" dur="500" fill="hold"/>
                                        <p:tgtEl>
                                          <p:spTgt spid="13334"/>
                                        </p:tgtEl>
                                        <p:attrNameLst>
                                          <p:attrName>ppt_x</p:attrName>
                                        </p:attrNameLst>
                                      </p:cBhvr>
                                      <p:tavLst>
                                        <p:tav tm="0">
                                          <p:val>
                                            <p:strVal val="#ppt_x"/>
                                          </p:val>
                                        </p:tav>
                                        <p:tav tm="100000">
                                          <p:val>
                                            <p:strVal val="#ppt_x"/>
                                          </p:val>
                                        </p:tav>
                                      </p:tavLst>
                                    </p:anim>
                                    <p:anim calcmode="lin" valueType="num">
                                      <p:cBhvr>
                                        <p:cTn id="16" dur="500" fill="hold"/>
                                        <p:tgtEl>
                                          <p:spTgt spid="1333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335"/>
                                        </p:tgtEl>
                                        <p:attrNameLst>
                                          <p:attrName>style.visibility</p:attrName>
                                        </p:attrNameLst>
                                      </p:cBhvr>
                                      <p:to>
                                        <p:strVal val="visible"/>
                                      </p:to>
                                    </p:set>
                                    <p:anim calcmode="lin" valueType="num">
                                      <p:cBhvr>
                                        <p:cTn id="19" dur="500" fill="hold"/>
                                        <p:tgtEl>
                                          <p:spTgt spid="13335"/>
                                        </p:tgtEl>
                                        <p:attrNameLst>
                                          <p:attrName>ppt_x</p:attrName>
                                        </p:attrNameLst>
                                      </p:cBhvr>
                                      <p:tavLst>
                                        <p:tav tm="0">
                                          <p:val>
                                            <p:strVal val="#ppt_x"/>
                                          </p:val>
                                        </p:tav>
                                        <p:tav tm="100000">
                                          <p:val>
                                            <p:strVal val="#ppt_x"/>
                                          </p:val>
                                        </p:tav>
                                      </p:tavLst>
                                    </p:anim>
                                    <p:anim calcmode="lin" valueType="num">
                                      <p:cBhvr>
                                        <p:cTn id="20" dur="500" fill="hold"/>
                                        <p:tgtEl>
                                          <p:spTgt spid="1333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337"/>
                                        </p:tgtEl>
                                        <p:attrNameLst>
                                          <p:attrName>style.visibility</p:attrName>
                                        </p:attrNameLst>
                                      </p:cBhvr>
                                      <p:to>
                                        <p:strVal val="visible"/>
                                      </p:to>
                                    </p:set>
                                    <p:anim calcmode="lin" valueType="num">
                                      <p:cBhvr>
                                        <p:cTn id="23" dur="500" fill="hold"/>
                                        <p:tgtEl>
                                          <p:spTgt spid="13337"/>
                                        </p:tgtEl>
                                        <p:attrNameLst>
                                          <p:attrName>ppt_x</p:attrName>
                                        </p:attrNameLst>
                                      </p:cBhvr>
                                      <p:tavLst>
                                        <p:tav tm="0">
                                          <p:val>
                                            <p:strVal val="#ppt_x"/>
                                          </p:val>
                                        </p:tav>
                                        <p:tav tm="100000">
                                          <p:val>
                                            <p:strVal val="#ppt_x"/>
                                          </p:val>
                                        </p:tav>
                                      </p:tavLst>
                                    </p:anim>
                                    <p:anim calcmode="lin" valueType="num">
                                      <p:cBhvr>
                                        <p:cTn id="24" dur="500" fill="hold"/>
                                        <p:tgtEl>
                                          <p:spTgt spid="13337"/>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13314"/>
                                        </p:tgtEl>
                                        <p:attrNameLst>
                                          <p:attrName>style.visibility</p:attrName>
                                        </p:attrNameLst>
                                      </p:cBhvr>
                                      <p:to>
                                        <p:strVal val="visible"/>
                                      </p:to>
                                    </p:set>
                                    <p:anim calcmode="lin" valueType="num">
                                      <p:cBhvr>
                                        <p:cTn id="29" dur="500" fill="hold"/>
                                        <p:tgtEl>
                                          <p:spTgt spid="13314"/>
                                        </p:tgtEl>
                                        <p:attrNameLst>
                                          <p:attrName>ppt_w</p:attrName>
                                        </p:attrNameLst>
                                      </p:cBhvr>
                                      <p:tavLst>
                                        <p:tav tm="0">
                                          <p:val>
                                            <p:fltVal val="0"/>
                                          </p:val>
                                        </p:tav>
                                        <p:tav tm="100000">
                                          <p:val>
                                            <p:strVal val="#ppt_w"/>
                                          </p:val>
                                        </p:tav>
                                      </p:tavLst>
                                    </p:anim>
                                    <p:anim calcmode="lin" valueType="num">
                                      <p:cBhvr>
                                        <p:cTn id="30" dur="500" fill="hold"/>
                                        <p:tgtEl>
                                          <p:spTgt spid="13314"/>
                                        </p:tgtEl>
                                        <p:attrNameLst>
                                          <p:attrName>ppt_h</p:attrName>
                                        </p:attrNameLst>
                                      </p:cBhvr>
                                      <p:tavLst>
                                        <p:tav tm="0">
                                          <p:val>
                                            <p:fltVal val="0"/>
                                          </p:val>
                                        </p:tav>
                                        <p:tav tm="100000">
                                          <p:val>
                                            <p:strVal val="#ppt_h"/>
                                          </p:val>
                                        </p:tav>
                                      </p:tavLst>
                                    </p:anim>
                                    <p:animEffect filter="fade">
                                      <p:cBhvr>
                                        <p:cTn id="31" dur="500"/>
                                        <p:tgtEl>
                                          <p:spTgt spid="1331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ppt_x</p:attrName>
                                        </p:attrNameLst>
                                      </p:cBhvr>
                                      <p:tavLst>
                                        <p:tav tm="0">
                                          <p:val>
                                            <p:strVal val="#ppt_x"/>
                                          </p:val>
                                        </p:tav>
                                        <p:tav tm="100000">
                                          <p:val>
                                            <p:strVal val="#ppt_x"/>
                                          </p:val>
                                        </p:tav>
                                      </p:tavLst>
                                    </p:anim>
                                    <p:anim calcmode="lin" valueType="num">
                                      <p:cBhvr>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13333"/>
                                        </p:tgtEl>
                                        <p:attrNameLst>
                                          <p:attrName>style.visibility</p:attrName>
                                        </p:attrNameLst>
                                      </p:cBhvr>
                                      <p:to>
                                        <p:strVal val="visible"/>
                                      </p:to>
                                    </p:set>
                                    <p:animEffect filter="wipe(down)">
                                      <p:cBhvr>
                                        <p:cTn id="53" dur="500"/>
                                        <p:tgtEl>
                                          <p:spTgt spid="133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3332"/>
                                        </p:tgtEl>
                                        <p:attrNameLst>
                                          <p:attrName>style.visibility</p:attrName>
                                        </p:attrNameLst>
                                      </p:cBhvr>
                                      <p:to>
                                        <p:strVal val="visible"/>
                                      </p:to>
                                    </p:set>
                                    <p:animEffect filter="wipe(down)">
                                      <p:cBhvr>
                                        <p:cTn id="56" dur="500"/>
                                        <p:tgtEl>
                                          <p:spTgt spid="13332"/>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3336"/>
                                        </p:tgtEl>
                                        <p:attrNameLst>
                                          <p:attrName>style.visibility</p:attrName>
                                        </p:attrNameLst>
                                      </p:cBhvr>
                                      <p:to>
                                        <p:strVal val="visible"/>
                                      </p:to>
                                    </p:set>
                                    <p:animEffect filter="wipe(down)">
                                      <p:cBhvr>
                                        <p:cTn id="59" dur="500"/>
                                        <p:tgtEl>
                                          <p:spTgt spid="1333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3331"/>
                                        </p:tgtEl>
                                        <p:attrNameLst>
                                          <p:attrName>style.visibility</p:attrName>
                                        </p:attrNameLst>
                                      </p:cBhvr>
                                      <p:to>
                                        <p:strVal val="visible"/>
                                      </p:to>
                                    </p:set>
                                    <p:animEffect filter="wipe(down)">
                                      <p:cBhvr>
                                        <p:cTn id="62" dur="500"/>
                                        <p:tgtEl>
                                          <p:spTgt spid="13331"/>
                                        </p:tgtEl>
                                      </p:cBhvr>
                                    </p:animEffect>
                                  </p:childTnLst>
                                </p:cTn>
                              </p:par>
                            </p:childTnLst>
                          </p:cTn>
                        </p:par>
                        <p:par>
                          <p:cTn id="63" fill="hold" nodeType="afterGroup">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3315"/>
                                        </p:tgtEl>
                                        <p:attrNameLst>
                                          <p:attrName>style.visibility</p:attrName>
                                        </p:attrNameLst>
                                      </p:cBhvr>
                                      <p:to>
                                        <p:strVal val="visible"/>
                                      </p:to>
                                    </p:set>
                                    <p:anim calcmode="lin" valueType="num">
                                      <p:cBhvr>
                                        <p:cTn id="66" dur="500" fill="hold"/>
                                        <p:tgtEl>
                                          <p:spTgt spid="13315"/>
                                        </p:tgtEl>
                                        <p:attrNameLst>
                                          <p:attrName>ppt_w</p:attrName>
                                        </p:attrNameLst>
                                      </p:cBhvr>
                                      <p:tavLst>
                                        <p:tav tm="0">
                                          <p:val>
                                            <p:fltVal val="0"/>
                                          </p:val>
                                        </p:tav>
                                        <p:tav tm="100000">
                                          <p:val>
                                            <p:strVal val="#ppt_w"/>
                                          </p:val>
                                        </p:tav>
                                      </p:tavLst>
                                    </p:anim>
                                    <p:anim calcmode="lin" valueType="num">
                                      <p:cBhvr>
                                        <p:cTn id="67" dur="500" fill="hold"/>
                                        <p:tgtEl>
                                          <p:spTgt spid="13315"/>
                                        </p:tgtEl>
                                        <p:attrNameLst>
                                          <p:attrName>ppt_h</p:attrName>
                                        </p:attrNameLst>
                                      </p:cBhvr>
                                      <p:tavLst>
                                        <p:tav tm="0">
                                          <p:val>
                                            <p:fltVal val="0"/>
                                          </p:val>
                                        </p:tav>
                                        <p:tav tm="100000">
                                          <p:val>
                                            <p:strVal val="#ppt_h"/>
                                          </p:val>
                                        </p:tav>
                                      </p:tavLst>
                                    </p:anim>
                                    <p:animEffect filter="fade">
                                      <p:cBhvr>
                                        <p:cTn id="68" dur="500"/>
                                        <p:tgtEl>
                                          <p:spTgt spid="13315"/>
                                        </p:tgtEl>
                                      </p:cBhvr>
                                    </p:animEffect>
                                  </p:childTnLst>
                                </p:cTn>
                              </p:par>
                            </p:childTnLst>
                          </p:cTn>
                        </p:par>
                        <p:par>
                          <p:cTn id="69" fill="hold" nodeType="afterGroup">
                            <p:stCondLst>
                              <p:cond delay="1500"/>
                            </p:stCondLst>
                            <p:childTnLst>
                              <p:par>
                                <p:cTn id="70" presetID="10" presetClass="entr" presetSubtype="0" fill="hold" grpId="0" nodeType="afterEffect">
                                  <p:stCondLst>
                                    <p:cond delay="0"/>
                                  </p:stCondLst>
                                  <p:childTnLst>
                                    <p:set>
                                      <p:cBhvr>
                                        <p:cTn id="71" dur="1" fill="hold">
                                          <p:stCondLst>
                                            <p:cond delay="0"/>
                                          </p:stCondLst>
                                        </p:cTn>
                                        <p:tgtEl>
                                          <p:spTgt spid="13316"/>
                                        </p:tgtEl>
                                        <p:attrNameLst>
                                          <p:attrName>style.visibility</p:attrName>
                                        </p:attrNameLst>
                                      </p:cBhvr>
                                      <p:to>
                                        <p:strVal val="visible"/>
                                      </p:to>
                                    </p:set>
                                    <p:anim calcmode="lin" valueType="num">
                                      <p:cBhvr>
                                        <p:cTn id="72" dur="500" fill="hold"/>
                                        <p:tgtEl>
                                          <p:spTgt spid="13316"/>
                                        </p:tgtEl>
                                        <p:attrNameLst>
                                          <p:attrName>ppt_w</p:attrName>
                                        </p:attrNameLst>
                                      </p:cBhvr>
                                      <p:tavLst>
                                        <p:tav tm="0">
                                          <p:val>
                                            <p:fltVal val="0"/>
                                          </p:val>
                                        </p:tav>
                                        <p:tav tm="100000">
                                          <p:val>
                                            <p:strVal val="#ppt_w"/>
                                          </p:val>
                                        </p:tav>
                                      </p:tavLst>
                                    </p:anim>
                                    <p:anim calcmode="lin" valueType="num">
                                      <p:cBhvr>
                                        <p:cTn id="73" dur="500" fill="hold"/>
                                        <p:tgtEl>
                                          <p:spTgt spid="13316"/>
                                        </p:tgtEl>
                                        <p:attrNameLst>
                                          <p:attrName>ppt_h</p:attrName>
                                        </p:attrNameLst>
                                      </p:cBhvr>
                                      <p:tavLst>
                                        <p:tav tm="0">
                                          <p:val>
                                            <p:fltVal val="0"/>
                                          </p:val>
                                        </p:tav>
                                        <p:tav tm="100000">
                                          <p:val>
                                            <p:strVal val="#ppt_h"/>
                                          </p:val>
                                        </p:tav>
                                      </p:tavLst>
                                    </p:anim>
                                    <p:animEffect filter="fade">
                                      <p:cBhvr>
                                        <p:cTn id="74" dur="500"/>
                                        <p:tgtEl>
                                          <p:spTgt spid="13316"/>
                                        </p:tgtEl>
                                      </p:cBhvr>
                                    </p:animEffect>
                                  </p:childTnLst>
                                </p:cTn>
                              </p:par>
                            </p:childTnLst>
                          </p:cTn>
                        </p:par>
                        <p:par>
                          <p:cTn id="75" fill="hold" nodeType="afterGroup">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13317"/>
                                        </p:tgtEl>
                                        <p:attrNameLst>
                                          <p:attrName>style.visibility</p:attrName>
                                        </p:attrNameLst>
                                      </p:cBhvr>
                                      <p:to>
                                        <p:strVal val="visible"/>
                                      </p:to>
                                    </p:set>
                                    <p:anim calcmode="lin" valueType="num">
                                      <p:cBhvr>
                                        <p:cTn id="78" dur="500" fill="hold"/>
                                        <p:tgtEl>
                                          <p:spTgt spid="13317"/>
                                        </p:tgtEl>
                                        <p:attrNameLst>
                                          <p:attrName>ppt_w</p:attrName>
                                        </p:attrNameLst>
                                      </p:cBhvr>
                                      <p:tavLst>
                                        <p:tav tm="0">
                                          <p:val>
                                            <p:fltVal val="0"/>
                                          </p:val>
                                        </p:tav>
                                        <p:tav tm="100000">
                                          <p:val>
                                            <p:strVal val="#ppt_w"/>
                                          </p:val>
                                        </p:tav>
                                      </p:tavLst>
                                    </p:anim>
                                    <p:anim calcmode="lin" valueType="num">
                                      <p:cBhvr>
                                        <p:cTn id="79" dur="500" fill="hold"/>
                                        <p:tgtEl>
                                          <p:spTgt spid="13317"/>
                                        </p:tgtEl>
                                        <p:attrNameLst>
                                          <p:attrName>ppt_h</p:attrName>
                                        </p:attrNameLst>
                                      </p:cBhvr>
                                      <p:tavLst>
                                        <p:tav tm="0">
                                          <p:val>
                                            <p:fltVal val="0"/>
                                          </p:val>
                                        </p:tav>
                                        <p:tav tm="100000">
                                          <p:val>
                                            <p:strVal val="#ppt_h"/>
                                          </p:val>
                                        </p:tav>
                                      </p:tavLst>
                                    </p:anim>
                                    <p:animEffect filter="fade">
                                      <p:cBhvr>
                                        <p:cTn id="80" dur="500"/>
                                        <p:tgtEl>
                                          <p:spTgt spid="13317"/>
                                        </p:tgtEl>
                                      </p:cBhvr>
                                    </p:animEffect>
                                  </p:childTnLst>
                                </p:cTn>
                              </p:par>
                            </p:childTnLst>
                          </p:cTn>
                        </p:par>
                        <p:par>
                          <p:cTn id="81" fill="hold" nodeType="afterGroup">
                            <p:stCondLst>
                              <p:cond delay="2500"/>
                            </p:stCondLst>
                            <p:childTnLst>
                              <p:par>
                                <p:cTn id="82" presetID="10" presetClass="entr" presetSubtype="0" fill="hold" grpId="0" nodeType="afterEffect">
                                  <p:stCondLst>
                                    <p:cond delay="0"/>
                                  </p:stCondLst>
                                  <p:childTnLst>
                                    <p:set>
                                      <p:cBhvr>
                                        <p:cTn id="83" dur="1" fill="hold">
                                          <p:stCondLst>
                                            <p:cond delay="0"/>
                                          </p:stCondLst>
                                        </p:cTn>
                                        <p:tgtEl>
                                          <p:spTgt spid="13318"/>
                                        </p:tgtEl>
                                        <p:attrNameLst>
                                          <p:attrName>style.visibility</p:attrName>
                                        </p:attrNameLst>
                                      </p:cBhvr>
                                      <p:to>
                                        <p:strVal val="visible"/>
                                      </p:to>
                                    </p:set>
                                    <p:anim calcmode="lin" valueType="num">
                                      <p:cBhvr>
                                        <p:cTn id="84" dur="500" fill="hold"/>
                                        <p:tgtEl>
                                          <p:spTgt spid="13318"/>
                                        </p:tgtEl>
                                        <p:attrNameLst>
                                          <p:attrName>ppt_w</p:attrName>
                                        </p:attrNameLst>
                                      </p:cBhvr>
                                      <p:tavLst>
                                        <p:tav tm="0">
                                          <p:val>
                                            <p:fltVal val="0"/>
                                          </p:val>
                                        </p:tav>
                                        <p:tav tm="100000">
                                          <p:val>
                                            <p:strVal val="#ppt_w"/>
                                          </p:val>
                                        </p:tav>
                                      </p:tavLst>
                                    </p:anim>
                                    <p:anim calcmode="lin" valueType="num">
                                      <p:cBhvr>
                                        <p:cTn id="85" dur="500" fill="hold"/>
                                        <p:tgtEl>
                                          <p:spTgt spid="13318"/>
                                        </p:tgtEl>
                                        <p:attrNameLst>
                                          <p:attrName>ppt_h</p:attrName>
                                        </p:attrNameLst>
                                      </p:cBhvr>
                                      <p:tavLst>
                                        <p:tav tm="0">
                                          <p:val>
                                            <p:fltVal val="0"/>
                                          </p:val>
                                        </p:tav>
                                        <p:tav tm="100000">
                                          <p:val>
                                            <p:strVal val="#ppt_h"/>
                                          </p:val>
                                        </p:tav>
                                      </p:tavLst>
                                    </p:anim>
                                    <p:animEffect filter="fade">
                                      <p:cBhvr>
                                        <p:cTn id="86" dur="500"/>
                                        <p:tgtEl>
                                          <p:spTgt spid="13318"/>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1" nodeType="clickEffect">
                                  <p:stCondLst>
                                    <p:cond delay="0"/>
                                  </p:stCondLst>
                                  <p:childTnLst>
                                    <p:set>
                                      <p:cBhvr>
                                        <p:cTn id="90" dur="1" fill="hold">
                                          <p:stCondLst>
                                            <p:cond delay="999"/>
                                          </p:stCondLst>
                                        </p:cTn>
                                        <p:tgtEl>
                                          <p:spTgt spid="13318"/>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xit" presetSubtype="1" fill="hold" grpId="1" nodeType="clickEffect">
                                  <p:stCondLst>
                                    <p:cond delay="0"/>
                                  </p:stCondLst>
                                  <p:childTnLst>
                                    <p:anim calcmode="lin" valueType="num">
                                      <p:cBhvr>
                                        <p:cTn id="94" dur="500"/>
                                        <p:tgtEl>
                                          <p:spTgt spid="13338"/>
                                        </p:tgtEl>
                                        <p:attrNameLst>
                                          <p:attrName>ppt_x</p:attrName>
                                        </p:attrNameLst>
                                      </p:cBhvr>
                                      <p:tavLst>
                                        <p:tav tm="0">
                                          <p:val>
                                            <p:strVal val="ppt_x"/>
                                          </p:val>
                                        </p:tav>
                                        <p:tav tm="100000">
                                          <p:val>
                                            <p:strVal val="ppt_x"/>
                                          </p:val>
                                        </p:tav>
                                      </p:tavLst>
                                    </p:anim>
                                    <p:anim calcmode="lin" valueType="num">
                                      <p:cBhvr>
                                        <p:cTn id="95" dur="500"/>
                                        <p:tgtEl>
                                          <p:spTgt spid="13338"/>
                                        </p:tgtEl>
                                        <p:attrNameLst>
                                          <p:attrName>ppt_y</p:attrName>
                                        </p:attrNameLst>
                                      </p:cBhvr>
                                      <p:tavLst>
                                        <p:tav tm="0">
                                          <p:val>
                                            <p:strVal val="ppt_y"/>
                                          </p:val>
                                        </p:tav>
                                        <p:tav tm="100000">
                                          <p:val>
                                            <p:strVal val="0-ppt_h/2"/>
                                          </p:val>
                                        </p:tav>
                                      </p:tavLst>
                                    </p:anim>
                                    <p:set>
                                      <p:cBhvr>
                                        <p:cTn id="96" dur="1" fill="hold">
                                          <p:stCondLst>
                                            <p:cond delay="499"/>
                                          </p:stCondLst>
                                        </p:cTn>
                                        <p:tgtEl>
                                          <p:spTgt spid="13338"/>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p:cTn id="98" dur="500"/>
                                        <p:tgtEl>
                                          <p:spTgt spid="13315"/>
                                        </p:tgtEl>
                                        <p:attrNameLst>
                                          <p:attrName>ppt_x</p:attrName>
                                        </p:attrNameLst>
                                      </p:cBhvr>
                                      <p:tavLst>
                                        <p:tav tm="0">
                                          <p:val>
                                            <p:strVal val="ppt_x"/>
                                          </p:val>
                                        </p:tav>
                                        <p:tav tm="100000">
                                          <p:val>
                                            <p:strVal val="ppt_x"/>
                                          </p:val>
                                        </p:tav>
                                      </p:tavLst>
                                    </p:anim>
                                    <p:anim calcmode="lin" valueType="num">
                                      <p:cBhvr>
                                        <p:cTn id="99" dur="500"/>
                                        <p:tgtEl>
                                          <p:spTgt spid="13315"/>
                                        </p:tgtEl>
                                        <p:attrNameLst>
                                          <p:attrName>ppt_y</p:attrName>
                                        </p:attrNameLst>
                                      </p:cBhvr>
                                      <p:tavLst>
                                        <p:tav tm="0">
                                          <p:val>
                                            <p:strVal val="ppt_y"/>
                                          </p:val>
                                        </p:tav>
                                        <p:tav tm="100000">
                                          <p:val>
                                            <p:strVal val="0-ppt_h/2"/>
                                          </p:val>
                                        </p:tav>
                                      </p:tavLst>
                                    </p:anim>
                                    <p:set>
                                      <p:cBhvr>
                                        <p:cTn id="100" dur="1" fill="hold">
                                          <p:stCondLst>
                                            <p:cond delay="499"/>
                                          </p:stCondLst>
                                        </p:cTn>
                                        <p:tgtEl>
                                          <p:spTgt spid="13315"/>
                                        </p:tgtEl>
                                        <p:attrNameLst>
                                          <p:attrName>style.visibility</p:attrName>
                                        </p:attrNameLst>
                                      </p:cBhvr>
                                      <p:to>
                                        <p:strVal val="hidden"/>
                                      </p:to>
                                    </p:set>
                                  </p:childTnLst>
                                </p:cTn>
                              </p:par>
                              <p:par>
                                <p:cTn id="101" presetID="2" presetClass="exit" presetSubtype="1" fill="hold" grpId="1" nodeType="withEffect">
                                  <p:stCondLst>
                                    <p:cond delay="0"/>
                                  </p:stCondLst>
                                  <p:childTnLst>
                                    <p:anim calcmode="lin" valueType="num">
                                      <p:cBhvr>
                                        <p:cTn id="102" dur="500"/>
                                        <p:tgtEl>
                                          <p:spTgt spid="13316"/>
                                        </p:tgtEl>
                                        <p:attrNameLst>
                                          <p:attrName>ppt_x</p:attrName>
                                        </p:attrNameLst>
                                      </p:cBhvr>
                                      <p:tavLst>
                                        <p:tav tm="0">
                                          <p:val>
                                            <p:strVal val="ppt_x"/>
                                          </p:val>
                                        </p:tav>
                                        <p:tav tm="100000">
                                          <p:val>
                                            <p:strVal val="ppt_x"/>
                                          </p:val>
                                        </p:tav>
                                      </p:tavLst>
                                    </p:anim>
                                    <p:anim calcmode="lin" valueType="num">
                                      <p:cBhvr>
                                        <p:cTn id="103" dur="500"/>
                                        <p:tgtEl>
                                          <p:spTgt spid="13316"/>
                                        </p:tgtEl>
                                        <p:attrNameLst>
                                          <p:attrName>ppt_y</p:attrName>
                                        </p:attrNameLst>
                                      </p:cBhvr>
                                      <p:tavLst>
                                        <p:tav tm="0">
                                          <p:val>
                                            <p:strVal val="ppt_y"/>
                                          </p:val>
                                        </p:tav>
                                        <p:tav tm="100000">
                                          <p:val>
                                            <p:strVal val="0-ppt_h/2"/>
                                          </p:val>
                                        </p:tav>
                                      </p:tavLst>
                                    </p:anim>
                                    <p:set>
                                      <p:cBhvr>
                                        <p:cTn id="104" dur="1" fill="hold">
                                          <p:stCondLst>
                                            <p:cond delay="499"/>
                                          </p:stCondLst>
                                        </p:cTn>
                                        <p:tgtEl>
                                          <p:spTgt spid="13316"/>
                                        </p:tgtEl>
                                        <p:attrNameLst>
                                          <p:attrName>style.visibility</p:attrName>
                                        </p:attrNameLst>
                                      </p:cBhvr>
                                      <p:to>
                                        <p:strVal val="hidden"/>
                                      </p:to>
                                    </p:set>
                                  </p:childTnLst>
                                </p:cTn>
                              </p:par>
                              <p:par>
                                <p:cTn id="105" presetID="2" presetClass="exit" presetSubtype="1" fill="hold" grpId="1" nodeType="withEffect">
                                  <p:stCondLst>
                                    <p:cond delay="0"/>
                                  </p:stCondLst>
                                  <p:childTnLst>
                                    <p:anim calcmode="lin" valueType="num">
                                      <p:cBhvr>
                                        <p:cTn id="106" dur="500"/>
                                        <p:tgtEl>
                                          <p:spTgt spid="13317"/>
                                        </p:tgtEl>
                                        <p:attrNameLst>
                                          <p:attrName>ppt_x</p:attrName>
                                        </p:attrNameLst>
                                      </p:cBhvr>
                                      <p:tavLst>
                                        <p:tav tm="0">
                                          <p:val>
                                            <p:strVal val="ppt_x"/>
                                          </p:val>
                                        </p:tav>
                                        <p:tav tm="100000">
                                          <p:val>
                                            <p:strVal val="ppt_x"/>
                                          </p:val>
                                        </p:tav>
                                      </p:tavLst>
                                    </p:anim>
                                    <p:anim calcmode="lin" valueType="num">
                                      <p:cBhvr>
                                        <p:cTn id="107" dur="500"/>
                                        <p:tgtEl>
                                          <p:spTgt spid="13317"/>
                                        </p:tgtEl>
                                        <p:attrNameLst>
                                          <p:attrName>ppt_y</p:attrName>
                                        </p:attrNameLst>
                                      </p:cBhvr>
                                      <p:tavLst>
                                        <p:tav tm="0">
                                          <p:val>
                                            <p:strVal val="ppt_y"/>
                                          </p:val>
                                        </p:tav>
                                        <p:tav tm="100000">
                                          <p:val>
                                            <p:strVal val="0-ppt_h/2"/>
                                          </p:val>
                                        </p:tav>
                                      </p:tavLst>
                                    </p:anim>
                                    <p:set>
                                      <p:cBhvr>
                                        <p:cTn id="108" dur="1" fill="hold">
                                          <p:stCondLst>
                                            <p:cond delay="499"/>
                                          </p:stCondLst>
                                        </p:cTn>
                                        <p:tgtEl>
                                          <p:spTgt spid="13317"/>
                                        </p:tgtEl>
                                        <p:attrNameLst>
                                          <p:attrName>style.visibility</p:attrName>
                                        </p:attrNameLst>
                                      </p:cBhvr>
                                      <p:to>
                                        <p:strVal val="hidden"/>
                                      </p:to>
                                    </p:set>
                                  </p:childTnLst>
                                </p:cTn>
                              </p:par>
                              <p:par>
                                <p:cTn id="109" presetID="2" presetClass="exit" presetSubtype="1" fill="hold" grpId="2" nodeType="withEffect">
                                  <p:stCondLst>
                                    <p:cond delay="0"/>
                                  </p:stCondLst>
                                  <p:childTnLst>
                                    <p:anim calcmode="lin" valueType="num">
                                      <p:cBhvr>
                                        <p:cTn id="110" dur="500"/>
                                        <p:tgtEl>
                                          <p:spTgt spid="13318"/>
                                        </p:tgtEl>
                                        <p:attrNameLst>
                                          <p:attrName>ppt_x</p:attrName>
                                        </p:attrNameLst>
                                      </p:cBhvr>
                                      <p:tavLst>
                                        <p:tav tm="0">
                                          <p:val>
                                            <p:strVal val="ppt_x"/>
                                          </p:val>
                                        </p:tav>
                                        <p:tav tm="100000">
                                          <p:val>
                                            <p:strVal val="ppt_x"/>
                                          </p:val>
                                        </p:tav>
                                      </p:tavLst>
                                    </p:anim>
                                    <p:anim calcmode="lin" valueType="num">
                                      <p:cBhvr>
                                        <p:cTn id="111" dur="500"/>
                                        <p:tgtEl>
                                          <p:spTgt spid="13318"/>
                                        </p:tgtEl>
                                        <p:attrNameLst>
                                          <p:attrName>ppt_y</p:attrName>
                                        </p:attrNameLst>
                                      </p:cBhvr>
                                      <p:tavLst>
                                        <p:tav tm="0">
                                          <p:val>
                                            <p:strVal val="ppt_y"/>
                                          </p:val>
                                        </p:tav>
                                        <p:tav tm="100000">
                                          <p:val>
                                            <p:strVal val="0-ppt_h/2"/>
                                          </p:val>
                                        </p:tav>
                                      </p:tavLst>
                                    </p:anim>
                                    <p:set>
                                      <p:cBhvr>
                                        <p:cTn id="112" dur="1" fill="hold">
                                          <p:stCondLst>
                                            <p:cond delay="499"/>
                                          </p:stCondLst>
                                        </p:cTn>
                                        <p:tgtEl>
                                          <p:spTgt spid="13318"/>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p:cTn id="114" dur="500"/>
                                        <p:tgtEl>
                                          <p:spTgt spid="13339"/>
                                        </p:tgtEl>
                                        <p:attrNameLst>
                                          <p:attrName>ppt_x</p:attrName>
                                        </p:attrNameLst>
                                      </p:cBhvr>
                                      <p:tavLst>
                                        <p:tav tm="0">
                                          <p:val>
                                            <p:strVal val="ppt_x"/>
                                          </p:val>
                                        </p:tav>
                                        <p:tav tm="100000">
                                          <p:val>
                                            <p:strVal val="ppt_x"/>
                                          </p:val>
                                        </p:tav>
                                      </p:tavLst>
                                    </p:anim>
                                    <p:anim calcmode="lin" valueType="num">
                                      <p:cBhvr>
                                        <p:cTn id="115" dur="500"/>
                                        <p:tgtEl>
                                          <p:spTgt spid="13339"/>
                                        </p:tgtEl>
                                        <p:attrNameLst>
                                          <p:attrName>ppt_y</p:attrName>
                                        </p:attrNameLst>
                                      </p:cBhvr>
                                      <p:tavLst>
                                        <p:tav tm="0">
                                          <p:val>
                                            <p:strVal val="ppt_y"/>
                                          </p:val>
                                        </p:tav>
                                        <p:tav tm="100000">
                                          <p:val>
                                            <p:strVal val="1+ppt_h/2"/>
                                          </p:val>
                                        </p:tav>
                                      </p:tavLst>
                                    </p:anim>
                                    <p:set>
                                      <p:cBhvr>
                                        <p:cTn id="116" dur="1" fill="hold">
                                          <p:stCondLst>
                                            <p:cond delay="499"/>
                                          </p:stCondLst>
                                        </p:cTn>
                                        <p:tgtEl>
                                          <p:spTgt spid="13339"/>
                                        </p:tgtEl>
                                        <p:attrNameLst>
                                          <p:attrName>style.visibility</p:attrName>
                                        </p:attrNameLst>
                                      </p:cBhvr>
                                      <p:to>
                                        <p:strVal val="hidden"/>
                                      </p:to>
                                    </p:set>
                                  </p:childTnLst>
                                </p:cTn>
                              </p:par>
                              <p:par>
                                <p:cTn id="117" presetID="2" presetClass="exit" presetSubtype="4" fill="hold" grpId="1" nodeType="withEffect">
                                  <p:stCondLst>
                                    <p:cond delay="0"/>
                                  </p:stCondLst>
                                  <p:childTnLst>
                                    <p:anim calcmode="lin" valueType="num">
                                      <p:cBhvr>
                                        <p:cTn id="118" dur="500"/>
                                        <p:tgtEl>
                                          <p:spTgt spid="13334"/>
                                        </p:tgtEl>
                                        <p:attrNameLst>
                                          <p:attrName>ppt_x</p:attrName>
                                        </p:attrNameLst>
                                      </p:cBhvr>
                                      <p:tavLst>
                                        <p:tav tm="0">
                                          <p:val>
                                            <p:strVal val="ppt_x"/>
                                          </p:val>
                                        </p:tav>
                                        <p:tav tm="100000">
                                          <p:val>
                                            <p:strVal val="ppt_x"/>
                                          </p:val>
                                        </p:tav>
                                      </p:tavLst>
                                    </p:anim>
                                    <p:anim calcmode="lin" valueType="num">
                                      <p:cBhvr>
                                        <p:cTn id="119" dur="500"/>
                                        <p:tgtEl>
                                          <p:spTgt spid="13334"/>
                                        </p:tgtEl>
                                        <p:attrNameLst>
                                          <p:attrName>ppt_y</p:attrName>
                                        </p:attrNameLst>
                                      </p:cBhvr>
                                      <p:tavLst>
                                        <p:tav tm="0">
                                          <p:val>
                                            <p:strVal val="ppt_y"/>
                                          </p:val>
                                        </p:tav>
                                        <p:tav tm="100000">
                                          <p:val>
                                            <p:strVal val="1+ppt_h/2"/>
                                          </p:val>
                                        </p:tav>
                                      </p:tavLst>
                                    </p:anim>
                                    <p:set>
                                      <p:cBhvr>
                                        <p:cTn id="120" dur="1" fill="hold">
                                          <p:stCondLst>
                                            <p:cond delay="499"/>
                                          </p:stCondLst>
                                        </p:cTn>
                                        <p:tgtEl>
                                          <p:spTgt spid="13334"/>
                                        </p:tgtEl>
                                        <p:attrNameLst>
                                          <p:attrName>style.visibility</p:attrName>
                                        </p:attrNameLst>
                                      </p:cBhvr>
                                      <p:to>
                                        <p:strVal val="hidden"/>
                                      </p:to>
                                    </p:set>
                                  </p:childTnLst>
                                </p:cTn>
                              </p:par>
                              <p:par>
                                <p:cTn id="121" presetID="2" presetClass="exit" presetSubtype="4" fill="hold" grpId="1" nodeType="withEffect">
                                  <p:stCondLst>
                                    <p:cond delay="0"/>
                                  </p:stCondLst>
                                  <p:childTnLst>
                                    <p:anim calcmode="lin" valueType="num">
                                      <p:cBhvr>
                                        <p:cTn id="122" dur="500"/>
                                        <p:tgtEl>
                                          <p:spTgt spid="13335"/>
                                        </p:tgtEl>
                                        <p:attrNameLst>
                                          <p:attrName>ppt_x</p:attrName>
                                        </p:attrNameLst>
                                      </p:cBhvr>
                                      <p:tavLst>
                                        <p:tav tm="0">
                                          <p:val>
                                            <p:strVal val="ppt_x"/>
                                          </p:val>
                                        </p:tav>
                                        <p:tav tm="100000">
                                          <p:val>
                                            <p:strVal val="ppt_x"/>
                                          </p:val>
                                        </p:tav>
                                      </p:tavLst>
                                    </p:anim>
                                    <p:anim calcmode="lin" valueType="num">
                                      <p:cBhvr>
                                        <p:cTn id="123" dur="500"/>
                                        <p:tgtEl>
                                          <p:spTgt spid="13335"/>
                                        </p:tgtEl>
                                        <p:attrNameLst>
                                          <p:attrName>ppt_y</p:attrName>
                                        </p:attrNameLst>
                                      </p:cBhvr>
                                      <p:tavLst>
                                        <p:tav tm="0">
                                          <p:val>
                                            <p:strVal val="ppt_y"/>
                                          </p:val>
                                        </p:tav>
                                        <p:tav tm="100000">
                                          <p:val>
                                            <p:strVal val="1+ppt_h/2"/>
                                          </p:val>
                                        </p:tav>
                                      </p:tavLst>
                                    </p:anim>
                                    <p:set>
                                      <p:cBhvr>
                                        <p:cTn id="124" dur="1" fill="hold">
                                          <p:stCondLst>
                                            <p:cond delay="499"/>
                                          </p:stCondLst>
                                        </p:cTn>
                                        <p:tgtEl>
                                          <p:spTgt spid="13335"/>
                                        </p:tgtEl>
                                        <p:attrNameLst>
                                          <p:attrName>style.visibility</p:attrName>
                                        </p:attrNameLst>
                                      </p:cBhvr>
                                      <p:to>
                                        <p:strVal val="hidden"/>
                                      </p:to>
                                    </p:set>
                                  </p:childTnLst>
                                </p:cTn>
                              </p:par>
                              <p:par>
                                <p:cTn id="125" presetID="2" presetClass="exit" presetSubtype="4" fill="hold" grpId="1" nodeType="withEffect">
                                  <p:stCondLst>
                                    <p:cond delay="0"/>
                                  </p:stCondLst>
                                  <p:childTnLst>
                                    <p:anim calcmode="lin" valueType="num">
                                      <p:cBhvr>
                                        <p:cTn id="126" dur="500"/>
                                        <p:tgtEl>
                                          <p:spTgt spid="13337"/>
                                        </p:tgtEl>
                                        <p:attrNameLst>
                                          <p:attrName>ppt_x</p:attrName>
                                        </p:attrNameLst>
                                      </p:cBhvr>
                                      <p:tavLst>
                                        <p:tav tm="0">
                                          <p:val>
                                            <p:strVal val="ppt_x"/>
                                          </p:val>
                                        </p:tav>
                                        <p:tav tm="100000">
                                          <p:val>
                                            <p:strVal val="ppt_x"/>
                                          </p:val>
                                        </p:tav>
                                      </p:tavLst>
                                    </p:anim>
                                    <p:anim calcmode="lin" valueType="num">
                                      <p:cBhvr>
                                        <p:cTn id="127" dur="500"/>
                                        <p:tgtEl>
                                          <p:spTgt spid="13337"/>
                                        </p:tgtEl>
                                        <p:attrNameLst>
                                          <p:attrName>ppt_y</p:attrName>
                                        </p:attrNameLst>
                                      </p:cBhvr>
                                      <p:tavLst>
                                        <p:tav tm="0">
                                          <p:val>
                                            <p:strVal val="ppt_y"/>
                                          </p:val>
                                        </p:tav>
                                        <p:tav tm="100000">
                                          <p:val>
                                            <p:strVal val="1+ppt_h/2"/>
                                          </p:val>
                                        </p:tav>
                                      </p:tavLst>
                                    </p:anim>
                                    <p:set>
                                      <p:cBhvr>
                                        <p:cTn id="128" dur="1" fill="hold">
                                          <p:stCondLst>
                                            <p:cond delay="499"/>
                                          </p:stCondLst>
                                        </p:cTn>
                                        <p:tgtEl>
                                          <p:spTgt spid="13337"/>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p:cTn id="130" dur="500"/>
                                        <p:tgtEl>
                                          <p:spTgt spid="13314"/>
                                        </p:tgtEl>
                                        <p:attrNameLst>
                                          <p:attrName>ppt_x</p:attrName>
                                        </p:attrNameLst>
                                      </p:cBhvr>
                                      <p:tavLst>
                                        <p:tav tm="0">
                                          <p:val>
                                            <p:strVal val="ppt_x"/>
                                          </p:val>
                                        </p:tav>
                                        <p:tav tm="100000">
                                          <p:val>
                                            <p:strVal val="ppt_x"/>
                                          </p:val>
                                        </p:tav>
                                      </p:tavLst>
                                    </p:anim>
                                    <p:anim calcmode="lin" valueType="num">
                                      <p:cBhvr>
                                        <p:cTn id="131" dur="500"/>
                                        <p:tgtEl>
                                          <p:spTgt spid="13314"/>
                                        </p:tgtEl>
                                        <p:attrNameLst>
                                          <p:attrName>ppt_y</p:attrName>
                                        </p:attrNameLst>
                                      </p:cBhvr>
                                      <p:tavLst>
                                        <p:tav tm="0">
                                          <p:val>
                                            <p:strVal val="ppt_y"/>
                                          </p:val>
                                        </p:tav>
                                        <p:tav tm="100000">
                                          <p:val>
                                            <p:strVal val="1+ppt_h/2"/>
                                          </p:val>
                                        </p:tav>
                                      </p:tavLst>
                                    </p:anim>
                                    <p:set>
                                      <p:cBhvr>
                                        <p:cTn id="132" dur="1" fill="hold">
                                          <p:stCondLst>
                                            <p:cond delay="499"/>
                                          </p:stCondLst>
                                        </p:cTn>
                                        <p:tgtEl>
                                          <p:spTgt spid="13314"/>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p:cTn id="134" dur="500"/>
                                        <p:tgtEl>
                                          <p:spTgt spid="2"/>
                                        </p:tgtEl>
                                        <p:attrNameLst>
                                          <p:attrName>ppt_x</p:attrName>
                                        </p:attrNameLst>
                                      </p:cBhvr>
                                      <p:tavLst>
                                        <p:tav tm="0">
                                          <p:val>
                                            <p:strVal val="ppt_x"/>
                                          </p:val>
                                        </p:tav>
                                        <p:tav tm="100000">
                                          <p:val>
                                            <p:strVal val="ppt_x"/>
                                          </p:val>
                                        </p:tav>
                                      </p:tavLst>
                                    </p:anim>
                                    <p:anim calcmode="lin" valueType="num">
                                      <p:cBhvr>
                                        <p:cTn id="135" dur="500"/>
                                        <p:tgtEl>
                                          <p:spTgt spid="2"/>
                                        </p:tgtEl>
                                        <p:attrNameLst>
                                          <p:attrName>ppt_y</p:attrName>
                                        </p:attrNameLst>
                                      </p:cBhvr>
                                      <p:tavLst>
                                        <p:tav tm="0">
                                          <p:val>
                                            <p:strVal val="ppt_y"/>
                                          </p:val>
                                        </p:tav>
                                        <p:tav tm="100000">
                                          <p:val>
                                            <p:strVal val="1+ppt_h/2"/>
                                          </p:val>
                                        </p:tav>
                                      </p:tavLst>
                                    </p:anim>
                                    <p:set>
                                      <p:cBhvr>
                                        <p:cTn id="136" dur="1" fill="hold">
                                          <p:stCondLst>
                                            <p:cond delay="499"/>
                                          </p:stCondLst>
                                        </p:cTn>
                                        <p:tgtEl>
                                          <p:spTgt spid="2"/>
                                        </p:tgtEl>
                                        <p:attrNameLst>
                                          <p:attrName>style.visibility</p:attrName>
                                        </p:attrNameLst>
                                      </p:cBhvr>
                                      <p:to>
                                        <p:strVal val="hidden"/>
                                      </p:to>
                                    </p:set>
                                  </p:childTnLst>
                                </p:cTn>
                              </p:par>
                              <p:par>
                                <p:cTn id="137" presetID="2" presetClass="exit" presetSubtype="4" fill="hold" nodeType="withEffect">
                                  <p:stCondLst>
                                    <p:cond delay="0"/>
                                  </p:stCondLst>
                                  <p:childTnLst>
                                    <p:anim calcmode="lin" valueType="num">
                                      <p:cBhvr>
                                        <p:cTn id="138" dur="500"/>
                                        <p:tgtEl>
                                          <p:spTgt spid="3"/>
                                        </p:tgtEl>
                                        <p:attrNameLst>
                                          <p:attrName>ppt_x</p:attrName>
                                        </p:attrNameLst>
                                      </p:cBhvr>
                                      <p:tavLst>
                                        <p:tav tm="0">
                                          <p:val>
                                            <p:strVal val="ppt_x"/>
                                          </p:val>
                                        </p:tav>
                                        <p:tav tm="100000">
                                          <p:val>
                                            <p:strVal val="ppt_x"/>
                                          </p:val>
                                        </p:tav>
                                      </p:tavLst>
                                    </p:anim>
                                    <p:anim calcmode="lin" valueType="num">
                                      <p:cBhvr>
                                        <p:cTn id="139" dur="500"/>
                                        <p:tgtEl>
                                          <p:spTgt spid="3"/>
                                        </p:tgtEl>
                                        <p:attrNameLst>
                                          <p:attrName>ppt_y</p:attrName>
                                        </p:attrNameLst>
                                      </p:cBhvr>
                                      <p:tavLst>
                                        <p:tav tm="0">
                                          <p:val>
                                            <p:strVal val="ppt_y"/>
                                          </p:val>
                                        </p:tav>
                                        <p:tav tm="100000">
                                          <p:val>
                                            <p:strVal val="1+ppt_h/2"/>
                                          </p:val>
                                        </p:tav>
                                      </p:tavLst>
                                    </p:anim>
                                    <p:set>
                                      <p:cBhvr>
                                        <p:cTn id="140" dur="1" fill="hold">
                                          <p:stCondLst>
                                            <p:cond delay="499"/>
                                          </p:stCondLst>
                                        </p:cTn>
                                        <p:tgtEl>
                                          <p:spTgt spid="3"/>
                                        </p:tgtEl>
                                        <p:attrNameLst>
                                          <p:attrName>style.visibility</p:attrName>
                                        </p:attrNameLst>
                                      </p:cBhvr>
                                      <p:to>
                                        <p:strVal val="hidden"/>
                                      </p:to>
                                    </p:set>
                                  </p:childTnLst>
                                </p:cTn>
                              </p:par>
                              <p:par>
                                <p:cTn id="141" presetID="2" presetClass="exit" presetSubtype="4" fill="hold" nodeType="withEffect">
                                  <p:stCondLst>
                                    <p:cond delay="0"/>
                                  </p:stCondLst>
                                  <p:childTnLst>
                                    <p:anim calcmode="lin" valueType="num">
                                      <p:cBhvr>
                                        <p:cTn id="142" dur="500"/>
                                        <p:tgtEl>
                                          <p:spTgt spid="4"/>
                                        </p:tgtEl>
                                        <p:attrNameLst>
                                          <p:attrName>ppt_x</p:attrName>
                                        </p:attrNameLst>
                                      </p:cBhvr>
                                      <p:tavLst>
                                        <p:tav tm="0">
                                          <p:val>
                                            <p:strVal val="ppt_x"/>
                                          </p:val>
                                        </p:tav>
                                        <p:tav tm="100000">
                                          <p:val>
                                            <p:strVal val="ppt_x"/>
                                          </p:val>
                                        </p:tav>
                                      </p:tavLst>
                                    </p:anim>
                                    <p:anim calcmode="lin" valueType="num">
                                      <p:cBhvr>
                                        <p:cTn id="143" dur="500"/>
                                        <p:tgtEl>
                                          <p:spTgt spid="4"/>
                                        </p:tgtEl>
                                        <p:attrNameLst>
                                          <p:attrName>ppt_y</p:attrName>
                                        </p:attrNameLst>
                                      </p:cBhvr>
                                      <p:tavLst>
                                        <p:tav tm="0">
                                          <p:val>
                                            <p:strVal val="ppt_y"/>
                                          </p:val>
                                        </p:tav>
                                        <p:tav tm="100000">
                                          <p:val>
                                            <p:strVal val="1+ppt_h/2"/>
                                          </p:val>
                                        </p:tav>
                                      </p:tavLst>
                                    </p:anim>
                                    <p:set>
                                      <p:cBhvr>
                                        <p:cTn id="144" dur="1" fill="hold">
                                          <p:stCondLst>
                                            <p:cond delay="499"/>
                                          </p:stCondLst>
                                        </p:cTn>
                                        <p:tgtEl>
                                          <p:spTgt spid="4"/>
                                        </p:tgtEl>
                                        <p:attrNameLst>
                                          <p:attrName>style.visibility</p:attrName>
                                        </p:attrNameLst>
                                      </p:cBhvr>
                                      <p:to>
                                        <p:strVal val="hidden"/>
                                      </p:to>
                                    </p:set>
                                  </p:childTnLst>
                                </p:cTn>
                              </p:par>
                              <p:par>
                                <p:cTn id="145" presetID="2" presetClass="exit" presetSubtype="4" fill="hold" nodeType="withEffect">
                                  <p:stCondLst>
                                    <p:cond delay="0"/>
                                  </p:stCondLst>
                                  <p:childTnLst>
                                    <p:anim calcmode="lin" valueType="num">
                                      <p:cBhvr>
                                        <p:cTn id="146" dur="500"/>
                                        <p:tgtEl>
                                          <p:spTgt spid="5"/>
                                        </p:tgtEl>
                                        <p:attrNameLst>
                                          <p:attrName>ppt_x</p:attrName>
                                        </p:attrNameLst>
                                      </p:cBhvr>
                                      <p:tavLst>
                                        <p:tav tm="0">
                                          <p:val>
                                            <p:strVal val="ppt_x"/>
                                          </p:val>
                                        </p:tav>
                                        <p:tav tm="100000">
                                          <p:val>
                                            <p:strVal val="ppt_x"/>
                                          </p:val>
                                        </p:tav>
                                      </p:tavLst>
                                    </p:anim>
                                    <p:anim calcmode="lin" valueType="num">
                                      <p:cBhvr>
                                        <p:cTn id="147" dur="500"/>
                                        <p:tgtEl>
                                          <p:spTgt spid="5"/>
                                        </p:tgtEl>
                                        <p:attrNameLst>
                                          <p:attrName>ppt_y</p:attrName>
                                        </p:attrNameLst>
                                      </p:cBhvr>
                                      <p:tavLst>
                                        <p:tav tm="0">
                                          <p:val>
                                            <p:strVal val="ppt_y"/>
                                          </p:val>
                                        </p:tav>
                                        <p:tav tm="100000">
                                          <p:val>
                                            <p:strVal val="1+ppt_h/2"/>
                                          </p:val>
                                        </p:tav>
                                      </p:tavLst>
                                    </p:anim>
                                    <p:set>
                                      <p:cBhvr>
                                        <p:cTn id="148" dur="1" fill="hold">
                                          <p:stCondLst>
                                            <p:cond delay="499"/>
                                          </p:stCondLst>
                                        </p:cTn>
                                        <p:tgtEl>
                                          <p:spTgt spid="5"/>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p:cTn id="150" dur="500"/>
                                        <p:tgtEl>
                                          <p:spTgt spid="13333"/>
                                        </p:tgtEl>
                                        <p:attrNameLst>
                                          <p:attrName>ppt_x</p:attrName>
                                        </p:attrNameLst>
                                      </p:cBhvr>
                                      <p:tavLst>
                                        <p:tav tm="0">
                                          <p:val>
                                            <p:strVal val="ppt_x"/>
                                          </p:val>
                                        </p:tav>
                                        <p:tav tm="100000">
                                          <p:val>
                                            <p:strVal val="ppt_x"/>
                                          </p:val>
                                        </p:tav>
                                      </p:tavLst>
                                    </p:anim>
                                    <p:anim calcmode="lin" valueType="num">
                                      <p:cBhvr>
                                        <p:cTn id="151" dur="500"/>
                                        <p:tgtEl>
                                          <p:spTgt spid="13333"/>
                                        </p:tgtEl>
                                        <p:attrNameLst>
                                          <p:attrName>ppt_y</p:attrName>
                                        </p:attrNameLst>
                                      </p:cBhvr>
                                      <p:tavLst>
                                        <p:tav tm="0">
                                          <p:val>
                                            <p:strVal val="ppt_y"/>
                                          </p:val>
                                        </p:tav>
                                        <p:tav tm="100000">
                                          <p:val>
                                            <p:strVal val="1+ppt_h/2"/>
                                          </p:val>
                                        </p:tav>
                                      </p:tavLst>
                                    </p:anim>
                                    <p:set>
                                      <p:cBhvr>
                                        <p:cTn id="152" dur="1" fill="hold">
                                          <p:stCondLst>
                                            <p:cond delay="499"/>
                                          </p:stCondLst>
                                        </p:cTn>
                                        <p:tgtEl>
                                          <p:spTgt spid="13333"/>
                                        </p:tgtEl>
                                        <p:attrNameLst>
                                          <p:attrName>style.visibility</p:attrName>
                                        </p:attrNameLst>
                                      </p:cBhvr>
                                      <p:to>
                                        <p:strVal val="hidden"/>
                                      </p:to>
                                    </p:set>
                                  </p:childTnLst>
                                </p:cTn>
                              </p:par>
                              <p:par>
                                <p:cTn id="153" presetID="2" presetClass="exit" presetSubtype="4" fill="hold" grpId="1" nodeType="withEffect">
                                  <p:stCondLst>
                                    <p:cond delay="0"/>
                                  </p:stCondLst>
                                  <p:childTnLst>
                                    <p:anim calcmode="lin" valueType="num">
                                      <p:cBhvr>
                                        <p:cTn id="154" dur="500"/>
                                        <p:tgtEl>
                                          <p:spTgt spid="13332"/>
                                        </p:tgtEl>
                                        <p:attrNameLst>
                                          <p:attrName>ppt_x</p:attrName>
                                        </p:attrNameLst>
                                      </p:cBhvr>
                                      <p:tavLst>
                                        <p:tav tm="0">
                                          <p:val>
                                            <p:strVal val="ppt_x"/>
                                          </p:val>
                                        </p:tav>
                                        <p:tav tm="100000">
                                          <p:val>
                                            <p:strVal val="ppt_x"/>
                                          </p:val>
                                        </p:tav>
                                      </p:tavLst>
                                    </p:anim>
                                    <p:anim calcmode="lin" valueType="num">
                                      <p:cBhvr>
                                        <p:cTn id="155" dur="500"/>
                                        <p:tgtEl>
                                          <p:spTgt spid="13332"/>
                                        </p:tgtEl>
                                        <p:attrNameLst>
                                          <p:attrName>ppt_y</p:attrName>
                                        </p:attrNameLst>
                                      </p:cBhvr>
                                      <p:tavLst>
                                        <p:tav tm="0">
                                          <p:val>
                                            <p:strVal val="ppt_y"/>
                                          </p:val>
                                        </p:tav>
                                        <p:tav tm="100000">
                                          <p:val>
                                            <p:strVal val="1+ppt_h/2"/>
                                          </p:val>
                                        </p:tav>
                                      </p:tavLst>
                                    </p:anim>
                                    <p:set>
                                      <p:cBhvr>
                                        <p:cTn id="156" dur="1" fill="hold">
                                          <p:stCondLst>
                                            <p:cond delay="499"/>
                                          </p:stCondLst>
                                        </p:cTn>
                                        <p:tgtEl>
                                          <p:spTgt spid="13332"/>
                                        </p:tgtEl>
                                        <p:attrNameLst>
                                          <p:attrName>style.visibility</p:attrName>
                                        </p:attrNameLst>
                                      </p:cBhvr>
                                      <p:to>
                                        <p:strVal val="hidden"/>
                                      </p:to>
                                    </p:set>
                                  </p:childTnLst>
                                </p:cTn>
                              </p:par>
                              <p:par>
                                <p:cTn id="157" presetID="2" presetClass="exit" presetSubtype="4" fill="hold" grpId="1" nodeType="withEffect">
                                  <p:stCondLst>
                                    <p:cond delay="0"/>
                                  </p:stCondLst>
                                  <p:childTnLst>
                                    <p:anim calcmode="lin" valueType="num">
                                      <p:cBhvr>
                                        <p:cTn id="158" dur="500"/>
                                        <p:tgtEl>
                                          <p:spTgt spid="13336"/>
                                        </p:tgtEl>
                                        <p:attrNameLst>
                                          <p:attrName>ppt_x</p:attrName>
                                        </p:attrNameLst>
                                      </p:cBhvr>
                                      <p:tavLst>
                                        <p:tav tm="0">
                                          <p:val>
                                            <p:strVal val="ppt_x"/>
                                          </p:val>
                                        </p:tav>
                                        <p:tav tm="100000">
                                          <p:val>
                                            <p:strVal val="ppt_x"/>
                                          </p:val>
                                        </p:tav>
                                      </p:tavLst>
                                    </p:anim>
                                    <p:anim calcmode="lin" valueType="num">
                                      <p:cBhvr>
                                        <p:cTn id="159" dur="500"/>
                                        <p:tgtEl>
                                          <p:spTgt spid="13336"/>
                                        </p:tgtEl>
                                        <p:attrNameLst>
                                          <p:attrName>ppt_y</p:attrName>
                                        </p:attrNameLst>
                                      </p:cBhvr>
                                      <p:tavLst>
                                        <p:tav tm="0">
                                          <p:val>
                                            <p:strVal val="ppt_y"/>
                                          </p:val>
                                        </p:tav>
                                        <p:tav tm="100000">
                                          <p:val>
                                            <p:strVal val="1+ppt_h/2"/>
                                          </p:val>
                                        </p:tav>
                                      </p:tavLst>
                                    </p:anim>
                                    <p:set>
                                      <p:cBhvr>
                                        <p:cTn id="160" dur="1" fill="hold">
                                          <p:stCondLst>
                                            <p:cond delay="499"/>
                                          </p:stCondLst>
                                        </p:cTn>
                                        <p:tgtEl>
                                          <p:spTgt spid="13336"/>
                                        </p:tgtEl>
                                        <p:attrNameLst>
                                          <p:attrName>style.visibility</p:attrName>
                                        </p:attrNameLst>
                                      </p:cBhvr>
                                      <p:to>
                                        <p:strVal val="hidden"/>
                                      </p:to>
                                    </p:set>
                                  </p:childTnLst>
                                </p:cTn>
                              </p:par>
                              <p:par>
                                <p:cTn id="161" presetID="2" presetClass="exit" presetSubtype="4" fill="hold" grpId="1" nodeType="withEffect">
                                  <p:stCondLst>
                                    <p:cond delay="0"/>
                                  </p:stCondLst>
                                  <p:childTnLst>
                                    <p:anim calcmode="lin" valueType="num">
                                      <p:cBhvr>
                                        <p:cTn id="162" dur="500"/>
                                        <p:tgtEl>
                                          <p:spTgt spid="13331"/>
                                        </p:tgtEl>
                                        <p:attrNameLst>
                                          <p:attrName>ppt_x</p:attrName>
                                        </p:attrNameLst>
                                      </p:cBhvr>
                                      <p:tavLst>
                                        <p:tav tm="0">
                                          <p:val>
                                            <p:strVal val="ppt_x"/>
                                          </p:val>
                                        </p:tav>
                                        <p:tav tm="100000">
                                          <p:val>
                                            <p:strVal val="ppt_x"/>
                                          </p:val>
                                        </p:tav>
                                      </p:tavLst>
                                    </p:anim>
                                    <p:anim calcmode="lin" valueType="num">
                                      <p:cBhvr>
                                        <p:cTn id="163" dur="500"/>
                                        <p:tgtEl>
                                          <p:spTgt spid="13331"/>
                                        </p:tgtEl>
                                        <p:attrNameLst>
                                          <p:attrName>ppt_y</p:attrName>
                                        </p:attrNameLst>
                                      </p:cBhvr>
                                      <p:tavLst>
                                        <p:tav tm="0">
                                          <p:val>
                                            <p:strVal val="ppt_y"/>
                                          </p:val>
                                        </p:tav>
                                        <p:tav tm="100000">
                                          <p:val>
                                            <p:strVal val="1+ppt_h/2"/>
                                          </p:val>
                                        </p:tav>
                                      </p:tavLst>
                                    </p:anim>
                                    <p:set>
                                      <p:cBhvr>
                                        <p:cTn id="164" dur="1" fill="hold">
                                          <p:stCondLst>
                                            <p:cond delay="499"/>
                                          </p:stCondLst>
                                        </p:cTn>
                                        <p:tgtEl>
                                          <p:spTgt spid="13331"/>
                                        </p:tgtEl>
                                        <p:attrNameLst>
                                          <p:attrName>style.visibility</p:attrName>
                                        </p:attrNameLst>
                                      </p:cBhvr>
                                      <p:to>
                                        <p:strVal val="hidden"/>
                                      </p:to>
                                    </p:set>
                                  </p:childTnLst>
                                </p:cTn>
                              </p:par>
                            </p:childTnLst>
                          </p:cTn>
                        </p:par>
                        <p:par>
                          <p:cTn id="165" fill="hold" nodeType="afterGroup">
                            <p:stCondLst>
                              <p:cond delay="500"/>
                            </p:stCondLst>
                            <p:childTnLst>
                              <p:par>
                                <p:cTn id="166" presetID="64" presetClass="path" presetSubtype="0" accel="50000" decel="50000" fill="hold" grpId="0" nodeType="afterEffect">
                                  <p:stCondLst>
                                    <p:cond delay="0"/>
                                  </p:stCondLst>
                                  <p:childTnLst>
                                    <p:animMotion origin="layout" path="M -2.08333E-7 4.81481E-6 L -2.08333E-7 -0.66667 " pathEditMode="relative" rAng="0" ptsTypes="AA">
                                      <p:cBhvr>
                                        <p:cTn id="167" dur="2000" fill="hold"/>
                                        <p:tgtEl>
                                          <p:spTgt spid="13340"/>
                                        </p:tgtEl>
                                        <p:attrNameLst>
                                          <p:attrName>ppt_x,ppt_y</p:attrName>
                                        </p:attrNameLst>
                                      </p:cBhvr>
                                      <p:rCtr x="0" y="-33333"/>
                                    </p:animMotion>
                                  </p:childTnLst>
                                </p:cTn>
                              </p:par>
                              <p:par>
                                <p:cTn id="168" presetID="6" presetClass="emph" presetSubtype="0" fill="hold" grpId="1" nodeType="withEffect">
                                  <p:stCondLst>
                                    <p:cond delay="0"/>
                                  </p:stCondLst>
                                  <p:childTnLst>
                                    <p:animScale>
                                      <p:cBhvr>
                                        <p:cTn id="169" dur="1000" fill="hold"/>
                                        <p:tgtEl>
                                          <p:spTgt spid="13340"/>
                                        </p:tgtEl>
                                      </p:cBhvr>
                                      <p:by x="150000" y="150000"/>
                                    </p:animScale>
                                  </p:childTnLst>
                                </p:cTn>
                              </p:par>
                            </p:childTnLst>
                          </p:cTn>
                        </p:par>
                        <p:par>
                          <p:cTn id="170" fill="hold" nodeType="afterGroup">
                            <p:stCondLst>
                              <p:cond delay="2500"/>
                            </p:stCondLst>
                            <p:childTnLst>
                              <p:par>
                                <p:cTn id="171" presetID="6" presetClass="emph" presetSubtype="0" fill="hold" grpId="2" nodeType="afterEffect">
                                  <p:stCondLst>
                                    <p:cond delay="0"/>
                                  </p:stCondLst>
                                  <p:childTnLst>
                                    <p:animScale>
                                      <p:cBhvr>
                                        <p:cTn id="172" dur="1000" fill="hold"/>
                                        <p:tgtEl>
                                          <p:spTgt spid="13340"/>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ldLvl="0" animBg="1"/>
      <p:bldP spid="13315" grpId="1" bldLvl="0" animBg="1"/>
      <p:bldP spid="13316" grpId="0" bldLvl="0" animBg="1"/>
      <p:bldP spid="13316" grpId="1" bldLvl="0" animBg="1"/>
      <p:bldP spid="13317" grpId="0" bldLvl="0" animBg="1"/>
      <p:bldP spid="13317" grpId="1" bldLvl="0" animBg="1"/>
      <p:bldP spid="13318" grpId="0" bldLvl="0" animBg="1"/>
      <p:bldP spid="13318" grpId="1" bldLvl="0" animBg="1"/>
      <p:bldP spid="13318" grpId="2" bldLvl="0" animBg="1"/>
      <p:bldP spid="13331" grpId="0" animBg="1"/>
      <p:bldP spid="13331" grpId="1" animBg="1"/>
      <p:bldP spid="13332" grpId="0" animBg="1"/>
      <p:bldP spid="13332" grpId="1" animBg="1"/>
      <p:bldP spid="13333" grpId="0" animBg="1"/>
      <p:bldP spid="13333" grpId="1" animBg="1"/>
      <p:bldP spid="13334" grpId="0" bldLvl="0"/>
      <p:bldP spid="13334" grpId="1" bldLvl="0"/>
      <p:bldP spid="13335" grpId="0" bldLvl="0"/>
      <p:bldP spid="13335" grpId="1" bldLvl="0"/>
      <p:bldP spid="13336" grpId="0" animBg="1"/>
      <p:bldP spid="13336" grpId="1" animBg="1"/>
      <p:bldP spid="13337" grpId="0" animBg="1"/>
      <p:bldP spid="13337" grpId="1" animBg="1"/>
      <p:bldP spid="13338" grpId="0" bldLvl="0" animBg="1"/>
      <p:bldP spid="13338" grpId="1" bldLvl="0" animBg="1"/>
      <p:bldP spid="13339" grpId="0" bldLvl="0" animBg="1"/>
      <p:bldP spid="13339" grpId="1" bldLvl="0" animBg="1"/>
      <p:bldP spid="13340" grpId="0" bldLvl="0" animBg="1"/>
      <p:bldP spid="13340" grpId="1" bldLvl="0" animBg="1"/>
      <p:bldP spid="13340" grpId="2"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0B45730-A86B-47CC-8E72-34C16D891C89}" type="slidenum">
              <a:rPr altLang="en-US" sz="1400">
                <a:solidFill>
                  <a:srgbClr val="898989"/>
                </a:solidFill>
              </a:rPr>
              <a:pPr/>
              <a:t>12</a:t>
            </a:fld>
            <a:endParaRPr lang="zh-CN" altLang="en-US" sz="1400">
              <a:solidFill>
                <a:srgbClr val="898989"/>
              </a:solidFill>
            </a:endParaRPr>
          </a:p>
        </p:txBody>
      </p:sp>
      <p:sp>
        <p:nvSpPr>
          <p:cNvPr id="26627"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28"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6629" name="矩形 27"/>
          <p:cNvSpPr>
            <a:spLocks noChangeArrowheads="1"/>
          </p:cNvSpPr>
          <p:nvPr/>
        </p:nvSpPr>
        <p:spPr bwMode="auto">
          <a:xfrm>
            <a:off x="749141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6630" name="矩形 28"/>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6631" name="矩形 29"/>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6632"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33"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26634"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35"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6636" name="矩形 16"/>
          <p:cNvSpPr>
            <a:spLocks noChangeArrowheads="1"/>
          </p:cNvSpPr>
          <p:nvPr/>
        </p:nvSpPr>
        <p:spPr bwMode="auto">
          <a:xfrm>
            <a:off x="677068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完成情况</a:t>
            </a:r>
          </a:p>
        </p:txBody>
      </p:sp>
      <p:sp>
        <p:nvSpPr>
          <p:cNvPr id="26637" name="矩形 17"/>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6638" name="矩形 18"/>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6639"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40"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26641" name="组合 5"/>
          <p:cNvGrpSpPr>
            <a:grpSpLocks/>
          </p:cNvGrpSpPr>
          <p:nvPr/>
        </p:nvGrpSpPr>
        <p:grpSpPr bwMode="auto">
          <a:xfrm>
            <a:off x="10944225" y="368300"/>
            <a:ext cx="360363" cy="361950"/>
            <a:chOff x="0" y="0"/>
            <a:chExt cx="360000" cy="360000"/>
          </a:xfrm>
        </p:grpSpPr>
        <p:sp>
          <p:nvSpPr>
            <p:cNvPr id="26686"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87"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6642" name="组合 4"/>
          <p:cNvGrpSpPr>
            <a:grpSpLocks/>
          </p:cNvGrpSpPr>
          <p:nvPr/>
        </p:nvGrpSpPr>
        <p:grpSpPr bwMode="auto">
          <a:xfrm>
            <a:off x="11449050" y="368300"/>
            <a:ext cx="360363" cy="361950"/>
            <a:chOff x="0" y="0"/>
            <a:chExt cx="360000" cy="360000"/>
          </a:xfrm>
        </p:grpSpPr>
        <p:sp>
          <p:nvSpPr>
            <p:cNvPr id="26684"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85"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6643"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44"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4360"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4361"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4362"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14363" name="矩形 4"/>
          <p:cNvSpPr>
            <a:spLocks noChangeArrowheads="1"/>
          </p:cNvSpPr>
          <p:nvPr/>
        </p:nvSpPr>
        <p:spPr bwMode="auto">
          <a:xfrm>
            <a:off x="266700" y="4392613"/>
            <a:ext cx="9144000" cy="170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nvGrpSpPr>
          <p:cNvPr id="4" name="组合 5"/>
          <p:cNvGrpSpPr>
            <a:grpSpLocks/>
          </p:cNvGrpSpPr>
          <p:nvPr/>
        </p:nvGrpSpPr>
        <p:grpSpPr bwMode="auto">
          <a:xfrm>
            <a:off x="955675" y="4430713"/>
            <a:ext cx="7818438" cy="307975"/>
            <a:chOff x="0" y="0"/>
            <a:chExt cx="7818284" cy="307122"/>
          </a:xfrm>
        </p:grpSpPr>
        <p:sp>
          <p:nvSpPr>
            <p:cNvPr id="26672" name="文本框 260"/>
            <p:cNvSpPr>
              <a:spLocks noChangeArrowheads="1"/>
            </p:cNvSpPr>
            <p:nvPr/>
          </p:nvSpPr>
          <p:spPr bwMode="auto">
            <a:xfrm>
              <a:off x="0"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1</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3" name="文本框 261"/>
            <p:cNvSpPr>
              <a:spLocks noChangeArrowheads="1"/>
            </p:cNvSpPr>
            <p:nvPr/>
          </p:nvSpPr>
          <p:spPr bwMode="auto">
            <a:xfrm>
              <a:off x="665354"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2</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4" name="文本框 262"/>
            <p:cNvSpPr>
              <a:spLocks noChangeArrowheads="1"/>
            </p:cNvSpPr>
            <p:nvPr/>
          </p:nvSpPr>
          <p:spPr bwMode="auto">
            <a:xfrm>
              <a:off x="1330708"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3</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5" name="文本框 263"/>
            <p:cNvSpPr>
              <a:spLocks noChangeArrowheads="1"/>
            </p:cNvSpPr>
            <p:nvPr/>
          </p:nvSpPr>
          <p:spPr bwMode="auto">
            <a:xfrm>
              <a:off x="1996062"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4</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6" name="文本框 264"/>
            <p:cNvSpPr>
              <a:spLocks noChangeArrowheads="1"/>
            </p:cNvSpPr>
            <p:nvPr/>
          </p:nvSpPr>
          <p:spPr bwMode="auto">
            <a:xfrm>
              <a:off x="2661416"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5</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7" name="文本框 265"/>
            <p:cNvSpPr>
              <a:spLocks noChangeArrowheads="1"/>
            </p:cNvSpPr>
            <p:nvPr/>
          </p:nvSpPr>
          <p:spPr bwMode="auto">
            <a:xfrm>
              <a:off x="3326770"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6</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8" name="文本框 266"/>
            <p:cNvSpPr>
              <a:spLocks noChangeArrowheads="1"/>
            </p:cNvSpPr>
            <p:nvPr/>
          </p:nvSpPr>
          <p:spPr bwMode="auto">
            <a:xfrm>
              <a:off x="3992124"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7</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79" name="文本框 267"/>
            <p:cNvSpPr>
              <a:spLocks noChangeArrowheads="1"/>
            </p:cNvSpPr>
            <p:nvPr/>
          </p:nvSpPr>
          <p:spPr bwMode="auto">
            <a:xfrm>
              <a:off x="4657478"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8</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80" name="文本框 268"/>
            <p:cNvSpPr>
              <a:spLocks noChangeArrowheads="1"/>
            </p:cNvSpPr>
            <p:nvPr/>
          </p:nvSpPr>
          <p:spPr bwMode="auto">
            <a:xfrm>
              <a:off x="5322832"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9</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81" name="文本框 269"/>
            <p:cNvSpPr>
              <a:spLocks noChangeArrowheads="1"/>
            </p:cNvSpPr>
            <p:nvPr/>
          </p:nvSpPr>
          <p:spPr bwMode="auto">
            <a:xfrm>
              <a:off x="5988186"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10</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82" name="文本框 270"/>
            <p:cNvSpPr>
              <a:spLocks noChangeArrowheads="1"/>
            </p:cNvSpPr>
            <p:nvPr/>
          </p:nvSpPr>
          <p:spPr bwMode="auto">
            <a:xfrm>
              <a:off x="6653540"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11</a:t>
              </a:r>
              <a:endParaRPr lang="zh-CN" altLang="en-US" sz="1600">
                <a:solidFill>
                  <a:srgbClr val="FFFFFF"/>
                </a:solidFill>
                <a:latin typeface="华文细黑" pitchFamily="2" charset="-122"/>
                <a:ea typeface="华文细黑" pitchFamily="2" charset="-122"/>
                <a:sym typeface="华文细黑" pitchFamily="2" charset="-122"/>
              </a:endParaRPr>
            </a:p>
          </p:txBody>
        </p:sp>
        <p:sp>
          <p:nvSpPr>
            <p:cNvPr id="26683" name="文本框 271"/>
            <p:cNvSpPr>
              <a:spLocks noChangeArrowheads="1"/>
            </p:cNvSpPr>
            <p:nvPr/>
          </p:nvSpPr>
          <p:spPr bwMode="auto">
            <a:xfrm>
              <a:off x="7318894" y="0"/>
              <a:ext cx="499390" cy="307122"/>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1600">
                  <a:solidFill>
                    <a:srgbClr val="FFFFFF"/>
                  </a:solidFill>
                  <a:latin typeface="华文细黑" pitchFamily="2" charset="-122"/>
                  <a:ea typeface="华文细黑" pitchFamily="2" charset="-122"/>
                  <a:sym typeface="华文细黑" pitchFamily="2" charset="-122"/>
                </a:rPr>
                <a:t>12</a:t>
              </a:r>
              <a:endParaRPr lang="zh-CN" altLang="en-US" sz="1600">
                <a:solidFill>
                  <a:srgbClr val="FFFFFF"/>
                </a:solidFill>
                <a:latin typeface="华文细黑" pitchFamily="2" charset="-122"/>
                <a:ea typeface="华文细黑" pitchFamily="2" charset="-122"/>
                <a:sym typeface="华文细黑" pitchFamily="2" charset="-122"/>
              </a:endParaRPr>
            </a:p>
          </p:txBody>
        </p:sp>
      </p:grpSp>
      <p:sp>
        <p:nvSpPr>
          <p:cNvPr id="14377" name="文本框 315"/>
          <p:cNvSpPr>
            <a:spLocks noChangeArrowheads="1"/>
          </p:cNvSpPr>
          <p:nvPr/>
        </p:nvSpPr>
        <p:spPr bwMode="auto">
          <a:xfrm>
            <a:off x="-236538" y="4718050"/>
            <a:ext cx="1546226" cy="1447800"/>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3600">
                <a:solidFill>
                  <a:srgbClr val="FFFFFF"/>
                </a:solidFill>
                <a:latin typeface="Impact" pitchFamily="34" charset="0"/>
                <a:ea typeface="黑体" pitchFamily="49" charset="-122"/>
                <a:sym typeface="Impact" pitchFamily="34" charset="0"/>
              </a:rPr>
              <a:t>TOTAL</a:t>
            </a:r>
            <a:endParaRPr lang="zh-CN" altLang="en-US" sz="3600">
              <a:solidFill>
                <a:srgbClr val="FFFFFF"/>
              </a:solidFill>
              <a:latin typeface="Impact" pitchFamily="34" charset="0"/>
              <a:ea typeface="黑体" pitchFamily="49" charset="-122"/>
              <a:sym typeface="Impact" pitchFamily="34" charset="0"/>
            </a:endParaRPr>
          </a:p>
        </p:txBody>
      </p:sp>
      <p:sp>
        <p:nvSpPr>
          <p:cNvPr id="14378" name="文本框 317"/>
          <p:cNvSpPr>
            <a:spLocks noChangeArrowheads="1"/>
          </p:cNvSpPr>
          <p:nvPr/>
        </p:nvSpPr>
        <p:spPr bwMode="auto">
          <a:xfrm>
            <a:off x="792163" y="5016500"/>
            <a:ext cx="2892425" cy="790575"/>
          </a:xfrm>
          <a:prstGeom prst="rect">
            <a:avLst/>
          </a:prstGeom>
          <a:noFill/>
          <a:ln w="9525">
            <a:noFill/>
            <a:miter lim="800000"/>
            <a:headEnd/>
            <a:tailEnd/>
          </a:ln>
        </p:spPr>
        <p:txBody>
          <a:bodyPr lIns="0" tIns="0" rIns="0" bIns="0" anchor="ctr"/>
          <a:lstStyle/>
          <a:p>
            <a:pPr algn="ctr" eaLnBrk="1" hangingPunct="1">
              <a:buFont typeface="Arial" pitchFamily="34" charset="0"/>
              <a:buNone/>
            </a:pPr>
            <a:r>
              <a:rPr lang="en-US" altLang="zh-CN" sz="4800">
                <a:solidFill>
                  <a:srgbClr val="FFFF00"/>
                </a:solidFill>
                <a:latin typeface="Impact" pitchFamily="34" charset="0"/>
                <a:ea typeface="华康新综艺W7(P)" pitchFamily="2" charset="-122"/>
                <a:sym typeface="Impact" pitchFamily="34" charset="0"/>
              </a:rPr>
              <a:t>18,1818,00</a:t>
            </a:r>
            <a:endParaRPr lang="zh-CN" altLang="en-US" sz="4800">
              <a:solidFill>
                <a:srgbClr val="FFFF00"/>
              </a:solidFill>
              <a:latin typeface="Impact" pitchFamily="34" charset="0"/>
              <a:ea typeface="华康新综艺W7(P)" pitchFamily="2" charset="-122"/>
              <a:sym typeface="Impact" pitchFamily="34" charset="0"/>
            </a:endParaRPr>
          </a:p>
        </p:txBody>
      </p:sp>
      <p:sp>
        <p:nvSpPr>
          <p:cNvPr id="14379" name="文本框 323"/>
          <p:cNvSpPr>
            <a:spLocks noChangeArrowheads="1"/>
          </p:cNvSpPr>
          <p:nvPr/>
        </p:nvSpPr>
        <p:spPr bwMode="auto">
          <a:xfrm>
            <a:off x="4070350" y="5080000"/>
            <a:ext cx="4743450" cy="1014413"/>
          </a:xfrm>
          <a:prstGeom prst="rect">
            <a:avLst/>
          </a:prstGeom>
          <a:noFill/>
          <a:ln w="9525">
            <a:noFill/>
            <a:miter lim="800000"/>
            <a:headEnd/>
            <a:tailEnd/>
          </a:ln>
        </p:spPr>
        <p:txBody>
          <a:bodyPr lIns="0" tIns="0" rIns="0" bIns="0"/>
          <a:lstStyle/>
          <a:p>
            <a:pPr algn="just" eaLnBrk="1" hangingPunct="1">
              <a:lnSpc>
                <a:spcPct val="120000"/>
              </a:lnSpc>
              <a:buFont typeface="Arial" pitchFamily="34" charset="0"/>
              <a:buNone/>
            </a:pPr>
            <a:r>
              <a:rPr lang="zh-CN" altLang="en-US" sz="1600">
                <a:solidFill>
                  <a:srgbClr val="FFFFFF"/>
                </a:solidFill>
                <a:latin typeface="宋体" pitchFamily="2" charset="-122"/>
                <a:ea typeface="宋体" pitchFamily="2" charset="-122"/>
                <a:sym typeface="宋体" pitchFamily="2" charset="-122"/>
              </a:rPr>
              <a:t>此处输入您的文本，或者复制您的文本粘贴到此处</a:t>
            </a:r>
            <a:r>
              <a:rPr lang="en-US" altLang="zh-CN" sz="1600">
                <a:solidFill>
                  <a:srgbClr val="FFFFFF"/>
                </a:solidFill>
                <a:latin typeface="宋体" pitchFamily="2" charset="-122"/>
                <a:ea typeface="宋体" pitchFamily="2" charset="-122"/>
                <a:sym typeface="宋体" pitchFamily="2" charset="-122"/>
              </a:rPr>
              <a:t>.</a:t>
            </a:r>
            <a:r>
              <a:rPr lang="zh-CN" altLang="en-US" sz="1600">
                <a:solidFill>
                  <a:srgbClr val="FFFFFF"/>
                </a:solidFill>
                <a:latin typeface="宋体" pitchFamily="2" charset="-122"/>
                <a:ea typeface="宋体" pitchFamily="2" charset="-122"/>
                <a:sym typeface="宋体" pitchFamily="2" charset="-122"/>
              </a:rPr>
              <a:t>此处输入您的文本，或者复制您的文本粘贴到此处</a:t>
            </a:r>
            <a:r>
              <a:rPr lang="en-US" altLang="zh-CN" sz="1600">
                <a:solidFill>
                  <a:srgbClr val="FFFFFF"/>
                </a:solidFill>
                <a:latin typeface="宋体" pitchFamily="2" charset="-122"/>
                <a:ea typeface="宋体" pitchFamily="2" charset="-122"/>
                <a:sym typeface="宋体" pitchFamily="2" charset="-122"/>
              </a:rPr>
              <a:t>.</a:t>
            </a:r>
            <a:r>
              <a:rPr lang="zh-CN" altLang="en-US" sz="1600">
                <a:solidFill>
                  <a:srgbClr val="FFFFFF"/>
                </a:solidFill>
                <a:latin typeface="宋体" pitchFamily="2" charset="-122"/>
                <a:ea typeface="宋体" pitchFamily="2" charset="-122"/>
                <a:sym typeface="宋体" pitchFamily="2" charset="-122"/>
              </a:rPr>
              <a:t>此处输入您的文本</a:t>
            </a:r>
            <a:r>
              <a:rPr lang="en-US" altLang="zh-CN" sz="1600">
                <a:solidFill>
                  <a:srgbClr val="FFFFFF"/>
                </a:solidFill>
                <a:latin typeface="宋体" pitchFamily="2" charset="-122"/>
                <a:ea typeface="宋体" pitchFamily="2" charset="-122"/>
                <a:sym typeface="宋体" pitchFamily="2" charset="-122"/>
              </a:rPr>
              <a:t>.</a:t>
            </a:r>
            <a:endParaRPr lang="zh-CN" altLang="en-US" sz="1600">
              <a:solidFill>
                <a:srgbClr val="FFFFFF"/>
              </a:solidFill>
              <a:latin typeface="宋体" pitchFamily="2" charset="-122"/>
              <a:ea typeface="宋体" pitchFamily="2" charset="-122"/>
              <a:sym typeface="宋体" pitchFamily="2" charset="-122"/>
            </a:endParaRPr>
          </a:p>
        </p:txBody>
      </p:sp>
      <p:sp>
        <p:nvSpPr>
          <p:cNvPr id="14380" name="直接连接符 21"/>
          <p:cNvSpPr>
            <a:spLocks noChangeShapeType="1"/>
          </p:cNvSpPr>
          <p:nvPr/>
        </p:nvSpPr>
        <p:spPr bwMode="auto">
          <a:xfrm>
            <a:off x="3867150" y="5143500"/>
            <a:ext cx="0" cy="790575"/>
          </a:xfrm>
          <a:prstGeom prst="line">
            <a:avLst/>
          </a:prstGeom>
          <a:noFill/>
          <a:ln w="41275">
            <a:solidFill>
              <a:srgbClr val="FFFFFF">
                <a:alpha val="69019"/>
              </a:srgbClr>
            </a:solidFill>
            <a:bevel/>
            <a:headEnd/>
            <a:tailEnd/>
          </a:ln>
        </p:spPr>
        <p:txBody>
          <a:bodyPr/>
          <a:lstStyle/>
          <a:p>
            <a:endParaRPr lang="zh-CN" altLang="en-US"/>
          </a:p>
        </p:txBody>
      </p:sp>
      <p:sp>
        <p:nvSpPr>
          <p:cNvPr id="14381" name="KSO_Shape"/>
          <p:cNvSpPr>
            <a:spLocks noChangeArrowheads="1"/>
          </p:cNvSpPr>
          <p:nvPr/>
        </p:nvSpPr>
        <p:spPr bwMode="auto">
          <a:xfrm>
            <a:off x="6969125" y="2838450"/>
            <a:ext cx="565150" cy="446088"/>
          </a:xfrm>
          <a:prstGeom prst="wedgeEllipseCallout">
            <a:avLst>
              <a:gd name="adj1" fmla="val -25046"/>
              <a:gd name="adj2" fmla="val 65694"/>
            </a:avLst>
          </a:prstGeom>
          <a:solidFill>
            <a:srgbClr val="0C0C0C"/>
          </a:solidFill>
          <a:ln w="25400">
            <a:noFill/>
            <a:miter lim="800000"/>
            <a:headEnd/>
            <a:tailEnd/>
          </a:ln>
        </p:spPr>
        <p:txBody>
          <a:bodyPr lIns="0" tIns="0" rIns="0" bIns="0" anchor="ctr"/>
          <a:lstStyle/>
          <a:p>
            <a:pPr algn="ctr" eaLnBrk="1" hangingPunct="1">
              <a:buFont typeface="Arial" pitchFamily="34" charset="0"/>
              <a:buNone/>
            </a:pPr>
            <a:r>
              <a:rPr lang="en-US" altLang="zh-CN" sz="1600" b="1">
                <a:solidFill>
                  <a:srgbClr val="FFFFFF"/>
                </a:solidFill>
                <a:latin typeface="华文细黑" pitchFamily="2" charset="-122"/>
                <a:ea typeface="华文细黑" pitchFamily="2" charset="-122"/>
                <a:sym typeface="华文细黑" pitchFamily="2" charset="-122"/>
              </a:rPr>
              <a:t>70</a:t>
            </a:r>
            <a:endParaRPr lang="zh-CN" altLang="en-US" sz="1600" b="1">
              <a:solidFill>
                <a:srgbClr val="FFFFFF"/>
              </a:solidFill>
              <a:latin typeface="华文细黑" pitchFamily="2" charset="-122"/>
              <a:ea typeface="华文细黑" pitchFamily="2" charset="-122"/>
              <a:sym typeface="华文细黑" pitchFamily="2" charset="-122"/>
            </a:endParaRPr>
          </a:p>
        </p:txBody>
      </p:sp>
      <p:sp>
        <p:nvSpPr>
          <p:cNvPr id="14382" name="KSO_Shape"/>
          <p:cNvSpPr>
            <a:spLocks noChangeArrowheads="1"/>
          </p:cNvSpPr>
          <p:nvPr/>
        </p:nvSpPr>
        <p:spPr bwMode="auto">
          <a:xfrm>
            <a:off x="4948238" y="1054100"/>
            <a:ext cx="565150" cy="446088"/>
          </a:xfrm>
          <a:prstGeom prst="wedgeEllipseCallout">
            <a:avLst>
              <a:gd name="adj1" fmla="val -25046"/>
              <a:gd name="adj2" fmla="val 65694"/>
            </a:avLst>
          </a:prstGeom>
          <a:solidFill>
            <a:srgbClr val="FF0000"/>
          </a:solidFill>
          <a:ln w="25400">
            <a:noFill/>
            <a:miter lim="800000"/>
            <a:headEnd/>
            <a:tailEnd/>
          </a:ln>
        </p:spPr>
        <p:txBody>
          <a:bodyPr lIns="0" tIns="0" rIns="0" bIns="0" anchor="ctr"/>
          <a:lstStyle/>
          <a:p>
            <a:pPr algn="ctr" eaLnBrk="1" hangingPunct="1">
              <a:buFont typeface="Arial" pitchFamily="34" charset="0"/>
              <a:buNone/>
            </a:pPr>
            <a:r>
              <a:rPr lang="en-US" altLang="zh-CN" sz="1600" b="1">
                <a:solidFill>
                  <a:srgbClr val="FFFFFF"/>
                </a:solidFill>
                <a:latin typeface="华文细黑" pitchFamily="2" charset="-122"/>
                <a:ea typeface="华文细黑" pitchFamily="2" charset="-122"/>
                <a:sym typeface="华文细黑" pitchFamily="2" charset="-122"/>
              </a:rPr>
              <a:t>240</a:t>
            </a:r>
            <a:endParaRPr lang="zh-CN" altLang="en-US" sz="1600" b="1">
              <a:solidFill>
                <a:srgbClr val="FFFFFF"/>
              </a:solidFill>
              <a:latin typeface="华文细黑" pitchFamily="2" charset="-122"/>
              <a:ea typeface="华文细黑" pitchFamily="2" charset="-122"/>
              <a:sym typeface="华文细黑" pitchFamily="2" charset="-122"/>
            </a:endParaRPr>
          </a:p>
        </p:txBody>
      </p:sp>
      <p:grpSp>
        <p:nvGrpSpPr>
          <p:cNvPr id="5" name="组合 24"/>
          <p:cNvGrpSpPr>
            <a:grpSpLocks/>
          </p:cNvGrpSpPr>
          <p:nvPr/>
        </p:nvGrpSpPr>
        <p:grpSpPr bwMode="auto">
          <a:xfrm>
            <a:off x="1022350" y="1666875"/>
            <a:ext cx="7685088" cy="2725738"/>
            <a:chOff x="0" y="0"/>
            <a:chExt cx="7684541" cy="2725941"/>
          </a:xfrm>
        </p:grpSpPr>
        <p:sp>
          <p:nvSpPr>
            <p:cNvPr id="26660" name="矩形 25"/>
            <p:cNvSpPr>
              <a:spLocks noChangeArrowheads="1"/>
            </p:cNvSpPr>
            <p:nvPr/>
          </p:nvSpPr>
          <p:spPr bwMode="auto">
            <a:xfrm>
              <a:off x="0" y="1121492"/>
              <a:ext cx="364705" cy="1556731"/>
            </a:xfrm>
            <a:prstGeom prst="rect">
              <a:avLst/>
            </a:prstGeom>
            <a:solidFill>
              <a:srgbClr val="D8D8D8"/>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1" name="矩形 26"/>
            <p:cNvSpPr>
              <a:spLocks noChangeArrowheads="1"/>
            </p:cNvSpPr>
            <p:nvPr/>
          </p:nvSpPr>
          <p:spPr bwMode="auto">
            <a:xfrm>
              <a:off x="665440" y="1452639"/>
              <a:ext cx="364705" cy="1225584"/>
            </a:xfrm>
            <a:prstGeom prst="rect">
              <a:avLst/>
            </a:prstGeom>
            <a:solidFill>
              <a:srgbClr val="3F3F3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2" name="矩形 27"/>
            <p:cNvSpPr>
              <a:spLocks noChangeArrowheads="1"/>
            </p:cNvSpPr>
            <p:nvPr/>
          </p:nvSpPr>
          <p:spPr bwMode="auto">
            <a:xfrm>
              <a:off x="1330880" y="663838"/>
              <a:ext cx="364705" cy="2014385"/>
            </a:xfrm>
            <a:prstGeom prst="rect">
              <a:avLst/>
            </a:prstGeom>
            <a:solidFill>
              <a:srgbClr val="FF000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3" name="矩形 28"/>
            <p:cNvSpPr>
              <a:spLocks noChangeArrowheads="1"/>
            </p:cNvSpPr>
            <p:nvPr/>
          </p:nvSpPr>
          <p:spPr bwMode="auto">
            <a:xfrm>
              <a:off x="1996320" y="1294401"/>
              <a:ext cx="364705" cy="1431540"/>
            </a:xfrm>
            <a:prstGeom prst="rect">
              <a:avLst/>
            </a:prstGeom>
            <a:solidFill>
              <a:srgbClr val="59595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4" name="矩形 29"/>
            <p:cNvSpPr>
              <a:spLocks noChangeArrowheads="1"/>
            </p:cNvSpPr>
            <p:nvPr/>
          </p:nvSpPr>
          <p:spPr bwMode="auto">
            <a:xfrm>
              <a:off x="2661760" y="349676"/>
              <a:ext cx="364705" cy="2328547"/>
            </a:xfrm>
            <a:prstGeom prst="rect">
              <a:avLst/>
            </a:prstGeom>
            <a:solidFill>
              <a:srgbClr val="FF000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5" name="矩形 30"/>
            <p:cNvSpPr>
              <a:spLocks noChangeArrowheads="1"/>
            </p:cNvSpPr>
            <p:nvPr/>
          </p:nvSpPr>
          <p:spPr bwMode="auto">
            <a:xfrm>
              <a:off x="3327200" y="966028"/>
              <a:ext cx="364705" cy="1712195"/>
            </a:xfrm>
            <a:prstGeom prst="rect">
              <a:avLst/>
            </a:prstGeom>
            <a:solidFill>
              <a:srgbClr val="D8D8D8"/>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6" name="矩形 31"/>
            <p:cNvSpPr>
              <a:spLocks noChangeArrowheads="1"/>
            </p:cNvSpPr>
            <p:nvPr/>
          </p:nvSpPr>
          <p:spPr bwMode="auto">
            <a:xfrm>
              <a:off x="3992640" y="0"/>
              <a:ext cx="364705" cy="2678223"/>
            </a:xfrm>
            <a:prstGeom prst="rect">
              <a:avLst/>
            </a:prstGeom>
            <a:solidFill>
              <a:srgbClr val="FF000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7" name="矩形 32"/>
            <p:cNvSpPr>
              <a:spLocks noChangeArrowheads="1"/>
            </p:cNvSpPr>
            <p:nvPr/>
          </p:nvSpPr>
          <p:spPr bwMode="auto">
            <a:xfrm>
              <a:off x="4658080" y="866320"/>
              <a:ext cx="364705" cy="1811903"/>
            </a:xfrm>
            <a:prstGeom prst="rect">
              <a:avLst/>
            </a:prstGeom>
            <a:solidFill>
              <a:srgbClr val="D8D8D8"/>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8" name="矩形 33"/>
            <p:cNvSpPr>
              <a:spLocks noChangeArrowheads="1"/>
            </p:cNvSpPr>
            <p:nvPr/>
          </p:nvSpPr>
          <p:spPr bwMode="auto">
            <a:xfrm>
              <a:off x="5323520" y="521622"/>
              <a:ext cx="364705" cy="2156602"/>
            </a:xfrm>
            <a:prstGeom prst="rect">
              <a:avLst/>
            </a:prstGeom>
            <a:solidFill>
              <a:srgbClr val="FF000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69" name="矩形 34"/>
            <p:cNvSpPr>
              <a:spLocks noChangeArrowheads="1"/>
            </p:cNvSpPr>
            <p:nvPr/>
          </p:nvSpPr>
          <p:spPr bwMode="auto">
            <a:xfrm>
              <a:off x="5988960" y="1903525"/>
              <a:ext cx="364705" cy="774698"/>
            </a:xfrm>
            <a:prstGeom prst="rect">
              <a:avLst/>
            </a:prstGeom>
            <a:solidFill>
              <a:srgbClr val="0C0C0C"/>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70" name="矩形 35"/>
            <p:cNvSpPr>
              <a:spLocks noChangeArrowheads="1"/>
            </p:cNvSpPr>
            <p:nvPr/>
          </p:nvSpPr>
          <p:spPr bwMode="auto">
            <a:xfrm>
              <a:off x="6654400" y="1040346"/>
              <a:ext cx="364705" cy="1637878"/>
            </a:xfrm>
            <a:prstGeom prst="rect">
              <a:avLst/>
            </a:prstGeom>
            <a:solidFill>
              <a:srgbClr val="D8D8D8"/>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71" name="矩形 36"/>
            <p:cNvSpPr>
              <a:spLocks noChangeArrowheads="1"/>
            </p:cNvSpPr>
            <p:nvPr/>
          </p:nvSpPr>
          <p:spPr bwMode="auto">
            <a:xfrm>
              <a:off x="7319836" y="640434"/>
              <a:ext cx="364705" cy="2037789"/>
            </a:xfrm>
            <a:prstGeom prst="rect">
              <a:avLst/>
            </a:prstGeom>
            <a:solidFill>
              <a:srgbClr val="FF000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14396" name="直接连接符 44"/>
          <p:cNvSpPr>
            <a:spLocks noChangeShapeType="1"/>
          </p:cNvSpPr>
          <p:nvPr/>
        </p:nvSpPr>
        <p:spPr bwMode="auto">
          <a:xfrm flipV="1">
            <a:off x="9426575" y="5241925"/>
            <a:ext cx="1296988" cy="1588"/>
          </a:xfrm>
          <a:prstGeom prst="line">
            <a:avLst/>
          </a:prstGeom>
          <a:noFill/>
          <a:ln w="38100">
            <a:solidFill>
              <a:srgbClr val="4BACC6"/>
            </a:solidFill>
            <a:bevel/>
            <a:headEnd/>
            <a:tailEnd/>
          </a:ln>
        </p:spPr>
        <p:txBody>
          <a:bodyPr/>
          <a:lstStyle/>
          <a:p>
            <a:endParaRPr lang="zh-CN" altLang="en-US"/>
          </a:p>
        </p:txBody>
      </p:sp>
      <p:sp>
        <p:nvSpPr>
          <p:cNvPr id="14397" name="直接连接符 49"/>
          <p:cNvSpPr>
            <a:spLocks noChangeShapeType="1"/>
          </p:cNvSpPr>
          <p:nvPr/>
        </p:nvSpPr>
        <p:spPr bwMode="auto">
          <a:xfrm flipV="1">
            <a:off x="10707688" y="4430713"/>
            <a:ext cx="0" cy="812800"/>
          </a:xfrm>
          <a:prstGeom prst="line">
            <a:avLst/>
          </a:prstGeom>
          <a:noFill/>
          <a:ln w="38100">
            <a:solidFill>
              <a:srgbClr val="4BACC6"/>
            </a:solidFill>
            <a:bevel/>
            <a:headEnd/>
            <a:tailEnd/>
          </a:ln>
        </p:spPr>
        <p:txBody>
          <a:bodyPr/>
          <a:lstStyle/>
          <a:p>
            <a:endParaRPr lang="zh-CN" altLang="en-US"/>
          </a:p>
        </p:txBody>
      </p:sp>
      <p:sp>
        <p:nvSpPr>
          <p:cNvPr id="14398" name="文本框 323"/>
          <p:cNvSpPr>
            <a:spLocks noChangeArrowheads="1"/>
          </p:cNvSpPr>
          <p:nvPr/>
        </p:nvSpPr>
        <p:spPr bwMode="auto">
          <a:xfrm>
            <a:off x="9383713" y="2047875"/>
            <a:ext cx="2547937" cy="2297113"/>
          </a:xfrm>
          <a:prstGeom prst="rect">
            <a:avLst/>
          </a:prstGeom>
          <a:noFill/>
          <a:ln w="9525">
            <a:noFill/>
            <a:miter lim="800000"/>
            <a:headEnd/>
            <a:tailEnd/>
          </a:ln>
        </p:spPr>
        <p:txBody>
          <a:bodyPr lIns="0" tIns="0" rIns="0" bIns="0"/>
          <a:lstStyle/>
          <a:p>
            <a:pPr algn="just" eaLnBrk="1" hangingPunct="1">
              <a:lnSpc>
                <a:spcPct val="120000"/>
              </a:lnSpc>
              <a:buFont typeface="Arial" pitchFamily="34" charset="0"/>
              <a:buNone/>
            </a:pPr>
            <a:r>
              <a:rPr lang="zh-CN" altLang="en-US" sz="1800">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800">
                <a:solidFill>
                  <a:srgbClr val="000000"/>
                </a:solidFill>
                <a:latin typeface="Adobe 黑体 Std R" pitchFamily="34" charset="-122"/>
                <a:ea typeface="Adobe 黑体 Std R" pitchFamily="34" charset="-122"/>
                <a:sym typeface="Adobe 黑体 Std R" pitchFamily="34" charset="-122"/>
              </a:rPr>
              <a:t>.</a:t>
            </a:r>
            <a:r>
              <a:rPr lang="zh-CN" altLang="en-US" sz="1800">
                <a:solidFill>
                  <a:srgbClr val="000000"/>
                </a:solidFill>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800">
                <a:solidFill>
                  <a:srgbClr val="000000"/>
                </a:solidFill>
                <a:latin typeface="Adobe 黑体 Std R" pitchFamily="34" charset="-122"/>
                <a:ea typeface="Adobe 黑体 Std R" pitchFamily="34" charset="-122"/>
                <a:sym typeface="Adobe 黑体 Std R" pitchFamily="34" charset="-122"/>
              </a:rPr>
              <a:t>.</a:t>
            </a:r>
            <a:r>
              <a:rPr lang="zh-CN" altLang="en-US" sz="1800">
                <a:solidFill>
                  <a:srgbClr val="000000"/>
                </a:solidFill>
                <a:latin typeface="Adobe 黑体 Std R" pitchFamily="34" charset="-122"/>
                <a:ea typeface="Adobe 黑体 Std R" pitchFamily="34" charset="-122"/>
                <a:sym typeface="Adobe 黑体 Std R" pitchFamily="34" charset="-122"/>
              </a:rPr>
              <a:t>此处输入您的文本</a:t>
            </a:r>
            <a:r>
              <a:rPr lang="en-US" altLang="zh-CN" sz="1800">
                <a:solidFill>
                  <a:srgbClr val="000000"/>
                </a:solidFill>
                <a:latin typeface="Adobe 黑体 Std R" pitchFamily="34" charset="-122"/>
                <a:ea typeface="Adobe 黑体 Std R" pitchFamily="34" charset="-122"/>
                <a:sym typeface="Adobe 黑体 Std R" pitchFamily="34" charset="-122"/>
              </a:rPr>
              <a:t>.</a:t>
            </a:r>
            <a:endParaRPr lang="zh-CN" altLang="en-US" sz="1800">
              <a:solidFill>
                <a:srgbClr val="000000"/>
              </a:solidFill>
              <a:latin typeface="Adobe 黑体 Std R" pitchFamily="34" charset="-122"/>
              <a:ea typeface="Adobe 黑体 Std R" pitchFamily="34" charset="-122"/>
              <a:sym typeface="Adobe 黑体 Std R" pitchFamily="34" charset="-122"/>
            </a:endParaRPr>
          </a:p>
        </p:txBody>
      </p:sp>
    </p:spTree>
    <p:custDataLst>
      <p:tags r:id="rId1"/>
    </p:custDataLst>
  </p:cSld>
  <p:clrMapOvr>
    <a:masterClrMapping/>
  </p:clrMapOvr>
  <p:transition advTm="939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61"/>
                                        </p:tgtEl>
                                        <p:attrNameLst>
                                          <p:attrName>style.visibility</p:attrName>
                                        </p:attrNameLst>
                                      </p:cBhvr>
                                      <p:to>
                                        <p:strVal val="visible"/>
                                      </p:to>
                                    </p:set>
                                    <p:anim calcmode="lin" valueType="num">
                                      <p:cBhvr>
                                        <p:cTn id="7" dur="500" fill="hold"/>
                                        <p:tgtEl>
                                          <p:spTgt spid="14361"/>
                                        </p:tgtEl>
                                        <p:attrNameLst>
                                          <p:attrName>ppt_x</p:attrName>
                                        </p:attrNameLst>
                                      </p:cBhvr>
                                      <p:tavLst>
                                        <p:tav tm="0">
                                          <p:val>
                                            <p:strVal val="0-#ppt_w/2"/>
                                          </p:val>
                                        </p:tav>
                                        <p:tav tm="100000">
                                          <p:val>
                                            <p:strVal val="#ppt_x"/>
                                          </p:val>
                                        </p:tav>
                                      </p:tavLst>
                                    </p:anim>
                                    <p:anim calcmode="lin" valueType="num">
                                      <p:cBhvr>
                                        <p:cTn id="8" dur="500" fill="hold"/>
                                        <p:tgtEl>
                                          <p:spTgt spid="1436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62"/>
                                        </p:tgtEl>
                                        <p:attrNameLst>
                                          <p:attrName>style.visibility</p:attrName>
                                        </p:attrNameLst>
                                      </p:cBhvr>
                                      <p:to>
                                        <p:strVal val="visible"/>
                                      </p:to>
                                    </p:set>
                                    <p:anim calcmode="lin" valueType="num">
                                      <p:cBhvr>
                                        <p:cTn id="11" dur="500" fill="hold"/>
                                        <p:tgtEl>
                                          <p:spTgt spid="14362"/>
                                        </p:tgtEl>
                                        <p:attrNameLst>
                                          <p:attrName>ppt_x</p:attrName>
                                        </p:attrNameLst>
                                      </p:cBhvr>
                                      <p:tavLst>
                                        <p:tav tm="0">
                                          <p:val>
                                            <p:strVal val="0-#ppt_w/2"/>
                                          </p:val>
                                        </p:tav>
                                        <p:tav tm="100000">
                                          <p:val>
                                            <p:strVal val="#ppt_x"/>
                                          </p:val>
                                        </p:tav>
                                      </p:tavLst>
                                    </p:anim>
                                    <p:anim calcmode="lin" valueType="num">
                                      <p:cBhvr>
                                        <p:cTn id="12" dur="500" fill="hold"/>
                                        <p:tgtEl>
                                          <p:spTgt spid="14362"/>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4360"/>
                                        </p:tgtEl>
                                        <p:attrNameLst>
                                          <p:attrName>style.visibility</p:attrName>
                                        </p:attrNameLst>
                                      </p:cBhvr>
                                      <p:to>
                                        <p:strVal val="visible"/>
                                      </p:to>
                                    </p:set>
                                    <p:anim calcmode="lin" valueType="num">
                                      <p:cBhvr>
                                        <p:cTn id="17" dur="500" fill="hold"/>
                                        <p:tgtEl>
                                          <p:spTgt spid="1436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4360"/>
                                        </p:tgtEl>
                                        <p:attrNameLst>
                                          <p:attrName>ppt_y</p:attrName>
                                        </p:attrNameLst>
                                      </p:cBhvr>
                                      <p:tavLst>
                                        <p:tav tm="0">
                                          <p:val>
                                            <p:strVal val="#ppt_y"/>
                                          </p:val>
                                        </p:tav>
                                        <p:tav tm="100000">
                                          <p:val>
                                            <p:strVal val="#ppt_y"/>
                                          </p:val>
                                        </p:tav>
                                      </p:tavLst>
                                    </p:anim>
                                    <p:anim calcmode="lin" valueType="num">
                                      <p:cBhvr>
                                        <p:cTn id="19" dur="500" fill="hold"/>
                                        <p:tgtEl>
                                          <p:spTgt spid="1436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4360"/>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436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0-#ppt_w/2"/>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4363"/>
                                        </p:tgtEl>
                                        <p:attrNameLst>
                                          <p:attrName>style.visibility</p:attrName>
                                        </p:attrNameLst>
                                      </p:cBhvr>
                                      <p:to>
                                        <p:strVal val="visible"/>
                                      </p:to>
                                    </p:set>
                                    <p:anim calcmode="lin" valueType="num">
                                      <p:cBhvr>
                                        <p:cTn id="30" dur="500" fill="hold"/>
                                        <p:tgtEl>
                                          <p:spTgt spid="14363"/>
                                        </p:tgtEl>
                                        <p:attrNameLst>
                                          <p:attrName>ppt_x</p:attrName>
                                        </p:attrNameLst>
                                      </p:cBhvr>
                                      <p:tavLst>
                                        <p:tav tm="0">
                                          <p:val>
                                            <p:strVal val="1+#ppt_w/2"/>
                                          </p:val>
                                        </p:tav>
                                        <p:tav tm="100000">
                                          <p:val>
                                            <p:strVal val="#ppt_x"/>
                                          </p:val>
                                        </p:tav>
                                      </p:tavLst>
                                    </p:anim>
                                    <p:anim calcmode="lin" valueType="num">
                                      <p:cBhvr>
                                        <p:cTn id="31" dur="500" fill="hold"/>
                                        <p:tgtEl>
                                          <p:spTgt spid="14363"/>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filter="wipe(down)">
                                      <p:cBhvr>
                                        <p:cTn id="36" dur="1500"/>
                                        <p:tgtEl>
                                          <p:spTgt spid="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382"/>
                                        </p:tgtEl>
                                        <p:attrNameLst>
                                          <p:attrName>style.visibility</p:attrName>
                                        </p:attrNameLst>
                                      </p:cBhvr>
                                      <p:to>
                                        <p:strVal val="visible"/>
                                      </p:to>
                                    </p:set>
                                    <p:animEffect filter="fade">
                                      <p:cBhvr>
                                        <p:cTn id="41" dur="500"/>
                                        <p:tgtEl>
                                          <p:spTgt spid="1438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381"/>
                                        </p:tgtEl>
                                        <p:attrNameLst>
                                          <p:attrName>style.visibility</p:attrName>
                                        </p:attrNameLst>
                                      </p:cBhvr>
                                      <p:to>
                                        <p:strVal val="visible"/>
                                      </p:to>
                                    </p:set>
                                    <p:animEffect filter="fade">
                                      <p:cBhvr>
                                        <p:cTn id="46" dur="500"/>
                                        <p:tgtEl>
                                          <p:spTgt spid="1438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4377"/>
                                        </p:tgtEl>
                                        <p:attrNameLst>
                                          <p:attrName>style.visibility</p:attrName>
                                        </p:attrNameLst>
                                      </p:cBhvr>
                                      <p:to>
                                        <p:strVal val="visible"/>
                                      </p:to>
                                    </p:set>
                                    <p:animEffect filter="fade">
                                      <p:cBhvr>
                                        <p:cTn id="51" dur="1000"/>
                                        <p:tgtEl>
                                          <p:spTgt spid="14377"/>
                                        </p:tgtEl>
                                      </p:cBhvr>
                                    </p:animEffect>
                                    <p:anim calcmode="lin" valueType="num">
                                      <p:cBhvr>
                                        <p:cTn id="52" dur="1000" fill="hold"/>
                                        <p:tgtEl>
                                          <p:spTgt spid="14377"/>
                                        </p:tgtEl>
                                        <p:attrNameLst>
                                          <p:attrName>ppt_x</p:attrName>
                                        </p:attrNameLst>
                                      </p:cBhvr>
                                      <p:tavLst>
                                        <p:tav tm="0">
                                          <p:val>
                                            <p:strVal val="#ppt_x"/>
                                          </p:val>
                                        </p:tav>
                                        <p:tav tm="100000">
                                          <p:val>
                                            <p:strVal val="#ppt_x"/>
                                          </p:val>
                                        </p:tav>
                                      </p:tavLst>
                                    </p:anim>
                                    <p:anim calcmode="lin" valueType="num">
                                      <p:cBhvr>
                                        <p:cTn id="53" dur="1000" fill="hold"/>
                                        <p:tgtEl>
                                          <p:spTgt spid="14377"/>
                                        </p:tgtEl>
                                        <p:attrNameLst>
                                          <p:attrName>ppt_y</p:attrName>
                                        </p:attrNameLst>
                                      </p:cBhvr>
                                      <p:tavLst>
                                        <p:tav tm="0">
                                          <p:val>
                                            <p:strVal val="#ppt_y+.1"/>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1" presetClass="entr" presetSubtype="0" fill="hold" grpId="0" nodeType="clickEffect">
                                  <p:stCondLst>
                                    <p:cond delay="0"/>
                                  </p:stCondLst>
                                  <p:iterate type="lt">
                                    <p:tmAbs val="200"/>
                                  </p:iterate>
                                  <p:childTnLst>
                                    <p:set>
                                      <p:cBhvr>
                                        <p:cTn id="57" dur="1" fill="hold">
                                          <p:stCondLst>
                                            <p:cond delay="0"/>
                                          </p:stCondLst>
                                        </p:cTn>
                                        <p:tgtEl>
                                          <p:spTgt spid="14378"/>
                                        </p:tgtEl>
                                        <p:attrNameLst>
                                          <p:attrName>style.visibility</p:attrName>
                                        </p:attrNameLst>
                                      </p:cBhvr>
                                      <p:to>
                                        <p:strVal val="visible"/>
                                      </p:to>
                                    </p:set>
                                  </p:childTnLst>
                                </p:cTn>
                              </p:par>
                            </p:childTnLst>
                          </p:cTn>
                        </p:par>
                      </p:childTnLst>
                    </p:cTn>
                  </p:par>
                  <p:par>
                    <p:cTn id="58" fill="hold" nodeType="clickPar">
                      <p:stCondLst>
                        <p:cond delay="indefinite"/>
                      </p:stCondLst>
                      <p:childTnLst>
                        <p:par>
                          <p:cTn id="59" fill="hold" nodeType="withGroup">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4380"/>
                                        </p:tgtEl>
                                        <p:attrNameLst>
                                          <p:attrName>style.visibility</p:attrName>
                                        </p:attrNameLst>
                                      </p:cBhvr>
                                      <p:to>
                                        <p:strVal val="visible"/>
                                      </p:to>
                                    </p:set>
                                    <p:animEffect filter="fade">
                                      <p:cBhvr>
                                        <p:cTn id="62" dur="1000"/>
                                        <p:tgtEl>
                                          <p:spTgt spid="14380"/>
                                        </p:tgtEl>
                                      </p:cBhvr>
                                    </p:animEffect>
                                    <p:anim calcmode="lin" valueType="num">
                                      <p:cBhvr>
                                        <p:cTn id="63" dur="1000" fill="hold"/>
                                        <p:tgtEl>
                                          <p:spTgt spid="14380"/>
                                        </p:tgtEl>
                                        <p:attrNameLst>
                                          <p:attrName>ppt_x</p:attrName>
                                        </p:attrNameLst>
                                      </p:cBhvr>
                                      <p:tavLst>
                                        <p:tav tm="0">
                                          <p:val>
                                            <p:strVal val="#ppt_x"/>
                                          </p:val>
                                        </p:tav>
                                        <p:tav tm="100000">
                                          <p:val>
                                            <p:strVal val="#ppt_x"/>
                                          </p:val>
                                        </p:tav>
                                      </p:tavLst>
                                    </p:anim>
                                    <p:anim calcmode="lin" valueType="num">
                                      <p:cBhvr>
                                        <p:cTn id="64" dur="1000" fill="hold"/>
                                        <p:tgtEl>
                                          <p:spTgt spid="1438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379"/>
                                        </p:tgtEl>
                                        <p:attrNameLst>
                                          <p:attrName>style.visibility</p:attrName>
                                        </p:attrNameLst>
                                      </p:cBhvr>
                                      <p:to>
                                        <p:strVal val="visible"/>
                                      </p:to>
                                    </p:set>
                                    <p:animEffect filter="fade">
                                      <p:cBhvr>
                                        <p:cTn id="67" dur="1000"/>
                                        <p:tgtEl>
                                          <p:spTgt spid="14379"/>
                                        </p:tgtEl>
                                      </p:cBhvr>
                                    </p:animEffect>
                                    <p:anim calcmode="lin" valueType="num">
                                      <p:cBhvr>
                                        <p:cTn id="68" dur="1000" fill="hold"/>
                                        <p:tgtEl>
                                          <p:spTgt spid="14379"/>
                                        </p:tgtEl>
                                        <p:attrNameLst>
                                          <p:attrName>ppt_x</p:attrName>
                                        </p:attrNameLst>
                                      </p:cBhvr>
                                      <p:tavLst>
                                        <p:tav tm="0">
                                          <p:val>
                                            <p:strVal val="#ppt_x"/>
                                          </p:val>
                                        </p:tav>
                                        <p:tav tm="100000">
                                          <p:val>
                                            <p:strVal val="#ppt_x"/>
                                          </p:val>
                                        </p:tav>
                                      </p:tavLst>
                                    </p:anim>
                                    <p:anim calcmode="lin" valueType="num">
                                      <p:cBhvr>
                                        <p:cTn id="69" dur="1000" fill="hold"/>
                                        <p:tgtEl>
                                          <p:spTgt spid="14379"/>
                                        </p:tgtEl>
                                        <p:attrNameLst>
                                          <p:attrName>ppt_y</p:attrName>
                                        </p:attrNameLst>
                                      </p:cBhvr>
                                      <p:tavLst>
                                        <p:tav tm="0">
                                          <p:val>
                                            <p:strVal val="#ppt_y+.1"/>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1" nodeType="clickEffect">
                                  <p:stCondLst>
                                    <p:cond delay="0"/>
                                  </p:stCondLst>
                                  <p:childTnLst>
                                    <p:set>
                                      <p:cBhvr>
                                        <p:cTn id="73" dur="1" fill="hold">
                                          <p:stCondLst>
                                            <p:cond delay="0"/>
                                          </p:stCondLst>
                                        </p:cTn>
                                        <p:tgtEl>
                                          <p:spTgt spid="14379"/>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4396"/>
                                        </p:tgtEl>
                                        <p:attrNameLst>
                                          <p:attrName>style.visibility</p:attrName>
                                        </p:attrNameLst>
                                      </p:cBhvr>
                                      <p:to>
                                        <p:strVal val="visible"/>
                                      </p:to>
                                    </p:set>
                                    <p:animEffect filter="wipe(left)">
                                      <p:cBhvr>
                                        <p:cTn id="78" dur="500"/>
                                        <p:tgtEl>
                                          <p:spTgt spid="14396"/>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14397"/>
                                        </p:tgtEl>
                                        <p:attrNameLst>
                                          <p:attrName>style.visibility</p:attrName>
                                        </p:attrNameLst>
                                      </p:cBhvr>
                                      <p:to>
                                        <p:strVal val="visible"/>
                                      </p:to>
                                    </p:set>
                                    <p:animEffect filter="wipe(down)">
                                      <p:cBhvr>
                                        <p:cTn id="83" dur="500"/>
                                        <p:tgtEl>
                                          <p:spTgt spid="14397"/>
                                        </p:tgtEl>
                                      </p:cBhvr>
                                    </p:animEffect>
                                  </p:childTnLst>
                                </p:cTn>
                              </p:par>
                              <p:par>
                                <p:cTn id="84" presetID="42" presetClass="entr" presetSubtype="0" fill="hold" grpId="0" nodeType="withEffect">
                                  <p:stCondLst>
                                    <p:cond delay="0"/>
                                  </p:stCondLst>
                                  <p:childTnLst>
                                    <p:set>
                                      <p:cBhvr>
                                        <p:cTn id="85" dur="1" fill="hold">
                                          <p:stCondLst>
                                            <p:cond delay="0"/>
                                          </p:stCondLst>
                                        </p:cTn>
                                        <p:tgtEl>
                                          <p:spTgt spid="14398"/>
                                        </p:tgtEl>
                                        <p:attrNameLst>
                                          <p:attrName>style.visibility</p:attrName>
                                        </p:attrNameLst>
                                      </p:cBhvr>
                                      <p:to>
                                        <p:strVal val="visible"/>
                                      </p:to>
                                    </p:set>
                                    <p:animEffect filter="fade">
                                      <p:cBhvr>
                                        <p:cTn id="86" dur="1000"/>
                                        <p:tgtEl>
                                          <p:spTgt spid="14398"/>
                                        </p:tgtEl>
                                      </p:cBhvr>
                                    </p:animEffect>
                                    <p:anim calcmode="lin" valueType="num">
                                      <p:cBhvr>
                                        <p:cTn id="87" dur="1000" fill="hold"/>
                                        <p:tgtEl>
                                          <p:spTgt spid="14398"/>
                                        </p:tgtEl>
                                        <p:attrNameLst>
                                          <p:attrName>ppt_x</p:attrName>
                                        </p:attrNameLst>
                                      </p:cBhvr>
                                      <p:tavLst>
                                        <p:tav tm="0">
                                          <p:val>
                                            <p:strVal val="#ppt_x"/>
                                          </p:val>
                                        </p:tav>
                                        <p:tav tm="100000">
                                          <p:val>
                                            <p:strVal val="#ppt_x"/>
                                          </p:val>
                                        </p:tav>
                                      </p:tavLst>
                                    </p:anim>
                                    <p:anim calcmode="lin" valueType="num">
                                      <p:cBhvr>
                                        <p:cTn id="88" dur="1000" fill="hold"/>
                                        <p:tgtEl>
                                          <p:spTgt spid="14398"/>
                                        </p:tgtEl>
                                        <p:attrNameLst>
                                          <p:attrName>ppt_y</p:attrName>
                                        </p:attrNameLst>
                                      </p:cBhvr>
                                      <p:tavLst>
                                        <p:tav tm="0">
                                          <p:val>
                                            <p:strVal val="#ppt_y+.1"/>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grpId="1" nodeType="clickEffect">
                                  <p:stCondLst>
                                    <p:cond delay="0"/>
                                  </p:stCondLst>
                                  <p:childTnLst>
                                    <p:set>
                                      <p:cBhvr>
                                        <p:cTn id="92" dur="1" fill="hold">
                                          <p:stCondLst>
                                            <p:cond delay="0"/>
                                          </p:stCondLst>
                                        </p:cTn>
                                        <p:tgtEl>
                                          <p:spTgt spid="14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0" grpId="0" bldLvl="0"/>
      <p:bldP spid="14361" grpId="0" bldLvl="0" animBg="1"/>
      <p:bldP spid="14362" grpId="0" animBg="1"/>
      <p:bldP spid="14363" grpId="0" bldLvl="0" animBg="1"/>
      <p:bldP spid="14377" grpId="0" bldLvl="0"/>
      <p:bldP spid="14378" grpId="0" bldLvl="0"/>
      <p:bldP spid="14379" grpId="0" bldLvl="0"/>
      <p:bldP spid="14379" grpId="1" bldLvl="0"/>
      <p:bldP spid="14380" grpId="0" animBg="1"/>
      <p:bldP spid="14381" grpId="0" bldLvl="0" animBg="1"/>
      <p:bldP spid="14382" grpId="0" bldLvl="0" animBg="1"/>
      <p:bldP spid="14396" grpId="0" animBg="1"/>
      <p:bldP spid="14397" grpId="0" animBg="1"/>
      <p:bldP spid="14398" grpId="0" bldLvl="0"/>
      <p:bldP spid="14398" grpId="1"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87BFDF2-D7A5-4C65-AE81-B839A40DF8E9}" type="slidenum">
              <a:rPr altLang="en-US" sz="1400">
                <a:solidFill>
                  <a:srgbClr val="898989"/>
                </a:solidFill>
              </a:rPr>
              <a:pPr/>
              <a:t>13</a:t>
            </a:fld>
            <a:endParaRPr lang="zh-CN" altLang="en-US" sz="1400">
              <a:solidFill>
                <a:srgbClr val="898989"/>
              </a:solidFill>
            </a:endParaRPr>
          </a:p>
        </p:txBody>
      </p:sp>
      <p:sp>
        <p:nvSpPr>
          <p:cNvPr id="28675"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76"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绘制</a:t>
            </a:r>
            <a:endParaRPr lang="zh-CN" altLang="en-US">
              <a:ea typeface="宋体" pitchFamily="2" charset="-122"/>
            </a:endParaRPr>
          </a:p>
        </p:txBody>
      </p:sp>
      <p:sp>
        <p:nvSpPr>
          <p:cNvPr id="28677" name="矩形 27"/>
          <p:cNvSpPr>
            <a:spLocks noChangeArrowheads="1"/>
          </p:cNvSpPr>
          <p:nvPr/>
        </p:nvSpPr>
        <p:spPr bwMode="auto">
          <a:xfrm>
            <a:off x="749141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8678" name="矩形 28"/>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8679" name="矩形 29"/>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8680"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81"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28682"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83"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8684" name="矩形 16"/>
          <p:cNvSpPr>
            <a:spLocks noChangeArrowheads="1"/>
          </p:cNvSpPr>
          <p:nvPr/>
        </p:nvSpPr>
        <p:spPr bwMode="auto">
          <a:xfrm>
            <a:off x="677068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完成情况</a:t>
            </a:r>
          </a:p>
        </p:txBody>
      </p:sp>
      <p:sp>
        <p:nvSpPr>
          <p:cNvPr id="28685" name="矩形 17"/>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8686" name="矩形 18"/>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8687"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88"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28689" name="组合 5"/>
          <p:cNvGrpSpPr>
            <a:grpSpLocks/>
          </p:cNvGrpSpPr>
          <p:nvPr/>
        </p:nvGrpSpPr>
        <p:grpSpPr bwMode="auto">
          <a:xfrm>
            <a:off x="10944225" y="368300"/>
            <a:ext cx="360363" cy="361950"/>
            <a:chOff x="0" y="0"/>
            <a:chExt cx="360000" cy="360000"/>
          </a:xfrm>
        </p:grpSpPr>
        <p:sp>
          <p:nvSpPr>
            <p:cNvPr id="28714"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715"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8690" name="组合 4"/>
          <p:cNvGrpSpPr>
            <a:grpSpLocks/>
          </p:cNvGrpSpPr>
          <p:nvPr/>
        </p:nvGrpSpPr>
        <p:grpSpPr bwMode="auto">
          <a:xfrm>
            <a:off x="11449050" y="368300"/>
            <a:ext cx="360363" cy="361950"/>
            <a:chOff x="0" y="0"/>
            <a:chExt cx="360000" cy="360000"/>
          </a:xfrm>
        </p:grpSpPr>
        <p:sp>
          <p:nvSpPr>
            <p:cNvPr id="28712"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713"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8691"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92"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6408"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6409"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6410"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16411" name="椭圆 3"/>
          <p:cNvSpPr>
            <a:spLocks noChangeArrowheads="1"/>
          </p:cNvSpPr>
          <p:nvPr/>
        </p:nvSpPr>
        <p:spPr bwMode="auto">
          <a:xfrm>
            <a:off x="1274763" y="1439863"/>
            <a:ext cx="4443412" cy="4441825"/>
          </a:xfrm>
          <a:prstGeom prst="ellipse">
            <a:avLst/>
          </a:prstGeom>
          <a:noFill/>
          <a:ln w="9525">
            <a:solidFill>
              <a:schemeClr val="accent1"/>
            </a:solidFill>
            <a:prstDash val="dash"/>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6412" name="Oval 13"/>
          <p:cNvSpPr>
            <a:spLocks noChangeArrowheads="1"/>
          </p:cNvSpPr>
          <p:nvPr/>
        </p:nvSpPr>
        <p:spPr bwMode="auto">
          <a:xfrm>
            <a:off x="1916113" y="3509963"/>
            <a:ext cx="1685925" cy="1684337"/>
          </a:xfrm>
          <a:prstGeom prst="ellipse">
            <a:avLst/>
          </a:prstGeom>
          <a:solidFill>
            <a:srgbClr val="DCDADA"/>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3" name="Oval 14"/>
          <p:cNvSpPr>
            <a:spLocks noChangeArrowheads="1"/>
          </p:cNvSpPr>
          <p:nvPr/>
        </p:nvSpPr>
        <p:spPr bwMode="auto">
          <a:xfrm>
            <a:off x="2057400" y="3651250"/>
            <a:ext cx="1387475" cy="1387475"/>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4" name="Oval 18"/>
          <p:cNvSpPr>
            <a:spLocks noChangeArrowheads="1"/>
          </p:cNvSpPr>
          <p:nvPr/>
        </p:nvSpPr>
        <p:spPr bwMode="auto">
          <a:xfrm>
            <a:off x="3590925" y="3233738"/>
            <a:ext cx="1685925" cy="1685925"/>
          </a:xfrm>
          <a:prstGeom prst="ellipse">
            <a:avLst/>
          </a:prstGeom>
          <a:solidFill>
            <a:srgbClr val="DCDADA"/>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5" name="Oval 19"/>
          <p:cNvSpPr>
            <a:spLocks noChangeArrowheads="1"/>
          </p:cNvSpPr>
          <p:nvPr/>
        </p:nvSpPr>
        <p:spPr bwMode="auto">
          <a:xfrm>
            <a:off x="3732213" y="3375025"/>
            <a:ext cx="1387475" cy="1387475"/>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6" name="Oval 23"/>
          <p:cNvSpPr>
            <a:spLocks noChangeArrowheads="1"/>
          </p:cNvSpPr>
          <p:nvPr/>
        </p:nvSpPr>
        <p:spPr bwMode="auto">
          <a:xfrm>
            <a:off x="2470150" y="1955800"/>
            <a:ext cx="1684338" cy="1685925"/>
          </a:xfrm>
          <a:prstGeom prst="ellipse">
            <a:avLst/>
          </a:prstGeom>
          <a:solidFill>
            <a:srgbClr val="DCDADA"/>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7" name="Oval 24"/>
          <p:cNvSpPr>
            <a:spLocks noChangeArrowheads="1"/>
          </p:cNvSpPr>
          <p:nvPr/>
        </p:nvSpPr>
        <p:spPr bwMode="auto">
          <a:xfrm>
            <a:off x="2611438" y="2097088"/>
            <a:ext cx="1387475" cy="1387475"/>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6418" name="TextBox 10"/>
          <p:cNvSpPr>
            <a:spLocks noChangeArrowheads="1"/>
          </p:cNvSpPr>
          <p:nvPr/>
        </p:nvSpPr>
        <p:spPr bwMode="auto">
          <a:xfrm>
            <a:off x="6210300" y="1474788"/>
            <a:ext cx="1466850" cy="400050"/>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标题文本一</a:t>
            </a:r>
            <a:endParaRPr lang="zh-CN" altLang="en-US">
              <a:ea typeface="宋体" pitchFamily="2" charset="-122"/>
            </a:endParaRPr>
          </a:p>
        </p:txBody>
      </p:sp>
      <p:sp>
        <p:nvSpPr>
          <p:cNvPr id="16419" name="TextBox 11"/>
          <p:cNvSpPr>
            <a:spLocks noChangeArrowheads="1"/>
          </p:cNvSpPr>
          <p:nvPr/>
        </p:nvSpPr>
        <p:spPr bwMode="auto">
          <a:xfrm>
            <a:off x="6210300" y="1841500"/>
            <a:ext cx="4897438" cy="92392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endParaRPr lang="en-US" sz="1800">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endParaRPr lang="en-US" sz="1800">
              <a:latin typeface="微软雅黑" pitchFamily="34" charset="-122"/>
              <a:ea typeface="微软雅黑" pitchFamily="34" charset="-122"/>
              <a:sym typeface="微软雅黑" pitchFamily="34" charset="-122"/>
            </a:endParaRPr>
          </a:p>
        </p:txBody>
      </p:sp>
      <p:sp>
        <p:nvSpPr>
          <p:cNvPr id="16420" name="TextBox 12"/>
          <p:cNvSpPr>
            <a:spLocks noChangeArrowheads="1"/>
          </p:cNvSpPr>
          <p:nvPr/>
        </p:nvSpPr>
        <p:spPr bwMode="auto">
          <a:xfrm>
            <a:off x="2855913" y="2436813"/>
            <a:ext cx="919162" cy="646112"/>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标题</a:t>
            </a:r>
            <a:endParaRPr lang="en-US" sz="1800" b="1">
              <a:solidFill>
                <a:srgbClr val="F8F8F8"/>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文本一</a:t>
            </a:r>
            <a:endParaRPr lang="zh-CN" altLang="en-US">
              <a:ea typeface="宋体" pitchFamily="2" charset="-122"/>
            </a:endParaRPr>
          </a:p>
        </p:txBody>
      </p:sp>
      <p:sp>
        <p:nvSpPr>
          <p:cNvPr id="16421" name="TextBox 14"/>
          <p:cNvSpPr>
            <a:spLocks noChangeArrowheads="1"/>
          </p:cNvSpPr>
          <p:nvPr/>
        </p:nvSpPr>
        <p:spPr bwMode="auto">
          <a:xfrm>
            <a:off x="2268538" y="4033838"/>
            <a:ext cx="919162" cy="646112"/>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标题</a:t>
            </a:r>
            <a:endParaRPr lang="en-US" sz="1800" b="1">
              <a:solidFill>
                <a:srgbClr val="F8F8F8"/>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文本二</a:t>
            </a:r>
            <a:endParaRPr lang="zh-CN" altLang="en-US">
              <a:ea typeface="宋体" pitchFamily="2" charset="-122"/>
            </a:endParaRPr>
          </a:p>
        </p:txBody>
      </p:sp>
      <p:sp>
        <p:nvSpPr>
          <p:cNvPr id="16422" name="TextBox 15"/>
          <p:cNvSpPr>
            <a:spLocks noChangeArrowheads="1"/>
          </p:cNvSpPr>
          <p:nvPr/>
        </p:nvSpPr>
        <p:spPr bwMode="auto">
          <a:xfrm>
            <a:off x="4002088" y="3692525"/>
            <a:ext cx="919162" cy="646113"/>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标题</a:t>
            </a:r>
            <a:endParaRPr lang="en-US" sz="1800" b="1">
              <a:solidFill>
                <a:srgbClr val="F8F8F8"/>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rgbClr val="F8F8F8"/>
                </a:solidFill>
                <a:latin typeface="微软雅黑" pitchFamily="34" charset="-122"/>
                <a:ea typeface="微软雅黑" pitchFamily="34" charset="-122"/>
                <a:sym typeface="微软雅黑" pitchFamily="34" charset="-122"/>
              </a:rPr>
              <a:t>文本三</a:t>
            </a:r>
            <a:endParaRPr lang="zh-CN" altLang="en-US">
              <a:ea typeface="宋体" pitchFamily="2" charset="-122"/>
            </a:endParaRPr>
          </a:p>
        </p:txBody>
      </p:sp>
      <p:sp>
        <p:nvSpPr>
          <p:cNvPr id="16423" name="TextBox 16"/>
          <p:cNvSpPr>
            <a:spLocks noChangeArrowheads="1"/>
          </p:cNvSpPr>
          <p:nvPr/>
        </p:nvSpPr>
        <p:spPr bwMode="auto">
          <a:xfrm>
            <a:off x="6210300" y="3043238"/>
            <a:ext cx="1466850" cy="400050"/>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标题文本二</a:t>
            </a:r>
            <a:endParaRPr lang="zh-CN" altLang="en-US">
              <a:ea typeface="宋体" pitchFamily="2" charset="-122"/>
            </a:endParaRPr>
          </a:p>
        </p:txBody>
      </p:sp>
      <p:sp>
        <p:nvSpPr>
          <p:cNvPr id="16424" name="TextBox 17"/>
          <p:cNvSpPr>
            <a:spLocks noChangeArrowheads="1"/>
          </p:cNvSpPr>
          <p:nvPr/>
        </p:nvSpPr>
        <p:spPr bwMode="auto">
          <a:xfrm>
            <a:off x="6210300" y="3409950"/>
            <a:ext cx="4897438" cy="92392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endParaRPr lang="en-US" sz="1800">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p>
        </p:txBody>
      </p:sp>
      <p:sp>
        <p:nvSpPr>
          <p:cNvPr id="16425" name="TextBox 18"/>
          <p:cNvSpPr>
            <a:spLocks noChangeArrowheads="1"/>
          </p:cNvSpPr>
          <p:nvPr/>
        </p:nvSpPr>
        <p:spPr bwMode="auto">
          <a:xfrm>
            <a:off x="6210300" y="4598988"/>
            <a:ext cx="1466850" cy="400050"/>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标题文本三</a:t>
            </a:r>
            <a:endParaRPr lang="zh-CN" altLang="en-US">
              <a:ea typeface="宋体" pitchFamily="2" charset="-122"/>
            </a:endParaRPr>
          </a:p>
        </p:txBody>
      </p:sp>
      <p:sp>
        <p:nvSpPr>
          <p:cNvPr id="16426" name="TextBox 19"/>
          <p:cNvSpPr>
            <a:spLocks noChangeArrowheads="1"/>
          </p:cNvSpPr>
          <p:nvPr/>
        </p:nvSpPr>
        <p:spPr bwMode="auto">
          <a:xfrm>
            <a:off x="6210300" y="4965700"/>
            <a:ext cx="4897438" cy="92392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endParaRPr lang="en-US" sz="1800">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p>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点击输入你的文字内容或复制你的文本内容</a:t>
            </a:r>
            <a:endParaRPr lang="en-US" sz="1800">
              <a:latin typeface="微软雅黑" pitchFamily="34" charset="-122"/>
              <a:ea typeface="微软雅黑" pitchFamily="34" charset="-122"/>
              <a:sym typeface="微软雅黑" pitchFamily="34" charset="-122"/>
            </a:endParaRPr>
          </a:p>
        </p:txBody>
      </p:sp>
    </p:spTree>
    <p:custDataLst>
      <p:tags r:id="rId1"/>
    </p:custDataLst>
  </p:cSld>
  <p:clrMapOvr>
    <a:masterClrMapping/>
  </p:clrMapOvr>
  <p:transition advTm="2578">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09"/>
                                        </p:tgtEl>
                                        <p:attrNameLst>
                                          <p:attrName>style.visibility</p:attrName>
                                        </p:attrNameLst>
                                      </p:cBhvr>
                                      <p:to>
                                        <p:strVal val="visible"/>
                                      </p:to>
                                    </p:set>
                                    <p:anim calcmode="lin" valueType="num">
                                      <p:cBhvr>
                                        <p:cTn id="7" dur="500" fill="hold"/>
                                        <p:tgtEl>
                                          <p:spTgt spid="16409"/>
                                        </p:tgtEl>
                                        <p:attrNameLst>
                                          <p:attrName>ppt_x</p:attrName>
                                        </p:attrNameLst>
                                      </p:cBhvr>
                                      <p:tavLst>
                                        <p:tav tm="0">
                                          <p:val>
                                            <p:strVal val="0-#ppt_w/2"/>
                                          </p:val>
                                        </p:tav>
                                        <p:tav tm="100000">
                                          <p:val>
                                            <p:strVal val="#ppt_x"/>
                                          </p:val>
                                        </p:tav>
                                      </p:tavLst>
                                    </p:anim>
                                    <p:anim calcmode="lin" valueType="num">
                                      <p:cBhvr>
                                        <p:cTn id="8" dur="500" fill="hold"/>
                                        <p:tgtEl>
                                          <p:spTgt spid="1640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410"/>
                                        </p:tgtEl>
                                        <p:attrNameLst>
                                          <p:attrName>style.visibility</p:attrName>
                                        </p:attrNameLst>
                                      </p:cBhvr>
                                      <p:to>
                                        <p:strVal val="visible"/>
                                      </p:to>
                                    </p:set>
                                    <p:anim calcmode="lin" valueType="num">
                                      <p:cBhvr>
                                        <p:cTn id="11" dur="500" fill="hold"/>
                                        <p:tgtEl>
                                          <p:spTgt spid="16410"/>
                                        </p:tgtEl>
                                        <p:attrNameLst>
                                          <p:attrName>ppt_x</p:attrName>
                                        </p:attrNameLst>
                                      </p:cBhvr>
                                      <p:tavLst>
                                        <p:tav tm="0">
                                          <p:val>
                                            <p:strVal val="0-#ppt_w/2"/>
                                          </p:val>
                                        </p:tav>
                                        <p:tav tm="100000">
                                          <p:val>
                                            <p:strVal val="#ppt_x"/>
                                          </p:val>
                                        </p:tav>
                                      </p:tavLst>
                                    </p:anim>
                                    <p:anim calcmode="lin" valueType="num">
                                      <p:cBhvr>
                                        <p:cTn id="12" dur="500" fill="hold"/>
                                        <p:tgtEl>
                                          <p:spTgt spid="1641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6408"/>
                                        </p:tgtEl>
                                        <p:attrNameLst>
                                          <p:attrName>style.visibility</p:attrName>
                                        </p:attrNameLst>
                                      </p:cBhvr>
                                      <p:to>
                                        <p:strVal val="visible"/>
                                      </p:to>
                                    </p:set>
                                    <p:anim calcmode="lin" valueType="num">
                                      <p:cBhvr>
                                        <p:cTn id="17" dur="500" fill="hold"/>
                                        <p:tgtEl>
                                          <p:spTgt spid="1640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6408"/>
                                        </p:tgtEl>
                                        <p:attrNameLst>
                                          <p:attrName>ppt_y</p:attrName>
                                        </p:attrNameLst>
                                      </p:cBhvr>
                                      <p:tavLst>
                                        <p:tav tm="0">
                                          <p:val>
                                            <p:strVal val="#ppt_y"/>
                                          </p:val>
                                        </p:tav>
                                        <p:tav tm="100000">
                                          <p:val>
                                            <p:strVal val="#ppt_y"/>
                                          </p:val>
                                        </p:tav>
                                      </p:tavLst>
                                    </p:anim>
                                    <p:anim calcmode="lin" valueType="num">
                                      <p:cBhvr>
                                        <p:cTn id="19" dur="500" fill="hold"/>
                                        <p:tgtEl>
                                          <p:spTgt spid="1640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6408"/>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6408"/>
                                        </p:tgtEl>
                                      </p:cBhvr>
                                    </p:animEffect>
                                  </p:childTnLst>
                                </p:cTn>
                              </p:par>
                            </p:childTnLst>
                          </p:cTn>
                        </p:par>
                        <p:par>
                          <p:cTn id="22" fill="hold" nodeType="afterGroup">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16411"/>
                                        </p:tgtEl>
                                        <p:attrNameLst>
                                          <p:attrName>style.visibility</p:attrName>
                                        </p:attrNameLst>
                                      </p:cBhvr>
                                      <p:to>
                                        <p:strVal val="visible"/>
                                      </p:to>
                                    </p:set>
                                    <p:animEffect filter="wheel(1)">
                                      <p:cBhvr>
                                        <p:cTn id="25" dur="1000"/>
                                        <p:tgtEl>
                                          <p:spTgt spid="16411"/>
                                        </p:tgtEl>
                                      </p:cBhvr>
                                    </p:animEffect>
                                  </p:childTnLst>
                                </p:cTn>
                              </p:par>
                            </p:childTnLst>
                          </p:cTn>
                        </p:par>
                        <p:par>
                          <p:cTn id="26" fill="hold" nodeType="afterGroup">
                            <p:stCondLst>
                              <p:cond delay="1950"/>
                            </p:stCondLst>
                            <p:childTnLst>
                              <p:par>
                                <p:cTn id="27" presetID="52" presetClass="entr" presetSubtype="0" fill="hold" grpId="0" nodeType="afterEffect">
                                  <p:stCondLst>
                                    <p:cond delay="0"/>
                                  </p:stCondLst>
                                  <p:childTnLst>
                                    <p:set>
                                      <p:cBhvr>
                                        <p:cTn id="28" dur="1" fill="hold">
                                          <p:stCondLst>
                                            <p:cond delay="0"/>
                                          </p:stCondLst>
                                        </p:cTn>
                                        <p:tgtEl>
                                          <p:spTgt spid="16416"/>
                                        </p:tgtEl>
                                        <p:attrNameLst>
                                          <p:attrName>style.visibility</p:attrName>
                                        </p:attrNameLst>
                                      </p:cBhvr>
                                      <p:to>
                                        <p:strVal val="visible"/>
                                      </p:to>
                                    </p:set>
                                    <p:animScale>
                                      <p:cBhvr>
                                        <p:cTn id="29" dur="1000" decel="50000" fill="hold">
                                          <p:stCondLst>
                                            <p:cond delay="0"/>
                                          </p:stCondLst>
                                        </p:cTn>
                                        <p:tgtEl>
                                          <p:spTgt spid="164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6416"/>
                                        </p:tgtEl>
                                        <p:attrNameLst>
                                          <p:attrName>ppt_x,ppt_y</p:attrName>
                                        </p:attrNameLst>
                                      </p:cBhvr>
                                      <p:rCtr x="0" y="0"/>
                                    </p:animMotion>
                                    <p:animEffect filter="fade">
                                      <p:cBhvr>
                                        <p:cTn id="31" dur="1000"/>
                                        <p:tgtEl>
                                          <p:spTgt spid="1641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16417"/>
                                        </p:tgtEl>
                                        <p:attrNameLst>
                                          <p:attrName>style.visibility</p:attrName>
                                        </p:attrNameLst>
                                      </p:cBhvr>
                                      <p:to>
                                        <p:strVal val="visible"/>
                                      </p:to>
                                    </p:set>
                                    <p:animScale>
                                      <p:cBhvr>
                                        <p:cTn id="34" dur="1000" decel="50000" fill="hold">
                                          <p:stCondLst>
                                            <p:cond delay="0"/>
                                          </p:stCondLst>
                                        </p:cTn>
                                        <p:tgtEl>
                                          <p:spTgt spid="164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6417"/>
                                        </p:tgtEl>
                                        <p:attrNameLst>
                                          <p:attrName>ppt_x,ppt_y</p:attrName>
                                        </p:attrNameLst>
                                      </p:cBhvr>
                                      <p:rCtr x="0" y="0"/>
                                    </p:animMotion>
                                    <p:animEffect filter="fade">
                                      <p:cBhvr>
                                        <p:cTn id="36" dur="1000"/>
                                        <p:tgtEl>
                                          <p:spTgt spid="16417"/>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6420"/>
                                        </p:tgtEl>
                                        <p:attrNameLst>
                                          <p:attrName>style.visibility</p:attrName>
                                        </p:attrNameLst>
                                      </p:cBhvr>
                                      <p:to>
                                        <p:strVal val="visible"/>
                                      </p:to>
                                    </p:set>
                                    <p:animScale>
                                      <p:cBhvr>
                                        <p:cTn id="39" dur="1000" decel="50000" fill="hold">
                                          <p:stCondLst>
                                            <p:cond delay="0"/>
                                          </p:stCondLst>
                                        </p:cTn>
                                        <p:tgtEl>
                                          <p:spTgt spid="164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6420"/>
                                        </p:tgtEl>
                                        <p:attrNameLst>
                                          <p:attrName>ppt_x,ppt_y</p:attrName>
                                        </p:attrNameLst>
                                      </p:cBhvr>
                                      <p:rCtr x="0" y="0"/>
                                    </p:animMotion>
                                    <p:animEffect filter="fade">
                                      <p:cBhvr>
                                        <p:cTn id="41" dur="1000"/>
                                        <p:tgtEl>
                                          <p:spTgt spid="16420"/>
                                        </p:tgtEl>
                                      </p:cBhvr>
                                    </p:animEffect>
                                  </p:childTnLst>
                                </p:cTn>
                              </p:par>
                            </p:childTnLst>
                          </p:cTn>
                        </p:par>
                        <p:par>
                          <p:cTn id="42" fill="hold" nodeType="afterGroup">
                            <p:stCondLst>
                              <p:cond delay="2950"/>
                            </p:stCondLst>
                            <p:childTnLst>
                              <p:par>
                                <p:cTn id="43" presetID="52" presetClass="entr" presetSubtype="0" fill="hold" grpId="0" nodeType="afterEffect">
                                  <p:stCondLst>
                                    <p:cond delay="0"/>
                                  </p:stCondLst>
                                  <p:childTnLst>
                                    <p:set>
                                      <p:cBhvr>
                                        <p:cTn id="44" dur="1" fill="hold">
                                          <p:stCondLst>
                                            <p:cond delay="0"/>
                                          </p:stCondLst>
                                        </p:cTn>
                                        <p:tgtEl>
                                          <p:spTgt spid="16412"/>
                                        </p:tgtEl>
                                        <p:attrNameLst>
                                          <p:attrName>style.visibility</p:attrName>
                                        </p:attrNameLst>
                                      </p:cBhvr>
                                      <p:to>
                                        <p:strVal val="visible"/>
                                      </p:to>
                                    </p:set>
                                    <p:animScale>
                                      <p:cBhvr>
                                        <p:cTn id="45" dur="1000" decel="50000" fill="hold">
                                          <p:stCondLst>
                                            <p:cond delay="0"/>
                                          </p:stCondLst>
                                        </p:cTn>
                                        <p:tgtEl>
                                          <p:spTgt spid="164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6412"/>
                                        </p:tgtEl>
                                        <p:attrNameLst>
                                          <p:attrName>ppt_x,ppt_y</p:attrName>
                                        </p:attrNameLst>
                                      </p:cBhvr>
                                      <p:rCtr x="0" y="0"/>
                                    </p:animMotion>
                                    <p:animEffect filter="fade">
                                      <p:cBhvr>
                                        <p:cTn id="47" dur="1000"/>
                                        <p:tgtEl>
                                          <p:spTgt spid="16412"/>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6413"/>
                                        </p:tgtEl>
                                        <p:attrNameLst>
                                          <p:attrName>style.visibility</p:attrName>
                                        </p:attrNameLst>
                                      </p:cBhvr>
                                      <p:to>
                                        <p:strVal val="visible"/>
                                      </p:to>
                                    </p:set>
                                    <p:animScale>
                                      <p:cBhvr>
                                        <p:cTn id="50" dur="1000" decel="50000" fill="hold">
                                          <p:stCondLst>
                                            <p:cond delay="0"/>
                                          </p:stCondLst>
                                        </p:cTn>
                                        <p:tgtEl>
                                          <p:spTgt spid="16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6413"/>
                                        </p:tgtEl>
                                        <p:attrNameLst>
                                          <p:attrName>ppt_x,ppt_y</p:attrName>
                                        </p:attrNameLst>
                                      </p:cBhvr>
                                      <p:rCtr x="0" y="0"/>
                                    </p:animMotion>
                                    <p:animEffect filter="fade">
                                      <p:cBhvr>
                                        <p:cTn id="52" dur="1000"/>
                                        <p:tgtEl>
                                          <p:spTgt spid="16413"/>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6421"/>
                                        </p:tgtEl>
                                        <p:attrNameLst>
                                          <p:attrName>style.visibility</p:attrName>
                                        </p:attrNameLst>
                                      </p:cBhvr>
                                      <p:to>
                                        <p:strVal val="visible"/>
                                      </p:to>
                                    </p:set>
                                    <p:animScale>
                                      <p:cBhvr>
                                        <p:cTn id="55" dur="1000" decel="50000" fill="hold">
                                          <p:stCondLst>
                                            <p:cond delay="0"/>
                                          </p:stCondLst>
                                        </p:cTn>
                                        <p:tgtEl>
                                          <p:spTgt spid="164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6421"/>
                                        </p:tgtEl>
                                        <p:attrNameLst>
                                          <p:attrName>ppt_x,ppt_y</p:attrName>
                                        </p:attrNameLst>
                                      </p:cBhvr>
                                      <p:rCtr x="0" y="0"/>
                                    </p:animMotion>
                                    <p:animEffect filter="fade">
                                      <p:cBhvr>
                                        <p:cTn id="57" dur="1000"/>
                                        <p:tgtEl>
                                          <p:spTgt spid="16421"/>
                                        </p:tgtEl>
                                      </p:cBhvr>
                                    </p:animEffect>
                                  </p:childTnLst>
                                </p:cTn>
                              </p:par>
                            </p:childTnLst>
                          </p:cTn>
                        </p:par>
                        <p:par>
                          <p:cTn id="58" fill="hold" nodeType="afterGroup">
                            <p:stCondLst>
                              <p:cond delay="3950"/>
                            </p:stCondLst>
                            <p:childTnLst>
                              <p:par>
                                <p:cTn id="59" presetID="52" presetClass="entr" presetSubtype="0" fill="hold" grpId="0" nodeType="afterEffect">
                                  <p:stCondLst>
                                    <p:cond delay="0"/>
                                  </p:stCondLst>
                                  <p:childTnLst>
                                    <p:set>
                                      <p:cBhvr>
                                        <p:cTn id="60" dur="1" fill="hold">
                                          <p:stCondLst>
                                            <p:cond delay="0"/>
                                          </p:stCondLst>
                                        </p:cTn>
                                        <p:tgtEl>
                                          <p:spTgt spid="16414"/>
                                        </p:tgtEl>
                                        <p:attrNameLst>
                                          <p:attrName>style.visibility</p:attrName>
                                        </p:attrNameLst>
                                      </p:cBhvr>
                                      <p:to>
                                        <p:strVal val="visible"/>
                                      </p:to>
                                    </p:set>
                                    <p:animScale>
                                      <p:cBhvr>
                                        <p:cTn id="61" dur="1000" decel="50000" fill="hold">
                                          <p:stCondLst>
                                            <p:cond delay="0"/>
                                          </p:stCondLst>
                                        </p:cTn>
                                        <p:tgtEl>
                                          <p:spTgt spid="164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16414"/>
                                        </p:tgtEl>
                                        <p:attrNameLst>
                                          <p:attrName>ppt_x,ppt_y</p:attrName>
                                        </p:attrNameLst>
                                      </p:cBhvr>
                                      <p:rCtr x="0" y="0"/>
                                    </p:animMotion>
                                    <p:animEffect filter="fade">
                                      <p:cBhvr>
                                        <p:cTn id="63" dur="1000"/>
                                        <p:tgtEl>
                                          <p:spTgt spid="16414"/>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16415"/>
                                        </p:tgtEl>
                                        <p:attrNameLst>
                                          <p:attrName>style.visibility</p:attrName>
                                        </p:attrNameLst>
                                      </p:cBhvr>
                                      <p:to>
                                        <p:strVal val="visible"/>
                                      </p:to>
                                    </p:set>
                                    <p:animScale>
                                      <p:cBhvr>
                                        <p:cTn id="66" dur="1000" decel="50000" fill="hold">
                                          <p:stCondLst>
                                            <p:cond delay="0"/>
                                          </p:stCondLst>
                                        </p:cTn>
                                        <p:tgtEl>
                                          <p:spTgt spid="164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16415"/>
                                        </p:tgtEl>
                                        <p:attrNameLst>
                                          <p:attrName>ppt_x,ppt_y</p:attrName>
                                        </p:attrNameLst>
                                      </p:cBhvr>
                                      <p:rCtr x="0" y="0"/>
                                    </p:animMotion>
                                    <p:animEffect filter="fade">
                                      <p:cBhvr>
                                        <p:cTn id="68" dur="1000"/>
                                        <p:tgtEl>
                                          <p:spTgt spid="16415"/>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16422"/>
                                        </p:tgtEl>
                                        <p:attrNameLst>
                                          <p:attrName>style.visibility</p:attrName>
                                        </p:attrNameLst>
                                      </p:cBhvr>
                                      <p:to>
                                        <p:strVal val="visible"/>
                                      </p:to>
                                    </p:set>
                                    <p:animScale>
                                      <p:cBhvr>
                                        <p:cTn id="71" dur="1000" decel="50000" fill="hold">
                                          <p:stCondLst>
                                            <p:cond delay="0"/>
                                          </p:stCondLst>
                                        </p:cTn>
                                        <p:tgtEl>
                                          <p:spTgt spid="164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2" dur="1000" decel="50000" fill="hold">
                                          <p:stCondLst>
                                            <p:cond delay="0"/>
                                          </p:stCondLst>
                                        </p:cTn>
                                        <p:tgtEl>
                                          <p:spTgt spid="16422"/>
                                        </p:tgtEl>
                                        <p:attrNameLst>
                                          <p:attrName>ppt_x,ppt_y</p:attrName>
                                        </p:attrNameLst>
                                      </p:cBhvr>
                                      <p:rCtr x="0" y="0"/>
                                    </p:animMotion>
                                    <p:animEffect filter="fade">
                                      <p:cBhvr>
                                        <p:cTn id="73" dur="1000"/>
                                        <p:tgtEl>
                                          <p:spTgt spid="16422"/>
                                        </p:tgtEl>
                                      </p:cBhvr>
                                    </p:animEffect>
                                  </p:childTnLst>
                                </p:cTn>
                              </p:par>
                            </p:childTnLst>
                          </p:cTn>
                        </p:par>
                        <p:par>
                          <p:cTn id="74" fill="hold" nodeType="afterGroup">
                            <p:stCondLst>
                              <p:cond delay="4950"/>
                            </p:stCondLst>
                            <p:childTnLst>
                              <p:par>
                                <p:cTn id="75" presetID="2" presetClass="entr" presetSubtype="6" fill="hold" grpId="0" nodeType="afterEffect">
                                  <p:stCondLst>
                                    <p:cond delay="0"/>
                                  </p:stCondLst>
                                  <p:childTnLst>
                                    <p:set>
                                      <p:cBhvr>
                                        <p:cTn id="76" dur="1" fill="hold">
                                          <p:stCondLst>
                                            <p:cond delay="0"/>
                                          </p:stCondLst>
                                        </p:cTn>
                                        <p:tgtEl>
                                          <p:spTgt spid="16418"/>
                                        </p:tgtEl>
                                        <p:attrNameLst>
                                          <p:attrName>style.visibility</p:attrName>
                                        </p:attrNameLst>
                                      </p:cBhvr>
                                      <p:to>
                                        <p:strVal val="visible"/>
                                      </p:to>
                                    </p:set>
                                    <p:anim calcmode="lin" valueType="num">
                                      <p:cBhvr>
                                        <p:cTn id="77" dur="500" fill="hold"/>
                                        <p:tgtEl>
                                          <p:spTgt spid="16418"/>
                                        </p:tgtEl>
                                        <p:attrNameLst>
                                          <p:attrName>ppt_x</p:attrName>
                                        </p:attrNameLst>
                                      </p:cBhvr>
                                      <p:tavLst>
                                        <p:tav tm="0">
                                          <p:val>
                                            <p:strVal val="1+#ppt_w/2"/>
                                          </p:val>
                                        </p:tav>
                                        <p:tav tm="100000">
                                          <p:val>
                                            <p:strVal val="#ppt_x"/>
                                          </p:val>
                                        </p:tav>
                                      </p:tavLst>
                                    </p:anim>
                                    <p:anim calcmode="lin" valueType="num">
                                      <p:cBhvr>
                                        <p:cTn id="78" dur="500" fill="hold"/>
                                        <p:tgtEl>
                                          <p:spTgt spid="16418"/>
                                        </p:tgtEl>
                                        <p:attrNameLst>
                                          <p:attrName>ppt_y</p:attrName>
                                        </p:attrNameLst>
                                      </p:cBhvr>
                                      <p:tavLst>
                                        <p:tav tm="0">
                                          <p:val>
                                            <p:strVal val="1+#ppt_h/2"/>
                                          </p:val>
                                        </p:tav>
                                        <p:tav tm="100000">
                                          <p:val>
                                            <p:strVal val="#ppt_y"/>
                                          </p:val>
                                        </p:tav>
                                      </p:tavLst>
                                    </p:anim>
                                  </p:childTnLst>
                                </p:cTn>
                              </p:par>
                            </p:childTnLst>
                          </p:cTn>
                        </p:par>
                        <p:par>
                          <p:cTn id="79" fill="hold" nodeType="afterGroup">
                            <p:stCondLst>
                              <p:cond delay="5450"/>
                            </p:stCondLst>
                            <p:childTnLst>
                              <p:par>
                                <p:cTn id="80" presetID="2" presetClass="entr" presetSubtype="6" fill="hold" grpId="0" nodeType="afterEffect">
                                  <p:stCondLst>
                                    <p:cond delay="0"/>
                                  </p:stCondLst>
                                  <p:childTnLst>
                                    <p:set>
                                      <p:cBhvr>
                                        <p:cTn id="81" dur="1" fill="hold">
                                          <p:stCondLst>
                                            <p:cond delay="0"/>
                                          </p:stCondLst>
                                        </p:cTn>
                                        <p:tgtEl>
                                          <p:spTgt spid="16423"/>
                                        </p:tgtEl>
                                        <p:attrNameLst>
                                          <p:attrName>style.visibility</p:attrName>
                                        </p:attrNameLst>
                                      </p:cBhvr>
                                      <p:to>
                                        <p:strVal val="visible"/>
                                      </p:to>
                                    </p:set>
                                    <p:anim calcmode="lin" valueType="num">
                                      <p:cBhvr>
                                        <p:cTn id="82" dur="500" fill="hold"/>
                                        <p:tgtEl>
                                          <p:spTgt spid="16423"/>
                                        </p:tgtEl>
                                        <p:attrNameLst>
                                          <p:attrName>ppt_x</p:attrName>
                                        </p:attrNameLst>
                                      </p:cBhvr>
                                      <p:tavLst>
                                        <p:tav tm="0">
                                          <p:val>
                                            <p:strVal val="1+#ppt_w/2"/>
                                          </p:val>
                                        </p:tav>
                                        <p:tav tm="100000">
                                          <p:val>
                                            <p:strVal val="#ppt_x"/>
                                          </p:val>
                                        </p:tav>
                                      </p:tavLst>
                                    </p:anim>
                                    <p:anim calcmode="lin" valueType="num">
                                      <p:cBhvr>
                                        <p:cTn id="83" dur="500" fill="hold"/>
                                        <p:tgtEl>
                                          <p:spTgt spid="16423"/>
                                        </p:tgtEl>
                                        <p:attrNameLst>
                                          <p:attrName>ppt_y</p:attrName>
                                        </p:attrNameLst>
                                      </p:cBhvr>
                                      <p:tavLst>
                                        <p:tav tm="0">
                                          <p:val>
                                            <p:strVal val="1+#ppt_h/2"/>
                                          </p:val>
                                        </p:tav>
                                        <p:tav tm="100000">
                                          <p:val>
                                            <p:strVal val="#ppt_y"/>
                                          </p:val>
                                        </p:tav>
                                      </p:tavLst>
                                    </p:anim>
                                  </p:childTnLst>
                                </p:cTn>
                              </p:par>
                            </p:childTnLst>
                          </p:cTn>
                        </p:par>
                        <p:par>
                          <p:cTn id="84" fill="hold" nodeType="afterGroup">
                            <p:stCondLst>
                              <p:cond delay="5950"/>
                            </p:stCondLst>
                            <p:childTnLst>
                              <p:par>
                                <p:cTn id="85" presetID="2" presetClass="entr" presetSubtype="6" fill="hold" grpId="0" nodeType="afterEffect">
                                  <p:stCondLst>
                                    <p:cond delay="0"/>
                                  </p:stCondLst>
                                  <p:childTnLst>
                                    <p:set>
                                      <p:cBhvr>
                                        <p:cTn id="86" dur="1" fill="hold">
                                          <p:stCondLst>
                                            <p:cond delay="0"/>
                                          </p:stCondLst>
                                        </p:cTn>
                                        <p:tgtEl>
                                          <p:spTgt spid="16425"/>
                                        </p:tgtEl>
                                        <p:attrNameLst>
                                          <p:attrName>style.visibility</p:attrName>
                                        </p:attrNameLst>
                                      </p:cBhvr>
                                      <p:to>
                                        <p:strVal val="visible"/>
                                      </p:to>
                                    </p:set>
                                    <p:anim calcmode="lin" valueType="num">
                                      <p:cBhvr>
                                        <p:cTn id="87" dur="500" fill="hold"/>
                                        <p:tgtEl>
                                          <p:spTgt spid="16425"/>
                                        </p:tgtEl>
                                        <p:attrNameLst>
                                          <p:attrName>ppt_x</p:attrName>
                                        </p:attrNameLst>
                                      </p:cBhvr>
                                      <p:tavLst>
                                        <p:tav tm="0">
                                          <p:val>
                                            <p:strVal val="1+#ppt_w/2"/>
                                          </p:val>
                                        </p:tav>
                                        <p:tav tm="100000">
                                          <p:val>
                                            <p:strVal val="#ppt_x"/>
                                          </p:val>
                                        </p:tav>
                                      </p:tavLst>
                                    </p:anim>
                                    <p:anim calcmode="lin" valueType="num">
                                      <p:cBhvr>
                                        <p:cTn id="88" dur="500" fill="hold"/>
                                        <p:tgtEl>
                                          <p:spTgt spid="16425"/>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450"/>
                            </p:stCondLst>
                            <p:childTnLst>
                              <p:par>
                                <p:cTn id="90" presetID="22" presetClass="entr" presetSubtype="1" fill="hold" grpId="0" nodeType="afterEffect">
                                  <p:stCondLst>
                                    <p:cond delay="0"/>
                                  </p:stCondLst>
                                  <p:childTnLst>
                                    <p:set>
                                      <p:cBhvr>
                                        <p:cTn id="91" dur="1" fill="hold">
                                          <p:stCondLst>
                                            <p:cond delay="0"/>
                                          </p:stCondLst>
                                        </p:cTn>
                                        <p:tgtEl>
                                          <p:spTgt spid="16419"/>
                                        </p:tgtEl>
                                        <p:attrNameLst>
                                          <p:attrName>style.visibility</p:attrName>
                                        </p:attrNameLst>
                                      </p:cBhvr>
                                      <p:to>
                                        <p:strVal val="visible"/>
                                      </p:to>
                                    </p:set>
                                    <p:animEffect filter="wipe(up)">
                                      <p:cBhvr>
                                        <p:cTn id="92" dur="500"/>
                                        <p:tgtEl>
                                          <p:spTgt spid="16419"/>
                                        </p:tgtEl>
                                      </p:cBhvr>
                                    </p:animEffect>
                                  </p:childTnLst>
                                </p:cTn>
                              </p:par>
                            </p:childTnLst>
                          </p:cTn>
                        </p:par>
                        <p:par>
                          <p:cTn id="93" fill="hold" nodeType="afterGroup">
                            <p:stCondLst>
                              <p:cond delay="6950"/>
                            </p:stCondLst>
                            <p:childTnLst>
                              <p:par>
                                <p:cTn id="94" presetID="22" presetClass="entr" presetSubtype="1" fill="hold" grpId="0" nodeType="afterEffect">
                                  <p:stCondLst>
                                    <p:cond delay="0"/>
                                  </p:stCondLst>
                                  <p:childTnLst>
                                    <p:set>
                                      <p:cBhvr>
                                        <p:cTn id="95" dur="1" fill="hold">
                                          <p:stCondLst>
                                            <p:cond delay="0"/>
                                          </p:stCondLst>
                                        </p:cTn>
                                        <p:tgtEl>
                                          <p:spTgt spid="16424"/>
                                        </p:tgtEl>
                                        <p:attrNameLst>
                                          <p:attrName>style.visibility</p:attrName>
                                        </p:attrNameLst>
                                      </p:cBhvr>
                                      <p:to>
                                        <p:strVal val="visible"/>
                                      </p:to>
                                    </p:set>
                                    <p:animEffect filter="wipe(up)">
                                      <p:cBhvr>
                                        <p:cTn id="96" dur="500"/>
                                        <p:tgtEl>
                                          <p:spTgt spid="16424"/>
                                        </p:tgtEl>
                                      </p:cBhvr>
                                    </p:animEffect>
                                  </p:childTnLst>
                                </p:cTn>
                              </p:par>
                            </p:childTnLst>
                          </p:cTn>
                        </p:par>
                        <p:par>
                          <p:cTn id="97" fill="hold" nodeType="afterGroup">
                            <p:stCondLst>
                              <p:cond delay="7450"/>
                            </p:stCondLst>
                            <p:childTnLst>
                              <p:par>
                                <p:cTn id="98" presetID="22" presetClass="entr" presetSubtype="1" fill="hold" grpId="0" nodeType="afterEffect">
                                  <p:stCondLst>
                                    <p:cond delay="0"/>
                                  </p:stCondLst>
                                  <p:childTnLst>
                                    <p:set>
                                      <p:cBhvr>
                                        <p:cTn id="99" dur="1" fill="hold">
                                          <p:stCondLst>
                                            <p:cond delay="0"/>
                                          </p:stCondLst>
                                        </p:cTn>
                                        <p:tgtEl>
                                          <p:spTgt spid="16426"/>
                                        </p:tgtEl>
                                        <p:attrNameLst>
                                          <p:attrName>style.visibility</p:attrName>
                                        </p:attrNameLst>
                                      </p:cBhvr>
                                      <p:to>
                                        <p:strVal val="visible"/>
                                      </p:to>
                                    </p:set>
                                    <p:animEffect filter="wipe(up)">
                                      <p:cBhvr>
                                        <p:cTn id="100" dur="500"/>
                                        <p:tgtEl>
                                          <p:spTgt spid="16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8" grpId="0" bldLvl="0"/>
      <p:bldP spid="16409" grpId="0" bldLvl="0" animBg="1"/>
      <p:bldP spid="16410" grpId="0" animBg="1"/>
      <p:bldP spid="16411" grpId="0" bldLvl="0" animBg="1"/>
      <p:bldP spid="16412" grpId="0" bldLvl="0" animBg="1"/>
      <p:bldP spid="16413" grpId="0" bldLvl="0" animBg="1"/>
      <p:bldP spid="16414" grpId="0" bldLvl="0" animBg="1"/>
      <p:bldP spid="16415" grpId="0" bldLvl="0" animBg="1"/>
      <p:bldP spid="16416" grpId="0" bldLvl="0" animBg="1"/>
      <p:bldP spid="16417" grpId="0" bldLvl="0" animBg="1"/>
      <p:bldP spid="16418" grpId="0" bldLvl="0"/>
      <p:bldP spid="16419" grpId="0" bldLvl="0"/>
      <p:bldP spid="16420" grpId="0" bldLvl="0"/>
      <p:bldP spid="16421" grpId="0" bldLvl="0"/>
      <p:bldP spid="16422" grpId="0" bldLvl="0"/>
      <p:bldP spid="16423" grpId="0" bldLvl="0"/>
      <p:bldP spid="16424" grpId="0" bldLvl="0"/>
      <p:bldP spid="16425" grpId="0" bldLvl="0"/>
      <p:bldP spid="16426"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D6A2E15-99D7-4FD3-B283-15E7C3160FB6}" type="slidenum">
              <a:rPr altLang="en-US" sz="1400">
                <a:solidFill>
                  <a:srgbClr val="898989"/>
                </a:solidFill>
              </a:rPr>
              <a:pPr/>
              <a:t>14</a:t>
            </a:fld>
            <a:endParaRPr lang="zh-CN" altLang="en-US" sz="1400">
              <a:solidFill>
                <a:srgbClr val="898989"/>
              </a:solidFill>
            </a:endParaRPr>
          </a:p>
        </p:txBody>
      </p:sp>
      <p:sp>
        <p:nvSpPr>
          <p:cNvPr id="29699"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00"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9701" name="矩形 27"/>
          <p:cNvSpPr>
            <a:spLocks noChangeArrowheads="1"/>
          </p:cNvSpPr>
          <p:nvPr/>
        </p:nvSpPr>
        <p:spPr bwMode="auto">
          <a:xfrm>
            <a:off x="749141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9702" name="矩形 28"/>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9703" name="矩形 29"/>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9704"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05"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29706"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07"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9708" name="矩形 16"/>
          <p:cNvSpPr>
            <a:spLocks noChangeArrowheads="1"/>
          </p:cNvSpPr>
          <p:nvPr/>
        </p:nvSpPr>
        <p:spPr bwMode="auto">
          <a:xfrm>
            <a:off x="677068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完成情况</a:t>
            </a:r>
          </a:p>
        </p:txBody>
      </p:sp>
      <p:sp>
        <p:nvSpPr>
          <p:cNvPr id="29709" name="矩形 17"/>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9710" name="矩形 18"/>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9711"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12"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29713" name="组合 5"/>
          <p:cNvGrpSpPr>
            <a:grpSpLocks/>
          </p:cNvGrpSpPr>
          <p:nvPr/>
        </p:nvGrpSpPr>
        <p:grpSpPr bwMode="auto">
          <a:xfrm>
            <a:off x="10944225" y="368300"/>
            <a:ext cx="360363" cy="361950"/>
            <a:chOff x="0" y="0"/>
            <a:chExt cx="360000" cy="360000"/>
          </a:xfrm>
        </p:grpSpPr>
        <p:sp>
          <p:nvSpPr>
            <p:cNvPr id="29732"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33"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9714" name="组合 4"/>
          <p:cNvGrpSpPr>
            <a:grpSpLocks/>
          </p:cNvGrpSpPr>
          <p:nvPr/>
        </p:nvGrpSpPr>
        <p:grpSpPr bwMode="auto">
          <a:xfrm>
            <a:off x="11449050" y="368300"/>
            <a:ext cx="360363" cy="361950"/>
            <a:chOff x="0" y="0"/>
            <a:chExt cx="360000" cy="360000"/>
          </a:xfrm>
        </p:grpSpPr>
        <p:sp>
          <p:nvSpPr>
            <p:cNvPr id="29730"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31"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9715"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16"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32"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7433" name="矩形 2"/>
          <p:cNvSpPr>
            <a:spLocks noChangeArrowheads="1"/>
          </p:cNvSpPr>
          <p:nvPr/>
        </p:nvSpPr>
        <p:spPr bwMode="auto">
          <a:xfrm>
            <a:off x="50800" y="117475"/>
            <a:ext cx="1417638"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34"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17435" name="矩形 1"/>
          <p:cNvSpPr>
            <a:spLocks noChangeArrowheads="1"/>
          </p:cNvSpPr>
          <p:nvPr/>
        </p:nvSpPr>
        <p:spPr bwMode="auto">
          <a:xfrm>
            <a:off x="1390650" y="1773238"/>
            <a:ext cx="2211388" cy="1655762"/>
          </a:xfrm>
          <a:prstGeom prst="rect">
            <a:avLst/>
          </a:prstGeom>
          <a:blipFill dpi="0" rotWithShape="1">
            <a:blip r:embed="rId3"/>
            <a:srcRect/>
            <a:stretch>
              <a:fillRect/>
            </a:stretch>
          </a:blipFill>
          <a:ln w="9525">
            <a:noFill/>
            <a:miter lim="800000"/>
            <a:headEnd/>
            <a:tailEnd/>
          </a:ln>
        </p:spPr>
        <p:txBody>
          <a:bodyPr lIns="108896" tIns="54448" rIns="108896" bIns="54448" anchor="ctr"/>
          <a:lstStyle/>
          <a:p>
            <a:pPr algn="ctr" eaLnBrk="1" hangingPunct="1">
              <a:buFont typeface="Arial" pitchFamily="34" charset="0"/>
              <a:buNone/>
            </a:pPr>
            <a:endParaRPr lang="zh-CN" altLang="zh-CN">
              <a:solidFill>
                <a:srgbClr val="FFFFFF"/>
              </a:solidFill>
              <a:latin typeface="Arial Narrow" pitchFamily="34" charset="0"/>
              <a:ea typeface="微软雅黑" pitchFamily="34" charset="-122"/>
            </a:endParaRPr>
          </a:p>
        </p:txBody>
      </p:sp>
      <p:sp>
        <p:nvSpPr>
          <p:cNvPr id="17436" name="矩形 4"/>
          <p:cNvSpPr>
            <a:spLocks noChangeArrowheads="1"/>
          </p:cNvSpPr>
          <p:nvPr/>
        </p:nvSpPr>
        <p:spPr bwMode="auto">
          <a:xfrm>
            <a:off x="3792538" y="1773238"/>
            <a:ext cx="2211387" cy="1655762"/>
          </a:xfrm>
          <a:prstGeom prst="rect">
            <a:avLst/>
          </a:prstGeom>
          <a:blipFill dpi="0" rotWithShape="1">
            <a:blip r:embed="rId4"/>
            <a:srcRect/>
            <a:stretch>
              <a:fillRect/>
            </a:stretch>
          </a:blipFill>
          <a:ln w="9525">
            <a:noFill/>
            <a:miter lim="800000"/>
            <a:headEnd/>
            <a:tailEnd/>
          </a:ln>
        </p:spPr>
        <p:txBody>
          <a:bodyPr lIns="108896" tIns="54448" rIns="108896" bIns="54448" anchor="ctr"/>
          <a:lstStyle/>
          <a:p>
            <a:pPr algn="ctr" eaLnBrk="1" hangingPunct="1">
              <a:buFont typeface="Arial" pitchFamily="34" charset="0"/>
              <a:buNone/>
            </a:pPr>
            <a:endParaRPr lang="zh-CN" altLang="zh-CN">
              <a:solidFill>
                <a:srgbClr val="FFFFFF"/>
              </a:solidFill>
              <a:latin typeface="Arial Narrow" pitchFamily="34" charset="0"/>
              <a:ea typeface="微软雅黑" pitchFamily="34" charset="-122"/>
            </a:endParaRPr>
          </a:p>
        </p:txBody>
      </p:sp>
      <p:sp>
        <p:nvSpPr>
          <p:cNvPr id="17437" name="矩形 7"/>
          <p:cNvSpPr>
            <a:spLocks noChangeArrowheads="1"/>
          </p:cNvSpPr>
          <p:nvPr/>
        </p:nvSpPr>
        <p:spPr bwMode="auto">
          <a:xfrm>
            <a:off x="8594725" y="1773238"/>
            <a:ext cx="2208213" cy="1655762"/>
          </a:xfrm>
          <a:prstGeom prst="rect">
            <a:avLst/>
          </a:prstGeom>
          <a:blipFill dpi="0" rotWithShape="1">
            <a:blip r:embed="rId5"/>
            <a:srcRect/>
            <a:stretch>
              <a:fillRect/>
            </a:stretch>
          </a:blipFill>
          <a:ln w="9525">
            <a:noFill/>
            <a:miter lim="800000"/>
            <a:headEnd/>
            <a:tailEnd/>
          </a:ln>
        </p:spPr>
        <p:txBody>
          <a:bodyPr lIns="108896" tIns="54448" rIns="108896" bIns="54448" anchor="ctr"/>
          <a:lstStyle/>
          <a:p>
            <a:pPr algn="ctr" eaLnBrk="1" hangingPunct="1">
              <a:buFont typeface="Arial" pitchFamily="34" charset="0"/>
              <a:buNone/>
            </a:pPr>
            <a:endParaRPr lang="zh-CN" altLang="zh-CN">
              <a:solidFill>
                <a:srgbClr val="FFFFFF"/>
              </a:solidFill>
              <a:latin typeface="Arial Narrow" pitchFamily="34" charset="0"/>
              <a:ea typeface="微软雅黑" pitchFamily="34" charset="-122"/>
            </a:endParaRPr>
          </a:p>
        </p:txBody>
      </p:sp>
      <p:sp>
        <p:nvSpPr>
          <p:cNvPr id="17438" name="矩形 9"/>
          <p:cNvSpPr>
            <a:spLocks noChangeArrowheads="1"/>
          </p:cNvSpPr>
          <p:nvPr/>
        </p:nvSpPr>
        <p:spPr bwMode="auto">
          <a:xfrm>
            <a:off x="6192838" y="1773238"/>
            <a:ext cx="2211387" cy="1655762"/>
          </a:xfrm>
          <a:prstGeom prst="rect">
            <a:avLst/>
          </a:prstGeom>
          <a:blipFill dpi="0" rotWithShape="1">
            <a:blip r:embed="rId6"/>
            <a:srcRect/>
            <a:stretch>
              <a:fillRect/>
            </a:stretch>
          </a:blipFill>
          <a:ln w="9525">
            <a:noFill/>
            <a:miter lim="800000"/>
            <a:headEnd/>
            <a:tailEnd/>
          </a:ln>
        </p:spPr>
        <p:txBody>
          <a:bodyPr lIns="108896" tIns="54448" rIns="108896" bIns="54448" anchor="ctr"/>
          <a:lstStyle/>
          <a:p>
            <a:pPr algn="ctr" eaLnBrk="1" hangingPunct="1">
              <a:buFont typeface="Arial" pitchFamily="34" charset="0"/>
              <a:buNone/>
            </a:pPr>
            <a:endParaRPr lang="zh-CN" altLang="zh-CN">
              <a:solidFill>
                <a:srgbClr val="FFFFFF"/>
              </a:solidFill>
              <a:latin typeface="Arial Narrow" pitchFamily="34" charset="0"/>
              <a:ea typeface="微软雅黑" pitchFamily="34" charset="-122"/>
            </a:endParaRPr>
          </a:p>
        </p:txBody>
      </p:sp>
      <p:sp>
        <p:nvSpPr>
          <p:cNvPr id="17439" name="TextBox 15"/>
          <p:cNvSpPr>
            <a:spLocks noChangeArrowheads="1"/>
          </p:cNvSpPr>
          <p:nvPr/>
        </p:nvSpPr>
        <p:spPr bwMode="auto">
          <a:xfrm>
            <a:off x="1390650" y="5086350"/>
            <a:ext cx="5118100" cy="493713"/>
          </a:xfrm>
          <a:prstGeom prst="rect">
            <a:avLst/>
          </a:prstGeom>
          <a:noFill/>
          <a:ln w="9525">
            <a:noFill/>
            <a:miter lim="800000"/>
            <a:headEnd/>
            <a:tailEnd/>
          </a:ln>
        </p:spPr>
        <p:txBody>
          <a:bodyPr wrap="none" lIns="108896" tIns="54448" rIns="108896" bIns="54448" anchor="ctr"/>
          <a:lstStyle/>
          <a:p>
            <a:pPr eaLnBrk="1" hangingPunct="1">
              <a:buFont typeface="Arial" pitchFamily="34" charset="0"/>
              <a:buNone/>
            </a:pPr>
            <a:r>
              <a:rPr lang="zh-CN" altLang="en-US" sz="2900" b="1">
                <a:solidFill>
                  <a:srgbClr val="009999"/>
                </a:solidFill>
                <a:latin typeface="微软雅黑" pitchFamily="34" charset="-122"/>
                <a:ea typeface="微软雅黑" pitchFamily="34" charset="-122"/>
                <a:sym typeface="微软雅黑" pitchFamily="34" charset="-122"/>
              </a:rPr>
              <a:t>注明内容重要或说明情况</a:t>
            </a:r>
          </a:p>
        </p:txBody>
      </p:sp>
      <p:sp>
        <p:nvSpPr>
          <p:cNvPr id="17440" name="矩形 15"/>
          <p:cNvSpPr>
            <a:spLocks noChangeArrowheads="1"/>
          </p:cNvSpPr>
          <p:nvPr/>
        </p:nvSpPr>
        <p:spPr bwMode="auto">
          <a:xfrm>
            <a:off x="1390650" y="5662613"/>
            <a:ext cx="9412288" cy="701675"/>
          </a:xfrm>
          <a:prstGeom prst="rect">
            <a:avLst/>
          </a:prstGeom>
          <a:noFill/>
          <a:ln w="9525">
            <a:noFill/>
            <a:miter lim="800000"/>
            <a:headEnd/>
            <a:tailEnd/>
          </a:ln>
        </p:spPr>
        <p:txBody>
          <a:bodyPr lIns="108896" tIns="54448" rIns="108896" bIns="54448"/>
          <a:lstStyle/>
          <a:p>
            <a:pPr eaLnBrk="1" hangingPunct="1">
              <a:lnSpc>
                <a:spcPct val="130000"/>
              </a:lnSpc>
              <a:buFont typeface="Arial" pitchFamily="34" charset="0"/>
              <a:buNone/>
            </a:pPr>
            <a:r>
              <a:rPr lang="zh-CN" altLang="en-US" sz="1700">
                <a:solidFill>
                  <a:srgbClr val="000000"/>
                </a:solidFill>
                <a:latin typeface="宋体" pitchFamily="2" charset="-122"/>
                <a:ea typeface="宋体" pitchFamily="2" charset="-122"/>
                <a:sym typeface="宋体" pitchFamily="2" charset="-122"/>
              </a:rPr>
              <a:t>请在此处输入您的文本，或者删除此文本框。请在此处输入您的文本，或者删除此文本框 </a:t>
            </a:r>
            <a:endParaRPr lang="en-US" sz="1700">
              <a:solidFill>
                <a:srgbClr val="000000"/>
              </a:solidFill>
              <a:latin typeface="宋体" pitchFamily="2" charset="-122"/>
              <a:ea typeface="宋体" pitchFamily="2" charset="-122"/>
              <a:sym typeface="宋体" pitchFamily="2" charset="-122"/>
            </a:endParaRPr>
          </a:p>
          <a:p>
            <a:pPr eaLnBrk="1" hangingPunct="1">
              <a:lnSpc>
                <a:spcPct val="130000"/>
              </a:lnSpc>
              <a:buFont typeface="Arial" pitchFamily="34" charset="0"/>
              <a:buNone/>
            </a:pPr>
            <a:r>
              <a:rPr lang="zh-CN" altLang="en-US" sz="1700">
                <a:solidFill>
                  <a:srgbClr val="000000"/>
                </a:solidFill>
                <a:latin typeface="宋体" pitchFamily="2" charset="-122"/>
                <a:ea typeface="宋体" pitchFamily="2" charset="-122"/>
                <a:sym typeface="宋体" pitchFamily="2" charset="-122"/>
              </a:rPr>
              <a:t>请在此处输入您的文本，或者删除此文本框。</a:t>
            </a:r>
            <a:endParaRPr lang="zh-CN" altLang="en-US">
              <a:ea typeface="宋体" pitchFamily="2" charset="-122"/>
            </a:endParaRPr>
          </a:p>
        </p:txBody>
      </p:sp>
      <p:sp>
        <p:nvSpPr>
          <p:cNvPr id="17441" name="矩形 16"/>
          <p:cNvSpPr>
            <a:spLocks noChangeArrowheads="1"/>
          </p:cNvSpPr>
          <p:nvPr/>
        </p:nvSpPr>
        <p:spPr bwMode="auto">
          <a:xfrm>
            <a:off x="1584325" y="3267075"/>
            <a:ext cx="1825625" cy="1460500"/>
          </a:xfrm>
          <a:prstGeom prst="rect">
            <a:avLst/>
          </a:prstGeom>
          <a:solidFill>
            <a:srgbClr val="4F81BD">
              <a:alpha val="85097"/>
            </a:srgbClr>
          </a:solidFill>
          <a:ln w="9525">
            <a:noFill/>
            <a:miter lim="800000"/>
            <a:headEnd/>
            <a:tailEnd/>
          </a:ln>
        </p:spPr>
        <p:txBody>
          <a:bodyPr lIns="108896" tIns="54448" rIns="108896" bIns="54448" anchor="ctr"/>
          <a:lstStyle/>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添加文字内容</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说明内容情况</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以完成的项目</a:t>
            </a:r>
            <a:endParaRPr lang="en-US" sz="1700" b="1">
              <a:solidFill>
                <a:srgbClr val="F8F8F8"/>
              </a:solidFill>
              <a:latin typeface="宋体" pitchFamily="2" charset="-122"/>
              <a:ea typeface="宋体" pitchFamily="2" charset="-122"/>
              <a:sym typeface="宋体" pitchFamily="2" charset="-122"/>
            </a:endParaRPr>
          </a:p>
        </p:txBody>
      </p:sp>
      <p:sp>
        <p:nvSpPr>
          <p:cNvPr id="17442" name="矩形 17"/>
          <p:cNvSpPr>
            <a:spLocks noChangeArrowheads="1"/>
          </p:cNvSpPr>
          <p:nvPr/>
        </p:nvSpPr>
        <p:spPr bwMode="auto">
          <a:xfrm>
            <a:off x="3986213" y="3267075"/>
            <a:ext cx="1825625" cy="1460500"/>
          </a:xfrm>
          <a:prstGeom prst="rect">
            <a:avLst/>
          </a:prstGeom>
          <a:solidFill>
            <a:srgbClr val="C0504D">
              <a:alpha val="85097"/>
            </a:srgbClr>
          </a:solidFill>
          <a:ln w="9525">
            <a:noFill/>
            <a:miter lim="800000"/>
            <a:headEnd/>
            <a:tailEnd/>
          </a:ln>
        </p:spPr>
        <p:txBody>
          <a:bodyPr lIns="108896" tIns="54448" rIns="108896" bIns="54448" anchor="ctr"/>
          <a:lstStyle/>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添加文字内容</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说明内容情况</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以完成的项目</a:t>
            </a:r>
            <a:endParaRPr lang="en-US" sz="1700" b="1">
              <a:solidFill>
                <a:srgbClr val="F8F8F8"/>
              </a:solidFill>
              <a:latin typeface="宋体" pitchFamily="2" charset="-122"/>
              <a:ea typeface="宋体" pitchFamily="2" charset="-122"/>
              <a:sym typeface="宋体" pitchFamily="2" charset="-122"/>
            </a:endParaRPr>
          </a:p>
        </p:txBody>
      </p:sp>
      <p:sp>
        <p:nvSpPr>
          <p:cNvPr id="17443" name="矩形 18"/>
          <p:cNvSpPr>
            <a:spLocks noChangeArrowheads="1"/>
          </p:cNvSpPr>
          <p:nvPr/>
        </p:nvSpPr>
        <p:spPr bwMode="auto">
          <a:xfrm>
            <a:off x="8785225" y="3267075"/>
            <a:ext cx="1825625" cy="1460500"/>
          </a:xfrm>
          <a:prstGeom prst="rect">
            <a:avLst/>
          </a:prstGeom>
          <a:solidFill>
            <a:srgbClr val="C0504D">
              <a:alpha val="85097"/>
            </a:srgbClr>
          </a:solidFill>
          <a:ln w="9525">
            <a:noFill/>
            <a:miter lim="800000"/>
            <a:headEnd/>
            <a:tailEnd/>
          </a:ln>
        </p:spPr>
        <p:txBody>
          <a:bodyPr lIns="108896" tIns="54448" rIns="108896" bIns="54448" anchor="ctr"/>
          <a:lstStyle/>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添加文字内容</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说明内容情况</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以完成的项目</a:t>
            </a:r>
            <a:endParaRPr lang="en-US" sz="1700" b="1">
              <a:solidFill>
                <a:srgbClr val="F8F8F8"/>
              </a:solidFill>
              <a:latin typeface="宋体" pitchFamily="2" charset="-122"/>
              <a:ea typeface="宋体" pitchFamily="2" charset="-122"/>
              <a:sym typeface="宋体" pitchFamily="2" charset="-122"/>
            </a:endParaRPr>
          </a:p>
        </p:txBody>
      </p:sp>
      <p:sp>
        <p:nvSpPr>
          <p:cNvPr id="17444" name="矩形 19"/>
          <p:cNvSpPr>
            <a:spLocks noChangeArrowheads="1"/>
          </p:cNvSpPr>
          <p:nvPr/>
        </p:nvSpPr>
        <p:spPr bwMode="auto">
          <a:xfrm>
            <a:off x="6384925" y="3267075"/>
            <a:ext cx="1825625" cy="1460500"/>
          </a:xfrm>
          <a:prstGeom prst="rect">
            <a:avLst/>
          </a:prstGeom>
          <a:solidFill>
            <a:srgbClr val="4F81BD">
              <a:alpha val="85097"/>
            </a:srgbClr>
          </a:solidFill>
          <a:ln w="9525">
            <a:noFill/>
            <a:miter lim="800000"/>
            <a:headEnd/>
            <a:tailEnd/>
          </a:ln>
        </p:spPr>
        <p:txBody>
          <a:bodyPr lIns="108896" tIns="54448" rIns="108896" bIns="54448" anchor="ctr"/>
          <a:lstStyle/>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添加文字内容</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说明内容情况</a:t>
            </a:r>
            <a:endParaRPr lang="en-US" sz="1700" b="1">
              <a:solidFill>
                <a:srgbClr val="F8F8F8"/>
              </a:solidFill>
              <a:latin typeface="宋体" pitchFamily="2" charset="-122"/>
              <a:ea typeface="宋体" pitchFamily="2" charset="-122"/>
              <a:sym typeface="宋体" pitchFamily="2" charset="-122"/>
            </a:endParaRPr>
          </a:p>
          <a:p>
            <a:pPr algn="ctr" eaLnBrk="1" hangingPunct="1">
              <a:lnSpc>
                <a:spcPct val="130000"/>
              </a:lnSpc>
              <a:buFont typeface="Arial" pitchFamily="34" charset="0"/>
              <a:buNone/>
            </a:pPr>
            <a:r>
              <a:rPr lang="zh-CN" altLang="en-US" sz="1700" b="1">
                <a:solidFill>
                  <a:srgbClr val="F8F8F8"/>
                </a:solidFill>
                <a:latin typeface="宋体" pitchFamily="2" charset="-122"/>
                <a:ea typeface="宋体" pitchFamily="2" charset="-122"/>
                <a:sym typeface="宋体" pitchFamily="2" charset="-122"/>
              </a:rPr>
              <a:t>以完成的项目</a:t>
            </a:r>
            <a:endParaRPr lang="en-US" sz="1700" b="1">
              <a:solidFill>
                <a:srgbClr val="F8F8F8"/>
              </a:solidFill>
              <a:latin typeface="宋体" pitchFamily="2" charset="-122"/>
              <a:ea typeface="宋体" pitchFamily="2" charset="-122"/>
              <a:sym typeface="宋体" pitchFamily="2" charset="-122"/>
            </a:endParaRPr>
          </a:p>
        </p:txBody>
      </p:sp>
    </p:spTree>
    <p:custDataLst>
      <p:tags r:id="rId1"/>
    </p:custDataLst>
  </p:cSld>
  <p:clrMapOvr>
    <a:masterClrMapping/>
  </p:clrMapOvr>
  <p:transition advTm="4781">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33"/>
                                        </p:tgtEl>
                                        <p:attrNameLst>
                                          <p:attrName>style.visibility</p:attrName>
                                        </p:attrNameLst>
                                      </p:cBhvr>
                                      <p:to>
                                        <p:strVal val="visible"/>
                                      </p:to>
                                    </p:set>
                                    <p:anim calcmode="lin" valueType="num">
                                      <p:cBhvr>
                                        <p:cTn id="7" dur="500" fill="hold"/>
                                        <p:tgtEl>
                                          <p:spTgt spid="17433"/>
                                        </p:tgtEl>
                                        <p:attrNameLst>
                                          <p:attrName>ppt_x</p:attrName>
                                        </p:attrNameLst>
                                      </p:cBhvr>
                                      <p:tavLst>
                                        <p:tav tm="0">
                                          <p:val>
                                            <p:strVal val="0-#ppt_w/2"/>
                                          </p:val>
                                        </p:tav>
                                        <p:tav tm="100000">
                                          <p:val>
                                            <p:strVal val="#ppt_x"/>
                                          </p:val>
                                        </p:tav>
                                      </p:tavLst>
                                    </p:anim>
                                    <p:anim calcmode="lin" valueType="num">
                                      <p:cBhvr>
                                        <p:cTn id="8" dur="500" fill="hold"/>
                                        <p:tgtEl>
                                          <p:spTgt spid="1743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434"/>
                                        </p:tgtEl>
                                        <p:attrNameLst>
                                          <p:attrName>style.visibility</p:attrName>
                                        </p:attrNameLst>
                                      </p:cBhvr>
                                      <p:to>
                                        <p:strVal val="visible"/>
                                      </p:to>
                                    </p:set>
                                    <p:anim calcmode="lin" valueType="num">
                                      <p:cBhvr>
                                        <p:cTn id="11" dur="500" fill="hold"/>
                                        <p:tgtEl>
                                          <p:spTgt spid="17434"/>
                                        </p:tgtEl>
                                        <p:attrNameLst>
                                          <p:attrName>ppt_x</p:attrName>
                                        </p:attrNameLst>
                                      </p:cBhvr>
                                      <p:tavLst>
                                        <p:tav tm="0">
                                          <p:val>
                                            <p:strVal val="0-#ppt_w/2"/>
                                          </p:val>
                                        </p:tav>
                                        <p:tav tm="100000">
                                          <p:val>
                                            <p:strVal val="#ppt_x"/>
                                          </p:val>
                                        </p:tav>
                                      </p:tavLst>
                                    </p:anim>
                                    <p:anim calcmode="lin" valueType="num">
                                      <p:cBhvr>
                                        <p:cTn id="12" dur="500" fill="hold"/>
                                        <p:tgtEl>
                                          <p:spTgt spid="17434"/>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7432"/>
                                        </p:tgtEl>
                                        <p:attrNameLst>
                                          <p:attrName>style.visibility</p:attrName>
                                        </p:attrNameLst>
                                      </p:cBhvr>
                                      <p:to>
                                        <p:strVal val="visible"/>
                                      </p:to>
                                    </p:set>
                                    <p:anim calcmode="lin" valueType="num">
                                      <p:cBhvr>
                                        <p:cTn id="17" dur="500" fill="hold"/>
                                        <p:tgtEl>
                                          <p:spTgt spid="1743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7432"/>
                                        </p:tgtEl>
                                        <p:attrNameLst>
                                          <p:attrName>ppt_y</p:attrName>
                                        </p:attrNameLst>
                                      </p:cBhvr>
                                      <p:tavLst>
                                        <p:tav tm="0">
                                          <p:val>
                                            <p:strVal val="#ppt_y"/>
                                          </p:val>
                                        </p:tav>
                                        <p:tav tm="100000">
                                          <p:val>
                                            <p:strVal val="#ppt_y"/>
                                          </p:val>
                                        </p:tav>
                                      </p:tavLst>
                                    </p:anim>
                                    <p:anim calcmode="lin" valueType="num">
                                      <p:cBhvr>
                                        <p:cTn id="19" dur="500" fill="hold"/>
                                        <p:tgtEl>
                                          <p:spTgt spid="1743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7432"/>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743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7435"/>
                                        </p:tgtEl>
                                        <p:attrNameLst>
                                          <p:attrName>style.visibility</p:attrName>
                                        </p:attrNameLst>
                                      </p:cBhvr>
                                      <p:to>
                                        <p:strVal val="visible"/>
                                      </p:to>
                                    </p:set>
                                    <p:anim calcmode="lin" valueType="num">
                                      <p:cBhvr>
                                        <p:cTn id="26" dur="1250" fill="hold"/>
                                        <p:tgtEl>
                                          <p:spTgt spid="17435"/>
                                        </p:tgtEl>
                                        <p:attrNameLst>
                                          <p:attrName>ppt_x</p:attrName>
                                        </p:attrNameLst>
                                      </p:cBhvr>
                                      <p:tavLst>
                                        <p:tav tm="0">
                                          <p:val>
                                            <p:strVal val="0-#ppt_w/2"/>
                                          </p:val>
                                        </p:tav>
                                        <p:tav tm="100000">
                                          <p:val>
                                            <p:strVal val="#ppt_x"/>
                                          </p:val>
                                        </p:tav>
                                      </p:tavLst>
                                    </p:anim>
                                    <p:anim calcmode="lin" valueType="num">
                                      <p:cBhvr>
                                        <p:cTn id="27" dur="1250" fill="hold"/>
                                        <p:tgtEl>
                                          <p:spTgt spid="17435"/>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7436"/>
                                        </p:tgtEl>
                                        <p:attrNameLst>
                                          <p:attrName>style.visibility</p:attrName>
                                        </p:attrNameLst>
                                      </p:cBhvr>
                                      <p:to>
                                        <p:strVal val="visible"/>
                                      </p:to>
                                    </p:set>
                                    <p:anim calcmode="lin" valueType="num">
                                      <p:cBhvr>
                                        <p:cTn id="30" dur="1250" fill="hold"/>
                                        <p:tgtEl>
                                          <p:spTgt spid="17436"/>
                                        </p:tgtEl>
                                        <p:attrNameLst>
                                          <p:attrName>ppt_x</p:attrName>
                                        </p:attrNameLst>
                                      </p:cBhvr>
                                      <p:tavLst>
                                        <p:tav tm="0">
                                          <p:val>
                                            <p:strVal val="0-#ppt_w/2"/>
                                          </p:val>
                                        </p:tav>
                                        <p:tav tm="100000">
                                          <p:val>
                                            <p:strVal val="#ppt_x"/>
                                          </p:val>
                                        </p:tav>
                                      </p:tavLst>
                                    </p:anim>
                                    <p:anim calcmode="lin" valueType="num">
                                      <p:cBhvr>
                                        <p:cTn id="31" dur="1250" fill="hold"/>
                                        <p:tgtEl>
                                          <p:spTgt spid="17436"/>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7438"/>
                                        </p:tgtEl>
                                        <p:attrNameLst>
                                          <p:attrName>style.visibility</p:attrName>
                                        </p:attrNameLst>
                                      </p:cBhvr>
                                      <p:to>
                                        <p:strVal val="visible"/>
                                      </p:to>
                                    </p:set>
                                    <p:anim calcmode="lin" valueType="num">
                                      <p:cBhvr>
                                        <p:cTn id="34" dur="1250" fill="hold"/>
                                        <p:tgtEl>
                                          <p:spTgt spid="17438"/>
                                        </p:tgtEl>
                                        <p:attrNameLst>
                                          <p:attrName>ppt_x</p:attrName>
                                        </p:attrNameLst>
                                      </p:cBhvr>
                                      <p:tavLst>
                                        <p:tav tm="0">
                                          <p:val>
                                            <p:strVal val="0-#ppt_w/2"/>
                                          </p:val>
                                        </p:tav>
                                        <p:tav tm="100000">
                                          <p:val>
                                            <p:strVal val="#ppt_x"/>
                                          </p:val>
                                        </p:tav>
                                      </p:tavLst>
                                    </p:anim>
                                    <p:anim calcmode="lin" valueType="num">
                                      <p:cBhvr>
                                        <p:cTn id="35" dur="1250" fill="hold"/>
                                        <p:tgtEl>
                                          <p:spTgt spid="1743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7437"/>
                                        </p:tgtEl>
                                        <p:attrNameLst>
                                          <p:attrName>style.visibility</p:attrName>
                                        </p:attrNameLst>
                                      </p:cBhvr>
                                      <p:to>
                                        <p:strVal val="visible"/>
                                      </p:to>
                                    </p:set>
                                    <p:anim calcmode="lin" valueType="num">
                                      <p:cBhvr>
                                        <p:cTn id="38" dur="1250" fill="hold"/>
                                        <p:tgtEl>
                                          <p:spTgt spid="17437"/>
                                        </p:tgtEl>
                                        <p:attrNameLst>
                                          <p:attrName>ppt_x</p:attrName>
                                        </p:attrNameLst>
                                      </p:cBhvr>
                                      <p:tavLst>
                                        <p:tav tm="0">
                                          <p:val>
                                            <p:strVal val="0-#ppt_w/2"/>
                                          </p:val>
                                        </p:tav>
                                        <p:tav tm="100000">
                                          <p:val>
                                            <p:strVal val="#ppt_x"/>
                                          </p:val>
                                        </p:tav>
                                      </p:tavLst>
                                    </p:anim>
                                    <p:anim calcmode="lin" valueType="num">
                                      <p:cBhvr>
                                        <p:cTn id="39" dur="1250" fill="hold"/>
                                        <p:tgtEl>
                                          <p:spTgt spid="17437"/>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7441"/>
                                        </p:tgtEl>
                                        <p:attrNameLst>
                                          <p:attrName>style.visibility</p:attrName>
                                        </p:attrNameLst>
                                      </p:cBhvr>
                                      <p:to>
                                        <p:strVal val="visible"/>
                                      </p:to>
                                    </p:set>
                                    <p:anim calcmode="lin" valueType="num">
                                      <p:cBhvr>
                                        <p:cTn id="44" dur="1250" fill="hold"/>
                                        <p:tgtEl>
                                          <p:spTgt spid="17441"/>
                                        </p:tgtEl>
                                        <p:attrNameLst>
                                          <p:attrName>ppt_x</p:attrName>
                                        </p:attrNameLst>
                                      </p:cBhvr>
                                      <p:tavLst>
                                        <p:tav tm="0">
                                          <p:val>
                                            <p:strVal val="1+#ppt_w/2"/>
                                          </p:val>
                                        </p:tav>
                                        <p:tav tm="100000">
                                          <p:val>
                                            <p:strVal val="#ppt_x"/>
                                          </p:val>
                                        </p:tav>
                                      </p:tavLst>
                                    </p:anim>
                                    <p:anim calcmode="lin" valueType="num">
                                      <p:cBhvr>
                                        <p:cTn id="45" dur="1250" fill="hold"/>
                                        <p:tgtEl>
                                          <p:spTgt spid="17441"/>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7442"/>
                                        </p:tgtEl>
                                        <p:attrNameLst>
                                          <p:attrName>style.visibility</p:attrName>
                                        </p:attrNameLst>
                                      </p:cBhvr>
                                      <p:to>
                                        <p:strVal val="visible"/>
                                      </p:to>
                                    </p:set>
                                    <p:anim calcmode="lin" valueType="num">
                                      <p:cBhvr>
                                        <p:cTn id="48" dur="1250" fill="hold"/>
                                        <p:tgtEl>
                                          <p:spTgt spid="17442"/>
                                        </p:tgtEl>
                                        <p:attrNameLst>
                                          <p:attrName>ppt_x</p:attrName>
                                        </p:attrNameLst>
                                      </p:cBhvr>
                                      <p:tavLst>
                                        <p:tav tm="0">
                                          <p:val>
                                            <p:strVal val="1+#ppt_w/2"/>
                                          </p:val>
                                        </p:tav>
                                        <p:tav tm="100000">
                                          <p:val>
                                            <p:strVal val="#ppt_x"/>
                                          </p:val>
                                        </p:tav>
                                      </p:tavLst>
                                    </p:anim>
                                    <p:anim calcmode="lin" valueType="num">
                                      <p:cBhvr>
                                        <p:cTn id="49" dur="1250" fill="hold"/>
                                        <p:tgtEl>
                                          <p:spTgt spid="17442"/>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7443"/>
                                        </p:tgtEl>
                                        <p:attrNameLst>
                                          <p:attrName>style.visibility</p:attrName>
                                        </p:attrNameLst>
                                      </p:cBhvr>
                                      <p:to>
                                        <p:strVal val="visible"/>
                                      </p:to>
                                    </p:set>
                                    <p:anim calcmode="lin" valueType="num">
                                      <p:cBhvr>
                                        <p:cTn id="52" dur="1250" fill="hold"/>
                                        <p:tgtEl>
                                          <p:spTgt spid="17443"/>
                                        </p:tgtEl>
                                        <p:attrNameLst>
                                          <p:attrName>ppt_x</p:attrName>
                                        </p:attrNameLst>
                                      </p:cBhvr>
                                      <p:tavLst>
                                        <p:tav tm="0">
                                          <p:val>
                                            <p:strVal val="1+#ppt_w/2"/>
                                          </p:val>
                                        </p:tav>
                                        <p:tav tm="100000">
                                          <p:val>
                                            <p:strVal val="#ppt_x"/>
                                          </p:val>
                                        </p:tav>
                                      </p:tavLst>
                                    </p:anim>
                                    <p:anim calcmode="lin" valueType="num">
                                      <p:cBhvr>
                                        <p:cTn id="53" dur="1250" fill="hold"/>
                                        <p:tgtEl>
                                          <p:spTgt spid="1744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7444"/>
                                        </p:tgtEl>
                                        <p:attrNameLst>
                                          <p:attrName>style.visibility</p:attrName>
                                        </p:attrNameLst>
                                      </p:cBhvr>
                                      <p:to>
                                        <p:strVal val="visible"/>
                                      </p:to>
                                    </p:set>
                                    <p:anim calcmode="lin" valueType="num">
                                      <p:cBhvr>
                                        <p:cTn id="56" dur="1250" fill="hold"/>
                                        <p:tgtEl>
                                          <p:spTgt spid="17444"/>
                                        </p:tgtEl>
                                        <p:attrNameLst>
                                          <p:attrName>ppt_x</p:attrName>
                                        </p:attrNameLst>
                                      </p:cBhvr>
                                      <p:tavLst>
                                        <p:tav tm="0">
                                          <p:val>
                                            <p:strVal val="1+#ppt_w/2"/>
                                          </p:val>
                                        </p:tav>
                                        <p:tav tm="100000">
                                          <p:val>
                                            <p:strVal val="#ppt_x"/>
                                          </p:val>
                                        </p:tav>
                                      </p:tavLst>
                                    </p:anim>
                                    <p:anim calcmode="lin" valueType="num">
                                      <p:cBhvr>
                                        <p:cTn id="57" dur="1250" fill="hold"/>
                                        <p:tgtEl>
                                          <p:spTgt spid="17444"/>
                                        </p:tgtEl>
                                        <p:attrNameLst>
                                          <p:attrName>ppt_y</p:attrName>
                                        </p:attrNameLst>
                                      </p:cBhvr>
                                      <p:tavLst>
                                        <p:tav tm="0">
                                          <p:val>
                                            <p:strVal val="#ppt_y"/>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41" presetClass="entr" presetSubtype="0" fill="hold" grpId="0" nodeType="clickEffect">
                                  <p:stCondLst>
                                    <p:cond delay="0"/>
                                  </p:stCondLst>
                                  <p:iterate type="lt">
                                    <p:tmPct val="10000"/>
                                  </p:iterate>
                                  <p:childTnLst>
                                    <p:set>
                                      <p:cBhvr>
                                        <p:cTn id="61" dur="1" fill="hold">
                                          <p:stCondLst>
                                            <p:cond delay="0"/>
                                          </p:stCondLst>
                                        </p:cTn>
                                        <p:tgtEl>
                                          <p:spTgt spid="17439"/>
                                        </p:tgtEl>
                                        <p:attrNameLst>
                                          <p:attrName>style.visibility</p:attrName>
                                        </p:attrNameLst>
                                      </p:cBhvr>
                                      <p:to>
                                        <p:strVal val="visible"/>
                                      </p:to>
                                    </p:set>
                                    <p:anim calcmode="lin" valueType="num">
                                      <p:cBhvr>
                                        <p:cTn id="62" dur="500" fill="hold"/>
                                        <p:tgtEl>
                                          <p:spTgt spid="17439"/>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7439"/>
                                        </p:tgtEl>
                                        <p:attrNameLst>
                                          <p:attrName>ppt_y</p:attrName>
                                        </p:attrNameLst>
                                      </p:cBhvr>
                                      <p:tavLst>
                                        <p:tav tm="0">
                                          <p:val>
                                            <p:strVal val="#ppt_y"/>
                                          </p:val>
                                        </p:tav>
                                        <p:tav tm="100000">
                                          <p:val>
                                            <p:strVal val="#ppt_y"/>
                                          </p:val>
                                        </p:tav>
                                      </p:tavLst>
                                    </p:anim>
                                    <p:anim calcmode="lin" valueType="num">
                                      <p:cBhvr>
                                        <p:cTn id="64" dur="500" fill="hold"/>
                                        <p:tgtEl>
                                          <p:spTgt spid="17439"/>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7439"/>
                                        </p:tgtEl>
                                        <p:attrNameLst>
                                          <p:attrName>ppt_w</p:attrName>
                                        </p:attrNameLst>
                                      </p:cBhvr>
                                      <p:tavLst>
                                        <p:tav tm="0">
                                          <p:val>
                                            <p:strVal val="#ppt_w/10"/>
                                          </p:val>
                                        </p:tav>
                                        <p:tav tm="50000">
                                          <p:val>
                                            <p:strVal val="#ppt_w+.01"/>
                                          </p:val>
                                        </p:tav>
                                        <p:tav tm="100000">
                                          <p:val>
                                            <p:strVal val="#ppt_w"/>
                                          </p:val>
                                        </p:tav>
                                      </p:tavLst>
                                    </p:anim>
                                    <p:animEffect filter="fade">
                                      <p:cBhvr>
                                        <p:cTn id="66" dur="500" tmFilter="0,0; .5, 1; 1, 1"/>
                                        <p:tgtEl>
                                          <p:spTgt spid="17439"/>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7440"/>
                                        </p:tgtEl>
                                        <p:attrNameLst>
                                          <p:attrName>style.visibility</p:attrName>
                                        </p:attrNameLst>
                                      </p:cBhvr>
                                      <p:to>
                                        <p:strVal val="visible"/>
                                      </p:to>
                                    </p:set>
                                    <p:anim calcmode="lin" valueType="num">
                                      <p:cBhvr>
                                        <p:cTn id="69" dur="500" fill="hold"/>
                                        <p:tgtEl>
                                          <p:spTgt spid="17440"/>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7440"/>
                                        </p:tgtEl>
                                        <p:attrNameLst>
                                          <p:attrName>ppt_y</p:attrName>
                                        </p:attrNameLst>
                                      </p:cBhvr>
                                      <p:tavLst>
                                        <p:tav tm="0">
                                          <p:val>
                                            <p:strVal val="#ppt_y"/>
                                          </p:val>
                                        </p:tav>
                                        <p:tav tm="100000">
                                          <p:val>
                                            <p:strVal val="#ppt_y"/>
                                          </p:val>
                                        </p:tav>
                                      </p:tavLst>
                                    </p:anim>
                                    <p:anim calcmode="lin" valueType="num">
                                      <p:cBhvr>
                                        <p:cTn id="71" dur="500" fill="hold"/>
                                        <p:tgtEl>
                                          <p:spTgt spid="17440"/>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7440"/>
                                        </p:tgtEl>
                                        <p:attrNameLst>
                                          <p:attrName>ppt_w</p:attrName>
                                        </p:attrNameLst>
                                      </p:cBhvr>
                                      <p:tavLst>
                                        <p:tav tm="0">
                                          <p:val>
                                            <p:strVal val="#ppt_w/10"/>
                                          </p:val>
                                        </p:tav>
                                        <p:tav tm="50000">
                                          <p:val>
                                            <p:strVal val="#ppt_w+.01"/>
                                          </p:val>
                                        </p:tav>
                                        <p:tav tm="100000">
                                          <p:val>
                                            <p:strVal val="#ppt_w"/>
                                          </p:val>
                                        </p:tav>
                                      </p:tavLst>
                                    </p:anim>
                                    <p:animEffect filter="fade">
                                      <p:cBhvr>
                                        <p:cTn id="73" dur="500" tmFilter="0,0; .5, 1; 1, 1"/>
                                        <p:tgtEl>
                                          <p:spTgt spid="17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2" grpId="0" bldLvl="0"/>
      <p:bldP spid="17433" grpId="0" bldLvl="0" animBg="1"/>
      <p:bldP spid="17434" grpId="0" animBg="1"/>
      <p:bldP spid="17435" grpId="0" bldLvl="0" animBg="1"/>
      <p:bldP spid="17436" grpId="0" bldLvl="0" animBg="1"/>
      <p:bldP spid="17437" grpId="0" bldLvl="0" animBg="1"/>
      <p:bldP spid="17438" grpId="0" bldLvl="0" animBg="1"/>
      <p:bldP spid="17439" grpId="0" bldLvl="0"/>
      <p:bldP spid="17440" grpId="0" bldLvl="0"/>
      <p:bldP spid="17441" grpId="0" bldLvl="0" animBg="1"/>
      <p:bldP spid="17442" grpId="0" bldLvl="0" animBg="1"/>
      <p:bldP spid="17443" grpId="0" bldLvl="0" animBg="1"/>
      <p:bldP spid="1744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3016B2C-48FD-48F6-A52D-7C4BB5DD1CEF}" type="slidenum">
              <a:rPr altLang="en-US" sz="1400">
                <a:solidFill>
                  <a:srgbClr val="898989"/>
                </a:solidFill>
              </a:rPr>
              <a:pPr/>
              <a:t>15</a:t>
            </a:fld>
            <a:endParaRPr lang="zh-CN" altLang="en-US" sz="1400">
              <a:solidFill>
                <a:srgbClr val="898989"/>
              </a:solidFill>
            </a:endParaRPr>
          </a:p>
        </p:txBody>
      </p:sp>
      <p:pic>
        <p:nvPicPr>
          <p:cNvPr id="19458" name="图片 7"/>
          <p:cNvPicPr>
            <a:picLocks noChangeAspect="1" noChangeArrowheads="1"/>
          </p:cNvPicPr>
          <p:nvPr/>
        </p:nvPicPr>
        <p:blipFill>
          <a:blip r:embed="rId3"/>
          <a:srcRect/>
          <a:stretch>
            <a:fillRect/>
          </a:stretch>
        </p:blipFill>
        <p:spPr bwMode="auto">
          <a:xfrm>
            <a:off x="3665538" y="3500438"/>
            <a:ext cx="4803775" cy="2378075"/>
          </a:xfrm>
          <a:prstGeom prst="rect">
            <a:avLst/>
          </a:prstGeom>
          <a:noFill/>
          <a:ln w="9525">
            <a:noFill/>
            <a:miter lim="800000"/>
            <a:headEnd/>
            <a:tailEnd/>
          </a:ln>
        </p:spPr>
      </p:pic>
      <p:sp>
        <p:nvSpPr>
          <p:cNvPr id="19459" name="椭圆 8"/>
          <p:cNvSpPr>
            <a:spLocks noChangeArrowheads="1"/>
          </p:cNvSpPr>
          <p:nvPr/>
        </p:nvSpPr>
        <p:spPr bwMode="auto">
          <a:xfrm>
            <a:off x="2174875"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工作重点</a:t>
            </a:r>
          </a:p>
        </p:txBody>
      </p:sp>
      <p:sp>
        <p:nvSpPr>
          <p:cNvPr id="19460" name="椭圆 9"/>
          <p:cNvSpPr>
            <a:spLocks noChangeArrowheads="1"/>
          </p:cNvSpPr>
          <p:nvPr/>
        </p:nvSpPr>
        <p:spPr bwMode="auto">
          <a:xfrm>
            <a:off x="4203700"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完成</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情况 </a:t>
            </a:r>
          </a:p>
        </p:txBody>
      </p:sp>
      <p:sp>
        <p:nvSpPr>
          <p:cNvPr id="19461" name="椭圆 10"/>
          <p:cNvSpPr>
            <a:spLocks noChangeArrowheads="1"/>
          </p:cNvSpPr>
          <p:nvPr/>
        </p:nvSpPr>
        <p:spPr bwMode="auto">
          <a:xfrm>
            <a:off x="6230938"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不足</a:t>
            </a:r>
          </a:p>
        </p:txBody>
      </p:sp>
      <p:sp>
        <p:nvSpPr>
          <p:cNvPr id="19462" name="椭圆 11"/>
          <p:cNvSpPr>
            <a:spLocks noChangeArrowheads="1"/>
          </p:cNvSpPr>
          <p:nvPr/>
        </p:nvSpPr>
        <p:spPr bwMode="auto">
          <a:xfrm>
            <a:off x="8259763"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明年</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计划</a:t>
            </a:r>
          </a:p>
        </p:txBody>
      </p:sp>
      <p:grpSp>
        <p:nvGrpSpPr>
          <p:cNvPr id="2" name="组合 12"/>
          <p:cNvGrpSpPr>
            <a:grpSpLocks/>
          </p:cNvGrpSpPr>
          <p:nvPr/>
        </p:nvGrpSpPr>
        <p:grpSpPr bwMode="auto">
          <a:xfrm>
            <a:off x="3562350" y="4740275"/>
            <a:ext cx="692150" cy="692150"/>
            <a:chOff x="0" y="0"/>
            <a:chExt cx="692150" cy="692150"/>
          </a:xfrm>
        </p:grpSpPr>
        <p:sp>
          <p:nvSpPr>
            <p:cNvPr id="31772" name="椭圆 13"/>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1773" name="椭圆 14"/>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1</a:t>
              </a:r>
              <a:endParaRPr lang="zh-CN" altLang="en-US">
                <a:solidFill>
                  <a:srgbClr val="FFFFFF"/>
                </a:solidFill>
                <a:latin typeface="Impact" pitchFamily="34" charset="0"/>
                <a:ea typeface="宋体" pitchFamily="2" charset="-122"/>
                <a:sym typeface="Impact" pitchFamily="34" charset="0"/>
              </a:endParaRPr>
            </a:p>
          </p:txBody>
        </p:sp>
      </p:grpSp>
      <p:grpSp>
        <p:nvGrpSpPr>
          <p:cNvPr id="3" name="组合 15"/>
          <p:cNvGrpSpPr>
            <a:grpSpLocks/>
          </p:cNvGrpSpPr>
          <p:nvPr/>
        </p:nvGrpSpPr>
        <p:grpSpPr bwMode="auto">
          <a:xfrm>
            <a:off x="4903788" y="3411538"/>
            <a:ext cx="692150" cy="692150"/>
            <a:chOff x="0" y="0"/>
            <a:chExt cx="692150" cy="692150"/>
          </a:xfrm>
        </p:grpSpPr>
        <p:sp>
          <p:nvSpPr>
            <p:cNvPr id="31770" name="椭圆 16"/>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1771" name="椭圆 17"/>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2</a:t>
              </a:r>
              <a:endParaRPr lang="zh-CN" altLang="en-US">
                <a:solidFill>
                  <a:srgbClr val="FFFFFF"/>
                </a:solidFill>
                <a:latin typeface="Impact" pitchFamily="34" charset="0"/>
                <a:ea typeface="宋体" pitchFamily="2" charset="-122"/>
                <a:sym typeface="Impact" pitchFamily="34" charset="0"/>
              </a:endParaRPr>
            </a:p>
          </p:txBody>
        </p:sp>
      </p:grpSp>
      <p:grpSp>
        <p:nvGrpSpPr>
          <p:cNvPr id="4" name="组合 18"/>
          <p:cNvGrpSpPr>
            <a:grpSpLocks/>
          </p:cNvGrpSpPr>
          <p:nvPr/>
        </p:nvGrpSpPr>
        <p:grpSpPr bwMode="auto">
          <a:xfrm>
            <a:off x="6519863" y="3411538"/>
            <a:ext cx="692150" cy="692150"/>
            <a:chOff x="0" y="0"/>
            <a:chExt cx="692150" cy="692150"/>
          </a:xfrm>
        </p:grpSpPr>
        <p:sp>
          <p:nvSpPr>
            <p:cNvPr id="31768" name="椭圆 19"/>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1769" name="椭圆 20"/>
            <p:cNvSpPr>
              <a:spLocks noChangeArrowheads="1"/>
            </p:cNvSpPr>
            <p:nvPr/>
          </p:nvSpPr>
          <p:spPr bwMode="auto">
            <a:xfrm>
              <a:off x="73025"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3</a:t>
              </a:r>
              <a:endParaRPr lang="zh-CN" altLang="en-US">
                <a:solidFill>
                  <a:srgbClr val="FFFFFF"/>
                </a:solidFill>
                <a:latin typeface="Impact" pitchFamily="34" charset="0"/>
                <a:ea typeface="宋体" pitchFamily="2" charset="-122"/>
                <a:sym typeface="Impact" pitchFamily="34" charset="0"/>
              </a:endParaRPr>
            </a:p>
          </p:txBody>
        </p:sp>
      </p:grpSp>
      <p:grpSp>
        <p:nvGrpSpPr>
          <p:cNvPr id="5" name="组合 21"/>
          <p:cNvGrpSpPr>
            <a:grpSpLocks/>
          </p:cNvGrpSpPr>
          <p:nvPr/>
        </p:nvGrpSpPr>
        <p:grpSpPr bwMode="auto">
          <a:xfrm>
            <a:off x="7853363" y="4740275"/>
            <a:ext cx="693737" cy="692150"/>
            <a:chOff x="0" y="0"/>
            <a:chExt cx="693737" cy="692150"/>
          </a:xfrm>
        </p:grpSpPr>
        <p:sp>
          <p:nvSpPr>
            <p:cNvPr id="31766" name="椭圆 22"/>
            <p:cNvSpPr>
              <a:spLocks noChangeArrowheads="1"/>
            </p:cNvSpPr>
            <p:nvPr/>
          </p:nvSpPr>
          <p:spPr bwMode="auto">
            <a:xfrm>
              <a:off x="0" y="0"/>
              <a:ext cx="693737"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1767" name="椭圆 23"/>
            <p:cNvSpPr>
              <a:spLocks noChangeArrowheads="1"/>
            </p:cNvSpPr>
            <p:nvPr/>
          </p:nvSpPr>
          <p:spPr bwMode="auto">
            <a:xfrm>
              <a:off x="76200"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4</a:t>
              </a:r>
              <a:endParaRPr lang="zh-CN" altLang="en-US">
                <a:solidFill>
                  <a:srgbClr val="FFFFFF"/>
                </a:solidFill>
                <a:latin typeface="Impact" pitchFamily="34" charset="0"/>
                <a:ea typeface="宋体" pitchFamily="2" charset="-122"/>
                <a:sym typeface="Impact" pitchFamily="34" charset="0"/>
              </a:endParaRPr>
            </a:p>
          </p:txBody>
        </p:sp>
      </p:grpSp>
      <p:sp>
        <p:nvSpPr>
          <p:cNvPr id="19475" name="任意多边形 24"/>
          <p:cNvSpPr>
            <a:spLocks noChangeArrowheads="1"/>
          </p:cNvSpPr>
          <p:nvPr/>
        </p:nvSpPr>
        <p:spPr bwMode="auto">
          <a:xfrm rot="5400000">
            <a:off x="7694613" y="3519487"/>
            <a:ext cx="2374900" cy="523875"/>
          </a:xfrm>
          <a:custGeom>
            <a:avLst/>
            <a:gdLst>
              <a:gd name="T0" fmla="*/ 3133814 w 1799772"/>
              <a:gd name="T1" fmla="*/ 1181791 h 232228"/>
              <a:gd name="T2" fmla="*/ 2653631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19476" name="任意多边形 25"/>
          <p:cNvSpPr>
            <a:spLocks noChangeArrowheads="1"/>
          </p:cNvSpPr>
          <p:nvPr/>
        </p:nvSpPr>
        <p:spPr bwMode="auto">
          <a:xfrm rot="5400000">
            <a:off x="4660900"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19477" name="任意多边形 27"/>
          <p:cNvSpPr>
            <a:spLocks noChangeArrowheads="1"/>
          </p:cNvSpPr>
          <p:nvPr/>
        </p:nvSpPr>
        <p:spPr bwMode="auto">
          <a:xfrm rot="5400000" flipV="1">
            <a:off x="2011362" y="3494088"/>
            <a:ext cx="2384425" cy="565150"/>
          </a:xfrm>
          <a:custGeom>
            <a:avLst/>
            <a:gdLst>
              <a:gd name="T0" fmla="*/ 3159002 w 1799772"/>
              <a:gd name="T1" fmla="*/ 1375349 h 232228"/>
              <a:gd name="T2" fmla="*/ 2674960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19478" name="TextBox 15"/>
          <p:cNvSpPr>
            <a:spLocks noChangeArrowheads="1"/>
          </p:cNvSpPr>
          <p:nvPr/>
        </p:nvSpPr>
        <p:spPr bwMode="auto">
          <a:xfrm>
            <a:off x="5249863" y="4978400"/>
            <a:ext cx="1655762" cy="336550"/>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1600">
                <a:solidFill>
                  <a:srgbClr val="595959"/>
                </a:solidFill>
                <a:latin typeface="Agency FB" pitchFamily="34" charset="0"/>
                <a:ea typeface="Adobe 宋体 Std L" pitchFamily="18" charset="-122"/>
                <a:sym typeface="Agency FB" pitchFamily="34" charset="0"/>
              </a:rPr>
              <a:t>Contents Page</a:t>
            </a:r>
            <a:endParaRPr lang="zh-CN" altLang="en-US" sz="1600">
              <a:solidFill>
                <a:srgbClr val="595959"/>
              </a:solidFill>
              <a:latin typeface="Agency FB" pitchFamily="34" charset="0"/>
              <a:ea typeface="Adobe 宋体 Std L" pitchFamily="18" charset="-122"/>
              <a:sym typeface="Agency FB" pitchFamily="34" charset="0"/>
            </a:endParaRPr>
          </a:p>
        </p:txBody>
      </p:sp>
      <p:sp>
        <p:nvSpPr>
          <p:cNvPr id="19479" name="文本框 13"/>
          <p:cNvSpPr>
            <a:spLocks noChangeArrowheads="1"/>
          </p:cNvSpPr>
          <p:nvPr/>
        </p:nvSpPr>
        <p:spPr bwMode="auto">
          <a:xfrm>
            <a:off x="5249863" y="4537075"/>
            <a:ext cx="1655762" cy="46037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400" b="1">
                <a:solidFill>
                  <a:srgbClr val="595959"/>
                </a:solidFill>
                <a:latin typeface="Calibri" pitchFamily="34" charset="0"/>
                <a:ea typeface="微软雅黑" pitchFamily="34" charset="-122"/>
                <a:sym typeface="Calibri" pitchFamily="34" charset="0"/>
              </a:rPr>
              <a:t>目录页</a:t>
            </a:r>
            <a:endParaRPr lang="zh-CN" altLang="en-US">
              <a:ea typeface="宋体" pitchFamily="2" charset="-122"/>
            </a:endParaRPr>
          </a:p>
        </p:txBody>
      </p:sp>
      <p:sp>
        <p:nvSpPr>
          <p:cNvPr id="19480" name="任意多边形 32"/>
          <p:cNvSpPr>
            <a:spLocks noChangeArrowheads="1"/>
          </p:cNvSpPr>
          <p:nvPr/>
        </p:nvSpPr>
        <p:spPr bwMode="auto">
          <a:xfrm rot="5400000" flipV="1">
            <a:off x="6689725"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19481" name="椭圆 1"/>
          <p:cNvSpPr>
            <a:spLocks noChangeArrowheads="1"/>
          </p:cNvSpPr>
          <p:nvPr/>
        </p:nvSpPr>
        <p:spPr bwMode="auto">
          <a:xfrm>
            <a:off x="5703888" y="5473700"/>
            <a:ext cx="790575" cy="403225"/>
          </a:xfrm>
          <a:custGeom>
            <a:avLst/>
            <a:gdLst>
              <a:gd name="T0" fmla="*/ 394533 w 792088"/>
              <a:gd name="T1" fmla="*/ 0 h 404664"/>
              <a:gd name="T2" fmla="*/ 789065 w 792088"/>
              <a:gd name="T3" fmla="*/ 393233 h 404664"/>
              <a:gd name="T4" fmla="*/ 788200 w 792088"/>
              <a:gd name="T5" fmla="*/ 401791 h 404664"/>
              <a:gd name="T6" fmla="*/ 865 w 792088"/>
              <a:gd name="T7" fmla="*/ 401791 h 404664"/>
              <a:gd name="T8" fmla="*/ 0 w 792088"/>
              <a:gd name="T9" fmla="*/ 393233 h 404664"/>
              <a:gd name="T10" fmla="*/ 394533 w 792088"/>
              <a:gd name="T11" fmla="*/ 0 h 404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rgbClr val="7F7F7F"/>
          </a:solidFill>
          <a:ln w="25400">
            <a:noFill/>
            <a:round/>
            <a:headEnd/>
            <a:tailEnd/>
          </a:ln>
        </p:spPr>
        <p:txBody>
          <a:bodyPr/>
          <a:lstStyle/>
          <a:p>
            <a:endParaRPr lang="zh-CN" altLang="en-US"/>
          </a:p>
        </p:txBody>
      </p:sp>
      <p:sp>
        <p:nvSpPr>
          <p:cNvPr id="19482" name="矩形 25"/>
          <p:cNvSpPr>
            <a:spLocks noChangeArrowheads="1"/>
          </p:cNvSpPr>
          <p:nvPr/>
        </p:nvSpPr>
        <p:spPr bwMode="auto">
          <a:xfrm flipV="1">
            <a:off x="0" y="406400"/>
            <a:ext cx="12198350" cy="1428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83" name="矩形 26"/>
          <p:cNvSpPr>
            <a:spLocks noChangeArrowheads="1"/>
          </p:cNvSpPr>
          <p:nvPr/>
        </p:nvSpPr>
        <p:spPr bwMode="auto">
          <a:xfrm>
            <a:off x="0" y="5889625"/>
            <a:ext cx="12198350" cy="5746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84" name="椭圆 8"/>
          <p:cNvSpPr>
            <a:spLocks noChangeArrowheads="1"/>
          </p:cNvSpPr>
          <p:nvPr/>
        </p:nvSpPr>
        <p:spPr bwMode="auto">
          <a:xfrm>
            <a:off x="5270500" y="6958013"/>
            <a:ext cx="1657350"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工作不足</a:t>
            </a:r>
          </a:p>
        </p:txBody>
      </p:sp>
    </p:spTree>
    <p:custDataLst>
      <p:tags r:id="rId1"/>
    </p:custDataLst>
  </p:cSld>
  <p:clrMapOvr>
    <a:masterClrMapping/>
  </p:clrMapOvr>
  <p:transition advTm="445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82"/>
                                        </p:tgtEl>
                                        <p:attrNameLst>
                                          <p:attrName>style.visibility</p:attrName>
                                        </p:attrNameLst>
                                      </p:cBhvr>
                                      <p:to>
                                        <p:strVal val="visible"/>
                                      </p:to>
                                    </p:set>
                                    <p:animEffect filter="wipe(left)">
                                      <p:cBhvr>
                                        <p:cTn id="7" dur="500"/>
                                        <p:tgtEl>
                                          <p:spTgt spid="1948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9483"/>
                                        </p:tgtEl>
                                        <p:attrNameLst>
                                          <p:attrName>style.visibility</p:attrName>
                                        </p:attrNameLst>
                                      </p:cBhvr>
                                      <p:to>
                                        <p:strVal val="visible"/>
                                      </p:to>
                                    </p:set>
                                    <p:animEffect filter="wipe(right)">
                                      <p:cBhvr>
                                        <p:cTn id="10" dur="500"/>
                                        <p:tgtEl>
                                          <p:spTgt spid="1948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9478"/>
                                        </p:tgtEl>
                                        <p:attrNameLst>
                                          <p:attrName>style.visibility</p:attrName>
                                        </p:attrNameLst>
                                      </p:cBhvr>
                                      <p:to>
                                        <p:strVal val="visible"/>
                                      </p:to>
                                    </p:set>
                                    <p:anim calcmode="lin" valueType="num">
                                      <p:cBhvr>
                                        <p:cTn id="15" dur="500" fill="hold"/>
                                        <p:tgtEl>
                                          <p:spTgt spid="19478"/>
                                        </p:tgtEl>
                                        <p:attrNameLst>
                                          <p:attrName>ppt_x</p:attrName>
                                        </p:attrNameLst>
                                      </p:cBhvr>
                                      <p:tavLst>
                                        <p:tav tm="0">
                                          <p:val>
                                            <p:strVal val="#ppt_x"/>
                                          </p:val>
                                        </p:tav>
                                        <p:tav tm="100000">
                                          <p:val>
                                            <p:strVal val="#ppt_x"/>
                                          </p:val>
                                        </p:tav>
                                      </p:tavLst>
                                    </p:anim>
                                    <p:anim calcmode="lin" valueType="num">
                                      <p:cBhvr>
                                        <p:cTn id="16" dur="500" fill="hold"/>
                                        <p:tgtEl>
                                          <p:spTgt spid="1947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479"/>
                                        </p:tgtEl>
                                        <p:attrNameLst>
                                          <p:attrName>style.visibility</p:attrName>
                                        </p:attrNameLst>
                                      </p:cBhvr>
                                      <p:to>
                                        <p:strVal val="visible"/>
                                      </p:to>
                                    </p:set>
                                    <p:anim calcmode="lin" valueType="num">
                                      <p:cBhvr>
                                        <p:cTn id="19" dur="500" fill="hold"/>
                                        <p:tgtEl>
                                          <p:spTgt spid="19479"/>
                                        </p:tgtEl>
                                        <p:attrNameLst>
                                          <p:attrName>ppt_x</p:attrName>
                                        </p:attrNameLst>
                                      </p:cBhvr>
                                      <p:tavLst>
                                        <p:tav tm="0">
                                          <p:val>
                                            <p:strVal val="#ppt_x"/>
                                          </p:val>
                                        </p:tav>
                                        <p:tav tm="100000">
                                          <p:val>
                                            <p:strVal val="#ppt_x"/>
                                          </p:val>
                                        </p:tav>
                                      </p:tavLst>
                                    </p:anim>
                                    <p:anim calcmode="lin" valueType="num">
                                      <p:cBhvr>
                                        <p:cTn id="20" dur="500" fill="hold"/>
                                        <p:tgtEl>
                                          <p:spTgt spid="1947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481"/>
                                        </p:tgtEl>
                                        <p:attrNameLst>
                                          <p:attrName>style.visibility</p:attrName>
                                        </p:attrNameLst>
                                      </p:cBhvr>
                                      <p:to>
                                        <p:strVal val="visible"/>
                                      </p:to>
                                    </p:set>
                                    <p:anim calcmode="lin" valueType="num">
                                      <p:cBhvr>
                                        <p:cTn id="23" dur="500" fill="hold"/>
                                        <p:tgtEl>
                                          <p:spTgt spid="19481"/>
                                        </p:tgtEl>
                                        <p:attrNameLst>
                                          <p:attrName>ppt_x</p:attrName>
                                        </p:attrNameLst>
                                      </p:cBhvr>
                                      <p:tavLst>
                                        <p:tav tm="0">
                                          <p:val>
                                            <p:strVal val="#ppt_x"/>
                                          </p:val>
                                        </p:tav>
                                        <p:tav tm="100000">
                                          <p:val>
                                            <p:strVal val="#ppt_x"/>
                                          </p:val>
                                        </p:tav>
                                      </p:tavLst>
                                    </p:anim>
                                    <p:anim calcmode="lin" valueType="num">
                                      <p:cBhvr>
                                        <p:cTn id="24" dur="500" fill="hold"/>
                                        <p:tgtEl>
                                          <p:spTgt spid="19481"/>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19458"/>
                                        </p:tgtEl>
                                        <p:attrNameLst>
                                          <p:attrName>style.visibility</p:attrName>
                                        </p:attrNameLst>
                                      </p:cBhvr>
                                      <p:to>
                                        <p:strVal val="visible"/>
                                      </p:to>
                                    </p:set>
                                    <p:anim calcmode="lin" valueType="num">
                                      <p:cBhvr>
                                        <p:cTn id="29" dur="500" fill="hold"/>
                                        <p:tgtEl>
                                          <p:spTgt spid="19458"/>
                                        </p:tgtEl>
                                        <p:attrNameLst>
                                          <p:attrName>ppt_w</p:attrName>
                                        </p:attrNameLst>
                                      </p:cBhvr>
                                      <p:tavLst>
                                        <p:tav tm="0">
                                          <p:val>
                                            <p:fltVal val="0"/>
                                          </p:val>
                                        </p:tav>
                                        <p:tav tm="100000">
                                          <p:val>
                                            <p:strVal val="#ppt_w"/>
                                          </p:val>
                                        </p:tav>
                                      </p:tavLst>
                                    </p:anim>
                                    <p:anim calcmode="lin" valueType="num">
                                      <p:cBhvr>
                                        <p:cTn id="30" dur="500" fill="hold"/>
                                        <p:tgtEl>
                                          <p:spTgt spid="19458"/>
                                        </p:tgtEl>
                                        <p:attrNameLst>
                                          <p:attrName>ppt_h</p:attrName>
                                        </p:attrNameLst>
                                      </p:cBhvr>
                                      <p:tavLst>
                                        <p:tav tm="0">
                                          <p:val>
                                            <p:fltVal val="0"/>
                                          </p:val>
                                        </p:tav>
                                        <p:tav tm="100000">
                                          <p:val>
                                            <p:strVal val="#ppt_h"/>
                                          </p:val>
                                        </p:tav>
                                      </p:tavLst>
                                    </p:anim>
                                    <p:animEffect filter="fade">
                                      <p:cBhvr>
                                        <p:cTn id="31" dur="500"/>
                                        <p:tgtEl>
                                          <p:spTgt spid="1945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ppt_x</p:attrName>
                                        </p:attrNameLst>
                                      </p:cBhvr>
                                      <p:tavLst>
                                        <p:tav tm="0">
                                          <p:val>
                                            <p:strVal val="#ppt_x"/>
                                          </p:val>
                                        </p:tav>
                                        <p:tav tm="100000">
                                          <p:val>
                                            <p:strVal val="#ppt_x"/>
                                          </p:val>
                                        </p:tav>
                                      </p:tavLst>
                                    </p:anim>
                                    <p:anim calcmode="lin" valueType="num">
                                      <p:cBhvr>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19477"/>
                                        </p:tgtEl>
                                        <p:attrNameLst>
                                          <p:attrName>style.visibility</p:attrName>
                                        </p:attrNameLst>
                                      </p:cBhvr>
                                      <p:to>
                                        <p:strVal val="visible"/>
                                      </p:to>
                                    </p:set>
                                    <p:animEffect filter="wipe(down)">
                                      <p:cBhvr>
                                        <p:cTn id="53" dur="500"/>
                                        <p:tgtEl>
                                          <p:spTgt spid="1947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9476"/>
                                        </p:tgtEl>
                                        <p:attrNameLst>
                                          <p:attrName>style.visibility</p:attrName>
                                        </p:attrNameLst>
                                      </p:cBhvr>
                                      <p:to>
                                        <p:strVal val="visible"/>
                                      </p:to>
                                    </p:set>
                                    <p:animEffect filter="wipe(down)">
                                      <p:cBhvr>
                                        <p:cTn id="56" dur="500"/>
                                        <p:tgtEl>
                                          <p:spTgt spid="1947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480"/>
                                        </p:tgtEl>
                                        <p:attrNameLst>
                                          <p:attrName>style.visibility</p:attrName>
                                        </p:attrNameLst>
                                      </p:cBhvr>
                                      <p:to>
                                        <p:strVal val="visible"/>
                                      </p:to>
                                    </p:set>
                                    <p:animEffect filter="wipe(down)">
                                      <p:cBhvr>
                                        <p:cTn id="59" dur="500"/>
                                        <p:tgtEl>
                                          <p:spTgt spid="1948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9475"/>
                                        </p:tgtEl>
                                        <p:attrNameLst>
                                          <p:attrName>style.visibility</p:attrName>
                                        </p:attrNameLst>
                                      </p:cBhvr>
                                      <p:to>
                                        <p:strVal val="visible"/>
                                      </p:to>
                                    </p:set>
                                    <p:animEffect filter="wipe(down)">
                                      <p:cBhvr>
                                        <p:cTn id="62" dur="500"/>
                                        <p:tgtEl>
                                          <p:spTgt spid="19475"/>
                                        </p:tgtEl>
                                      </p:cBhvr>
                                    </p:animEffect>
                                  </p:childTnLst>
                                </p:cTn>
                              </p:par>
                            </p:childTnLst>
                          </p:cTn>
                        </p:par>
                        <p:par>
                          <p:cTn id="63" fill="hold" nodeType="afterGroup">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9459"/>
                                        </p:tgtEl>
                                        <p:attrNameLst>
                                          <p:attrName>style.visibility</p:attrName>
                                        </p:attrNameLst>
                                      </p:cBhvr>
                                      <p:to>
                                        <p:strVal val="visible"/>
                                      </p:to>
                                    </p:set>
                                    <p:anim calcmode="lin" valueType="num">
                                      <p:cBhvr>
                                        <p:cTn id="66" dur="500" fill="hold"/>
                                        <p:tgtEl>
                                          <p:spTgt spid="19459"/>
                                        </p:tgtEl>
                                        <p:attrNameLst>
                                          <p:attrName>ppt_w</p:attrName>
                                        </p:attrNameLst>
                                      </p:cBhvr>
                                      <p:tavLst>
                                        <p:tav tm="0">
                                          <p:val>
                                            <p:fltVal val="0"/>
                                          </p:val>
                                        </p:tav>
                                        <p:tav tm="100000">
                                          <p:val>
                                            <p:strVal val="#ppt_w"/>
                                          </p:val>
                                        </p:tav>
                                      </p:tavLst>
                                    </p:anim>
                                    <p:anim calcmode="lin" valueType="num">
                                      <p:cBhvr>
                                        <p:cTn id="67" dur="500" fill="hold"/>
                                        <p:tgtEl>
                                          <p:spTgt spid="19459"/>
                                        </p:tgtEl>
                                        <p:attrNameLst>
                                          <p:attrName>ppt_h</p:attrName>
                                        </p:attrNameLst>
                                      </p:cBhvr>
                                      <p:tavLst>
                                        <p:tav tm="0">
                                          <p:val>
                                            <p:fltVal val="0"/>
                                          </p:val>
                                        </p:tav>
                                        <p:tav tm="100000">
                                          <p:val>
                                            <p:strVal val="#ppt_h"/>
                                          </p:val>
                                        </p:tav>
                                      </p:tavLst>
                                    </p:anim>
                                    <p:animEffect filter="fade">
                                      <p:cBhvr>
                                        <p:cTn id="68" dur="500"/>
                                        <p:tgtEl>
                                          <p:spTgt spid="19459"/>
                                        </p:tgtEl>
                                      </p:cBhvr>
                                    </p:animEffect>
                                  </p:childTnLst>
                                </p:cTn>
                              </p:par>
                            </p:childTnLst>
                          </p:cTn>
                        </p:par>
                        <p:par>
                          <p:cTn id="69" fill="hold" nodeType="afterGroup">
                            <p:stCondLst>
                              <p:cond delay="1500"/>
                            </p:stCondLst>
                            <p:childTnLst>
                              <p:par>
                                <p:cTn id="70" presetID="10" presetClass="entr" presetSubtype="0" fill="hold" grpId="0" nodeType="afterEffect">
                                  <p:stCondLst>
                                    <p:cond delay="0"/>
                                  </p:stCondLst>
                                  <p:childTnLst>
                                    <p:set>
                                      <p:cBhvr>
                                        <p:cTn id="71" dur="1" fill="hold">
                                          <p:stCondLst>
                                            <p:cond delay="0"/>
                                          </p:stCondLst>
                                        </p:cTn>
                                        <p:tgtEl>
                                          <p:spTgt spid="19460"/>
                                        </p:tgtEl>
                                        <p:attrNameLst>
                                          <p:attrName>style.visibility</p:attrName>
                                        </p:attrNameLst>
                                      </p:cBhvr>
                                      <p:to>
                                        <p:strVal val="visible"/>
                                      </p:to>
                                    </p:set>
                                    <p:anim calcmode="lin" valueType="num">
                                      <p:cBhvr>
                                        <p:cTn id="72" dur="500" fill="hold"/>
                                        <p:tgtEl>
                                          <p:spTgt spid="19460"/>
                                        </p:tgtEl>
                                        <p:attrNameLst>
                                          <p:attrName>ppt_w</p:attrName>
                                        </p:attrNameLst>
                                      </p:cBhvr>
                                      <p:tavLst>
                                        <p:tav tm="0">
                                          <p:val>
                                            <p:fltVal val="0"/>
                                          </p:val>
                                        </p:tav>
                                        <p:tav tm="100000">
                                          <p:val>
                                            <p:strVal val="#ppt_w"/>
                                          </p:val>
                                        </p:tav>
                                      </p:tavLst>
                                    </p:anim>
                                    <p:anim calcmode="lin" valueType="num">
                                      <p:cBhvr>
                                        <p:cTn id="73" dur="500" fill="hold"/>
                                        <p:tgtEl>
                                          <p:spTgt spid="19460"/>
                                        </p:tgtEl>
                                        <p:attrNameLst>
                                          <p:attrName>ppt_h</p:attrName>
                                        </p:attrNameLst>
                                      </p:cBhvr>
                                      <p:tavLst>
                                        <p:tav tm="0">
                                          <p:val>
                                            <p:fltVal val="0"/>
                                          </p:val>
                                        </p:tav>
                                        <p:tav tm="100000">
                                          <p:val>
                                            <p:strVal val="#ppt_h"/>
                                          </p:val>
                                        </p:tav>
                                      </p:tavLst>
                                    </p:anim>
                                    <p:animEffect filter="fade">
                                      <p:cBhvr>
                                        <p:cTn id="74" dur="500"/>
                                        <p:tgtEl>
                                          <p:spTgt spid="19460"/>
                                        </p:tgtEl>
                                      </p:cBhvr>
                                    </p:animEffect>
                                  </p:childTnLst>
                                </p:cTn>
                              </p:par>
                            </p:childTnLst>
                          </p:cTn>
                        </p:par>
                        <p:par>
                          <p:cTn id="75" fill="hold" nodeType="afterGroup">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19461"/>
                                        </p:tgtEl>
                                        <p:attrNameLst>
                                          <p:attrName>style.visibility</p:attrName>
                                        </p:attrNameLst>
                                      </p:cBhvr>
                                      <p:to>
                                        <p:strVal val="visible"/>
                                      </p:to>
                                    </p:set>
                                    <p:anim calcmode="lin" valueType="num">
                                      <p:cBhvr>
                                        <p:cTn id="78" dur="500" fill="hold"/>
                                        <p:tgtEl>
                                          <p:spTgt spid="19461"/>
                                        </p:tgtEl>
                                        <p:attrNameLst>
                                          <p:attrName>ppt_w</p:attrName>
                                        </p:attrNameLst>
                                      </p:cBhvr>
                                      <p:tavLst>
                                        <p:tav tm="0">
                                          <p:val>
                                            <p:fltVal val="0"/>
                                          </p:val>
                                        </p:tav>
                                        <p:tav tm="100000">
                                          <p:val>
                                            <p:strVal val="#ppt_w"/>
                                          </p:val>
                                        </p:tav>
                                      </p:tavLst>
                                    </p:anim>
                                    <p:anim calcmode="lin" valueType="num">
                                      <p:cBhvr>
                                        <p:cTn id="79" dur="500" fill="hold"/>
                                        <p:tgtEl>
                                          <p:spTgt spid="19461"/>
                                        </p:tgtEl>
                                        <p:attrNameLst>
                                          <p:attrName>ppt_h</p:attrName>
                                        </p:attrNameLst>
                                      </p:cBhvr>
                                      <p:tavLst>
                                        <p:tav tm="0">
                                          <p:val>
                                            <p:fltVal val="0"/>
                                          </p:val>
                                        </p:tav>
                                        <p:tav tm="100000">
                                          <p:val>
                                            <p:strVal val="#ppt_h"/>
                                          </p:val>
                                        </p:tav>
                                      </p:tavLst>
                                    </p:anim>
                                    <p:animEffect filter="fade">
                                      <p:cBhvr>
                                        <p:cTn id="80" dur="500"/>
                                        <p:tgtEl>
                                          <p:spTgt spid="19461"/>
                                        </p:tgtEl>
                                      </p:cBhvr>
                                    </p:animEffect>
                                  </p:childTnLst>
                                </p:cTn>
                              </p:par>
                            </p:childTnLst>
                          </p:cTn>
                        </p:par>
                        <p:par>
                          <p:cTn id="81" fill="hold" nodeType="afterGroup">
                            <p:stCondLst>
                              <p:cond delay="2500"/>
                            </p:stCondLst>
                            <p:childTnLst>
                              <p:par>
                                <p:cTn id="82" presetID="10" presetClass="entr" presetSubtype="0" fill="hold" grpId="0" nodeType="afterEffect">
                                  <p:stCondLst>
                                    <p:cond delay="0"/>
                                  </p:stCondLst>
                                  <p:childTnLst>
                                    <p:set>
                                      <p:cBhvr>
                                        <p:cTn id="83" dur="1" fill="hold">
                                          <p:stCondLst>
                                            <p:cond delay="0"/>
                                          </p:stCondLst>
                                        </p:cTn>
                                        <p:tgtEl>
                                          <p:spTgt spid="19462"/>
                                        </p:tgtEl>
                                        <p:attrNameLst>
                                          <p:attrName>style.visibility</p:attrName>
                                        </p:attrNameLst>
                                      </p:cBhvr>
                                      <p:to>
                                        <p:strVal val="visible"/>
                                      </p:to>
                                    </p:set>
                                    <p:anim calcmode="lin" valueType="num">
                                      <p:cBhvr>
                                        <p:cTn id="84" dur="500" fill="hold"/>
                                        <p:tgtEl>
                                          <p:spTgt spid="19462"/>
                                        </p:tgtEl>
                                        <p:attrNameLst>
                                          <p:attrName>ppt_w</p:attrName>
                                        </p:attrNameLst>
                                      </p:cBhvr>
                                      <p:tavLst>
                                        <p:tav tm="0">
                                          <p:val>
                                            <p:fltVal val="0"/>
                                          </p:val>
                                        </p:tav>
                                        <p:tav tm="100000">
                                          <p:val>
                                            <p:strVal val="#ppt_w"/>
                                          </p:val>
                                        </p:tav>
                                      </p:tavLst>
                                    </p:anim>
                                    <p:anim calcmode="lin" valueType="num">
                                      <p:cBhvr>
                                        <p:cTn id="85" dur="500" fill="hold"/>
                                        <p:tgtEl>
                                          <p:spTgt spid="19462"/>
                                        </p:tgtEl>
                                        <p:attrNameLst>
                                          <p:attrName>ppt_h</p:attrName>
                                        </p:attrNameLst>
                                      </p:cBhvr>
                                      <p:tavLst>
                                        <p:tav tm="0">
                                          <p:val>
                                            <p:fltVal val="0"/>
                                          </p:val>
                                        </p:tav>
                                        <p:tav tm="100000">
                                          <p:val>
                                            <p:strVal val="#ppt_h"/>
                                          </p:val>
                                        </p:tav>
                                      </p:tavLst>
                                    </p:anim>
                                    <p:animEffect filter="fade">
                                      <p:cBhvr>
                                        <p:cTn id="86" dur="500"/>
                                        <p:tgtEl>
                                          <p:spTgt spid="19462"/>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1" nodeType="clickEffect">
                                  <p:stCondLst>
                                    <p:cond delay="0"/>
                                  </p:stCondLst>
                                  <p:childTnLst>
                                    <p:set>
                                      <p:cBhvr>
                                        <p:cTn id="90" dur="1" fill="hold">
                                          <p:stCondLst>
                                            <p:cond delay="999"/>
                                          </p:stCondLst>
                                        </p:cTn>
                                        <p:tgtEl>
                                          <p:spTgt spid="19462"/>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xit" presetSubtype="1" fill="hold" grpId="1" nodeType="clickEffect">
                                  <p:stCondLst>
                                    <p:cond delay="0"/>
                                  </p:stCondLst>
                                  <p:childTnLst>
                                    <p:anim calcmode="lin" valueType="num">
                                      <p:cBhvr>
                                        <p:cTn id="94" dur="500"/>
                                        <p:tgtEl>
                                          <p:spTgt spid="19482"/>
                                        </p:tgtEl>
                                        <p:attrNameLst>
                                          <p:attrName>ppt_x</p:attrName>
                                        </p:attrNameLst>
                                      </p:cBhvr>
                                      <p:tavLst>
                                        <p:tav tm="0">
                                          <p:val>
                                            <p:strVal val="ppt_x"/>
                                          </p:val>
                                        </p:tav>
                                        <p:tav tm="100000">
                                          <p:val>
                                            <p:strVal val="ppt_x"/>
                                          </p:val>
                                        </p:tav>
                                      </p:tavLst>
                                    </p:anim>
                                    <p:anim calcmode="lin" valueType="num">
                                      <p:cBhvr>
                                        <p:cTn id="95" dur="500"/>
                                        <p:tgtEl>
                                          <p:spTgt spid="19482"/>
                                        </p:tgtEl>
                                        <p:attrNameLst>
                                          <p:attrName>ppt_y</p:attrName>
                                        </p:attrNameLst>
                                      </p:cBhvr>
                                      <p:tavLst>
                                        <p:tav tm="0">
                                          <p:val>
                                            <p:strVal val="ppt_y"/>
                                          </p:val>
                                        </p:tav>
                                        <p:tav tm="100000">
                                          <p:val>
                                            <p:strVal val="0-ppt_h/2"/>
                                          </p:val>
                                        </p:tav>
                                      </p:tavLst>
                                    </p:anim>
                                    <p:set>
                                      <p:cBhvr>
                                        <p:cTn id="96" dur="1" fill="hold">
                                          <p:stCondLst>
                                            <p:cond delay="499"/>
                                          </p:stCondLst>
                                        </p:cTn>
                                        <p:tgtEl>
                                          <p:spTgt spid="19482"/>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p:cTn id="98" dur="500"/>
                                        <p:tgtEl>
                                          <p:spTgt spid="19459"/>
                                        </p:tgtEl>
                                        <p:attrNameLst>
                                          <p:attrName>ppt_x</p:attrName>
                                        </p:attrNameLst>
                                      </p:cBhvr>
                                      <p:tavLst>
                                        <p:tav tm="0">
                                          <p:val>
                                            <p:strVal val="ppt_x"/>
                                          </p:val>
                                        </p:tav>
                                        <p:tav tm="100000">
                                          <p:val>
                                            <p:strVal val="ppt_x"/>
                                          </p:val>
                                        </p:tav>
                                      </p:tavLst>
                                    </p:anim>
                                    <p:anim calcmode="lin" valueType="num">
                                      <p:cBhvr>
                                        <p:cTn id="99" dur="500"/>
                                        <p:tgtEl>
                                          <p:spTgt spid="19459"/>
                                        </p:tgtEl>
                                        <p:attrNameLst>
                                          <p:attrName>ppt_y</p:attrName>
                                        </p:attrNameLst>
                                      </p:cBhvr>
                                      <p:tavLst>
                                        <p:tav tm="0">
                                          <p:val>
                                            <p:strVal val="ppt_y"/>
                                          </p:val>
                                        </p:tav>
                                        <p:tav tm="100000">
                                          <p:val>
                                            <p:strVal val="0-ppt_h/2"/>
                                          </p:val>
                                        </p:tav>
                                      </p:tavLst>
                                    </p:anim>
                                    <p:set>
                                      <p:cBhvr>
                                        <p:cTn id="100" dur="1" fill="hold">
                                          <p:stCondLst>
                                            <p:cond delay="499"/>
                                          </p:stCondLst>
                                        </p:cTn>
                                        <p:tgtEl>
                                          <p:spTgt spid="19459"/>
                                        </p:tgtEl>
                                        <p:attrNameLst>
                                          <p:attrName>style.visibility</p:attrName>
                                        </p:attrNameLst>
                                      </p:cBhvr>
                                      <p:to>
                                        <p:strVal val="hidden"/>
                                      </p:to>
                                    </p:set>
                                  </p:childTnLst>
                                </p:cTn>
                              </p:par>
                              <p:par>
                                <p:cTn id="101" presetID="2" presetClass="exit" presetSubtype="1" fill="hold" grpId="1" nodeType="withEffect">
                                  <p:stCondLst>
                                    <p:cond delay="0"/>
                                  </p:stCondLst>
                                  <p:childTnLst>
                                    <p:anim calcmode="lin" valueType="num">
                                      <p:cBhvr>
                                        <p:cTn id="102" dur="500"/>
                                        <p:tgtEl>
                                          <p:spTgt spid="19460"/>
                                        </p:tgtEl>
                                        <p:attrNameLst>
                                          <p:attrName>ppt_x</p:attrName>
                                        </p:attrNameLst>
                                      </p:cBhvr>
                                      <p:tavLst>
                                        <p:tav tm="0">
                                          <p:val>
                                            <p:strVal val="ppt_x"/>
                                          </p:val>
                                        </p:tav>
                                        <p:tav tm="100000">
                                          <p:val>
                                            <p:strVal val="ppt_x"/>
                                          </p:val>
                                        </p:tav>
                                      </p:tavLst>
                                    </p:anim>
                                    <p:anim calcmode="lin" valueType="num">
                                      <p:cBhvr>
                                        <p:cTn id="103" dur="500"/>
                                        <p:tgtEl>
                                          <p:spTgt spid="19460"/>
                                        </p:tgtEl>
                                        <p:attrNameLst>
                                          <p:attrName>ppt_y</p:attrName>
                                        </p:attrNameLst>
                                      </p:cBhvr>
                                      <p:tavLst>
                                        <p:tav tm="0">
                                          <p:val>
                                            <p:strVal val="ppt_y"/>
                                          </p:val>
                                        </p:tav>
                                        <p:tav tm="100000">
                                          <p:val>
                                            <p:strVal val="0-ppt_h/2"/>
                                          </p:val>
                                        </p:tav>
                                      </p:tavLst>
                                    </p:anim>
                                    <p:set>
                                      <p:cBhvr>
                                        <p:cTn id="104" dur="1" fill="hold">
                                          <p:stCondLst>
                                            <p:cond delay="499"/>
                                          </p:stCondLst>
                                        </p:cTn>
                                        <p:tgtEl>
                                          <p:spTgt spid="19460"/>
                                        </p:tgtEl>
                                        <p:attrNameLst>
                                          <p:attrName>style.visibility</p:attrName>
                                        </p:attrNameLst>
                                      </p:cBhvr>
                                      <p:to>
                                        <p:strVal val="hidden"/>
                                      </p:to>
                                    </p:set>
                                  </p:childTnLst>
                                </p:cTn>
                              </p:par>
                              <p:par>
                                <p:cTn id="105" presetID="2" presetClass="exit" presetSubtype="1" fill="hold" grpId="1" nodeType="withEffect">
                                  <p:stCondLst>
                                    <p:cond delay="0"/>
                                  </p:stCondLst>
                                  <p:childTnLst>
                                    <p:anim calcmode="lin" valueType="num">
                                      <p:cBhvr>
                                        <p:cTn id="106" dur="500"/>
                                        <p:tgtEl>
                                          <p:spTgt spid="19461"/>
                                        </p:tgtEl>
                                        <p:attrNameLst>
                                          <p:attrName>ppt_x</p:attrName>
                                        </p:attrNameLst>
                                      </p:cBhvr>
                                      <p:tavLst>
                                        <p:tav tm="0">
                                          <p:val>
                                            <p:strVal val="ppt_x"/>
                                          </p:val>
                                        </p:tav>
                                        <p:tav tm="100000">
                                          <p:val>
                                            <p:strVal val="ppt_x"/>
                                          </p:val>
                                        </p:tav>
                                      </p:tavLst>
                                    </p:anim>
                                    <p:anim calcmode="lin" valueType="num">
                                      <p:cBhvr>
                                        <p:cTn id="107" dur="500"/>
                                        <p:tgtEl>
                                          <p:spTgt spid="19461"/>
                                        </p:tgtEl>
                                        <p:attrNameLst>
                                          <p:attrName>ppt_y</p:attrName>
                                        </p:attrNameLst>
                                      </p:cBhvr>
                                      <p:tavLst>
                                        <p:tav tm="0">
                                          <p:val>
                                            <p:strVal val="ppt_y"/>
                                          </p:val>
                                        </p:tav>
                                        <p:tav tm="100000">
                                          <p:val>
                                            <p:strVal val="0-ppt_h/2"/>
                                          </p:val>
                                        </p:tav>
                                      </p:tavLst>
                                    </p:anim>
                                    <p:set>
                                      <p:cBhvr>
                                        <p:cTn id="108" dur="1" fill="hold">
                                          <p:stCondLst>
                                            <p:cond delay="499"/>
                                          </p:stCondLst>
                                        </p:cTn>
                                        <p:tgtEl>
                                          <p:spTgt spid="19461"/>
                                        </p:tgtEl>
                                        <p:attrNameLst>
                                          <p:attrName>style.visibility</p:attrName>
                                        </p:attrNameLst>
                                      </p:cBhvr>
                                      <p:to>
                                        <p:strVal val="hidden"/>
                                      </p:to>
                                    </p:set>
                                  </p:childTnLst>
                                </p:cTn>
                              </p:par>
                              <p:par>
                                <p:cTn id="109" presetID="2" presetClass="exit" presetSubtype="1" fill="hold" grpId="2" nodeType="withEffect">
                                  <p:stCondLst>
                                    <p:cond delay="0"/>
                                  </p:stCondLst>
                                  <p:childTnLst>
                                    <p:anim calcmode="lin" valueType="num">
                                      <p:cBhvr>
                                        <p:cTn id="110" dur="500"/>
                                        <p:tgtEl>
                                          <p:spTgt spid="19462"/>
                                        </p:tgtEl>
                                        <p:attrNameLst>
                                          <p:attrName>ppt_x</p:attrName>
                                        </p:attrNameLst>
                                      </p:cBhvr>
                                      <p:tavLst>
                                        <p:tav tm="0">
                                          <p:val>
                                            <p:strVal val="ppt_x"/>
                                          </p:val>
                                        </p:tav>
                                        <p:tav tm="100000">
                                          <p:val>
                                            <p:strVal val="ppt_x"/>
                                          </p:val>
                                        </p:tav>
                                      </p:tavLst>
                                    </p:anim>
                                    <p:anim calcmode="lin" valueType="num">
                                      <p:cBhvr>
                                        <p:cTn id="111" dur="500"/>
                                        <p:tgtEl>
                                          <p:spTgt spid="19462"/>
                                        </p:tgtEl>
                                        <p:attrNameLst>
                                          <p:attrName>ppt_y</p:attrName>
                                        </p:attrNameLst>
                                      </p:cBhvr>
                                      <p:tavLst>
                                        <p:tav tm="0">
                                          <p:val>
                                            <p:strVal val="ppt_y"/>
                                          </p:val>
                                        </p:tav>
                                        <p:tav tm="100000">
                                          <p:val>
                                            <p:strVal val="0-ppt_h/2"/>
                                          </p:val>
                                        </p:tav>
                                      </p:tavLst>
                                    </p:anim>
                                    <p:set>
                                      <p:cBhvr>
                                        <p:cTn id="112" dur="1" fill="hold">
                                          <p:stCondLst>
                                            <p:cond delay="499"/>
                                          </p:stCondLst>
                                        </p:cTn>
                                        <p:tgtEl>
                                          <p:spTgt spid="19462"/>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p:cTn id="114" dur="500"/>
                                        <p:tgtEl>
                                          <p:spTgt spid="19483"/>
                                        </p:tgtEl>
                                        <p:attrNameLst>
                                          <p:attrName>ppt_x</p:attrName>
                                        </p:attrNameLst>
                                      </p:cBhvr>
                                      <p:tavLst>
                                        <p:tav tm="0">
                                          <p:val>
                                            <p:strVal val="ppt_x"/>
                                          </p:val>
                                        </p:tav>
                                        <p:tav tm="100000">
                                          <p:val>
                                            <p:strVal val="ppt_x"/>
                                          </p:val>
                                        </p:tav>
                                      </p:tavLst>
                                    </p:anim>
                                    <p:anim calcmode="lin" valueType="num">
                                      <p:cBhvr>
                                        <p:cTn id="115" dur="500"/>
                                        <p:tgtEl>
                                          <p:spTgt spid="19483"/>
                                        </p:tgtEl>
                                        <p:attrNameLst>
                                          <p:attrName>ppt_y</p:attrName>
                                        </p:attrNameLst>
                                      </p:cBhvr>
                                      <p:tavLst>
                                        <p:tav tm="0">
                                          <p:val>
                                            <p:strVal val="ppt_y"/>
                                          </p:val>
                                        </p:tav>
                                        <p:tav tm="100000">
                                          <p:val>
                                            <p:strVal val="1+ppt_h/2"/>
                                          </p:val>
                                        </p:tav>
                                      </p:tavLst>
                                    </p:anim>
                                    <p:set>
                                      <p:cBhvr>
                                        <p:cTn id="116" dur="1" fill="hold">
                                          <p:stCondLst>
                                            <p:cond delay="499"/>
                                          </p:stCondLst>
                                        </p:cTn>
                                        <p:tgtEl>
                                          <p:spTgt spid="19483"/>
                                        </p:tgtEl>
                                        <p:attrNameLst>
                                          <p:attrName>style.visibility</p:attrName>
                                        </p:attrNameLst>
                                      </p:cBhvr>
                                      <p:to>
                                        <p:strVal val="hidden"/>
                                      </p:to>
                                    </p:set>
                                  </p:childTnLst>
                                </p:cTn>
                              </p:par>
                              <p:par>
                                <p:cTn id="117" presetID="2" presetClass="exit" presetSubtype="4" fill="hold" grpId="1" nodeType="withEffect">
                                  <p:stCondLst>
                                    <p:cond delay="0"/>
                                  </p:stCondLst>
                                  <p:childTnLst>
                                    <p:anim calcmode="lin" valueType="num">
                                      <p:cBhvr>
                                        <p:cTn id="118" dur="500"/>
                                        <p:tgtEl>
                                          <p:spTgt spid="19478"/>
                                        </p:tgtEl>
                                        <p:attrNameLst>
                                          <p:attrName>ppt_x</p:attrName>
                                        </p:attrNameLst>
                                      </p:cBhvr>
                                      <p:tavLst>
                                        <p:tav tm="0">
                                          <p:val>
                                            <p:strVal val="ppt_x"/>
                                          </p:val>
                                        </p:tav>
                                        <p:tav tm="100000">
                                          <p:val>
                                            <p:strVal val="ppt_x"/>
                                          </p:val>
                                        </p:tav>
                                      </p:tavLst>
                                    </p:anim>
                                    <p:anim calcmode="lin" valueType="num">
                                      <p:cBhvr>
                                        <p:cTn id="119" dur="500"/>
                                        <p:tgtEl>
                                          <p:spTgt spid="19478"/>
                                        </p:tgtEl>
                                        <p:attrNameLst>
                                          <p:attrName>ppt_y</p:attrName>
                                        </p:attrNameLst>
                                      </p:cBhvr>
                                      <p:tavLst>
                                        <p:tav tm="0">
                                          <p:val>
                                            <p:strVal val="ppt_y"/>
                                          </p:val>
                                        </p:tav>
                                        <p:tav tm="100000">
                                          <p:val>
                                            <p:strVal val="1+ppt_h/2"/>
                                          </p:val>
                                        </p:tav>
                                      </p:tavLst>
                                    </p:anim>
                                    <p:set>
                                      <p:cBhvr>
                                        <p:cTn id="120" dur="1" fill="hold">
                                          <p:stCondLst>
                                            <p:cond delay="499"/>
                                          </p:stCondLst>
                                        </p:cTn>
                                        <p:tgtEl>
                                          <p:spTgt spid="19478"/>
                                        </p:tgtEl>
                                        <p:attrNameLst>
                                          <p:attrName>style.visibility</p:attrName>
                                        </p:attrNameLst>
                                      </p:cBhvr>
                                      <p:to>
                                        <p:strVal val="hidden"/>
                                      </p:to>
                                    </p:set>
                                  </p:childTnLst>
                                </p:cTn>
                              </p:par>
                              <p:par>
                                <p:cTn id="121" presetID="2" presetClass="exit" presetSubtype="4" fill="hold" grpId="1" nodeType="withEffect">
                                  <p:stCondLst>
                                    <p:cond delay="0"/>
                                  </p:stCondLst>
                                  <p:childTnLst>
                                    <p:anim calcmode="lin" valueType="num">
                                      <p:cBhvr>
                                        <p:cTn id="122" dur="500"/>
                                        <p:tgtEl>
                                          <p:spTgt spid="19479"/>
                                        </p:tgtEl>
                                        <p:attrNameLst>
                                          <p:attrName>ppt_x</p:attrName>
                                        </p:attrNameLst>
                                      </p:cBhvr>
                                      <p:tavLst>
                                        <p:tav tm="0">
                                          <p:val>
                                            <p:strVal val="ppt_x"/>
                                          </p:val>
                                        </p:tav>
                                        <p:tav tm="100000">
                                          <p:val>
                                            <p:strVal val="ppt_x"/>
                                          </p:val>
                                        </p:tav>
                                      </p:tavLst>
                                    </p:anim>
                                    <p:anim calcmode="lin" valueType="num">
                                      <p:cBhvr>
                                        <p:cTn id="123" dur="500"/>
                                        <p:tgtEl>
                                          <p:spTgt spid="19479"/>
                                        </p:tgtEl>
                                        <p:attrNameLst>
                                          <p:attrName>ppt_y</p:attrName>
                                        </p:attrNameLst>
                                      </p:cBhvr>
                                      <p:tavLst>
                                        <p:tav tm="0">
                                          <p:val>
                                            <p:strVal val="ppt_y"/>
                                          </p:val>
                                        </p:tav>
                                        <p:tav tm="100000">
                                          <p:val>
                                            <p:strVal val="1+ppt_h/2"/>
                                          </p:val>
                                        </p:tav>
                                      </p:tavLst>
                                    </p:anim>
                                    <p:set>
                                      <p:cBhvr>
                                        <p:cTn id="124" dur="1" fill="hold">
                                          <p:stCondLst>
                                            <p:cond delay="499"/>
                                          </p:stCondLst>
                                        </p:cTn>
                                        <p:tgtEl>
                                          <p:spTgt spid="19479"/>
                                        </p:tgtEl>
                                        <p:attrNameLst>
                                          <p:attrName>style.visibility</p:attrName>
                                        </p:attrNameLst>
                                      </p:cBhvr>
                                      <p:to>
                                        <p:strVal val="hidden"/>
                                      </p:to>
                                    </p:set>
                                  </p:childTnLst>
                                </p:cTn>
                              </p:par>
                              <p:par>
                                <p:cTn id="125" presetID="2" presetClass="exit" presetSubtype="4" fill="hold" grpId="1" nodeType="withEffect">
                                  <p:stCondLst>
                                    <p:cond delay="0"/>
                                  </p:stCondLst>
                                  <p:childTnLst>
                                    <p:anim calcmode="lin" valueType="num">
                                      <p:cBhvr>
                                        <p:cTn id="126" dur="500"/>
                                        <p:tgtEl>
                                          <p:spTgt spid="19481"/>
                                        </p:tgtEl>
                                        <p:attrNameLst>
                                          <p:attrName>ppt_x</p:attrName>
                                        </p:attrNameLst>
                                      </p:cBhvr>
                                      <p:tavLst>
                                        <p:tav tm="0">
                                          <p:val>
                                            <p:strVal val="ppt_x"/>
                                          </p:val>
                                        </p:tav>
                                        <p:tav tm="100000">
                                          <p:val>
                                            <p:strVal val="ppt_x"/>
                                          </p:val>
                                        </p:tav>
                                      </p:tavLst>
                                    </p:anim>
                                    <p:anim calcmode="lin" valueType="num">
                                      <p:cBhvr>
                                        <p:cTn id="127" dur="500"/>
                                        <p:tgtEl>
                                          <p:spTgt spid="19481"/>
                                        </p:tgtEl>
                                        <p:attrNameLst>
                                          <p:attrName>ppt_y</p:attrName>
                                        </p:attrNameLst>
                                      </p:cBhvr>
                                      <p:tavLst>
                                        <p:tav tm="0">
                                          <p:val>
                                            <p:strVal val="ppt_y"/>
                                          </p:val>
                                        </p:tav>
                                        <p:tav tm="100000">
                                          <p:val>
                                            <p:strVal val="1+ppt_h/2"/>
                                          </p:val>
                                        </p:tav>
                                      </p:tavLst>
                                    </p:anim>
                                    <p:set>
                                      <p:cBhvr>
                                        <p:cTn id="128" dur="1" fill="hold">
                                          <p:stCondLst>
                                            <p:cond delay="499"/>
                                          </p:stCondLst>
                                        </p:cTn>
                                        <p:tgtEl>
                                          <p:spTgt spid="19481"/>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p:cTn id="130" dur="500"/>
                                        <p:tgtEl>
                                          <p:spTgt spid="19458"/>
                                        </p:tgtEl>
                                        <p:attrNameLst>
                                          <p:attrName>ppt_x</p:attrName>
                                        </p:attrNameLst>
                                      </p:cBhvr>
                                      <p:tavLst>
                                        <p:tav tm="0">
                                          <p:val>
                                            <p:strVal val="ppt_x"/>
                                          </p:val>
                                        </p:tav>
                                        <p:tav tm="100000">
                                          <p:val>
                                            <p:strVal val="ppt_x"/>
                                          </p:val>
                                        </p:tav>
                                      </p:tavLst>
                                    </p:anim>
                                    <p:anim calcmode="lin" valueType="num">
                                      <p:cBhvr>
                                        <p:cTn id="131" dur="500"/>
                                        <p:tgtEl>
                                          <p:spTgt spid="19458"/>
                                        </p:tgtEl>
                                        <p:attrNameLst>
                                          <p:attrName>ppt_y</p:attrName>
                                        </p:attrNameLst>
                                      </p:cBhvr>
                                      <p:tavLst>
                                        <p:tav tm="0">
                                          <p:val>
                                            <p:strVal val="ppt_y"/>
                                          </p:val>
                                        </p:tav>
                                        <p:tav tm="100000">
                                          <p:val>
                                            <p:strVal val="1+ppt_h/2"/>
                                          </p:val>
                                        </p:tav>
                                      </p:tavLst>
                                    </p:anim>
                                    <p:set>
                                      <p:cBhvr>
                                        <p:cTn id="132" dur="1" fill="hold">
                                          <p:stCondLst>
                                            <p:cond delay="499"/>
                                          </p:stCondLst>
                                        </p:cTn>
                                        <p:tgtEl>
                                          <p:spTgt spid="19458"/>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p:cTn id="134" dur="500"/>
                                        <p:tgtEl>
                                          <p:spTgt spid="2"/>
                                        </p:tgtEl>
                                        <p:attrNameLst>
                                          <p:attrName>ppt_x</p:attrName>
                                        </p:attrNameLst>
                                      </p:cBhvr>
                                      <p:tavLst>
                                        <p:tav tm="0">
                                          <p:val>
                                            <p:strVal val="ppt_x"/>
                                          </p:val>
                                        </p:tav>
                                        <p:tav tm="100000">
                                          <p:val>
                                            <p:strVal val="ppt_x"/>
                                          </p:val>
                                        </p:tav>
                                      </p:tavLst>
                                    </p:anim>
                                    <p:anim calcmode="lin" valueType="num">
                                      <p:cBhvr>
                                        <p:cTn id="135" dur="500"/>
                                        <p:tgtEl>
                                          <p:spTgt spid="2"/>
                                        </p:tgtEl>
                                        <p:attrNameLst>
                                          <p:attrName>ppt_y</p:attrName>
                                        </p:attrNameLst>
                                      </p:cBhvr>
                                      <p:tavLst>
                                        <p:tav tm="0">
                                          <p:val>
                                            <p:strVal val="ppt_y"/>
                                          </p:val>
                                        </p:tav>
                                        <p:tav tm="100000">
                                          <p:val>
                                            <p:strVal val="1+ppt_h/2"/>
                                          </p:val>
                                        </p:tav>
                                      </p:tavLst>
                                    </p:anim>
                                    <p:set>
                                      <p:cBhvr>
                                        <p:cTn id="136" dur="1" fill="hold">
                                          <p:stCondLst>
                                            <p:cond delay="499"/>
                                          </p:stCondLst>
                                        </p:cTn>
                                        <p:tgtEl>
                                          <p:spTgt spid="2"/>
                                        </p:tgtEl>
                                        <p:attrNameLst>
                                          <p:attrName>style.visibility</p:attrName>
                                        </p:attrNameLst>
                                      </p:cBhvr>
                                      <p:to>
                                        <p:strVal val="hidden"/>
                                      </p:to>
                                    </p:set>
                                  </p:childTnLst>
                                </p:cTn>
                              </p:par>
                              <p:par>
                                <p:cTn id="137" presetID="2" presetClass="exit" presetSubtype="4" fill="hold" nodeType="withEffect">
                                  <p:stCondLst>
                                    <p:cond delay="0"/>
                                  </p:stCondLst>
                                  <p:childTnLst>
                                    <p:anim calcmode="lin" valueType="num">
                                      <p:cBhvr>
                                        <p:cTn id="138" dur="500"/>
                                        <p:tgtEl>
                                          <p:spTgt spid="3"/>
                                        </p:tgtEl>
                                        <p:attrNameLst>
                                          <p:attrName>ppt_x</p:attrName>
                                        </p:attrNameLst>
                                      </p:cBhvr>
                                      <p:tavLst>
                                        <p:tav tm="0">
                                          <p:val>
                                            <p:strVal val="ppt_x"/>
                                          </p:val>
                                        </p:tav>
                                        <p:tav tm="100000">
                                          <p:val>
                                            <p:strVal val="ppt_x"/>
                                          </p:val>
                                        </p:tav>
                                      </p:tavLst>
                                    </p:anim>
                                    <p:anim calcmode="lin" valueType="num">
                                      <p:cBhvr>
                                        <p:cTn id="139" dur="500"/>
                                        <p:tgtEl>
                                          <p:spTgt spid="3"/>
                                        </p:tgtEl>
                                        <p:attrNameLst>
                                          <p:attrName>ppt_y</p:attrName>
                                        </p:attrNameLst>
                                      </p:cBhvr>
                                      <p:tavLst>
                                        <p:tav tm="0">
                                          <p:val>
                                            <p:strVal val="ppt_y"/>
                                          </p:val>
                                        </p:tav>
                                        <p:tav tm="100000">
                                          <p:val>
                                            <p:strVal val="1+ppt_h/2"/>
                                          </p:val>
                                        </p:tav>
                                      </p:tavLst>
                                    </p:anim>
                                    <p:set>
                                      <p:cBhvr>
                                        <p:cTn id="140" dur="1" fill="hold">
                                          <p:stCondLst>
                                            <p:cond delay="499"/>
                                          </p:stCondLst>
                                        </p:cTn>
                                        <p:tgtEl>
                                          <p:spTgt spid="3"/>
                                        </p:tgtEl>
                                        <p:attrNameLst>
                                          <p:attrName>style.visibility</p:attrName>
                                        </p:attrNameLst>
                                      </p:cBhvr>
                                      <p:to>
                                        <p:strVal val="hidden"/>
                                      </p:to>
                                    </p:set>
                                  </p:childTnLst>
                                </p:cTn>
                              </p:par>
                              <p:par>
                                <p:cTn id="141" presetID="2" presetClass="exit" presetSubtype="4" fill="hold" nodeType="withEffect">
                                  <p:stCondLst>
                                    <p:cond delay="0"/>
                                  </p:stCondLst>
                                  <p:childTnLst>
                                    <p:anim calcmode="lin" valueType="num">
                                      <p:cBhvr>
                                        <p:cTn id="142" dur="500"/>
                                        <p:tgtEl>
                                          <p:spTgt spid="4"/>
                                        </p:tgtEl>
                                        <p:attrNameLst>
                                          <p:attrName>ppt_x</p:attrName>
                                        </p:attrNameLst>
                                      </p:cBhvr>
                                      <p:tavLst>
                                        <p:tav tm="0">
                                          <p:val>
                                            <p:strVal val="ppt_x"/>
                                          </p:val>
                                        </p:tav>
                                        <p:tav tm="100000">
                                          <p:val>
                                            <p:strVal val="ppt_x"/>
                                          </p:val>
                                        </p:tav>
                                      </p:tavLst>
                                    </p:anim>
                                    <p:anim calcmode="lin" valueType="num">
                                      <p:cBhvr>
                                        <p:cTn id="143" dur="500"/>
                                        <p:tgtEl>
                                          <p:spTgt spid="4"/>
                                        </p:tgtEl>
                                        <p:attrNameLst>
                                          <p:attrName>ppt_y</p:attrName>
                                        </p:attrNameLst>
                                      </p:cBhvr>
                                      <p:tavLst>
                                        <p:tav tm="0">
                                          <p:val>
                                            <p:strVal val="ppt_y"/>
                                          </p:val>
                                        </p:tav>
                                        <p:tav tm="100000">
                                          <p:val>
                                            <p:strVal val="1+ppt_h/2"/>
                                          </p:val>
                                        </p:tav>
                                      </p:tavLst>
                                    </p:anim>
                                    <p:set>
                                      <p:cBhvr>
                                        <p:cTn id="144" dur="1" fill="hold">
                                          <p:stCondLst>
                                            <p:cond delay="499"/>
                                          </p:stCondLst>
                                        </p:cTn>
                                        <p:tgtEl>
                                          <p:spTgt spid="4"/>
                                        </p:tgtEl>
                                        <p:attrNameLst>
                                          <p:attrName>style.visibility</p:attrName>
                                        </p:attrNameLst>
                                      </p:cBhvr>
                                      <p:to>
                                        <p:strVal val="hidden"/>
                                      </p:to>
                                    </p:set>
                                  </p:childTnLst>
                                </p:cTn>
                              </p:par>
                              <p:par>
                                <p:cTn id="145" presetID="2" presetClass="exit" presetSubtype="4" fill="hold" nodeType="withEffect">
                                  <p:stCondLst>
                                    <p:cond delay="0"/>
                                  </p:stCondLst>
                                  <p:childTnLst>
                                    <p:anim calcmode="lin" valueType="num">
                                      <p:cBhvr>
                                        <p:cTn id="146" dur="500"/>
                                        <p:tgtEl>
                                          <p:spTgt spid="5"/>
                                        </p:tgtEl>
                                        <p:attrNameLst>
                                          <p:attrName>ppt_x</p:attrName>
                                        </p:attrNameLst>
                                      </p:cBhvr>
                                      <p:tavLst>
                                        <p:tav tm="0">
                                          <p:val>
                                            <p:strVal val="ppt_x"/>
                                          </p:val>
                                        </p:tav>
                                        <p:tav tm="100000">
                                          <p:val>
                                            <p:strVal val="ppt_x"/>
                                          </p:val>
                                        </p:tav>
                                      </p:tavLst>
                                    </p:anim>
                                    <p:anim calcmode="lin" valueType="num">
                                      <p:cBhvr>
                                        <p:cTn id="147" dur="500"/>
                                        <p:tgtEl>
                                          <p:spTgt spid="5"/>
                                        </p:tgtEl>
                                        <p:attrNameLst>
                                          <p:attrName>ppt_y</p:attrName>
                                        </p:attrNameLst>
                                      </p:cBhvr>
                                      <p:tavLst>
                                        <p:tav tm="0">
                                          <p:val>
                                            <p:strVal val="ppt_y"/>
                                          </p:val>
                                        </p:tav>
                                        <p:tav tm="100000">
                                          <p:val>
                                            <p:strVal val="1+ppt_h/2"/>
                                          </p:val>
                                        </p:tav>
                                      </p:tavLst>
                                    </p:anim>
                                    <p:set>
                                      <p:cBhvr>
                                        <p:cTn id="148" dur="1" fill="hold">
                                          <p:stCondLst>
                                            <p:cond delay="499"/>
                                          </p:stCondLst>
                                        </p:cTn>
                                        <p:tgtEl>
                                          <p:spTgt spid="5"/>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p:cTn id="150" dur="500"/>
                                        <p:tgtEl>
                                          <p:spTgt spid="19477"/>
                                        </p:tgtEl>
                                        <p:attrNameLst>
                                          <p:attrName>ppt_x</p:attrName>
                                        </p:attrNameLst>
                                      </p:cBhvr>
                                      <p:tavLst>
                                        <p:tav tm="0">
                                          <p:val>
                                            <p:strVal val="ppt_x"/>
                                          </p:val>
                                        </p:tav>
                                        <p:tav tm="100000">
                                          <p:val>
                                            <p:strVal val="ppt_x"/>
                                          </p:val>
                                        </p:tav>
                                      </p:tavLst>
                                    </p:anim>
                                    <p:anim calcmode="lin" valueType="num">
                                      <p:cBhvr>
                                        <p:cTn id="151" dur="500"/>
                                        <p:tgtEl>
                                          <p:spTgt spid="19477"/>
                                        </p:tgtEl>
                                        <p:attrNameLst>
                                          <p:attrName>ppt_y</p:attrName>
                                        </p:attrNameLst>
                                      </p:cBhvr>
                                      <p:tavLst>
                                        <p:tav tm="0">
                                          <p:val>
                                            <p:strVal val="ppt_y"/>
                                          </p:val>
                                        </p:tav>
                                        <p:tav tm="100000">
                                          <p:val>
                                            <p:strVal val="1+ppt_h/2"/>
                                          </p:val>
                                        </p:tav>
                                      </p:tavLst>
                                    </p:anim>
                                    <p:set>
                                      <p:cBhvr>
                                        <p:cTn id="152" dur="1" fill="hold">
                                          <p:stCondLst>
                                            <p:cond delay="499"/>
                                          </p:stCondLst>
                                        </p:cTn>
                                        <p:tgtEl>
                                          <p:spTgt spid="19477"/>
                                        </p:tgtEl>
                                        <p:attrNameLst>
                                          <p:attrName>style.visibility</p:attrName>
                                        </p:attrNameLst>
                                      </p:cBhvr>
                                      <p:to>
                                        <p:strVal val="hidden"/>
                                      </p:to>
                                    </p:set>
                                  </p:childTnLst>
                                </p:cTn>
                              </p:par>
                              <p:par>
                                <p:cTn id="153" presetID="2" presetClass="exit" presetSubtype="4" fill="hold" grpId="1" nodeType="withEffect">
                                  <p:stCondLst>
                                    <p:cond delay="0"/>
                                  </p:stCondLst>
                                  <p:childTnLst>
                                    <p:anim calcmode="lin" valueType="num">
                                      <p:cBhvr>
                                        <p:cTn id="154" dur="500"/>
                                        <p:tgtEl>
                                          <p:spTgt spid="19476"/>
                                        </p:tgtEl>
                                        <p:attrNameLst>
                                          <p:attrName>ppt_x</p:attrName>
                                        </p:attrNameLst>
                                      </p:cBhvr>
                                      <p:tavLst>
                                        <p:tav tm="0">
                                          <p:val>
                                            <p:strVal val="ppt_x"/>
                                          </p:val>
                                        </p:tav>
                                        <p:tav tm="100000">
                                          <p:val>
                                            <p:strVal val="ppt_x"/>
                                          </p:val>
                                        </p:tav>
                                      </p:tavLst>
                                    </p:anim>
                                    <p:anim calcmode="lin" valueType="num">
                                      <p:cBhvr>
                                        <p:cTn id="155" dur="500"/>
                                        <p:tgtEl>
                                          <p:spTgt spid="19476"/>
                                        </p:tgtEl>
                                        <p:attrNameLst>
                                          <p:attrName>ppt_y</p:attrName>
                                        </p:attrNameLst>
                                      </p:cBhvr>
                                      <p:tavLst>
                                        <p:tav tm="0">
                                          <p:val>
                                            <p:strVal val="ppt_y"/>
                                          </p:val>
                                        </p:tav>
                                        <p:tav tm="100000">
                                          <p:val>
                                            <p:strVal val="1+ppt_h/2"/>
                                          </p:val>
                                        </p:tav>
                                      </p:tavLst>
                                    </p:anim>
                                    <p:set>
                                      <p:cBhvr>
                                        <p:cTn id="156" dur="1" fill="hold">
                                          <p:stCondLst>
                                            <p:cond delay="499"/>
                                          </p:stCondLst>
                                        </p:cTn>
                                        <p:tgtEl>
                                          <p:spTgt spid="19476"/>
                                        </p:tgtEl>
                                        <p:attrNameLst>
                                          <p:attrName>style.visibility</p:attrName>
                                        </p:attrNameLst>
                                      </p:cBhvr>
                                      <p:to>
                                        <p:strVal val="hidden"/>
                                      </p:to>
                                    </p:set>
                                  </p:childTnLst>
                                </p:cTn>
                              </p:par>
                              <p:par>
                                <p:cTn id="157" presetID="2" presetClass="exit" presetSubtype="4" fill="hold" grpId="1" nodeType="withEffect">
                                  <p:stCondLst>
                                    <p:cond delay="0"/>
                                  </p:stCondLst>
                                  <p:childTnLst>
                                    <p:anim calcmode="lin" valueType="num">
                                      <p:cBhvr>
                                        <p:cTn id="158" dur="500"/>
                                        <p:tgtEl>
                                          <p:spTgt spid="19480"/>
                                        </p:tgtEl>
                                        <p:attrNameLst>
                                          <p:attrName>ppt_x</p:attrName>
                                        </p:attrNameLst>
                                      </p:cBhvr>
                                      <p:tavLst>
                                        <p:tav tm="0">
                                          <p:val>
                                            <p:strVal val="ppt_x"/>
                                          </p:val>
                                        </p:tav>
                                        <p:tav tm="100000">
                                          <p:val>
                                            <p:strVal val="ppt_x"/>
                                          </p:val>
                                        </p:tav>
                                      </p:tavLst>
                                    </p:anim>
                                    <p:anim calcmode="lin" valueType="num">
                                      <p:cBhvr>
                                        <p:cTn id="159" dur="500"/>
                                        <p:tgtEl>
                                          <p:spTgt spid="19480"/>
                                        </p:tgtEl>
                                        <p:attrNameLst>
                                          <p:attrName>ppt_y</p:attrName>
                                        </p:attrNameLst>
                                      </p:cBhvr>
                                      <p:tavLst>
                                        <p:tav tm="0">
                                          <p:val>
                                            <p:strVal val="ppt_y"/>
                                          </p:val>
                                        </p:tav>
                                        <p:tav tm="100000">
                                          <p:val>
                                            <p:strVal val="1+ppt_h/2"/>
                                          </p:val>
                                        </p:tav>
                                      </p:tavLst>
                                    </p:anim>
                                    <p:set>
                                      <p:cBhvr>
                                        <p:cTn id="160" dur="1" fill="hold">
                                          <p:stCondLst>
                                            <p:cond delay="499"/>
                                          </p:stCondLst>
                                        </p:cTn>
                                        <p:tgtEl>
                                          <p:spTgt spid="19480"/>
                                        </p:tgtEl>
                                        <p:attrNameLst>
                                          <p:attrName>style.visibility</p:attrName>
                                        </p:attrNameLst>
                                      </p:cBhvr>
                                      <p:to>
                                        <p:strVal val="hidden"/>
                                      </p:to>
                                    </p:set>
                                  </p:childTnLst>
                                </p:cTn>
                              </p:par>
                              <p:par>
                                <p:cTn id="161" presetID="2" presetClass="exit" presetSubtype="4" fill="hold" grpId="1" nodeType="withEffect">
                                  <p:stCondLst>
                                    <p:cond delay="0"/>
                                  </p:stCondLst>
                                  <p:childTnLst>
                                    <p:anim calcmode="lin" valueType="num">
                                      <p:cBhvr>
                                        <p:cTn id="162" dur="500"/>
                                        <p:tgtEl>
                                          <p:spTgt spid="19475"/>
                                        </p:tgtEl>
                                        <p:attrNameLst>
                                          <p:attrName>ppt_x</p:attrName>
                                        </p:attrNameLst>
                                      </p:cBhvr>
                                      <p:tavLst>
                                        <p:tav tm="0">
                                          <p:val>
                                            <p:strVal val="ppt_x"/>
                                          </p:val>
                                        </p:tav>
                                        <p:tav tm="100000">
                                          <p:val>
                                            <p:strVal val="ppt_x"/>
                                          </p:val>
                                        </p:tav>
                                      </p:tavLst>
                                    </p:anim>
                                    <p:anim calcmode="lin" valueType="num">
                                      <p:cBhvr>
                                        <p:cTn id="163" dur="500"/>
                                        <p:tgtEl>
                                          <p:spTgt spid="19475"/>
                                        </p:tgtEl>
                                        <p:attrNameLst>
                                          <p:attrName>ppt_y</p:attrName>
                                        </p:attrNameLst>
                                      </p:cBhvr>
                                      <p:tavLst>
                                        <p:tav tm="0">
                                          <p:val>
                                            <p:strVal val="ppt_y"/>
                                          </p:val>
                                        </p:tav>
                                        <p:tav tm="100000">
                                          <p:val>
                                            <p:strVal val="1+ppt_h/2"/>
                                          </p:val>
                                        </p:tav>
                                      </p:tavLst>
                                    </p:anim>
                                    <p:set>
                                      <p:cBhvr>
                                        <p:cTn id="164" dur="1" fill="hold">
                                          <p:stCondLst>
                                            <p:cond delay="499"/>
                                          </p:stCondLst>
                                        </p:cTn>
                                        <p:tgtEl>
                                          <p:spTgt spid="19475"/>
                                        </p:tgtEl>
                                        <p:attrNameLst>
                                          <p:attrName>style.visibility</p:attrName>
                                        </p:attrNameLst>
                                      </p:cBhvr>
                                      <p:to>
                                        <p:strVal val="hidden"/>
                                      </p:to>
                                    </p:set>
                                  </p:childTnLst>
                                </p:cTn>
                              </p:par>
                            </p:childTnLst>
                          </p:cTn>
                        </p:par>
                        <p:par>
                          <p:cTn id="165" fill="hold" nodeType="afterGroup">
                            <p:stCondLst>
                              <p:cond delay="500"/>
                            </p:stCondLst>
                            <p:childTnLst>
                              <p:par>
                                <p:cTn id="166" presetID="64" presetClass="path" presetSubtype="0" accel="50000" decel="50000" fill="hold" grpId="0" nodeType="afterEffect">
                                  <p:stCondLst>
                                    <p:cond delay="0"/>
                                  </p:stCondLst>
                                  <p:childTnLst>
                                    <p:animMotion origin="layout" path="M -2.08333E-7 4.81481E-6 L -2.08333E-7 -0.66667 " pathEditMode="relative" rAng="0" ptsTypes="AA">
                                      <p:cBhvr>
                                        <p:cTn id="167" dur="2000" fill="hold"/>
                                        <p:tgtEl>
                                          <p:spTgt spid="19484"/>
                                        </p:tgtEl>
                                        <p:attrNameLst>
                                          <p:attrName>ppt_x,ppt_y</p:attrName>
                                        </p:attrNameLst>
                                      </p:cBhvr>
                                      <p:rCtr x="0" y="-33333"/>
                                    </p:animMotion>
                                  </p:childTnLst>
                                </p:cTn>
                              </p:par>
                              <p:par>
                                <p:cTn id="168" presetID="6" presetClass="emph" presetSubtype="0" fill="hold" grpId="1" nodeType="withEffect">
                                  <p:stCondLst>
                                    <p:cond delay="0"/>
                                  </p:stCondLst>
                                  <p:childTnLst>
                                    <p:animScale>
                                      <p:cBhvr>
                                        <p:cTn id="169" dur="1000" fill="hold"/>
                                        <p:tgtEl>
                                          <p:spTgt spid="19484"/>
                                        </p:tgtEl>
                                      </p:cBhvr>
                                      <p:by x="150000" y="150000"/>
                                    </p:animScale>
                                  </p:childTnLst>
                                </p:cTn>
                              </p:par>
                            </p:childTnLst>
                          </p:cTn>
                        </p:par>
                        <p:par>
                          <p:cTn id="170" fill="hold" nodeType="afterGroup">
                            <p:stCondLst>
                              <p:cond delay="2500"/>
                            </p:stCondLst>
                            <p:childTnLst>
                              <p:par>
                                <p:cTn id="171" presetID="6" presetClass="emph" presetSubtype="0" fill="hold" grpId="2" nodeType="afterEffect">
                                  <p:stCondLst>
                                    <p:cond delay="0"/>
                                  </p:stCondLst>
                                  <p:childTnLst>
                                    <p:animScale>
                                      <p:cBhvr>
                                        <p:cTn id="172" dur="1000" fill="hold"/>
                                        <p:tgtEl>
                                          <p:spTgt spid="19484"/>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ldLvl="0" animBg="1"/>
      <p:bldP spid="19459" grpId="1" bldLvl="0" animBg="1"/>
      <p:bldP spid="19460" grpId="0" bldLvl="0" animBg="1"/>
      <p:bldP spid="19460" grpId="1" bldLvl="0" animBg="1"/>
      <p:bldP spid="19461" grpId="0" bldLvl="0" animBg="1"/>
      <p:bldP spid="19461" grpId="1" bldLvl="0" animBg="1"/>
      <p:bldP spid="19462" grpId="0" bldLvl="0" animBg="1"/>
      <p:bldP spid="19462" grpId="1" bldLvl="0" animBg="1"/>
      <p:bldP spid="19462" grpId="2" bldLvl="0" animBg="1"/>
      <p:bldP spid="19475" grpId="0" animBg="1"/>
      <p:bldP spid="19475" grpId="1" animBg="1"/>
      <p:bldP spid="19476" grpId="0" animBg="1"/>
      <p:bldP spid="19476" grpId="1" animBg="1"/>
      <p:bldP spid="19477" grpId="0" animBg="1"/>
      <p:bldP spid="19477" grpId="1" animBg="1"/>
      <p:bldP spid="19478" grpId="0" bldLvl="0"/>
      <p:bldP spid="19478" grpId="1" bldLvl="0"/>
      <p:bldP spid="19479" grpId="0" bldLvl="0"/>
      <p:bldP spid="19479" grpId="1" bldLvl="0"/>
      <p:bldP spid="19480" grpId="0" animBg="1"/>
      <p:bldP spid="19480" grpId="1" animBg="1"/>
      <p:bldP spid="19481" grpId="0" animBg="1"/>
      <p:bldP spid="19481" grpId="1" animBg="1"/>
      <p:bldP spid="19482" grpId="0" bldLvl="0" animBg="1"/>
      <p:bldP spid="19482" grpId="1" bldLvl="0" animBg="1"/>
      <p:bldP spid="19483" grpId="0" bldLvl="0" animBg="1"/>
      <p:bldP spid="19483" grpId="1" bldLvl="0" animBg="1"/>
      <p:bldP spid="19484" grpId="0" bldLvl="0" animBg="1"/>
      <p:bldP spid="19484" grpId="1" bldLvl="0" animBg="1"/>
      <p:bldP spid="19484" grpId="2"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D25472-7E72-4FF9-8251-9D2A662BA595}" type="slidenum">
              <a:rPr altLang="en-US" sz="1400">
                <a:solidFill>
                  <a:srgbClr val="898989"/>
                </a:solidFill>
              </a:rPr>
              <a:pPr/>
              <a:t>16</a:t>
            </a:fld>
            <a:endParaRPr lang="zh-CN" altLang="en-US" sz="1400">
              <a:solidFill>
                <a:srgbClr val="898989"/>
              </a:solidFill>
            </a:endParaRPr>
          </a:p>
        </p:txBody>
      </p:sp>
      <p:sp>
        <p:nvSpPr>
          <p:cNvPr id="32771"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772"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2773" name="矩形 12"/>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2774" name="矩形 13"/>
          <p:cNvSpPr>
            <a:spLocks noChangeArrowheads="1"/>
          </p:cNvSpPr>
          <p:nvPr/>
        </p:nvSpPr>
        <p:spPr bwMode="auto">
          <a:xfrm>
            <a:off x="8739188"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2775" name="矩形 14"/>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2776"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777"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2778"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779"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制</a:t>
            </a:r>
            <a:endParaRPr lang="zh-CN" altLang="en-US">
              <a:ea typeface="宋体" pitchFamily="2" charset="-122"/>
            </a:endParaRPr>
          </a:p>
        </p:txBody>
      </p:sp>
      <p:sp>
        <p:nvSpPr>
          <p:cNvPr id="32780" name="矩形 22"/>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2781" name="矩形 23"/>
          <p:cNvSpPr>
            <a:spLocks noChangeArrowheads="1"/>
          </p:cNvSpPr>
          <p:nvPr/>
        </p:nvSpPr>
        <p:spPr bwMode="auto">
          <a:xfrm>
            <a:off x="801846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工作不足</a:t>
            </a:r>
          </a:p>
        </p:txBody>
      </p:sp>
      <p:sp>
        <p:nvSpPr>
          <p:cNvPr id="32782" name="矩形 24"/>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2783"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784"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2785" name="组合 5"/>
          <p:cNvGrpSpPr>
            <a:grpSpLocks/>
          </p:cNvGrpSpPr>
          <p:nvPr/>
        </p:nvGrpSpPr>
        <p:grpSpPr bwMode="auto">
          <a:xfrm>
            <a:off x="10944225" y="368300"/>
            <a:ext cx="360363" cy="361950"/>
            <a:chOff x="0" y="0"/>
            <a:chExt cx="360000" cy="360000"/>
          </a:xfrm>
        </p:grpSpPr>
        <p:sp>
          <p:nvSpPr>
            <p:cNvPr id="32814"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815"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2786" name="组合 4"/>
          <p:cNvGrpSpPr>
            <a:grpSpLocks/>
          </p:cNvGrpSpPr>
          <p:nvPr/>
        </p:nvGrpSpPr>
        <p:grpSpPr bwMode="auto">
          <a:xfrm>
            <a:off x="11449050" y="368300"/>
            <a:ext cx="360363" cy="361950"/>
            <a:chOff x="0" y="0"/>
            <a:chExt cx="360000" cy="360000"/>
          </a:xfrm>
        </p:grpSpPr>
        <p:sp>
          <p:nvSpPr>
            <p:cNvPr id="32812"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813"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2787"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2788"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04"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0505"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06"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20507" name="矩形 3"/>
          <p:cNvSpPr>
            <a:spLocks noChangeArrowheads="1"/>
          </p:cNvSpPr>
          <p:nvPr/>
        </p:nvSpPr>
        <p:spPr bwMode="auto">
          <a:xfrm>
            <a:off x="3708400" y="1516063"/>
            <a:ext cx="7431088" cy="750887"/>
          </a:xfrm>
          <a:prstGeom prst="rect">
            <a:avLst/>
          </a:prstGeom>
          <a:solidFill>
            <a:srgbClr val="F2F2F2"/>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08" name="右箭头 4"/>
          <p:cNvSpPr>
            <a:spLocks noChangeArrowheads="1"/>
          </p:cNvSpPr>
          <p:nvPr/>
        </p:nvSpPr>
        <p:spPr bwMode="auto">
          <a:xfrm>
            <a:off x="3636963" y="1660525"/>
            <a:ext cx="576262" cy="461963"/>
          </a:xfrm>
          <a:prstGeom prst="rightArrow">
            <a:avLst>
              <a:gd name="adj1" fmla="val 50000"/>
              <a:gd name="adj2" fmla="val 49989"/>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09" name="矩形 5"/>
          <p:cNvSpPr>
            <a:spLocks noChangeArrowheads="1"/>
          </p:cNvSpPr>
          <p:nvPr/>
        </p:nvSpPr>
        <p:spPr bwMode="auto">
          <a:xfrm>
            <a:off x="1308100" y="1516063"/>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0" name="矩形 6"/>
          <p:cNvSpPr>
            <a:spLocks noChangeArrowheads="1"/>
          </p:cNvSpPr>
          <p:nvPr/>
        </p:nvSpPr>
        <p:spPr bwMode="auto">
          <a:xfrm>
            <a:off x="3708400" y="2635250"/>
            <a:ext cx="7431088" cy="750888"/>
          </a:xfrm>
          <a:prstGeom prst="rect">
            <a:avLst/>
          </a:prstGeom>
          <a:solidFill>
            <a:srgbClr val="F2F2F2"/>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1" name="右箭头 7"/>
          <p:cNvSpPr>
            <a:spLocks noChangeArrowheads="1"/>
          </p:cNvSpPr>
          <p:nvPr/>
        </p:nvSpPr>
        <p:spPr bwMode="auto">
          <a:xfrm>
            <a:off x="3636963" y="2779713"/>
            <a:ext cx="576262" cy="461962"/>
          </a:xfrm>
          <a:prstGeom prst="rightArrow">
            <a:avLst>
              <a:gd name="adj1" fmla="val 50000"/>
              <a:gd name="adj2" fmla="val 49920"/>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2" name="矩形 8"/>
          <p:cNvSpPr>
            <a:spLocks noChangeArrowheads="1"/>
          </p:cNvSpPr>
          <p:nvPr/>
        </p:nvSpPr>
        <p:spPr bwMode="auto">
          <a:xfrm>
            <a:off x="1308100" y="2635250"/>
            <a:ext cx="2447925" cy="750888"/>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3" name="矩形 9"/>
          <p:cNvSpPr>
            <a:spLocks noChangeArrowheads="1"/>
          </p:cNvSpPr>
          <p:nvPr/>
        </p:nvSpPr>
        <p:spPr bwMode="auto">
          <a:xfrm>
            <a:off x="3708400" y="3786188"/>
            <a:ext cx="7431088" cy="750887"/>
          </a:xfrm>
          <a:prstGeom prst="rect">
            <a:avLst/>
          </a:prstGeom>
          <a:solidFill>
            <a:srgbClr val="F2F2F2"/>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4" name="右箭头 10"/>
          <p:cNvSpPr>
            <a:spLocks noChangeArrowheads="1"/>
          </p:cNvSpPr>
          <p:nvPr/>
        </p:nvSpPr>
        <p:spPr bwMode="auto">
          <a:xfrm>
            <a:off x="3636963" y="3930650"/>
            <a:ext cx="576262" cy="461963"/>
          </a:xfrm>
          <a:prstGeom prst="rightArrow">
            <a:avLst>
              <a:gd name="adj1" fmla="val 50000"/>
              <a:gd name="adj2" fmla="val 49989"/>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5" name="矩形 11"/>
          <p:cNvSpPr>
            <a:spLocks noChangeArrowheads="1"/>
          </p:cNvSpPr>
          <p:nvPr/>
        </p:nvSpPr>
        <p:spPr bwMode="auto">
          <a:xfrm>
            <a:off x="1308100" y="3786188"/>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6" name="矩形 12"/>
          <p:cNvSpPr>
            <a:spLocks noChangeArrowheads="1"/>
          </p:cNvSpPr>
          <p:nvPr/>
        </p:nvSpPr>
        <p:spPr bwMode="auto">
          <a:xfrm>
            <a:off x="3708400" y="4984750"/>
            <a:ext cx="7431088" cy="749300"/>
          </a:xfrm>
          <a:prstGeom prst="rect">
            <a:avLst/>
          </a:prstGeom>
          <a:solidFill>
            <a:srgbClr val="F2F2F2"/>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7" name="右箭头 14"/>
          <p:cNvSpPr>
            <a:spLocks noChangeArrowheads="1"/>
          </p:cNvSpPr>
          <p:nvPr/>
        </p:nvSpPr>
        <p:spPr bwMode="auto">
          <a:xfrm>
            <a:off x="3636963" y="5129213"/>
            <a:ext cx="576262" cy="461962"/>
          </a:xfrm>
          <a:prstGeom prst="rightArrow">
            <a:avLst>
              <a:gd name="adj1" fmla="val 50000"/>
              <a:gd name="adj2" fmla="val 49920"/>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8" name="矩形 15"/>
          <p:cNvSpPr>
            <a:spLocks noChangeArrowheads="1"/>
          </p:cNvSpPr>
          <p:nvPr/>
        </p:nvSpPr>
        <p:spPr bwMode="auto">
          <a:xfrm>
            <a:off x="1308100" y="4984750"/>
            <a:ext cx="2447925" cy="749300"/>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20519" name="TextBox 16"/>
          <p:cNvSpPr>
            <a:spLocks noChangeArrowheads="1"/>
          </p:cNvSpPr>
          <p:nvPr/>
        </p:nvSpPr>
        <p:spPr bwMode="auto">
          <a:xfrm>
            <a:off x="1698625" y="1676400"/>
            <a:ext cx="1671638" cy="430213"/>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200" b="1">
                <a:solidFill>
                  <a:schemeClr val="bg1"/>
                </a:solidFill>
                <a:latin typeface="微软雅黑" pitchFamily="34" charset="-122"/>
                <a:ea typeface="微软雅黑" pitchFamily="34" charset="-122"/>
                <a:sym typeface="微软雅黑" pitchFamily="34" charset="-122"/>
              </a:rPr>
              <a:t>标题文本一</a:t>
            </a:r>
            <a:endParaRPr lang="zh-CN" altLang="en-US">
              <a:ea typeface="宋体" pitchFamily="2" charset="-122"/>
            </a:endParaRPr>
          </a:p>
        </p:txBody>
      </p:sp>
      <p:sp>
        <p:nvSpPr>
          <p:cNvPr id="20520" name="TextBox 17"/>
          <p:cNvSpPr>
            <a:spLocks noChangeArrowheads="1"/>
          </p:cNvSpPr>
          <p:nvPr/>
        </p:nvSpPr>
        <p:spPr bwMode="auto">
          <a:xfrm>
            <a:off x="4370388" y="1589088"/>
            <a:ext cx="6408737" cy="646112"/>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solidFill>
                  <a:schemeClr val="accent1"/>
                </a:solidFill>
                <a:latin typeface="微软雅黑" pitchFamily="34" charset="-122"/>
                <a:ea typeface="微软雅黑" pitchFamily="34" charset="-122"/>
                <a:sym typeface="微软雅黑" pitchFamily="34" charset="-122"/>
              </a:rPr>
              <a:t>文字内容文字内容文字内容文字内容文字内容文字内容文字内容文字内容文字内容文字内容文字内容文字内容</a:t>
            </a:r>
            <a:endParaRPr lang="zh-CN" altLang="en-US">
              <a:ea typeface="宋体" pitchFamily="2" charset="-122"/>
            </a:endParaRPr>
          </a:p>
        </p:txBody>
      </p:sp>
      <p:sp>
        <p:nvSpPr>
          <p:cNvPr id="20521" name="TextBox 18"/>
          <p:cNvSpPr>
            <a:spLocks noChangeArrowheads="1"/>
          </p:cNvSpPr>
          <p:nvPr/>
        </p:nvSpPr>
        <p:spPr bwMode="auto">
          <a:xfrm>
            <a:off x="1711325" y="2779713"/>
            <a:ext cx="1671638" cy="430212"/>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200" b="1">
                <a:solidFill>
                  <a:schemeClr val="bg1"/>
                </a:solidFill>
                <a:latin typeface="微软雅黑" pitchFamily="34" charset="-122"/>
                <a:ea typeface="微软雅黑" pitchFamily="34" charset="-122"/>
                <a:sym typeface="微软雅黑" pitchFamily="34" charset="-122"/>
              </a:rPr>
              <a:t>标题文本二</a:t>
            </a:r>
            <a:endParaRPr lang="zh-CN" altLang="en-US">
              <a:ea typeface="宋体" pitchFamily="2" charset="-122"/>
            </a:endParaRPr>
          </a:p>
        </p:txBody>
      </p:sp>
      <p:sp>
        <p:nvSpPr>
          <p:cNvPr id="20522" name="TextBox 19"/>
          <p:cNvSpPr>
            <a:spLocks noChangeArrowheads="1"/>
          </p:cNvSpPr>
          <p:nvPr/>
        </p:nvSpPr>
        <p:spPr bwMode="auto">
          <a:xfrm>
            <a:off x="4370388" y="2692400"/>
            <a:ext cx="6408737" cy="64611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solidFill>
                  <a:schemeClr val="accent1"/>
                </a:solidFill>
                <a:latin typeface="微软雅黑" pitchFamily="34" charset="-122"/>
                <a:ea typeface="微软雅黑" pitchFamily="34" charset="-122"/>
                <a:sym typeface="微软雅黑" pitchFamily="34" charset="-122"/>
              </a:rPr>
              <a:t>文字内容文字内容文字内容文字内容文字内容文字内容文字内容文字内容文字内容文字内容文字内容文字内容</a:t>
            </a:r>
            <a:endParaRPr lang="zh-CN" altLang="en-US">
              <a:ea typeface="宋体" pitchFamily="2" charset="-122"/>
            </a:endParaRPr>
          </a:p>
        </p:txBody>
      </p:sp>
      <p:sp>
        <p:nvSpPr>
          <p:cNvPr id="20523" name="TextBox 20"/>
          <p:cNvSpPr>
            <a:spLocks noChangeArrowheads="1"/>
          </p:cNvSpPr>
          <p:nvPr/>
        </p:nvSpPr>
        <p:spPr bwMode="auto">
          <a:xfrm>
            <a:off x="1711325" y="3930650"/>
            <a:ext cx="1671638" cy="430213"/>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200" b="1">
                <a:solidFill>
                  <a:schemeClr val="bg1"/>
                </a:solidFill>
                <a:latin typeface="微软雅黑" pitchFamily="34" charset="-122"/>
                <a:ea typeface="微软雅黑" pitchFamily="34" charset="-122"/>
                <a:sym typeface="微软雅黑" pitchFamily="34" charset="-122"/>
              </a:rPr>
              <a:t>标题文本三</a:t>
            </a:r>
            <a:endParaRPr lang="zh-CN" altLang="en-US">
              <a:ea typeface="宋体" pitchFamily="2" charset="-122"/>
            </a:endParaRPr>
          </a:p>
        </p:txBody>
      </p:sp>
      <p:sp>
        <p:nvSpPr>
          <p:cNvPr id="20524" name="TextBox 21"/>
          <p:cNvSpPr>
            <a:spLocks noChangeArrowheads="1"/>
          </p:cNvSpPr>
          <p:nvPr/>
        </p:nvSpPr>
        <p:spPr bwMode="auto">
          <a:xfrm>
            <a:off x="4370388" y="3843338"/>
            <a:ext cx="6408737" cy="646112"/>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solidFill>
                  <a:schemeClr val="accent1"/>
                </a:solidFill>
                <a:latin typeface="微软雅黑" pitchFamily="34" charset="-122"/>
                <a:ea typeface="微软雅黑" pitchFamily="34" charset="-122"/>
                <a:sym typeface="微软雅黑" pitchFamily="34" charset="-122"/>
              </a:rPr>
              <a:t>文字内容文字内容文字内容文字内容文字内容文字内容文字内容文字内容文字内容文字内容文字内容文字内容</a:t>
            </a:r>
            <a:endParaRPr lang="zh-CN" altLang="en-US">
              <a:ea typeface="宋体" pitchFamily="2" charset="-122"/>
            </a:endParaRPr>
          </a:p>
        </p:txBody>
      </p:sp>
      <p:sp>
        <p:nvSpPr>
          <p:cNvPr id="20525" name="TextBox 22"/>
          <p:cNvSpPr>
            <a:spLocks noChangeArrowheads="1"/>
          </p:cNvSpPr>
          <p:nvPr/>
        </p:nvSpPr>
        <p:spPr bwMode="auto">
          <a:xfrm>
            <a:off x="1711325" y="5129213"/>
            <a:ext cx="1671638" cy="430212"/>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200" b="1">
                <a:solidFill>
                  <a:schemeClr val="bg1"/>
                </a:solidFill>
                <a:latin typeface="微软雅黑" pitchFamily="34" charset="-122"/>
                <a:ea typeface="微软雅黑" pitchFamily="34" charset="-122"/>
                <a:sym typeface="微软雅黑" pitchFamily="34" charset="-122"/>
              </a:rPr>
              <a:t>标题文本四</a:t>
            </a:r>
            <a:endParaRPr lang="zh-CN" altLang="en-US">
              <a:ea typeface="宋体" pitchFamily="2" charset="-122"/>
            </a:endParaRPr>
          </a:p>
        </p:txBody>
      </p:sp>
      <p:sp>
        <p:nvSpPr>
          <p:cNvPr id="20526" name="TextBox 23"/>
          <p:cNvSpPr>
            <a:spLocks noChangeArrowheads="1"/>
          </p:cNvSpPr>
          <p:nvPr/>
        </p:nvSpPr>
        <p:spPr bwMode="auto">
          <a:xfrm>
            <a:off x="4370388" y="5041900"/>
            <a:ext cx="6408737" cy="64611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solidFill>
                  <a:schemeClr val="accent1"/>
                </a:solidFill>
                <a:latin typeface="微软雅黑" pitchFamily="34" charset="-122"/>
                <a:ea typeface="微软雅黑" pitchFamily="34" charset="-122"/>
                <a:sym typeface="微软雅黑" pitchFamily="34" charset="-122"/>
              </a:rPr>
              <a:t>文字内容文字内容文字内容文字内容文字内容文字内容文字内容文字内容文字内容文字内容文字内容文字内容</a:t>
            </a:r>
            <a:endParaRPr lang="zh-CN" altLang="en-US">
              <a:ea typeface="宋体" pitchFamily="2" charset="-122"/>
            </a:endParaRPr>
          </a:p>
        </p:txBody>
      </p:sp>
    </p:spTree>
    <p:custDataLst>
      <p:tags r:id="rId1"/>
    </p:custDataLst>
  </p:cSld>
  <p:clrMapOvr>
    <a:masterClrMapping/>
  </p:clrMapOvr>
  <p:transition advTm="220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05"/>
                                        </p:tgtEl>
                                        <p:attrNameLst>
                                          <p:attrName>style.visibility</p:attrName>
                                        </p:attrNameLst>
                                      </p:cBhvr>
                                      <p:to>
                                        <p:strVal val="visible"/>
                                      </p:to>
                                    </p:set>
                                    <p:anim calcmode="lin" valueType="num">
                                      <p:cBhvr>
                                        <p:cTn id="7" dur="500" fill="hold"/>
                                        <p:tgtEl>
                                          <p:spTgt spid="20505"/>
                                        </p:tgtEl>
                                        <p:attrNameLst>
                                          <p:attrName>ppt_x</p:attrName>
                                        </p:attrNameLst>
                                      </p:cBhvr>
                                      <p:tavLst>
                                        <p:tav tm="0">
                                          <p:val>
                                            <p:strVal val="0-#ppt_w/2"/>
                                          </p:val>
                                        </p:tav>
                                        <p:tav tm="100000">
                                          <p:val>
                                            <p:strVal val="#ppt_x"/>
                                          </p:val>
                                        </p:tav>
                                      </p:tavLst>
                                    </p:anim>
                                    <p:anim calcmode="lin" valueType="num">
                                      <p:cBhvr>
                                        <p:cTn id="8" dur="500" fill="hold"/>
                                        <p:tgtEl>
                                          <p:spTgt spid="205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506"/>
                                        </p:tgtEl>
                                        <p:attrNameLst>
                                          <p:attrName>style.visibility</p:attrName>
                                        </p:attrNameLst>
                                      </p:cBhvr>
                                      <p:to>
                                        <p:strVal val="visible"/>
                                      </p:to>
                                    </p:set>
                                    <p:anim calcmode="lin" valueType="num">
                                      <p:cBhvr>
                                        <p:cTn id="11" dur="500" fill="hold"/>
                                        <p:tgtEl>
                                          <p:spTgt spid="20506"/>
                                        </p:tgtEl>
                                        <p:attrNameLst>
                                          <p:attrName>ppt_x</p:attrName>
                                        </p:attrNameLst>
                                      </p:cBhvr>
                                      <p:tavLst>
                                        <p:tav tm="0">
                                          <p:val>
                                            <p:strVal val="0-#ppt_w/2"/>
                                          </p:val>
                                        </p:tav>
                                        <p:tav tm="100000">
                                          <p:val>
                                            <p:strVal val="#ppt_x"/>
                                          </p:val>
                                        </p:tav>
                                      </p:tavLst>
                                    </p:anim>
                                    <p:anim calcmode="lin" valueType="num">
                                      <p:cBhvr>
                                        <p:cTn id="12" dur="500" fill="hold"/>
                                        <p:tgtEl>
                                          <p:spTgt spid="20506"/>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0504"/>
                                        </p:tgtEl>
                                        <p:attrNameLst>
                                          <p:attrName>style.visibility</p:attrName>
                                        </p:attrNameLst>
                                      </p:cBhvr>
                                      <p:to>
                                        <p:strVal val="visible"/>
                                      </p:to>
                                    </p:set>
                                    <p:anim calcmode="lin" valueType="num">
                                      <p:cBhvr>
                                        <p:cTn id="17" dur="500" fill="hold"/>
                                        <p:tgtEl>
                                          <p:spTgt spid="2050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0504"/>
                                        </p:tgtEl>
                                        <p:attrNameLst>
                                          <p:attrName>ppt_y</p:attrName>
                                        </p:attrNameLst>
                                      </p:cBhvr>
                                      <p:tavLst>
                                        <p:tav tm="0">
                                          <p:val>
                                            <p:strVal val="#ppt_y"/>
                                          </p:val>
                                        </p:tav>
                                        <p:tav tm="100000">
                                          <p:val>
                                            <p:strVal val="#ppt_y"/>
                                          </p:val>
                                        </p:tav>
                                      </p:tavLst>
                                    </p:anim>
                                    <p:anim calcmode="lin" valueType="num">
                                      <p:cBhvr>
                                        <p:cTn id="19" dur="500" fill="hold"/>
                                        <p:tgtEl>
                                          <p:spTgt spid="2050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0504"/>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0504"/>
                                        </p:tgtEl>
                                      </p:cBhvr>
                                    </p:animEffect>
                                  </p:childTnLst>
                                </p:cTn>
                              </p:par>
                            </p:childTnLst>
                          </p:cTn>
                        </p:par>
                        <p:par>
                          <p:cTn id="22" fill="hold" nodeType="afterGroup">
                            <p:stCondLst>
                              <p:cond delay="950"/>
                            </p:stCondLst>
                            <p:childTnLst>
                              <p:par>
                                <p:cTn id="23" presetID="2" presetClass="entr" presetSubtype="8" fill="hold" grpId="0" nodeType="afterEffect">
                                  <p:stCondLst>
                                    <p:cond delay="0"/>
                                  </p:stCondLst>
                                  <p:childTnLst>
                                    <p:set>
                                      <p:cBhvr>
                                        <p:cTn id="24" dur="1" fill="hold">
                                          <p:stCondLst>
                                            <p:cond delay="0"/>
                                          </p:stCondLst>
                                        </p:cTn>
                                        <p:tgtEl>
                                          <p:spTgt spid="20508"/>
                                        </p:tgtEl>
                                        <p:attrNameLst>
                                          <p:attrName>style.visibility</p:attrName>
                                        </p:attrNameLst>
                                      </p:cBhvr>
                                      <p:to>
                                        <p:strVal val="visible"/>
                                      </p:to>
                                    </p:set>
                                    <p:anim calcmode="lin" valueType="num">
                                      <p:cBhvr>
                                        <p:cTn id="25" dur="500" fill="hold"/>
                                        <p:tgtEl>
                                          <p:spTgt spid="20508"/>
                                        </p:tgtEl>
                                        <p:attrNameLst>
                                          <p:attrName>ppt_x</p:attrName>
                                        </p:attrNameLst>
                                      </p:cBhvr>
                                      <p:tavLst>
                                        <p:tav tm="0">
                                          <p:val>
                                            <p:strVal val="0-#ppt_w/2"/>
                                          </p:val>
                                        </p:tav>
                                        <p:tav tm="100000">
                                          <p:val>
                                            <p:strVal val="#ppt_x"/>
                                          </p:val>
                                        </p:tav>
                                      </p:tavLst>
                                    </p:anim>
                                    <p:anim calcmode="lin" valueType="num">
                                      <p:cBhvr>
                                        <p:cTn id="26" dur="500" fill="hold"/>
                                        <p:tgtEl>
                                          <p:spTgt spid="2050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509"/>
                                        </p:tgtEl>
                                        <p:attrNameLst>
                                          <p:attrName>style.visibility</p:attrName>
                                        </p:attrNameLst>
                                      </p:cBhvr>
                                      <p:to>
                                        <p:strVal val="visible"/>
                                      </p:to>
                                    </p:set>
                                    <p:anim calcmode="lin" valueType="num">
                                      <p:cBhvr>
                                        <p:cTn id="29" dur="500" fill="hold"/>
                                        <p:tgtEl>
                                          <p:spTgt spid="20509"/>
                                        </p:tgtEl>
                                        <p:attrNameLst>
                                          <p:attrName>ppt_x</p:attrName>
                                        </p:attrNameLst>
                                      </p:cBhvr>
                                      <p:tavLst>
                                        <p:tav tm="0">
                                          <p:val>
                                            <p:strVal val="0-#ppt_w/2"/>
                                          </p:val>
                                        </p:tav>
                                        <p:tav tm="100000">
                                          <p:val>
                                            <p:strVal val="#ppt_x"/>
                                          </p:val>
                                        </p:tav>
                                      </p:tavLst>
                                    </p:anim>
                                    <p:anim calcmode="lin" valueType="num">
                                      <p:cBhvr>
                                        <p:cTn id="30" dur="500" fill="hold"/>
                                        <p:tgtEl>
                                          <p:spTgt spid="2050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20511"/>
                                        </p:tgtEl>
                                        <p:attrNameLst>
                                          <p:attrName>style.visibility</p:attrName>
                                        </p:attrNameLst>
                                      </p:cBhvr>
                                      <p:to>
                                        <p:strVal val="visible"/>
                                      </p:to>
                                    </p:set>
                                    <p:anim calcmode="lin" valueType="num">
                                      <p:cBhvr>
                                        <p:cTn id="33" dur="500" fill="hold"/>
                                        <p:tgtEl>
                                          <p:spTgt spid="20511"/>
                                        </p:tgtEl>
                                        <p:attrNameLst>
                                          <p:attrName>ppt_x</p:attrName>
                                        </p:attrNameLst>
                                      </p:cBhvr>
                                      <p:tavLst>
                                        <p:tav tm="0">
                                          <p:val>
                                            <p:strVal val="0-#ppt_w/2"/>
                                          </p:val>
                                        </p:tav>
                                        <p:tav tm="100000">
                                          <p:val>
                                            <p:strVal val="#ppt_x"/>
                                          </p:val>
                                        </p:tav>
                                      </p:tavLst>
                                    </p:anim>
                                    <p:anim calcmode="lin" valueType="num">
                                      <p:cBhvr>
                                        <p:cTn id="34" dur="500" fill="hold"/>
                                        <p:tgtEl>
                                          <p:spTgt spid="2051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00"/>
                                  </p:stCondLst>
                                  <p:childTnLst>
                                    <p:set>
                                      <p:cBhvr>
                                        <p:cTn id="36" dur="1" fill="hold">
                                          <p:stCondLst>
                                            <p:cond delay="0"/>
                                          </p:stCondLst>
                                        </p:cTn>
                                        <p:tgtEl>
                                          <p:spTgt spid="20512"/>
                                        </p:tgtEl>
                                        <p:attrNameLst>
                                          <p:attrName>style.visibility</p:attrName>
                                        </p:attrNameLst>
                                      </p:cBhvr>
                                      <p:to>
                                        <p:strVal val="visible"/>
                                      </p:to>
                                    </p:set>
                                    <p:anim calcmode="lin" valueType="num">
                                      <p:cBhvr>
                                        <p:cTn id="37" dur="500" fill="hold"/>
                                        <p:tgtEl>
                                          <p:spTgt spid="20512"/>
                                        </p:tgtEl>
                                        <p:attrNameLst>
                                          <p:attrName>ppt_x</p:attrName>
                                        </p:attrNameLst>
                                      </p:cBhvr>
                                      <p:tavLst>
                                        <p:tav tm="0">
                                          <p:val>
                                            <p:strVal val="0-#ppt_w/2"/>
                                          </p:val>
                                        </p:tav>
                                        <p:tav tm="100000">
                                          <p:val>
                                            <p:strVal val="#ppt_x"/>
                                          </p:val>
                                        </p:tav>
                                      </p:tavLst>
                                    </p:anim>
                                    <p:anim calcmode="lin" valueType="num">
                                      <p:cBhvr>
                                        <p:cTn id="38" dur="500" fill="hold"/>
                                        <p:tgtEl>
                                          <p:spTgt spid="2051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400"/>
                                  </p:stCondLst>
                                  <p:childTnLst>
                                    <p:set>
                                      <p:cBhvr>
                                        <p:cTn id="40" dur="1" fill="hold">
                                          <p:stCondLst>
                                            <p:cond delay="0"/>
                                          </p:stCondLst>
                                        </p:cTn>
                                        <p:tgtEl>
                                          <p:spTgt spid="20514"/>
                                        </p:tgtEl>
                                        <p:attrNameLst>
                                          <p:attrName>style.visibility</p:attrName>
                                        </p:attrNameLst>
                                      </p:cBhvr>
                                      <p:to>
                                        <p:strVal val="visible"/>
                                      </p:to>
                                    </p:set>
                                    <p:anim calcmode="lin" valueType="num">
                                      <p:cBhvr>
                                        <p:cTn id="41" dur="500" fill="hold"/>
                                        <p:tgtEl>
                                          <p:spTgt spid="20514"/>
                                        </p:tgtEl>
                                        <p:attrNameLst>
                                          <p:attrName>ppt_x</p:attrName>
                                        </p:attrNameLst>
                                      </p:cBhvr>
                                      <p:tavLst>
                                        <p:tav tm="0">
                                          <p:val>
                                            <p:strVal val="0-#ppt_w/2"/>
                                          </p:val>
                                        </p:tav>
                                        <p:tav tm="100000">
                                          <p:val>
                                            <p:strVal val="#ppt_x"/>
                                          </p:val>
                                        </p:tav>
                                      </p:tavLst>
                                    </p:anim>
                                    <p:anim calcmode="lin" valueType="num">
                                      <p:cBhvr>
                                        <p:cTn id="42" dur="500" fill="hold"/>
                                        <p:tgtEl>
                                          <p:spTgt spid="2051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400"/>
                                  </p:stCondLst>
                                  <p:childTnLst>
                                    <p:set>
                                      <p:cBhvr>
                                        <p:cTn id="44" dur="1" fill="hold">
                                          <p:stCondLst>
                                            <p:cond delay="0"/>
                                          </p:stCondLst>
                                        </p:cTn>
                                        <p:tgtEl>
                                          <p:spTgt spid="20515"/>
                                        </p:tgtEl>
                                        <p:attrNameLst>
                                          <p:attrName>style.visibility</p:attrName>
                                        </p:attrNameLst>
                                      </p:cBhvr>
                                      <p:to>
                                        <p:strVal val="visible"/>
                                      </p:to>
                                    </p:set>
                                    <p:anim calcmode="lin" valueType="num">
                                      <p:cBhvr>
                                        <p:cTn id="45" dur="500" fill="hold"/>
                                        <p:tgtEl>
                                          <p:spTgt spid="20515"/>
                                        </p:tgtEl>
                                        <p:attrNameLst>
                                          <p:attrName>ppt_x</p:attrName>
                                        </p:attrNameLst>
                                      </p:cBhvr>
                                      <p:tavLst>
                                        <p:tav tm="0">
                                          <p:val>
                                            <p:strVal val="0-#ppt_w/2"/>
                                          </p:val>
                                        </p:tav>
                                        <p:tav tm="100000">
                                          <p:val>
                                            <p:strVal val="#ppt_x"/>
                                          </p:val>
                                        </p:tav>
                                      </p:tavLst>
                                    </p:anim>
                                    <p:anim calcmode="lin" valueType="num">
                                      <p:cBhvr>
                                        <p:cTn id="46" dur="500" fill="hold"/>
                                        <p:tgtEl>
                                          <p:spTgt spid="20515"/>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600"/>
                                  </p:stCondLst>
                                  <p:childTnLst>
                                    <p:set>
                                      <p:cBhvr>
                                        <p:cTn id="48" dur="1" fill="hold">
                                          <p:stCondLst>
                                            <p:cond delay="0"/>
                                          </p:stCondLst>
                                        </p:cTn>
                                        <p:tgtEl>
                                          <p:spTgt spid="20517"/>
                                        </p:tgtEl>
                                        <p:attrNameLst>
                                          <p:attrName>style.visibility</p:attrName>
                                        </p:attrNameLst>
                                      </p:cBhvr>
                                      <p:to>
                                        <p:strVal val="visible"/>
                                      </p:to>
                                    </p:set>
                                    <p:anim calcmode="lin" valueType="num">
                                      <p:cBhvr>
                                        <p:cTn id="49" dur="500" fill="hold"/>
                                        <p:tgtEl>
                                          <p:spTgt spid="20517"/>
                                        </p:tgtEl>
                                        <p:attrNameLst>
                                          <p:attrName>ppt_x</p:attrName>
                                        </p:attrNameLst>
                                      </p:cBhvr>
                                      <p:tavLst>
                                        <p:tav tm="0">
                                          <p:val>
                                            <p:strVal val="0-#ppt_w/2"/>
                                          </p:val>
                                        </p:tav>
                                        <p:tav tm="100000">
                                          <p:val>
                                            <p:strVal val="#ppt_x"/>
                                          </p:val>
                                        </p:tav>
                                      </p:tavLst>
                                    </p:anim>
                                    <p:anim calcmode="lin" valueType="num">
                                      <p:cBhvr>
                                        <p:cTn id="50" dur="500" fill="hold"/>
                                        <p:tgtEl>
                                          <p:spTgt spid="2051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600"/>
                                  </p:stCondLst>
                                  <p:childTnLst>
                                    <p:set>
                                      <p:cBhvr>
                                        <p:cTn id="52" dur="1" fill="hold">
                                          <p:stCondLst>
                                            <p:cond delay="0"/>
                                          </p:stCondLst>
                                        </p:cTn>
                                        <p:tgtEl>
                                          <p:spTgt spid="20518"/>
                                        </p:tgtEl>
                                        <p:attrNameLst>
                                          <p:attrName>style.visibility</p:attrName>
                                        </p:attrNameLst>
                                      </p:cBhvr>
                                      <p:to>
                                        <p:strVal val="visible"/>
                                      </p:to>
                                    </p:set>
                                    <p:anim calcmode="lin" valueType="num">
                                      <p:cBhvr>
                                        <p:cTn id="53" dur="500" fill="hold"/>
                                        <p:tgtEl>
                                          <p:spTgt spid="20518"/>
                                        </p:tgtEl>
                                        <p:attrNameLst>
                                          <p:attrName>ppt_x</p:attrName>
                                        </p:attrNameLst>
                                      </p:cBhvr>
                                      <p:tavLst>
                                        <p:tav tm="0">
                                          <p:val>
                                            <p:strVal val="0-#ppt_w/2"/>
                                          </p:val>
                                        </p:tav>
                                        <p:tav tm="100000">
                                          <p:val>
                                            <p:strVal val="#ppt_x"/>
                                          </p:val>
                                        </p:tav>
                                      </p:tavLst>
                                    </p:anim>
                                    <p:anim calcmode="lin" valueType="num">
                                      <p:cBhvr>
                                        <p:cTn id="54" dur="500" fill="hold"/>
                                        <p:tgtEl>
                                          <p:spTgt spid="20518"/>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2050"/>
                            </p:stCondLst>
                            <p:childTnLst>
                              <p:par>
                                <p:cTn id="56" presetID="31" presetClass="entr" presetSubtype="0" fill="hold" grpId="0" nodeType="afterEffect">
                                  <p:stCondLst>
                                    <p:cond delay="0"/>
                                  </p:stCondLst>
                                  <p:childTnLst>
                                    <p:set>
                                      <p:cBhvr>
                                        <p:cTn id="57" dur="1" fill="hold">
                                          <p:stCondLst>
                                            <p:cond delay="0"/>
                                          </p:stCondLst>
                                        </p:cTn>
                                        <p:tgtEl>
                                          <p:spTgt spid="20519"/>
                                        </p:tgtEl>
                                        <p:attrNameLst>
                                          <p:attrName>style.visibility</p:attrName>
                                        </p:attrNameLst>
                                      </p:cBhvr>
                                      <p:to>
                                        <p:strVal val="visible"/>
                                      </p:to>
                                    </p:set>
                                    <p:anim calcmode="lin" valueType="num">
                                      <p:cBhvr>
                                        <p:cTn id="58" dur="500" fill="hold"/>
                                        <p:tgtEl>
                                          <p:spTgt spid="20519"/>
                                        </p:tgtEl>
                                        <p:attrNameLst>
                                          <p:attrName>ppt_w</p:attrName>
                                        </p:attrNameLst>
                                      </p:cBhvr>
                                      <p:tavLst>
                                        <p:tav tm="0">
                                          <p:val>
                                            <p:fltVal val="0"/>
                                          </p:val>
                                        </p:tav>
                                        <p:tav tm="100000">
                                          <p:val>
                                            <p:strVal val="#ppt_w"/>
                                          </p:val>
                                        </p:tav>
                                      </p:tavLst>
                                    </p:anim>
                                    <p:anim calcmode="lin" valueType="num">
                                      <p:cBhvr>
                                        <p:cTn id="59" dur="500" fill="hold"/>
                                        <p:tgtEl>
                                          <p:spTgt spid="20519"/>
                                        </p:tgtEl>
                                        <p:attrNameLst>
                                          <p:attrName>ppt_h</p:attrName>
                                        </p:attrNameLst>
                                      </p:cBhvr>
                                      <p:tavLst>
                                        <p:tav tm="0">
                                          <p:val>
                                            <p:fltVal val="0"/>
                                          </p:val>
                                        </p:tav>
                                        <p:tav tm="100000">
                                          <p:val>
                                            <p:strVal val="#ppt_h"/>
                                          </p:val>
                                        </p:tav>
                                      </p:tavLst>
                                    </p:anim>
                                    <p:anim calcmode="lin" valueType="num">
                                      <p:cBhvr>
                                        <p:cTn id="60" dur="500" fill="hold"/>
                                        <p:tgtEl>
                                          <p:spTgt spid="20519"/>
                                        </p:tgtEl>
                                        <p:attrNameLst>
                                          <p:attrName>style.rotation</p:attrName>
                                        </p:attrNameLst>
                                      </p:cBhvr>
                                      <p:tavLst>
                                        <p:tav tm="0">
                                          <p:val>
                                            <p:fltVal val="90"/>
                                          </p:val>
                                        </p:tav>
                                        <p:tav tm="100000">
                                          <p:val>
                                            <p:fltVal val="0"/>
                                          </p:val>
                                        </p:tav>
                                      </p:tavLst>
                                    </p:anim>
                                    <p:animEffect filter="fade">
                                      <p:cBhvr>
                                        <p:cTn id="61" dur="500"/>
                                        <p:tgtEl>
                                          <p:spTgt spid="20519"/>
                                        </p:tgtEl>
                                      </p:cBhvr>
                                    </p:animEffect>
                                  </p:childTnLst>
                                </p:cTn>
                              </p:par>
                            </p:childTnLst>
                          </p:cTn>
                        </p:par>
                        <p:par>
                          <p:cTn id="62" fill="hold" nodeType="afterGroup">
                            <p:stCondLst>
                              <p:cond delay="2550"/>
                            </p:stCondLst>
                            <p:childTnLst>
                              <p:par>
                                <p:cTn id="63" presetID="22" presetClass="entr" presetSubtype="8" fill="hold" grpId="0" nodeType="afterEffect">
                                  <p:stCondLst>
                                    <p:cond delay="0"/>
                                  </p:stCondLst>
                                  <p:childTnLst>
                                    <p:set>
                                      <p:cBhvr>
                                        <p:cTn id="64" dur="1" fill="hold">
                                          <p:stCondLst>
                                            <p:cond delay="0"/>
                                          </p:stCondLst>
                                        </p:cTn>
                                        <p:tgtEl>
                                          <p:spTgt spid="20520"/>
                                        </p:tgtEl>
                                        <p:attrNameLst>
                                          <p:attrName>style.visibility</p:attrName>
                                        </p:attrNameLst>
                                      </p:cBhvr>
                                      <p:to>
                                        <p:strVal val="visible"/>
                                      </p:to>
                                    </p:set>
                                    <p:animEffect filter="wipe(left)">
                                      <p:cBhvr>
                                        <p:cTn id="65" dur="500"/>
                                        <p:tgtEl>
                                          <p:spTgt spid="205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0507"/>
                                        </p:tgtEl>
                                        <p:attrNameLst>
                                          <p:attrName>style.visibility</p:attrName>
                                        </p:attrNameLst>
                                      </p:cBhvr>
                                      <p:to>
                                        <p:strVal val="visible"/>
                                      </p:to>
                                    </p:set>
                                    <p:animEffect filter="wipe(left)">
                                      <p:cBhvr>
                                        <p:cTn id="68" dur="500"/>
                                        <p:tgtEl>
                                          <p:spTgt spid="20507"/>
                                        </p:tgtEl>
                                      </p:cBhvr>
                                    </p:animEffect>
                                  </p:childTnLst>
                                </p:cTn>
                              </p:par>
                            </p:childTnLst>
                          </p:cTn>
                        </p:par>
                        <p:par>
                          <p:cTn id="69" fill="hold" nodeType="afterGroup">
                            <p:stCondLst>
                              <p:cond delay="3050"/>
                            </p:stCondLst>
                            <p:childTnLst>
                              <p:par>
                                <p:cTn id="70" presetID="31" presetClass="entr" presetSubtype="0" fill="hold" grpId="0" nodeType="afterEffect">
                                  <p:stCondLst>
                                    <p:cond delay="0"/>
                                  </p:stCondLst>
                                  <p:childTnLst>
                                    <p:set>
                                      <p:cBhvr>
                                        <p:cTn id="71" dur="1" fill="hold">
                                          <p:stCondLst>
                                            <p:cond delay="0"/>
                                          </p:stCondLst>
                                        </p:cTn>
                                        <p:tgtEl>
                                          <p:spTgt spid="20521"/>
                                        </p:tgtEl>
                                        <p:attrNameLst>
                                          <p:attrName>style.visibility</p:attrName>
                                        </p:attrNameLst>
                                      </p:cBhvr>
                                      <p:to>
                                        <p:strVal val="visible"/>
                                      </p:to>
                                    </p:set>
                                    <p:anim calcmode="lin" valueType="num">
                                      <p:cBhvr>
                                        <p:cTn id="72" dur="500" fill="hold"/>
                                        <p:tgtEl>
                                          <p:spTgt spid="20521"/>
                                        </p:tgtEl>
                                        <p:attrNameLst>
                                          <p:attrName>ppt_w</p:attrName>
                                        </p:attrNameLst>
                                      </p:cBhvr>
                                      <p:tavLst>
                                        <p:tav tm="0">
                                          <p:val>
                                            <p:fltVal val="0"/>
                                          </p:val>
                                        </p:tav>
                                        <p:tav tm="100000">
                                          <p:val>
                                            <p:strVal val="#ppt_w"/>
                                          </p:val>
                                        </p:tav>
                                      </p:tavLst>
                                    </p:anim>
                                    <p:anim calcmode="lin" valueType="num">
                                      <p:cBhvr>
                                        <p:cTn id="73" dur="500" fill="hold"/>
                                        <p:tgtEl>
                                          <p:spTgt spid="20521"/>
                                        </p:tgtEl>
                                        <p:attrNameLst>
                                          <p:attrName>ppt_h</p:attrName>
                                        </p:attrNameLst>
                                      </p:cBhvr>
                                      <p:tavLst>
                                        <p:tav tm="0">
                                          <p:val>
                                            <p:fltVal val="0"/>
                                          </p:val>
                                        </p:tav>
                                        <p:tav tm="100000">
                                          <p:val>
                                            <p:strVal val="#ppt_h"/>
                                          </p:val>
                                        </p:tav>
                                      </p:tavLst>
                                    </p:anim>
                                    <p:anim calcmode="lin" valueType="num">
                                      <p:cBhvr>
                                        <p:cTn id="74" dur="500" fill="hold"/>
                                        <p:tgtEl>
                                          <p:spTgt spid="20521"/>
                                        </p:tgtEl>
                                        <p:attrNameLst>
                                          <p:attrName>style.rotation</p:attrName>
                                        </p:attrNameLst>
                                      </p:cBhvr>
                                      <p:tavLst>
                                        <p:tav tm="0">
                                          <p:val>
                                            <p:fltVal val="90"/>
                                          </p:val>
                                        </p:tav>
                                        <p:tav tm="100000">
                                          <p:val>
                                            <p:fltVal val="0"/>
                                          </p:val>
                                        </p:tav>
                                      </p:tavLst>
                                    </p:anim>
                                    <p:animEffect filter="fade">
                                      <p:cBhvr>
                                        <p:cTn id="75" dur="500"/>
                                        <p:tgtEl>
                                          <p:spTgt spid="20521"/>
                                        </p:tgtEl>
                                      </p:cBhvr>
                                    </p:animEffect>
                                  </p:childTnLst>
                                </p:cTn>
                              </p:par>
                            </p:childTnLst>
                          </p:cTn>
                        </p:par>
                        <p:par>
                          <p:cTn id="76" fill="hold" nodeType="afterGroup">
                            <p:stCondLst>
                              <p:cond delay="3550"/>
                            </p:stCondLst>
                            <p:childTnLst>
                              <p:par>
                                <p:cTn id="77" presetID="22" presetClass="entr" presetSubtype="8" fill="hold" grpId="0" nodeType="afterEffect">
                                  <p:stCondLst>
                                    <p:cond delay="0"/>
                                  </p:stCondLst>
                                  <p:childTnLst>
                                    <p:set>
                                      <p:cBhvr>
                                        <p:cTn id="78" dur="1" fill="hold">
                                          <p:stCondLst>
                                            <p:cond delay="0"/>
                                          </p:stCondLst>
                                        </p:cTn>
                                        <p:tgtEl>
                                          <p:spTgt spid="20522"/>
                                        </p:tgtEl>
                                        <p:attrNameLst>
                                          <p:attrName>style.visibility</p:attrName>
                                        </p:attrNameLst>
                                      </p:cBhvr>
                                      <p:to>
                                        <p:strVal val="visible"/>
                                      </p:to>
                                    </p:set>
                                    <p:animEffect filter="wipe(left)">
                                      <p:cBhvr>
                                        <p:cTn id="79" dur="500"/>
                                        <p:tgtEl>
                                          <p:spTgt spid="2052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0510"/>
                                        </p:tgtEl>
                                        <p:attrNameLst>
                                          <p:attrName>style.visibility</p:attrName>
                                        </p:attrNameLst>
                                      </p:cBhvr>
                                      <p:to>
                                        <p:strVal val="visible"/>
                                      </p:to>
                                    </p:set>
                                    <p:animEffect filter="wipe(left)">
                                      <p:cBhvr>
                                        <p:cTn id="82" dur="500"/>
                                        <p:tgtEl>
                                          <p:spTgt spid="20510"/>
                                        </p:tgtEl>
                                      </p:cBhvr>
                                    </p:animEffect>
                                  </p:childTnLst>
                                </p:cTn>
                              </p:par>
                            </p:childTnLst>
                          </p:cTn>
                        </p:par>
                        <p:par>
                          <p:cTn id="83" fill="hold" nodeType="afterGroup">
                            <p:stCondLst>
                              <p:cond delay="4050"/>
                            </p:stCondLst>
                            <p:childTnLst>
                              <p:par>
                                <p:cTn id="84" presetID="31" presetClass="entr" presetSubtype="0" fill="hold" grpId="0" nodeType="afterEffect">
                                  <p:stCondLst>
                                    <p:cond delay="0"/>
                                  </p:stCondLst>
                                  <p:childTnLst>
                                    <p:set>
                                      <p:cBhvr>
                                        <p:cTn id="85" dur="1" fill="hold">
                                          <p:stCondLst>
                                            <p:cond delay="0"/>
                                          </p:stCondLst>
                                        </p:cTn>
                                        <p:tgtEl>
                                          <p:spTgt spid="20523"/>
                                        </p:tgtEl>
                                        <p:attrNameLst>
                                          <p:attrName>style.visibility</p:attrName>
                                        </p:attrNameLst>
                                      </p:cBhvr>
                                      <p:to>
                                        <p:strVal val="visible"/>
                                      </p:to>
                                    </p:set>
                                    <p:anim calcmode="lin" valueType="num">
                                      <p:cBhvr>
                                        <p:cTn id="86" dur="500" fill="hold"/>
                                        <p:tgtEl>
                                          <p:spTgt spid="20523"/>
                                        </p:tgtEl>
                                        <p:attrNameLst>
                                          <p:attrName>ppt_w</p:attrName>
                                        </p:attrNameLst>
                                      </p:cBhvr>
                                      <p:tavLst>
                                        <p:tav tm="0">
                                          <p:val>
                                            <p:fltVal val="0"/>
                                          </p:val>
                                        </p:tav>
                                        <p:tav tm="100000">
                                          <p:val>
                                            <p:strVal val="#ppt_w"/>
                                          </p:val>
                                        </p:tav>
                                      </p:tavLst>
                                    </p:anim>
                                    <p:anim calcmode="lin" valueType="num">
                                      <p:cBhvr>
                                        <p:cTn id="87" dur="500" fill="hold"/>
                                        <p:tgtEl>
                                          <p:spTgt spid="20523"/>
                                        </p:tgtEl>
                                        <p:attrNameLst>
                                          <p:attrName>ppt_h</p:attrName>
                                        </p:attrNameLst>
                                      </p:cBhvr>
                                      <p:tavLst>
                                        <p:tav tm="0">
                                          <p:val>
                                            <p:fltVal val="0"/>
                                          </p:val>
                                        </p:tav>
                                        <p:tav tm="100000">
                                          <p:val>
                                            <p:strVal val="#ppt_h"/>
                                          </p:val>
                                        </p:tav>
                                      </p:tavLst>
                                    </p:anim>
                                    <p:anim calcmode="lin" valueType="num">
                                      <p:cBhvr>
                                        <p:cTn id="88" dur="500" fill="hold"/>
                                        <p:tgtEl>
                                          <p:spTgt spid="20523"/>
                                        </p:tgtEl>
                                        <p:attrNameLst>
                                          <p:attrName>style.rotation</p:attrName>
                                        </p:attrNameLst>
                                      </p:cBhvr>
                                      <p:tavLst>
                                        <p:tav tm="0">
                                          <p:val>
                                            <p:fltVal val="90"/>
                                          </p:val>
                                        </p:tav>
                                        <p:tav tm="100000">
                                          <p:val>
                                            <p:fltVal val="0"/>
                                          </p:val>
                                        </p:tav>
                                      </p:tavLst>
                                    </p:anim>
                                    <p:animEffect filter="fade">
                                      <p:cBhvr>
                                        <p:cTn id="89" dur="500"/>
                                        <p:tgtEl>
                                          <p:spTgt spid="20523"/>
                                        </p:tgtEl>
                                      </p:cBhvr>
                                    </p:animEffect>
                                  </p:childTnLst>
                                </p:cTn>
                              </p:par>
                            </p:childTnLst>
                          </p:cTn>
                        </p:par>
                        <p:par>
                          <p:cTn id="90" fill="hold" nodeType="afterGroup">
                            <p:stCondLst>
                              <p:cond delay="4550"/>
                            </p:stCondLst>
                            <p:childTnLst>
                              <p:par>
                                <p:cTn id="91" presetID="22" presetClass="entr" presetSubtype="8" fill="hold" grpId="0" nodeType="afterEffect">
                                  <p:stCondLst>
                                    <p:cond delay="0"/>
                                  </p:stCondLst>
                                  <p:childTnLst>
                                    <p:set>
                                      <p:cBhvr>
                                        <p:cTn id="92" dur="1" fill="hold">
                                          <p:stCondLst>
                                            <p:cond delay="0"/>
                                          </p:stCondLst>
                                        </p:cTn>
                                        <p:tgtEl>
                                          <p:spTgt spid="20524"/>
                                        </p:tgtEl>
                                        <p:attrNameLst>
                                          <p:attrName>style.visibility</p:attrName>
                                        </p:attrNameLst>
                                      </p:cBhvr>
                                      <p:to>
                                        <p:strVal val="visible"/>
                                      </p:to>
                                    </p:set>
                                    <p:animEffect filter="wipe(left)">
                                      <p:cBhvr>
                                        <p:cTn id="93" dur="500"/>
                                        <p:tgtEl>
                                          <p:spTgt spid="2052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0513"/>
                                        </p:tgtEl>
                                        <p:attrNameLst>
                                          <p:attrName>style.visibility</p:attrName>
                                        </p:attrNameLst>
                                      </p:cBhvr>
                                      <p:to>
                                        <p:strVal val="visible"/>
                                      </p:to>
                                    </p:set>
                                    <p:animEffect filter="wipe(left)">
                                      <p:cBhvr>
                                        <p:cTn id="96" dur="500"/>
                                        <p:tgtEl>
                                          <p:spTgt spid="20513"/>
                                        </p:tgtEl>
                                      </p:cBhvr>
                                    </p:animEffect>
                                  </p:childTnLst>
                                </p:cTn>
                              </p:par>
                            </p:childTnLst>
                          </p:cTn>
                        </p:par>
                        <p:par>
                          <p:cTn id="97" fill="hold" nodeType="afterGroup">
                            <p:stCondLst>
                              <p:cond delay="5050"/>
                            </p:stCondLst>
                            <p:childTnLst>
                              <p:par>
                                <p:cTn id="98" presetID="31" presetClass="entr" presetSubtype="0" fill="hold" grpId="0" nodeType="afterEffect">
                                  <p:stCondLst>
                                    <p:cond delay="0"/>
                                  </p:stCondLst>
                                  <p:childTnLst>
                                    <p:set>
                                      <p:cBhvr>
                                        <p:cTn id="99" dur="1" fill="hold">
                                          <p:stCondLst>
                                            <p:cond delay="0"/>
                                          </p:stCondLst>
                                        </p:cTn>
                                        <p:tgtEl>
                                          <p:spTgt spid="20525"/>
                                        </p:tgtEl>
                                        <p:attrNameLst>
                                          <p:attrName>style.visibility</p:attrName>
                                        </p:attrNameLst>
                                      </p:cBhvr>
                                      <p:to>
                                        <p:strVal val="visible"/>
                                      </p:to>
                                    </p:set>
                                    <p:anim calcmode="lin" valueType="num">
                                      <p:cBhvr>
                                        <p:cTn id="100" dur="500" fill="hold"/>
                                        <p:tgtEl>
                                          <p:spTgt spid="20525"/>
                                        </p:tgtEl>
                                        <p:attrNameLst>
                                          <p:attrName>ppt_w</p:attrName>
                                        </p:attrNameLst>
                                      </p:cBhvr>
                                      <p:tavLst>
                                        <p:tav tm="0">
                                          <p:val>
                                            <p:fltVal val="0"/>
                                          </p:val>
                                        </p:tav>
                                        <p:tav tm="100000">
                                          <p:val>
                                            <p:strVal val="#ppt_w"/>
                                          </p:val>
                                        </p:tav>
                                      </p:tavLst>
                                    </p:anim>
                                    <p:anim calcmode="lin" valueType="num">
                                      <p:cBhvr>
                                        <p:cTn id="101" dur="500" fill="hold"/>
                                        <p:tgtEl>
                                          <p:spTgt spid="20525"/>
                                        </p:tgtEl>
                                        <p:attrNameLst>
                                          <p:attrName>ppt_h</p:attrName>
                                        </p:attrNameLst>
                                      </p:cBhvr>
                                      <p:tavLst>
                                        <p:tav tm="0">
                                          <p:val>
                                            <p:fltVal val="0"/>
                                          </p:val>
                                        </p:tav>
                                        <p:tav tm="100000">
                                          <p:val>
                                            <p:strVal val="#ppt_h"/>
                                          </p:val>
                                        </p:tav>
                                      </p:tavLst>
                                    </p:anim>
                                    <p:anim calcmode="lin" valueType="num">
                                      <p:cBhvr>
                                        <p:cTn id="102" dur="500" fill="hold"/>
                                        <p:tgtEl>
                                          <p:spTgt spid="20525"/>
                                        </p:tgtEl>
                                        <p:attrNameLst>
                                          <p:attrName>style.rotation</p:attrName>
                                        </p:attrNameLst>
                                      </p:cBhvr>
                                      <p:tavLst>
                                        <p:tav tm="0">
                                          <p:val>
                                            <p:fltVal val="90"/>
                                          </p:val>
                                        </p:tav>
                                        <p:tav tm="100000">
                                          <p:val>
                                            <p:fltVal val="0"/>
                                          </p:val>
                                        </p:tav>
                                      </p:tavLst>
                                    </p:anim>
                                    <p:animEffect filter="fade">
                                      <p:cBhvr>
                                        <p:cTn id="103" dur="500"/>
                                        <p:tgtEl>
                                          <p:spTgt spid="20525"/>
                                        </p:tgtEl>
                                      </p:cBhvr>
                                    </p:animEffect>
                                  </p:childTnLst>
                                </p:cTn>
                              </p:par>
                            </p:childTnLst>
                          </p:cTn>
                        </p:par>
                        <p:par>
                          <p:cTn id="104" fill="hold" nodeType="afterGroup">
                            <p:stCondLst>
                              <p:cond delay="5550"/>
                            </p:stCondLst>
                            <p:childTnLst>
                              <p:par>
                                <p:cTn id="105" presetID="22" presetClass="entr" presetSubtype="8" fill="hold" grpId="0" nodeType="afterEffect">
                                  <p:stCondLst>
                                    <p:cond delay="0"/>
                                  </p:stCondLst>
                                  <p:childTnLst>
                                    <p:set>
                                      <p:cBhvr>
                                        <p:cTn id="106" dur="1" fill="hold">
                                          <p:stCondLst>
                                            <p:cond delay="0"/>
                                          </p:stCondLst>
                                        </p:cTn>
                                        <p:tgtEl>
                                          <p:spTgt spid="20526"/>
                                        </p:tgtEl>
                                        <p:attrNameLst>
                                          <p:attrName>style.visibility</p:attrName>
                                        </p:attrNameLst>
                                      </p:cBhvr>
                                      <p:to>
                                        <p:strVal val="visible"/>
                                      </p:to>
                                    </p:set>
                                    <p:animEffect filter="wipe(left)">
                                      <p:cBhvr>
                                        <p:cTn id="107" dur="500"/>
                                        <p:tgtEl>
                                          <p:spTgt spid="20526"/>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0516"/>
                                        </p:tgtEl>
                                        <p:attrNameLst>
                                          <p:attrName>style.visibility</p:attrName>
                                        </p:attrNameLst>
                                      </p:cBhvr>
                                      <p:to>
                                        <p:strVal val="visible"/>
                                      </p:to>
                                    </p:set>
                                    <p:animEffect filter="wipe(left)">
                                      <p:cBhvr>
                                        <p:cTn id="110" dur="500"/>
                                        <p:tgtEl>
                                          <p:spTgt spid="20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4" grpId="0" bldLvl="0"/>
      <p:bldP spid="20505" grpId="0" bldLvl="0" animBg="1"/>
      <p:bldP spid="20506" grpId="0" animBg="1"/>
      <p:bldP spid="20507" grpId="0" bldLvl="0" animBg="1"/>
      <p:bldP spid="20508" grpId="0" bldLvl="0" animBg="1"/>
      <p:bldP spid="20509" grpId="0" bldLvl="0" animBg="1"/>
      <p:bldP spid="20510" grpId="0" bldLvl="0" animBg="1"/>
      <p:bldP spid="20511" grpId="0" bldLvl="0" animBg="1"/>
      <p:bldP spid="20512" grpId="0" bldLvl="0" animBg="1"/>
      <p:bldP spid="20513" grpId="0" bldLvl="0" animBg="1"/>
      <p:bldP spid="20514" grpId="0" bldLvl="0" animBg="1"/>
      <p:bldP spid="20515" grpId="0" bldLvl="0" animBg="1"/>
      <p:bldP spid="20516" grpId="0" bldLvl="0" animBg="1"/>
      <p:bldP spid="20517" grpId="0" bldLvl="0" animBg="1"/>
      <p:bldP spid="20518" grpId="0" bldLvl="0" animBg="1"/>
      <p:bldP spid="20519" grpId="0" bldLvl="0"/>
      <p:bldP spid="20520" grpId="0" bldLvl="0"/>
      <p:bldP spid="20521" grpId="0" bldLvl="0"/>
      <p:bldP spid="20522" grpId="0" bldLvl="0"/>
      <p:bldP spid="20523" grpId="0" bldLvl="0"/>
      <p:bldP spid="20524" grpId="0" bldLvl="0"/>
      <p:bldP spid="20525" grpId="0" bldLvl="0"/>
      <p:bldP spid="20526"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3C3D613-2697-4AF2-9008-4A48E74BA857}" type="slidenum">
              <a:rPr altLang="en-US" sz="1400">
                <a:solidFill>
                  <a:srgbClr val="898989"/>
                </a:solidFill>
              </a:rPr>
              <a:pPr/>
              <a:t>17</a:t>
            </a:fld>
            <a:endParaRPr lang="zh-CN" altLang="en-US" sz="1400">
              <a:solidFill>
                <a:srgbClr val="898989"/>
              </a:solidFill>
            </a:endParaRPr>
          </a:p>
        </p:txBody>
      </p:sp>
      <p:sp>
        <p:nvSpPr>
          <p:cNvPr id="34819"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20"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4821" name="矩形 27"/>
          <p:cNvSpPr>
            <a:spLocks noChangeArrowheads="1"/>
          </p:cNvSpPr>
          <p:nvPr/>
        </p:nvSpPr>
        <p:spPr bwMode="auto">
          <a:xfrm>
            <a:off x="749141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4822" name="矩形 28"/>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4823" name="矩形 29"/>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4824"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25"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4826"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27"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4828" name="矩形 16"/>
          <p:cNvSpPr>
            <a:spLocks noChangeArrowheads="1"/>
          </p:cNvSpPr>
          <p:nvPr/>
        </p:nvSpPr>
        <p:spPr bwMode="auto">
          <a:xfrm>
            <a:off x="677068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完成情况</a:t>
            </a:r>
          </a:p>
        </p:txBody>
      </p:sp>
      <p:sp>
        <p:nvSpPr>
          <p:cNvPr id="34829" name="矩形 17"/>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4830" name="矩形 18"/>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4831"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32"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4833" name="组合 5"/>
          <p:cNvGrpSpPr>
            <a:grpSpLocks/>
          </p:cNvGrpSpPr>
          <p:nvPr/>
        </p:nvGrpSpPr>
        <p:grpSpPr bwMode="auto">
          <a:xfrm>
            <a:off x="10944225" y="368300"/>
            <a:ext cx="360363" cy="361950"/>
            <a:chOff x="0" y="0"/>
            <a:chExt cx="360000" cy="360000"/>
          </a:xfrm>
        </p:grpSpPr>
        <p:sp>
          <p:nvSpPr>
            <p:cNvPr id="34874"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75"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4834" name="组合 4"/>
          <p:cNvGrpSpPr>
            <a:grpSpLocks/>
          </p:cNvGrpSpPr>
          <p:nvPr/>
        </p:nvGrpSpPr>
        <p:grpSpPr bwMode="auto">
          <a:xfrm>
            <a:off x="11449050" y="368300"/>
            <a:ext cx="360363" cy="361950"/>
            <a:chOff x="0" y="0"/>
            <a:chExt cx="360000" cy="360000"/>
          </a:xfrm>
        </p:grpSpPr>
        <p:sp>
          <p:nvSpPr>
            <p:cNvPr id="34872"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73"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4835"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36"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52"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2553"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54"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22555" name="矩形 21"/>
          <p:cNvSpPr>
            <a:spLocks noChangeArrowheads="1"/>
          </p:cNvSpPr>
          <p:nvPr/>
        </p:nvSpPr>
        <p:spPr bwMode="auto">
          <a:xfrm>
            <a:off x="4756150" y="1485900"/>
            <a:ext cx="6096000" cy="755650"/>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r>
              <a:rPr lang="en-US" altLang="zh-CN" sz="1200">
                <a:latin typeface="Adobe 黑体 Std R" pitchFamily="34" charset="-122"/>
                <a:ea typeface="Adobe 黑体 Std R" pitchFamily="34" charset="-122"/>
                <a:sym typeface="Adobe 黑体 Std R" pitchFamily="34" charset="-122"/>
              </a:rPr>
              <a:t>.</a:t>
            </a:r>
            <a:endParaRPr lang="zh-CN" altLang="en-US" sz="1200">
              <a:latin typeface="Adobe 黑体 Std R" pitchFamily="34" charset="-122"/>
              <a:ea typeface="Adobe 黑体 Std R" pitchFamily="34" charset="-122"/>
              <a:sym typeface="Adobe 黑体 Std R" pitchFamily="34" charset="-122"/>
            </a:endParaRPr>
          </a:p>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p>
        </p:txBody>
      </p:sp>
      <p:sp>
        <p:nvSpPr>
          <p:cNvPr id="22556" name="椭圆 15"/>
          <p:cNvSpPr>
            <a:spLocks noChangeArrowheads="1"/>
          </p:cNvSpPr>
          <p:nvPr/>
        </p:nvSpPr>
        <p:spPr bwMode="auto">
          <a:xfrm>
            <a:off x="3519488" y="1519238"/>
            <a:ext cx="1027112" cy="701675"/>
          </a:xfrm>
          <a:prstGeom prst="ellipse">
            <a:avLst/>
          </a:prstGeom>
          <a:solidFill>
            <a:srgbClr val="66CDCC"/>
          </a:solidFill>
          <a:ln w="25400">
            <a:noFill/>
            <a:round/>
            <a:headEnd/>
            <a:tailEnd/>
          </a:ln>
        </p:spPr>
        <p:txBody>
          <a:bodyPr anchor="ctr"/>
          <a:lstStyle/>
          <a:p>
            <a:pPr algn="ctr" eaLnBrk="1" hangingPunct="1">
              <a:buFont typeface="Arial" pitchFamily="34" charset="0"/>
              <a:buNone/>
            </a:pPr>
            <a:r>
              <a:rPr lang="en-US" altLang="zh-CN">
                <a:solidFill>
                  <a:srgbClr val="FFFFFF"/>
                </a:solidFill>
                <a:latin typeface="Calibri" pitchFamily="34" charset="0"/>
                <a:ea typeface="宋体" pitchFamily="2" charset="-122"/>
                <a:sym typeface="Calibri" pitchFamily="34" charset="0"/>
              </a:rPr>
              <a:t>2013</a:t>
            </a:r>
            <a:endParaRPr lang="zh-CN" altLang="en-US">
              <a:solidFill>
                <a:srgbClr val="FFFFFF"/>
              </a:solidFill>
              <a:latin typeface="宋体" pitchFamily="2" charset="-122"/>
              <a:ea typeface="宋体" pitchFamily="2" charset="-122"/>
              <a:sym typeface="宋体" pitchFamily="2" charset="-122"/>
            </a:endParaRPr>
          </a:p>
        </p:txBody>
      </p:sp>
      <p:sp>
        <p:nvSpPr>
          <p:cNvPr id="22557" name="椭圆 16"/>
          <p:cNvSpPr>
            <a:spLocks noChangeArrowheads="1"/>
          </p:cNvSpPr>
          <p:nvPr/>
        </p:nvSpPr>
        <p:spPr bwMode="auto">
          <a:xfrm>
            <a:off x="3519488" y="2778125"/>
            <a:ext cx="1027112" cy="703263"/>
          </a:xfrm>
          <a:prstGeom prst="ellipse">
            <a:avLst/>
          </a:prstGeom>
          <a:solidFill>
            <a:srgbClr val="046588"/>
          </a:solidFill>
          <a:ln w="25400">
            <a:noFill/>
            <a:round/>
            <a:headEnd/>
            <a:tailEnd/>
          </a:ln>
        </p:spPr>
        <p:txBody>
          <a:bodyPr anchor="ctr"/>
          <a:lstStyle/>
          <a:p>
            <a:pPr algn="ctr" eaLnBrk="1" hangingPunct="1">
              <a:buFont typeface="Arial" pitchFamily="34" charset="0"/>
              <a:buNone/>
            </a:pPr>
            <a:r>
              <a:rPr lang="en-US" altLang="zh-CN">
                <a:solidFill>
                  <a:srgbClr val="FFFFFF"/>
                </a:solidFill>
                <a:latin typeface="Calibri" pitchFamily="34" charset="0"/>
                <a:ea typeface="宋体" pitchFamily="2" charset="-122"/>
                <a:sym typeface="Calibri" pitchFamily="34" charset="0"/>
              </a:rPr>
              <a:t>2014</a:t>
            </a:r>
            <a:endParaRPr lang="zh-CN" altLang="en-US">
              <a:solidFill>
                <a:srgbClr val="FFFFFF"/>
              </a:solidFill>
              <a:latin typeface="宋体" pitchFamily="2" charset="-122"/>
              <a:ea typeface="宋体" pitchFamily="2" charset="-122"/>
              <a:sym typeface="宋体" pitchFamily="2" charset="-122"/>
            </a:endParaRPr>
          </a:p>
        </p:txBody>
      </p:sp>
      <p:sp>
        <p:nvSpPr>
          <p:cNvPr id="22558" name="椭圆 17"/>
          <p:cNvSpPr>
            <a:spLocks noChangeArrowheads="1"/>
          </p:cNvSpPr>
          <p:nvPr/>
        </p:nvSpPr>
        <p:spPr bwMode="auto">
          <a:xfrm>
            <a:off x="3519488" y="3984625"/>
            <a:ext cx="1027112" cy="701675"/>
          </a:xfrm>
          <a:prstGeom prst="ellipse">
            <a:avLst/>
          </a:prstGeom>
          <a:solidFill>
            <a:srgbClr val="D6BF01"/>
          </a:solidFill>
          <a:ln w="25400">
            <a:noFill/>
            <a:round/>
            <a:headEnd/>
            <a:tailEnd/>
          </a:ln>
        </p:spPr>
        <p:txBody>
          <a:bodyPr anchor="ctr"/>
          <a:lstStyle/>
          <a:p>
            <a:pPr algn="ctr" eaLnBrk="1" hangingPunct="1">
              <a:buFont typeface="Arial" pitchFamily="34" charset="0"/>
              <a:buNone/>
            </a:pPr>
            <a:r>
              <a:rPr lang="en-US" altLang="zh-CN">
                <a:solidFill>
                  <a:srgbClr val="FFFFFF"/>
                </a:solidFill>
                <a:latin typeface="Calibri" pitchFamily="34" charset="0"/>
                <a:ea typeface="宋体" pitchFamily="2" charset="-122"/>
                <a:sym typeface="Calibri" pitchFamily="34" charset="0"/>
              </a:rPr>
              <a:t>2015</a:t>
            </a:r>
            <a:endParaRPr lang="zh-CN" altLang="en-US">
              <a:solidFill>
                <a:srgbClr val="FFFFFF"/>
              </a:solidFill>
              <a:latin typeface="宋体" pitchFamily="2" charset="-122"/>
              <a:ea typeface="宋体" pitchFamily="2" charset="-122"/>
              <a:sym typeface="宋体" pitchFamily="2" charset="-122"/>
            </a:endParaRPr>
          </a:p>
        </p:txBody>
      </p:sp>
      <p:sp>
        <p:nvSpPr>
          <p:cNvPr id="22559" name="椭圆 18"/>
          <p:cNvSpPr>
            <a:spLocks noChangeArrowheads="1"/>
          </p:cNvSpPr>
          <p:nvPr/>
        </p:nvSpPr>
        <p:spPr bwMode="auto">
          <a:xfrm>
            <a:off x="3519488" y="5176838"/>
            <a:ext cx="1027112" cy="701675"/>
          </a:xfrm>
          <a:prstGeom prst="ellipse">
            <a:avLst/>
          </a:prstGeom>
          <a:solidFill>
            <a:srgbClr val="F96817"/>
          </a:solidFill>
          <a:ln w="25400">
            <a:noFill/>
            <a:round/>
            <a:headEnd/>
            <a:tailEnd/>
          </a:ln>
        </p:spPr>
        <p:txBody>
          <a:bodyPr anchor="ctr"/>
          <a:lstStyle/>
          <a:p>
            <a:pPr algn="ctr" eaLnBrk="1" hangingPunct="1">
              <a:buFont typeface="Arial" pitchFamily="34" charset="0"/>
              <a:buNone/>
            </a:pPr>
            <a:r>
              <a:rPr lang="en-US" altLang="zh-CN">
                <a:solidFill>
                  <a:srgbClr val="FFFFFF"/>
                </a:solidFill>
                <a:latin typeface="Calibri" pitchFamily="34" charset="0"/>
                <a:ea typeface="宋体" pitchFamily="2" charset="-122"/>
                <a:sym typeface="Calibri" pitchFamily="34" charset="0"/>
              </a:rPr>
              <a:t>2016</a:t>
            </a:r>
            <a:endParaRPr lang="zh-CN" altLang="en-US">
              <a:solidFill>
                <a:srgbClr val="FFFFFF"/>
              </a:solidFill>
              <a:latin typeface="宋体" pitchFamily="2" charset="-122"/>
              <a:ea typeface="宋体" pitchFamily="2" charset="-122"/>
              <a:sym typeface="宋体" pitchFamily="2" charset="-122"/>
            </a:endParaRPr>
          </a:p>
        </p:txBody>
      </p:sp>
      <p:grpSp>
        <p:nvGrpSpPr>
          <p:cNvPr id="4" name="组合 34"/>
          <p:cNvGrpSpPr>
            <a:grpSpLocks/>
          </p:cNvGrpSpPr>
          <p:nvPr/>
        </p:nvGrpSpPr>
        <p:grpSpPr bwMode="auto">
          <a:xfrm>
            <a:off x="1130300" y="5218113"/>
            <a:ext cx="2330450" cy="606425"/>
            <a:chOff x="0" y="0"/>
            <a:chExt cx="2905125" cy="750887"/>
          </a:xfrm>
        </p:grpSpPr>
        <p:sp>
          <p:nvSpPr>
            <p:cNvPr id="34870" name="右箭头 4"/>
            <p:cNvSpPr>
              <a:spLocks noChangeArrowheads="1"/>
            </p:cNvSpPr>
            <p:nvPr/>
          </p:nvSpPr>
          <p:spPr bwMode="auto">
            <a:xfrm>
              <a:off x="2328862" y="144462"/>
              <a:ext cx="576263" cy="461963"/>
            </a:xfrm>
            <a:prstGeom prst="rightArrow">
              <a:avLst>
                <a:gd name="adj1" fmla="val 50000"/>
                <a:gd name="adj2" fmla="val 49984"/>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34871" name="矩形 5"/>
            <p:cNvSpPr>
              <a:spLocks noChangeArrowheads="1"/>
            </p:cNvSpPr>
            <p:nvPr/>
          </p:nvSpPr>
          <p:spPr bwMode="auto">
            <a:xfrm>
              <a:off x="0" y="0"/>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grpSp>
      <p:grpSp>
        <p:nvGrpSpPr>
          <p:cNvPr id="5" name="组合 35"/>
          <p:cNvGrpSpPr>
            <a:grpSpLocks/>
          </p:cNvGrpSpPr>
          <p:nvPr/>
        </p:nvGrpSpPr>
        <p:grpSpPr bwMode="auto">
          <a:xfrm>
            <a:off x="1130300" y="4032250"/>
            <a:ext cx="2330450" cy="606425"/>
            <a:chOff x="0" y="0"/>
            <a:chExt cx="2905125" cy="750887"/>
          </a:xfrm>
        </p:grpSpPr>
        <p:sp>
          <p:nvSpPr>
            <p:cNvPr id="34868" name="右箭头 4"/>
            <p:cNvSpPr>
              <a:spLocks noChangeArrowheads="1"/>
            </p:cNvSpPr>
            <p:nvPr/>
          </p:nvSpPr>
          <p:spPr bwMode="auto">
            <a:xfrm>
              <a:off x="2328862" y="144462"/>
              <a:ext cx="576263" cy="461963"/>
            </a:xfrm>
            <a:prstGeom prst="rightArrow">
              <a:avLst>
                <a:gd name="adj1" fmla="val 50000"/>
                <a:gd name="adj2" fmla="val 49984"/>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34869" name="矩形 5"/>
            <p:cNvSpPr>
              <a:spLocks noChangeArrowheads="1"/>
            </p:cNvSpPr>
            <p:nvPr/>
          </p:nvSpPr>
          <p:spPr bwMode="auto">
            <a:xfrm>
              <a:off x="0" y="0"/>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grpSp>
      <p:grpSp>
        <p:nvGrpSpPr>
          <p:cNvPr id="6" name="组合 38"/>
          <p:cNvGrpSpPr>
            <a:grpSpLocks/>
          </p:cNvGrpSpPr>
          <p:nvPr/>
        </p:nvGrpSpPr>
        <p:grpSpPr bwMode="auto">
          <a:xfrm>
            <a:off x="1130300" y="2827338"/>
            <a:ext cx="2330450" cy="606425"/>
            <a:chOff x="0" y="0"/>
            <a:chExt cx="2905125" cy="750887"/>
          </a:xfrm>
        </p:grpSpPr>
        <p:sp>
          <p:nvSpPr>
            <p:cNvPr id="34866" name="右箭头 4"/>
            <p:cNvSpPr>
              <a:spLocks noChangeArrowheads="1"/>
            </p:cNvSpPr>
            <p:nvPr/>
          </p:nvSpPr>
          <p:spPr bwMode="auto">
            <a:xfrm>
              <a:off x="2328862" y="144462"/>
              <a:ext cx="576263" cy="461963"/>
            </a:xfrm>
            <a:prstGeom prst="rightArrow">
              <a:avLst>
                <a:gd name="adj1" fmla="val 50000"/>
                <a:gd name="adj2" fmla="val 49984"/>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34867" name="矩形 5"/>
            <p:cNvSpPr>
              <a:spLocks noChangeArrowheads="1"/>
            </p:cNvSpPr>
            <p:nvPr/>
          </p:nvSpPr>
          <p:spPr bwMode="auto">
            <a:xfrm>
              <a:off x="0" y="0"/>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grpSp>
      <p:grpSp>
        <p:nvGrpSpPr>
          <p:cNvPr id="7" name="组合 41"/>
          <p:cNvGrpSpPr>
            <a:grpSpLocks/>
          </p:cNvGrpSpPr>
          <p:nvPr/>
        </p:nvGrpSpPr>
        <p:grpSpPr bwMode="auto">
          <a:xfrm>
            <a:off x="1130300" y="1533525"/>
            <a:ext cx="2330450" cy="606425"/>
            <a:chOff x="0" y="0"/>
            <a:chExt cx="2905125" cy="750887"/>
          </a:xfrm>
        </p:grpSpPr>
        <p:sp>
          <p:nvSpPr>
            <p:cNvPr id="34864" name="右箭头 4"/>
            <p:cNvSpPr>
              <a:spLocks noChangeArrowheads="1"/>
            </p:cNvSpPr>
            <p:nvPr/>
          </p:nvSpPr>
          <p:spPr bwMode="auto">
            <a:xfrm>
              <a:off x="2328862" y="144462"/>
              <a:ext cx="576263" cy="461963"/>
            </a:xfrm>
            <a:prstGeom prst="rightArrow">
              <a:avLst>
                <a:gd name="adj1" fmla="val 50000"/>
                <a:gd name="adj2" fmla="val 49984"/>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34865" name="矩形 5"/>
            <p:cNvSpPr>
              <a:spLocks noChangeArrowheads="1"/>
            </p:cNvSpPr>
            <p:nvPr/>
          </p:nvSpPr>
          <p:spPr bwMode="auto">
            <a:xfrm>
              <a:off x="0" y="0"/>
              <a:ext cx="2447925" cy="750887"/>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grpSp>
      <p:sp>
        <p:nvSpPr>
          <p:cNvPr id="22572" name="文本框 22"/>
          <p:cNvSpPr>
            <a:spLocks noChangeArrowheads="1"/>
          </p:cNvSpPr>
          <p:nvPr/>
        </p:nvSpPr>
        <p:spPr bwMode="auto">
          <a:xfrm>
            <a:off x="1336675" y="1576388"/>
            <a:ext cx="1649413" cy="522287"/>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800">
                <a:latin typeface="微软雅黑" pitchFamily="34" charset="-122"/>
                <a:ea typeface="微软雅黑" pitchFamily="34" charset="-122"/>
                <a:sym typeface="微软雅黑" pitchFamily="34" charset="-122"/>
              </a:rPr>
              <a:t>你的标题</a:t>
            </a:r>
            <a:endParaRPr lang="en-US" sz="2800">
              <a:latin typeface="微软雅黑" pitchFamily="34" charset="-122"/>
              <a:ea typeface="微软雅黑" pitchFamily="34" charset="-122"/>
              <a:sym typeface="微软雅黑" pitchFamily="34" charset="-122"/>
            </a:endParaRPr>
          </a:p>
        </p:txBody>
      </p:sp>
      <p:sp>
        <p:nvSpPr>
          <p:cNvPr id="22573" name="文本框 58"/>
          <p:cNvSpPr>
            <a:spLocks noChangeArrowheads="1"/>
          </p:cNvSpPr>
          <p:nvPr/>
        </p:nvSpPr>
        <p:spPr bwMode="auto">
          <a:xfrm>
            <a:off x="1309688" y="5232400"/>
            <a:ext cx="1649412" cy="52387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800">
                <a:latin typeface="微软雅黑" pitchFamily="34" charset="-122"/>
                <a:ea typeface="微软雅黑" pitchFamily="34" charset="-122"/>
                <a:sym typeface="微软雅黑" pitchFamily="34" charset="-122"/>
              </a:rPr>
              <a:t>你的标题</a:t>
            </a:r>
            <a:endParaRPr lang="en-US" sz="2800">
              <a:latin typeface="微软雅黑" pitchFamily="34" charset="-122"/>
              <a:ea typeface="微软雅黑" pitchFamily="34" charset="-122"/>
              <a:sym typeface="微软雅黑" pitchFamily="34" charset="-122"/>
            </a:endParaRPr>
          </a:p>
        </p:txBody>
      </p:sp>
      <p:sp>
        <p:nvSpPr>
          <p:cNvPr id="22574" name="文本框 59"/>
          <p:cNvSpPr>
            <a:spLocks noChangeArrowheads="1"/>
          </p:cNvSpPr>
          <p:nvPr/>
        </p:nvSpPr>
        <p:spPr bwMode="auto">
          <a:xfrm>
            <a:off x="1298575" y="2835275"/>
            <a:ext cx="1647825" cy="522288"/>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800">
                <a:latin typeface="微软雅黑" pitchFamily="34" charset="-122"/>
                <a:ea typeface="微软雅黑" pitchFamily="34" charset="-122"/>
                <a:sym typeface="微软雅黑" pitchFamily="34" charset="-122"/>
              </a:rPr>
              <a:t>你的标题</a:t>
            </a:r>
            <a:endParaRPr lang="en-US" sz="2800">
              <a:latin typeface="微软雅黑" pitchFamily="34" charset="-122"/>
              <a:ea typeface="微软雅黑" pitchFamily="34" charset="-122"/>
              <a:sym typeface="微软雅黑" pitchFamily="34" charset="-122"/>
            </a:endParaRPr>
          </a:p>
        </p:txBody>
      </p:sp>
      <p:sp>
        <p:nvSpPr>
          <p:cNvPr id="22575" name="文本框 60"/>
          <p:cNvSpPr>
            <a:spLocks noChangeArrowheads="1"/>
          </p:cNvSpPr>
          <p:nvPr/>
        </p:nvSpPr>
        <p:spPr bwMode="auto">
          <a:xfrm>
            <a:off x="1323975" y="4027488"/>
            <a:ext cx="1646238" cy="52387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800">
                <a:latin typeface="微软雅黑" pitchFamily="34" charset="-122"/>
                <a:ea typeface="微软雅黑" pitchFamily="34" charset="-122"/>
                <a:sym typeface="微软雅黑" pitchFamily="34" charset="-122"/>
              </a:rPr>
              <a:t>你的标题</a:t>
            </a:r>
            <a:endParaRPr lang="en-US" sz="2800">
              <a:latin typeface="微软雅黑" pitchFamily="34" charset="-122"/>
              <a:ea typeface="微软雅黑" pitchFamily="34" charset="-122"/>
              <a:sym typeface="微软雅黑" pitchFamily="34" charset="-122"/>
            </a:endParaRPr>
          </a:p>
        </p:txBody>
      </p:sp>
      <p:sp>
        <p:nvSpPr>
          <p:cNvPr id="22576" name="直接连接符 50"/>
          <p:cNvSpPr>
            <a:spLocks noChangeShapeType="1"/>
          </p:cNvSpPr>
          <p:nvPr/>
        </p:nvSpPr>
        <p:spPr bwMode="auto">
          <a:xfrm>
            <a:off x="4370388" y="1455738"/>
            <a:ext cx="7200900" cy="0"/>
          </a:xfrm>
          <a:prstGeom prst="line">
            <a:avLst/>
          </a:prstGeom>
          <a:noFill/>
          <a:ln w="25400">
            <a:solidFill>
              <a:srgbClr val="4BACC6"/>
            </a:solidFill>
            <a:bevel/>
            <a:headEnd/>
            <a:tailEnd/>
          </a:ln>
        </p:spPr>
        <p:txBody>
          <a:bodyPr/>
          <a:lstStyle/>
          <a:p>
            <a:endParaRPr lang="zh-CN" altLang="en-US"/>
          </a:p>
        </p:txBody>
      </p:sp>
      <p:sp>
        <p:nvSpPr>
          <p:cNvPr id="22577" name="直接连接符 52"/>
          <p:cNvSpPr>
            <a:spLocks noChangeShapeType="1"/>
          </p:cNvSpPr>
          <p:nvPr/>
        </p:nvSpPr>
        <p:spPr bwMode="auto">
          <a:xfrm>
            <a:off x="4370388" y="2278063"/>
            <a:ext cx="7200900" cy="0"/>
          </a:xfrm>
          <a:prstGeom prst="line">
            <a:avLst/>
          </a:prstGeom>
          <a:noFill/>
          <a:ln w="25400">
            <a:solidFill>
              <a:srgbClr val="4BACC6"/>
            </a:solidFill>
            <a:bevel/>
            <a:headEnd/>
            <a:tailEnd/>
          </a:ln>
        </p:spPr>
        <p:txBody>
          <a:bodyPr/>
          <a:lstStyle/>
          <a:p>
            <a:endParaRPr lang="zh-CN" altLang="en-US"/>
          </a:p>
        </p:txBody>
      </p:sp>
      <p:sp>
        <p:nvSpPr>
          <p:cNvPr id="22578" name="矩形 21"/>
          <p:cNvSpPr>
            <a:spLocks noChangeArrowheads="1"/>
          </p:cNvSpPr>
          <p:nvPr/>
        </p:nvSpPr>
        <p:spPr bwMode="auto">
          <a:xfrm>
            <a:off x="4756150" y="2752725"/>
            <a:ext cx="6096000" cy="755650"/>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r>
              <a:rPr lang="en-US" altLang="zh-CN" sz="1200">
                <a:latin typeface="Adobe 黑体 Std R" pitchFamily="34" charset="-122"/>
                <a:ea typeface="Adobe 黑体 Std R" pitchFamily="34" charset="-122"/>
                <a:sym typeface="Adobe 黑体 Std R" pitchFamily="34" charset="-122"/>
              </a:rPr>
              <a:t>.</a:t>
            </a:r>
            <a:endParaRPr lang="zh-CN" altLang="en-US" sz="1200">
              <a:latin typeface="Adobe 黑体 Std R" pitchFamily="34" charset="-122"/>
              <a:ea typeface="Adobe 黑体 Std R" pitchFamily="34" charset="-122"/>
              <a:sym typeface="Adobe 黑体 Std R" pitchFamily="34" charset="-122"/>
            </a:endParaRPr>
          </a:p>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p>
        </p:txBody>
      </p:sp>
      <p:sp>
        <p:nvSpPr>
          <p:cNvPr id="22579" name="直接连接符 63"/>
          <p:cNvSpPr>
            <a:spLocks noChangeShapeType="1"/>
          </p:cNvSpPr>
          <p:nvPr/>
        </p:nvSpPr>
        <p:spPr bwMode="auto">
          <a:xfrm>
            <a:off x="4370388" y="2720975"/>
            <a:ext cx="7200900" cy="1588"/>
          </a:xfrm>
          <a:prstGeom prst="line">
            <a:avLst/>
          </a:prstGeom>
          <a:noFill/>
          <a:ln w="25400">
            <a:solidFill>
              <a:srgbClr val="4BACC6"/>
            </a:solidFill>
            <a:bevel/>
            <a:headEnd/>
            <a:tailEnd/>
          </a:ln>
        </p:spPr>
        <p:txBody>
          <a:bodyPr/>
          <a:lstStyle/>
          <a:p>
            <a:endParaRPr lang="zh-CN" altLang="en-US"/>
          </a:p>
        </p:txBody>
      </p:sp>
      <p:sp>
        <p:nvSpPr>
          <p:cNvPr id="22580" name="直接连接符 64"/>
          <p:cNvSpPr>
            <a:spLocks noChangeShapeType="1"/>
          </p:cNvSpPr>
          <p:nvPr/>
        </p:nvSpPr>
        <p:spPr bwMode="auto">
          <a:xfrm>
            <a:off x="4370388" y="3543300"/>
            <a:ext cx="7200900" cy="1588"/>
          </a:xfrm>
          <a:prstGeom prst="line">
            <a:avLst/>
          </a:prstGeom>
          <a:noFill/>
          <a:ln w="25400">
            <a:solidFill>
              <a:srgbClr val="4BACC6"/>
            </a:solidFill>
            <a:bevel/>
            <a:headEnd/>
            <a:tailEnd/>
          </a:ln>
        </p:spPr>
        <p:txBody>
          <a:bodyPr/>
          <a:lstStyle/>
          <a:p>
            <a:endParaRPr lang="zh-CN" altLang="en-US"/>
          </a:p>
        </p:txBody>
      </p:sp>
      <p:sp>
        <p:nvSpPr>
          <p:cNvPr id="22581" name="矩形 21"/>
          <p:cNvSpPr>
            <a:spLocks noChangeArrowheads="1"/>
          </p:cNvSpPr>
          <p:nvPr/>
        </p:nvSpPr>
        <p:spPr bwMode="auto">
          <a:xfrm>
            <a:off x="4756150" y="3963988"/>
            <a:ext cx="6096000" cy="757237"/>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r>
              <a:rPr lang="en-US" altLang="zh-CN" sz="1200">
                <a:latin typeface="Adobe 黑体 Std R" pitchFamily="34" charset="-122"/>
                <a:ea typeface="Adobe 黑体 Std R" pitchFamily="34" charset="-122"/>
                <a:sym typeface="Adobe 黑体 Std R" pitchFamily="34" charset="-122"/>
              </a:rPr>
              <a:t>.</a:t>
            </a:r>
            <a:endParaRPr lang="zh-CN" altLang="en-US" sz="1200">
              <a:latin typeface="Adobe 黑体 Std R" pitchFamily="34" charset="-122"/>
              <a:ea typeface="Adobe 黑体 Std R" pitchFamily="34" charset="-122"/>
              <a:sym typeface="Adobe 黑体 Std R" pitchFamily="34" charset="-122"/>
            </a:endParaRPr>
          </a:p>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p>
        </p:txBody>
      </p:sp>
      <p:sp>
        <p:nvSpPr>
          <p:cNvPr id="22582" name="直接连接符 66"/>
          <p:cNvSpPr>
            <a:spLocks noChangeShapeType="1"/>
          </p:cNvSpPr>
          <p:nvPr/>
        </p:nvSpPr>
        <p:spPr bwMode="auto">
          <a:xfrm>
            <a:off x="4370388" y="3933825"/>
            <a:ext cx="7200900" cy="0"/>
          </a:xfrm>
          <a:prstGeom prst="line">
            <a:avLst/>
          </a:prstGeom>
          <a:noFill/>
          <a:ln w="25400">
            <a:solidFill>
              <a:srgbClr val="4BACC6"/>
            </a:solidFill>
            <a:bevel/>
            <a:headEnd/>
            <a:tailEnd/>
          </a:ln>
        </p:spPr>
        <p:txBody>
          <a:bodyPr/>
          <a:lstStyle/>
          <a:p>
            <a:endParaRPr lang="zh-CN" altLang="en-US"/>
          </a:p>
        </p:txBody>
      </p:sp>
      <p:sp>
        <p:nvSpPr>
          <p:cNvPr id="22583" name="直接连接符 67"/>
          <p:cNvSpPr>
            <a:spLocks noChangeShapeType="1"/>
          </p:cNvSpPr>
          <p:nvPr/>
        </p:nvSpPr>
        <p:spPr bwMode="auto">
          <a:xfrm>
            <a:off x="4370388" y="4756150"/>
            <a:ext cx="7200900" cy="0"/>
          </a:xfrm>
          <a:prstGeom prst="line">
            <a:avLst/>
          </a:prstGeom>
          <a:noFill/>
          <a:ln w="25400">
            <a:solidFill>
              <a:srgbClr val="4BACC6"/>
            </a:solidFill>
            <a:bevel/>
            <a:headEnd/>
            <a:tailEnd/>
          </a:ln>
        </p:spPr>
        <p:txBody>
          <a:bodyPr/>
          <a:lstStyle/>
          <a:p>
            <a:endParaRPr lang="zh-CN" altLang="en-US"/>
          </a:p>
        </p:txBody>
      </p:sp>
      <p:sp>
        <p:nvSpPr>
          <p:cNvPr id="22584" name="矩形 21"/>
          <p:cNvSpPr>
            <a:spLocks noChangeArrowheads="1"/>
          </p:cNvSpPr>
          <p:nvPr/>
        </p:nvSpPr>
        <p:spPr bwMode="auto">
          <a:xfrm>
            <a:off x="4756150" y="5148263"/>
            <a:ext cx="6096000" cy="757237"/>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r>
              <a:rPr lang="en-US" altLang="zh-CN" sz="1200">
                <a:latin typeface="Adobe 黑体 Std R" pitchFamily="34" charset="-122"/>
                <a:ea typeface="Adobe 黑体 Std R" pitchFamily="34" charset="-122"/>
                <a:sym typeface="Adobe 黑体 Std R" pitchFamily="34" charset="-122"/>
              </a:rPr>
              <a:t>.</a:t>
            </a:r>
            <a:endParaRPr lang="zh-CN" altLang="en-US" sz="1200">
              <a:latin typeface="Adobe 黑体 Std R" pitchFamily="34" charset="-122"/>
              <a:ea typeface="Adobe 黑体 Std R" pitchFamily="34" charset="-122"/>
              <a:sym typeface="Adobe 黑体 Std R" pitchFamily="34" charset="-122"/>
            </a:endParaRPr>
          </a:p>
          <a:p>
            <a:pPr algn="just">
              <a:lnSpc>
                <a:spcPct val="120000"/>
              </a:lnSpc>
              <a:buFont typeface="Arial" pitchFamily="34" charset="0"/>
              <a:buNone/>
            </a:pPr>
            <a:r>
              <a:rPr lang="zh-CN" altLang="en-US" sz="12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200">
                <a:latin typeface="Adobe 黑体 Std R" pitchFamily="34" charset="-122"/>
                <a:ea typeface="Adobe 黑体 Std R" pitchFamily="34" charset="-122"/>
                <a:sym typeface="Adobe 黑体 Std R" pitchFamily="34" charset="-122"/>
              </a:rPr>
              <a:t>.</a:t>
            </a:r>
            <a:r>
              <a:rPr lang="zh-CN" altLang="en-US" sz="1200">
                <a:latin typeface="Adobe 黑体 Std R" pitchFamily="34" charset="-122"/>
                <a:ea typeface="Adobe 黑体 Std R" pitchFamily="34" charset="-122"/>
                <a:sym typeface="Adobe 黑体 Std R" pitchFamily="34" charset="-122"/>
              </a:rPr>
              <a:t>此处输入您的文本，</a:t>
            </a:r>
          </a:p>
        </p:txBody>
      </p:sp>
      <p:sp>
        <p:nvSpPr>
          <p:cNvPr id="22585" name="直接连接符 69"/>
          <p:cNvSpPr>
            <a:spLocks noChangeShapeType="1"/>
          </p:cNvSpPr>
          <p:nvPr/>
        </p:nvSpPr>
        <p:spPr bwMode="auto">
          <a:xfrm>
            <a:off x="4370388" y="5118100"/>
            <a:ext cx="7200900" cy="0"/>
          </a:xfrm>
          <a:prstGeom prst="line">
            <a:avLst/>
          </a:prstGeom>
          <a:noFill/>
          <a:ln w="25400">
            <a:solidFill>
              <a:srgbClr val="4BACC6"/>
            </a:solidFill>
            <a:bevel/>
            <a:headEnd/>
            <a:tailEnd/>
          </a:ln>
        </p:spPr>
        <p:txBody>
          <a:bodyPr/>
          <a:lstStyle/>
          <a:p>
            <a:endParaRPr lang="zh-CN" altLang="en-US"/>
          </a:p>
        </p:txBody>
      </p:sp>
      <p:sp>
        <p:nvSpPr>
          <p:cNvPr id="22586" name="直接连接符 70"/>
          <p:cNvSpPr>
            <a:spLocks noChangeShapeType="1"/>
          </p:cNvSpPr>
          <p:nvPr/>
        </p:nvSpPr>
        <p:spPr bwMode="auto">
          <a:xfrm>
            <a:off x="4370388" y="5940425"/>
            <a:ext cx="7200900" cy="1588"/>
          </a:xfrm>
          <a:prstGeom prst="line">
            <a:avLst/>
          </a:prstGeom>
          <a:noFill/>
          <a:ln w="25400">
            <a:solidFill>
              <a:srgbClr val="4BACC6"/>
            </a:solidFill>
            <a:bevel/>
            <a:headEnd/>
            <a:tailEnd/>
          </a:ln>
        </p:spPr>
        <p:txBody>
          <a:bodyPr/>
          <a:lstStyle/>
          <a:p>
            <a:endParaRPr lang="zh-CN" altLang="en-US"/>
          </a:p>
        </p:txBody>
      </p:sp>
    </p:spTree>
    <p:custDataLst>
      <p:tags r:id="rId1"/>
    </p:custDataLst>
  </p:cSld>
  <p:clrMapOvr>
    <a:masterClrMapping/>
  </p:clrMapOvr>
  <p:transition advTm="8438">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53"/>
                                        </p:tgtEl>
                                        <p:attrNameLst>
                                          <p:attrName>style.visibility</p:attrName>
                                        </p:attrNameLst>
                                      </p:cBhvr>
                                      <p:to>
                                        <p:strVal val="visible"/>
                                      </p:to>
                                    </p:set>
                                    <p:anim calcmode="lin" valueType="num">
                                      <p:cBhvr>
                                        <p:cTn id="7" dur="500" fill="hold"/>
                                        <p:tgtEl>
                                          <p:spTgt spid="22553"/>
                                        </p:tgtEl>
                                        <p:attrNameLst>
                                          <p:attrName>ppt_x</p:attrName>
                                        </p:attrNameLst>
                                      </p:cBhvr>
                                      <p:tavLst>
                                        <p:tav tm="0">
                                          <p:val>
                                            <p:strVal val="0-#ppt_w/2"/>
                                          </p:val>
                                        </p:tav>
                                        <p:tav tm="100000">
                                          <p:val>
                                            <p:strVal val="#ppt_x"/>
                                          </p:val>
                                        </p:tav>
                                      </p:tavLst>
                                    </p:anim>
                                    <p:anim calcmode="lin" valueType="num">
                                      <p:cBhvr>
                                        <p:cTn id="8" dur="500" fill="hold"/>
                                        <p:tgtEl>
                                          <p:spTgt spid="2255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554"/>
                                        </p:tgtEl>
                                        <p:attrNameLst>
                                          <p:attrName>style.visibility</p:attrName>
                                        </p:attrNameLst>
                                      </p:cBhvr>
                                      <p:to>
                                        <p:strVal val="visible"/>
                                      </p:to>
                                    </p:set>
                                    <p:anim calcmode="lin" valueType="num">
                                      <p:cBhvr>
                                        <p:cTn id="11" dur="500" fill="hold"/>
                                        <p:tgtEl>
                                          <p:spTgt spid="22554"/>
                                        </p:tgtEl>
                                        <p:attrNameLst>
                                          <p:attrName>ppt_x</p:attrName>
                                        </p:attrNameLst>
                                      </p:cBhvr>
                                      <p:tavLst>
                                        <p:tav tm="0">
                                          <p:val>
                                            <p:strVal val="0-#ppt_w/2"/>
                                          </p:val>
                                        </p:tav>
                                        <p:tav tm="100000">
                                          <p:val>
                                            <p:strVal val="#ppt_x"/>
                                          </p:val>
                                        </p:tav>
                                      </p:tavLst>
                                    </p:anim>
                                    <p:anim calcmode="lin" valueType="num">
                                      <p:cBhvr>
                                        <p:cTn id="12" dur="500" fill="hold"/>
                                        <p:tgtEl>
                                          <p:spTgt spid="22554"/>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2552"/>
                                        </p:tgtEl>
                                        <p:attrNameLst>
                                          <p:attrName>style.visibility</p:attrName>
                                        </p:attrNameLst>
                                      </p:cBhvr>
                                      <p:to>
                                        <p:strVal val="visible"/>
                                      </p:to>
                                    </p:set>
                                    <p:anim calcmode="lin" valueType="num">
                                      <p:cBhvr>
                                        <p:cTn id="17" dur="500" fill="hold"/>
                                        <p:tgtEl>
                                          <p:spTgt spid="2255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552"/>
                                        </p:tgtEl>
                                        <p:attrNameLst>
                                          <p:attrName>ppt_y</p:attrName>
                                        </p:attrNameLst>
                                      </p:cBhvr>
                                      <p:tavLst>
                                        <p:tav tm="0">
                                          <p:val>
                                            <p:strVal val="#ppt_y"/>
                                          </p:val>
                                        </p:tav>
                                        <p:tav tm="100000">
                                          <p:val>
                                            <p:strVal val="#ppt_y"/>
                                          </p:val>
                                        </p:tav>
                                      </p:tavLst>
                                    </p:anim>
                                    <p:anim calcmode="lin" valueType="num">
                                      <p:cBhvr>
                                        <p:cTn id="19" dur="500" fill="hold"/>
                                        <p:tgtEl>
                                          <p:spTgt spid="2255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552"/>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255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2572"/>
                                        </p:tgtEl>
                                        <p:attrNameLst>
                                          <p:attrName>style.visibility</p:attrName>
                                        </p:attrNameLst>
                                      </p:cBhvr>
                                      <p:to>
                                        <p:strVal val="visible"/>
                                      </p:to>
                                    </p:set>
                                    <p:anim calcmode="lin" valueType="num">
                                      <p:cBhvr>
                                        <p:cTn id="30" dur="500" fill="hold"/>
                                        <p:tgtEl>
                                          <p:spTgt spid="22572"/>
                                        </p:tgtEl>
                                        <p:attrNameLst>
                                          <p:attrName>ppt_x</p:attrName>
                                        </p:attrNameLst>
                                      </p:cBhvr>
                                      <p:tavLst>
                                        <p:tav tm="0">
                                          <p:val>
                                            <p:strVal val="#ppt_x"/>
                                          </p:val>
                                        </p:tav>
                                        <p:tav tm="100000">
                                          <p:val>
                                            <p:strVal val="#ppt_x"/>
                                          </p:val>
                                        </p:tav>
                                      </p:tavLst>
                                    </p:anim>
                                    <p:anim calcmode="lin" valueType="num">
                                      <p:cBhvr>
                                        <p:cTn id="31" dur="500" fill="hold"/>
                                        <p:tgtEl>
                                          <p:spTgt spid="2257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ppt_x"/>
                                          </p:val>
                                        </p:tav>
                                        <p:tav tm="100000">
                                          <p:val>
                                            <p:strVal val="#ppt_x"/>
                                          </p:val>
                                        </p:tav>
                                      </p:tavLst>
                                    </p:anim>
                                    <p:anim calcmode="lin" valueType="num">
                                      <p:cBhvr>
                                        <p:cTn id="35" dur="5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ppt_x</p:attrName>
                                        </p:attrNameLst>
                                      </p:cBhvr>
                                      <p:tavLst>
                                        <p:tav tm="0">
                                          <p:val>
                                            <p:strVal val="#ppt_x"/>
                                          </p:val>
                                        </p:tav>
                                        <p:tav tm="100000">
                                          <p:val>
                                            <p:strVal val="#ppt_x"/>
                                          </p:val>
                                        </p:tav>
                                      </p:tavLst>
                                    </p:anim>
                                    <p:anim calcmode="lin" valueType="num">
                                      <p:cBhvr>
                                        <p:cTn id="43" dur="500" fill="hold"/>
                                        <p:tgtEl>
                                          <p:spTgt spid="6"/>
                                        </p:tgtEl>
                                        <p:attrNameLst>
                                          <p:attrName>ppt_y</p:attrName>
                                        </p:attrNameLst>
                                      </p:cBhvr>
                                      <p:tavLst>
                                        <p:tav tm="0">
                                          <p:val>
                                            <p:strVal val="1+#ppt_h/2"/>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556"/>
                                        </p:tgtEl>
                                        <p:attrNameLst>
                                          <p:attrName>style.visibility</p:attrName>
                                        </p:attrNameLst>
                                      </p:cBhvr>
                                      <p:to>
                                        <p:strVal val="visible"/>
                                      </p:to>
                                    </p:set>
                                    <p:animEffect filter="fade">
                                      <p:cBhvr>
                                        <p:cTn id="46" dur="1000"/>
                                        <p:tgtEl>
                                          <p:spTgt spid="22556"/>
                                        </p:tgtEl>
                                      </p:cBhvr>
                                    </p:animEffect>
                                    <p:anim calcmode="lin" valueType="num">
                                      <p:cBhvr>
                                        <p:cTn id="47" dur="1000" fill="hold"/>
                                        <p:tgtEl>
                                          <p:spTgt spid="22556"/>
                                        </p:tgtEl>
                                        <p:attrNameLst>
                                          <p:attrName>ppt_x</p:attrName>
                                        </p:attrNameLst>
                                      </p:cBhvr>
                                      <p:tavLst>
                                        <p:tav tm="0">
                                          <p:val>
                                            <p:strVal val="#ppt_x"/>
                                          </p:val>
                                        </p:tav>
                                        <p:tav tm="100000">
                                          <p:val>
                                            <p:strVal val="#ppt_x"/>
                                          </p:val>
                                        </p:tav>
                                      </p:tavLst>
                                    </p:anim>
                                    <p:anim calcmode="lin" valueType="num">
                                      <p:cBhvr>
                                        <p:cTn id="48" dur="1000" fill="hold"/>
                                        <p:tgtEl>
                                          <p:spTgt spid="2255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557"/>
                                        </p:tgtEl>
                                        <p:attrNameLst>
                                          <p:attrName>style.visibility</p:attrName>
                                        </p:attrNameLst>
                                      </p:cBhvr>
                                      <p:to>
                                        <p:strVal val="visible"/>
                                      </p:to>
                                    </p:set>
                                    <p:animEffect filter="fade">
                                      <p:cBhvr>
                                        <p:cTn id="51" dur="1000"/>
                                        <p:tgtEl>
                                          <p:spTgt spid="22557"/>
                                        </p:tgtEl>
                                      </p:cBhvr>
                                    </p:animEffect>
                                    <p:anim calcmode="lin" valueType="num">
                                      <p:cBhvr>
                                        <p:cTn id="52" dur="1000" fill="hold"/>
                                        <p:tgtEl>
                                          <p:spTgt spid="22557"/>
                                        </p:tgtEl>
                                        <p:attrNameLst>
                                          <p:attrName>ppt_x</p:attrName>
                                        </p:attrNameLst>
                                      </p:cBhvr>
                                      <p:tavLst>
                                        <p:tav tm="0">
                                          <p:val>
                                            <p:strVal val="#ppt_x"/>
                                          </p:val>
                                        </p:tav>
                                        <p:tav tm="100000">
                                          <p:val>
                                            <p:strVal val="#ppt_x"/>
                                          </p:val>
                                        </p:tav>
                                      </p:tavLst>
                                    </p:anim>
                                    <p:anim calcmode="lin" valueType="num">
                                      <p:cBhvr>
                                        <p:cTn id="53" dur="1000" fill="hold"/>
                                        <p:tgtEl>
                                          <p:spTgt spid="2255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2558"/>
                                        </p:tgtEl>
                                        <p:attrNameLst>
                                          <p:attrName>style.visibility</p:attrName>
                                        </p:attrNameLst>
                                      </p:cBhvr>
                                      <p:to>
                                        <p:strVal val="visible"/>
                                      </p:to>
                                    </p:set>
                                    <p:animEffect filter="fade">
                                      <p:cBhvr>
                                        <p:cTn id="56" dur="1000"/>
                                        <p:tgtEl>
                                          <p:spTgt spid="22558"/>
                                        </p:tgtEl>
                                      </p:cBhvr>
                                    </p:animEffect>
                                    <p:anim calcmode="lin" valueType="num">
                                      <p:cBhvr>
                                        <p:cTn id="57" dur="1000" fill="hold"/>
                                        <p:tgtEl>
                                          <p:spTgt spid="22558"/>
                                        </p:tgtEl>
                                        <p:attrNameLst>
                                          <p:attrName>ppt_x</p:attrName>
                                        </p:attrNameLst>
                                      </p:cBhvr>
                                      <p:tavLst>
                                        <p:tav tm="0">
                                          <p:val>
                                            <p:strVal val="#ppt_x"/>
                                          </p:val>
                                        </p:tav>
                                        <p:tav tm="100000">
                                          <p:val>
                                            <p:strVal val="#ppt_x"/>
                                          </p:val>
                                        </p:tav>
                                      </p:tavLst>
                                    </p:anim>
                                    <p:anim calcmode="lin" valueType="num">
                                      <p:cBhvr>
                                        <p:cTn id="58" dur="1000" fill="hold"/>
                                        <p:tgtEl>
                                          <p:spTgt spid="2255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2559"/>
                                        </p:tgtEl>
                                        <p:attrNameLst>
                                          <p:attrName>style.visibility</p:attrName>
                                        </p:attrNameLst>
                                      </p:cBhvr>
                                      <p:to>
                                        <p:strVal val="visible"/>
                                      </p:to>
                                    </p:set>
                                    <p:animEffect filter="fade">
                                      <p:cBhvr>
                                        <p:cTn id="61" dur="1000"/>
                                        <p:tgtEl>
                                          <p:spTgt spid="22559"/>
                                        </p:tgtEl>
                                      </p:cBhvr>
                                    </p:animEffect>
                                    <p:anim calcmode="lin" valueType="num">
                                      <p:cBhvr>
                                        <p:cTn id="62" dur="1000" fill="hold"/>
                                        <p:tgtEl>
                                          <p:spTgt spid="22559"/>
                                        </p:tgtEl>
                                        <p:attrNameLst>
                                          <p:attrName>ppt_x</p:attrName>
                                        </p:attrNameLst>
                                      </p:cBhvr>
                                      <p:tavLst>
                                        <p:tav tm="0">
                                          <p:val>
                                            <p:strVal val="#ppt_x"/>
                                          </p:val>
                                        </p:tav>
                                        <p:tav tm="100000">
                                          <p:val>
                                            <p:strVal val="#ppt_x"/>
                                          </p:val>
                                        </p:tav>
                                      </p:tavLst>
                                    </p:anim>
                                    <p:anim calcmode="lin" valueType="num">
                                      <p:cBhvr>
                                        <p:cTn id="63" dur="1000" fill="hold"/>
                                        <p:tgtEl>
                                          <p:spTgt spid="22559"/>
                                        </p:tgtEl>
                                        <p:attrNameLst>
                                          <p:attrName>ppt_y</p:attrName>
                                        </p:attrNameLst>
                                      </p:cBhvr>
                                      <p:tavLst>
                                        <p:tav tm="0">
                                          <p:val>
                                            <p:strVal val="#ppt_y+.1"/>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2573"/>
                                        </p:tgtEl>
                                        <p:attrNameLst>
                                          <p:attrName>style.visibility</p:attrName>
                                        </p:attrNameLst>
                                      </p:cBhvr>
                                      <p:to>
                                        <p:strVal val="visible"/>
                                      </p:to>
                                    </p:set>
                                    <p:anim calcmode="lin" valueType="num">
                                      <p:cBhvr>
                                        <p:cTn id="66" dur="500" fill="hold"/>
                                        <p:tgtEl>
                                          <p:spTgt spid="22573"/>
                                        </p:tgtEl>
                                        <p:attrNameLst>
                                          <p:attrName>ppt_x</p:attrName>
                                        </p:attrNameLst>
                                      </p:cBhvr>
                                      <p:tavLst>
                                        <p:tav tm="0">
                                          <p:val>
                                            <p:strVal val="#ppt_x"/>
                                          </p:val>
                                        </p:tav>
                                        <p:tav tm="100000">
                                          <p:val>
                                            <p:strVal val="#ppt_x"/>
                                          </p:val>
                                        </p:tav>
                                      </p:tavLst>
                                    </p:anim>
                                    <p:anim calcmode="lin" valueType="num">
                                      <p:cBhvr>
                                        <p:cTn id="67" dur="500" fill="hold"/>
                                        <p:tgtEl>
                                          <p:spTgt spid="2257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2574"/>
                                        </p:tgtEl>
                                        <p:attrNameLst>
                                          <p:attrName>style.visibility</p:attrName>
                                        </p:attrNameLst>
                                      </p:cBhvr>
                                      <p:to>
                                        <p:strVal val="visible"/>
                                      </p:to>
                                    </p:set>
                                    <p:anim calcmode="lin" valueType="num">
                                      <p:cBhvr>
                                        <p:cTn id="70" dur="500" fill="hold"/>
                                        <p:tgtEl>
                                          <p:spTgt spid="22574"/>
                                        </p:tgtEl>
                                        <p:attrNameLst>
                                          <p:attrName>ppt_x</p:attrName>
                                        </p:attrNameLst>
                                      </p:cBhvr>
                                      <p:tavLst>
                                        <p:tav tm="0">
                                          <p:val>
                                            <p:strVal val="#ppt_x"/>
                                          </p:val>
                                        </p:tav>
                                        <p:tav tm="100000">
                                          <p:val>
                                            <p:strVal val="#ppt_x"/>
                                          </p:val>
                                        </p:tav>
                                      </p:tavLst>
                                    </p:anim>
                                    <p:anim calcmode="lin" valueType="num">
                                      <p:cBhvr>
                                        <p:cTn id="71" dur="500" fill="hold"/>
                                        <p:tgtEl>
                                          <p:spTgt spid="2257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2575"/>
                                        </p:tgtEl>
                                        <p:attrNameLst>
                                          <p:attrName>style.visibility</p:attrName>
                                        </p:attrNameLst>
                                      </p:cBhvr>
                                      <p:to>
                                        <p:strVal val="visible"/>
                                      </p:to>
                                    </p:set>
                                    <p:anim calcmode="lin" valueType="num">
                                      <p:cBhvr>
                                        <p:cTn id="74" dur="500" fill="hold"/>
                                        <p:tgtEl>
                                          <p:spTgt spid="22575"/>
                                        </p:tgtEl>
                                        <p:attrNameLst>
                                          <p:attrName>ppt_x</p:attrName>
                                        </p:attrNameLst>
                                      </p:cBhvr>
                                      <p:tavLst>
                                        <p:tav tm="0">
                                          <p:val>
                                            <p:strVal val="#ppt_x"/>
                                          </p:val>
                                        </p:tav>
                                        <p:tav tm="100000">
                                          <p:val>
                                            <p:strVal val="#ppt_x"/>
                                          </p:val>
                                        </p:tav>
                                      </p:tavLst>
                                    </p:anim>
                                    <p:anim calcmode="lin" valueType="num">
                                      <p:cBhvr>
                                        <p:cTn id="75" dur="500" fill="hold"/>
                                        <p:tgtEl>
                                          <p:spTgt spid="22575"/>
                                        </p:tgtEl>
                                        <p:attrNameLst>
                                          <p:attrName>ppt_y</p:attrName>
                                        </p:attrNameLst>
                                      </p:cBhvr>
                                      <p:tavLst>
                                        <p:tav tm="0">
                                          <p:val>
                                            <p:strVal val="1+#ppt_h/2"/>
                                          </p:val>
                                        </p:tav>
                                        <p:tav tm="100000">
                                          <p:val>
                                            <p:strVal val="#ppt_y"/>
                                          </p:val>
                                        </p:tav>
                                      </p:tavLst>
                                    </p:anim>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2" fill="hold" grpId="0" nodeType="clickEffect">
                                  <p:stCondLst>
                                    <p:cond delay="0"/>
                                  </p:stCondLst>
                                  <p:childTnLst>
                                    <p:set>
                                      <p:cBhvr>
                                        <p:cTn id="79" dur="1" fill="hold">
                                          <p:stCondLst>
                                            <p:cond delay="0"/>
                                          </p:stCondLst>
                                        </p:cTn>
                                        <p:tgtEl>
                                          <p:spTgt spid="22576"/>
                                        </p:tgtEl>
                                        <p:attrNameLst>
                                          <p:attrName>style.visibility</p:attrName>
                                        </p:attrNameLst>
                                      </p:cBhvr>
                                      <p:to>
                                        <p:strVal val="visible"/>
                                      </p:to>
                                    </p:set>
                                    <p:animEffect filter="wipe(right)">
                                      <p:cBhvr>
                                        <p:cTn id="80" dur="500"/>
                                        <p:tgtEl>
                                          <p:spTgt spid="22576"/>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2577"/>
                                        </p:tgtEl>
                                        <p:attrNameLst>
                                          <p:attrName>style.visibility</p:attrName>
                                        </p:attrNameLst>
                                      </p:cBhvr>
                                      <p:to>
                                        <p:strVal val="visible"/>
                                      </p:to>
                                    </p:set>
                                    <p:animEffect filter="wipe(left)">
                                      <p:cBhvr>
                                        <p:cTn id="83" dur="500"/>
                                        <p:tgtEl>
                                          <p:spTgt spid="22577"/>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22555"/>
                                        </p:tgtEl>
                                        <p:attrNameLst>
                                          <p:attrName>style.visibility</p:attrName>
                                        </p:attrNameLst>
                                      </p:cBhvr>
                                      <p:to>
                                        <p:strVal val="visible"/>
                                      </p:to>
                                    </p:set>
                                    <p:animEffect filter="wipe(down)">
                                      <p:cBhvr>
                                        <p:cTn id="88" dur="500"/>
                                        <p:tgtEl>
                                          <p:spTgt spid="22555"/>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22579"/>
                                        </p:tgtEl>
                                        <p:attrNameLst>
                                          <p:attrName>style.visibility</p:attrName>
                                        </p:attrNameLst>
                                      </p:cBhvr>
                                      <p:to>
                                        <p:strVal val="visible"/>
                                      </p:to>
                                    </p:set>
                                    <p:animEffect filter="wipe(left)">
                                      <p:cBhvr>
                                        <p:cTn id="93" dur="500"/>
                                        <p:tgtEl>
                                          <p:spTgt spid="22579"/>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2580"/>
                                        </p:tgtEl>
                                        <p:attrNameLst>
                                          <p:attrName>style.visibility</p:attrName>
                                        </p:attrNameLst>
                                      </p:cBhvr>
                                      <p:to>
                                        <p:strVal val="visible"/>
                                      </p:to>
                                    </p:set>
                                    <p:animEffect filter="wipe(right)">
                                      <p:cBhvr>
                                        <p:cTn id="96" dur="500"/>
                                        <p:tgtEl>
                                          <p:spTgt spid="22580"/>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22578"/>
                                        </p:tgtEl>
                                        <p:attrNameLst>
                                          <p:attrName>style.visibility</p:attrName>
                                        </p:attrNameLst>
                                      </p:cBhvr>
                                      <p:to>
                                        <p:strVal val="visible"/>
                                      </p:to>
                                    </p:set>
                                    <p:animEffect filter="wipe(down)">
                                      <p:cBhvr>
                                        <p:cTn id="101" dur="500"/>
                                        <p:tgtEl>
                                          <p:spTgt spid="22578"/>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22582"/>
                                        </p:tgtEl>
                                        <p:attrNameLst>
                                          <p:attrName>style.visibility</p:attrName>
                                        </p:attrNameLst>
                                      </p:cBhvr>
                                      <p:to>
                                        <p:strVal val="visible"/>
                                      </p:to>
                                    </p:set>
                                    <p:animEffect filter="wipe(left)">
                                      <p:cBhvr>
                                        <p:cTn id="106" dur="500"/>
                                        <p:tgtEl>
                                          <p:spTgt spid="22582"/>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22583"/>
                                        </p:tgtEl>
                                        <p:attrNameLst>
                                          <p:attrName>style.visibility</p:attrName>
                                        </p:attrNameLst>
                                      </p:cBhvr>
                                      <p:to>
                                        <p:strVal val="visible"/>
                                      </p:to>
                                    </p:set>
                                    <p:animEffect filter="wipe(right)">
                                      <p:cBhvr>
                                        <p:cTn id="109" dur="500"/>
                                        <p:tgtEl>
                                          <p:spTgt spid="22583"/>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22581"/>
                                        </p:tgtEl>
                                        <p:attrNameLst>
                                          <p:attrName>style.visibility</p:attrName>
                                        </p:attrNameLst>
                                      </p:cBhvr>
                                      <p:to>
                                        <p:strVal val="visible"/>
                                      </p:to>
                                    </p:set>
                                    <p:animEffect filter="wipe(down)">
                                      <p:cBhvr>
                                        <p:cTn id="114" dur="500"/>
                                        <p:tgtEl>
                                          <p:spTgt spid="22581"/>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8" fill="hold" grpId="0" nodeType="clickEffect">
                                  <p:stCondLst>
                                    <p:cond delay="0"/>
                                  </p:stCondLst>
                                  <p:childTnLst>
                                    <p:set>
                                      <p:cBhvr>
                                        <p:cTn id="118" dur="1" fill="hold">
                                          <p:stCondLst>
                                            <p:cond delay="0"/>
                                          </p:stCondLst>
                                        </p:cTn>
                                        <p:tgtEl>
                                          <p:spTgt spid="22585"/>
                                        </p:tgtEl>
                                        <p:attrNameLst>
                                          <p:attrName>style.visibility</p:attrName>
                                        </p:attrNameLst>
                                      </p:cBhvr>
                                      <p:to>
                                        <p:strVal val="visible"/>
                                      </p:to>
                                    </p:set>
                                    <p:animEffect filter="wipe(left)">
                                      <p:cBhvr>
                                        <p:cTn id="119" dur="500"/>
                                        <p:tgtEl>
                                          <p:spTgt spid="22585"/>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22586"/>
                                        </p:tgtEl>
                                        <p:attrNameLst>
                                          <p:attrName>style.visibility</p:attrName>
                                        </p:attrNameLst>
                                      </p:cBhvr>
                                      <p:to>
                                        <p:strVal val="visible"/>
                                      </p:to>
                                    </p:set>
                                    <p:animEffect filter="wipe(right)">
                                      <p:cBhvr>
                                        <p:cTn id="122" dur="500"/>
                                        <p:tgtEl>
                                          <p:spTgt spid="22586"/>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2" presetClass="entr" presetSubtype="4" fill="hold" grpId="0" nodeType="clickEffect">
                                  <p:stCondLst>
                                    <p:cond delay="0"/>
                                  </p:stCondLst>
                                  <p:childTnLst>
                                    <p:set>
                                      <p:cBhvr>
                                        <p:cTn id="126" dur="1" fill="hold">
                                          <p:stCondLst>
                                            <p:cond delay="0"/>
                                          </p:stCondLst>
                                        </p:cTn>
                                        <p:tgtEl>
                                          <p:spTgt spid="22584"/>
                                        </p:tgtEl>
                                        <p:attrNameLst>
                                          <p:attrName>style.visibility</p:attrName>
                                        </p:attrNameLst>
                                      </p:cBhvr>
                                      <p:to>
                                        <p:strVal val="visible"/>
                                      </p:to>
                                    </p:set>
                                    <p:animEffect filter="wipe(down)">
                                      <p:cBhvr>
                                        <p:cTn id="127" dur="500"/>
                                        <p:tgtEl>
                                          <p:spTgt spid="22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52" grpId="0" bldLvl="0"/>
      <p:bldP spid="22553" grpId="0" bldLvl="0" animBg="1"/>
      <p:bldP spid="22554" grpId="0" animBg="1"/>
      <p:bldP spid="22555" grpId="0" bldLvl="0"/>
      <p:bldP spid="22556" grpId="0" bldLvl="0" animBg="1"/>
      <p:bldP spid="22557" grpId="0" bldLvl="0" animBg="1"/>
      <p:bldP spid="22558" grpId="0" bldLvl="0" animBg="1"/>
      <p:bldP spid="22559" grpId="0" bldLvl="0" animBg="1"/>
      <p:bldP spid="22572" grpId="0" bldLvl="0"/>
      <p:bldP spid="22573" grpId="0" bldLvl="0"/>
      <p:bldP spid="22574" grpId="0" bldLvl="0"/>
      <p:bldP spid="22575" grpId="0" bldLvl="0"/>
      <p:bldP spid="22576" grpId="0" animBg="1"/>
      <p:bldP spid="22577" grpId="0" animBg="1"/>
      <p:bldP spid="22578" grpId="0" bldLvl="0"/>
      <p:bldP spid="22579" grpId="0" animBg="1"/>
      <p:bldP spid="22580" grpId="0" animBg="1"/>
      <p:bldP spid="22581" grpId="0" bldLvl="0"/>
      <p:bldP spid="22582" grpId="0" animBg="1"/>
      <p:bldP spid="22583" grpId="0" animBg="1"/>
      <p:bldP spid="22584" grpId="0" bldLvl="0"/>
      <p:bldP spid="22585" grpId="0" animBg="1"/>
      <p:bldP spid="225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C411687-074F-4327-8830-85B844A16723}" type="slidenum">
              <a:rPr altLang="en-US" sz="1400">
                <a:solidFill>
                  <a:srgbClr val="898989"/>
                </a:solidFill>
              </a:rPr>
              <a:pPr/>
              <a:t>18</a:t>
            </a:fld>
            <a:endParaRPr lang="zh-CN" altLang="en-US" sz="1400">
              <a:solidFill>
                <a:srgbClr val="898989"/>
              </a:solidFill>
            </a:endParaRPr>
          </a:p>
        </p:txBody>
      </p:sp>
      <p:sp>
        <p:nvSpPr>
          <p:cNvPr id="35843"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44"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5845" name="矩形 27"/>
          <p:cNvSpPr>
            <a:spLocks noChangeArrowheads="1"/>
          </p:cNvSpPr>
          <p:nvPr/>
        </p:nvSpPr>
        <p:spPr bwMode="auto">
          <a:xfrm>
            <a:off x="749141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5846" name="矩形 28"/>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5847" name="矩形 29"/>
          <p:cNvSpPr>
            <a:spLocks noChangeArrowheads="1"/>
          </p:cNvSpPr>
          <p:nvPr/>
        </p:nvSpPr>
        <p:spPr bwMode="auto">
          <a:xfrm>
            <a:off x="99869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5848"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49"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5850"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51" name="矩形 16"/>
          <p:cNvSpPr>
            <a:spLocks noChangeArrowheads="1"/>
          </p:cNvSpPr>
          <p:nvPr/>
        </p:nvSpPr>
        <p:spPr bwMode="auto">
          <a:xfrm>
            <a:off x="677068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完成情况</a:t>
            </a:r>
          </a:p>
        </p:txBody>
      </p:sp>
      <p:sp>
        <p:nvSpPr>
          <p:cNvPr id="35852" name="矩形 17"/>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5853" name="矩形 18"/>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5854"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55"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5856" name="组合 5"/>
          <p:cNvGrpSpPr>
            <a:grpSpLocks/>
          </p:cNvGrpSpPr>
          <p:nvPr/>
        </p:nvGrpSpPr>
        <p:grpSpPr bwMode="auto">
          <a:xfrm>
            <a:off x="10944225" y="368300"/>
            <a:ext cx="360363" cy="361950"/>
            <a:chOff x="0" y="0"/>
            <a:chExt cx="360000" cy="360000"/>
          </a:xfrm>
        </p:grpSpPr>
        <p:sp>
          <p:nvSpPr>
            <p:cNvPr id="35892"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93"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5857" name="组合 4"/>
          <p:cNvGrpSpPr>
            <a:grpSpLocks/>
          </p:cNvGrpSpPr>
          <p:nvPr/>
        </p:nvGrpSpPr>
        <p:grpSpPr bwMode="auto">
          <a:xfrm>
            <a:off x="11449050" y="368300"/>
            <a:ext cx="360363" cy="361950"/>
            <a:chOff x="0" y="0"/>
            <a:chExt cx="360000" cy="360000"/>
          </a:xfrm>
        </p:grpSpPr>
        <p:sp>
          <p:nvSpPr>
            <p:cNvPr id="35890"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91"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5858"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59"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75"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3576"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77"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Group 2"/>
          <p:cNvGrpSpPr>
            <a:grpSpLocks/>
          </p:cNvGrpSpPr>
          <p:nvPr/>
        </p:nvGrpSpPr>
        <p:grpSpPr bwMode="auto">
          <a:xfrm>
            <a:off x="3209925" y="2260600"/>
            <a:ext cx="6069013" cy="666750"/>
            <a:chOff x="0" y="0"/>
            <a:chExt cx="3398" cy="383"/>
          </a:xfrm>
        </p:grpSpPr>
        <p:cxnSp>
          <p:nvCxnSpPr>
            <p:cNvPr id="35887" name="AutoShape 20"/>
            <p:cNvCxnSpPr>
              <a:cxnSpLocks noChangeShapeType="1"/>
            </p:cNvCxnSpPr>
            <p:nvPr/>
          </p:nvCxnSpPr>
          <p:spPr bwMode="auto">
            <a:xfrm rot="5400000">
              <a:off x="22" y="-22"/>
              <a:ext cx="383" cy="427"/>
            </a:xfrm>
            <a:prstGeom prst="bentConnector3">
              <a:avLst>
                <a:gd name="adj1" fmla="val 49602"/>
              </a:avLst>
            </a:prstGeom>
            <a:noFill/>
            <a:ln w="19050">
              <a:solidFill>
                <a:srgbClr val="008080"/>
              </a:solidFill>
              <a:miter lim="800000"/>
              <a:headEnd/>
              <a:tailEnd type="triangle" w="med" len="med"/>
            </a:ln>
          </p:spPr>
        </p:cxnSp>
        <p:cxnSp>
          <p:nvCxnSpPr>
            <p:cNvPr id="35888" name="AutoShape 21"/>
            <p:cNvCxnSpPr>
              <a:cxnSpLocks noChangeShapeType="1"/>
            </p:cNvCxnSpPr>
            <p:nvPr/>
          </p:nvCxnSpPr>
          <p:spPr bwMode="auto">
            <a:xfrm rot="16200000" flipH="1">
              <a:off x="860" y="-442"/>
              <a:ext cx="383" cy="1267"/>
            </a:xfrm>
            <a:prstGeom prst="bentConnector3">
              <a:avLst>
                <a:gd name="adj1" fmla="val 49602"/>
              </a:avLst>
            </a:prstGeom>
            <a:noFill/>
            <a:ln w="19050">
              <a:solidFill>
                <a:srgbClr val="008080"/>
              </a:solidFill>
              <a:miter lim="800000"/>
              <a:headEnd/>
              <a:tailEnd type="triangle" w="med" len="med"/>
            </a:ln>
          </p:spPr>
        </p:cxnSp>
        <p:cxnSp>
          <p:nvCxnSpPr>
            <p:cNvPr id="35889" name="AutoShape 22"/>
            <p:cNvCxnSpPr>
              <a:cxnSpLocks noChangeShapeType="1"/>
            </p:cNvCxnSpPr>
            <p:nvPr/>
          </p:nvCxnSpPr>
          <p:spPr bwMode="auto">
            <a:xfrm rot="16200000" flipH="1">
              <a:off x="1712" y="-1294"/>
              <a:ext cx="383" cy="2971"/>
            </a:xfrm>
            <a:prstGeom prst="bentConnector3">
              <a:avLst>
                <a:gd name="adj1" fmla="val 49602"/>
              </a:avLst>
            </a:prstGeom>
            <a:noFill/>
            <a:ln w="19050">
              <a:solidFill>
                <a:srgbClr val="008080"/>
              </a:solidFill>
              <a:miter lim="800000"/>
              <a:headEnd/>
              <a:tailEnd type="triangle" w="med" len="med"/>
            </a:ln>
          </p:spPr>
        </p:cxnSp>
      </p:grpSp>
      <p:sp>
        <p:nvSpPr>
          <p:cNvPr id="23582" name="Rectangle 26"/>
          <p:cNvSpPr>
            <a:spLocks noChangeArrowheads="1"/>
          </p:cNvSpPr>
          <p:nvPr/>
        </p:nvSpPr>
        <p:spPr bwMode="auto">
          <a:xfrm>
            <a:off x="4210050" y="1493838"/>
            <a:ext cx="6146800" cy="622300"/>
          </a:xfrm>
          <a:prstGeom prst="rect">
            <a:avLst/>
          </a:prstGeom>
          <a:solidFill>
            <a:srgbClr val="00B050"/>
          </a:solidFill>
          <a:ln w="9525">
            <a:noFill/>
            <a:miter lim="800000"/>
            <a:headEnd/>
            <a:tailEnd/>
          </a:ln>
        </p:spPr>
        <p:txBody>
          <a:bodyPr anchor="ctr"/>
          <a:lstStyle/>
          <a:p>
            <a:pPr algn="ctr">
              <a:buFont typeface="Arial" pitchFamily="34" charset="0"/>
              <a:buNone/>
            </a:pPr>
            <a:r>
              <a:rPr lang="zh-CN" altLang="en-US" sz="2000" b="1">
                <a:solidFill>
                  <a:schemeClr val="bg1"/>
                </a:solidFill>
                <a:latin typeface="微软雅黑" pitchFamily="34" charset="-122"/>
                <a:ea typeface="黑体" pitchFamily="49" charset="-122"/>
                <a:sym typeface="微软雅黑" pitchFamily="34" charset="-122"/>
              </a:rPr>
              <a:t>单击此处添加段落文字内容</a:t>
            </a:r>
            <a:endParaRPr lang="zh-CN" altLang="en-US">
              <a:ea typeface="宋体" pitchFamily="2" charset="-122"/>
            </a:endParaRPr>
          </a:p>
        </p:txBody>
      </p:sp>
      <p:sp>
        <p:nvSpPr>
          <p:cNvPr id="23583" name="AutoShape 24"/>
          <p:cNvSpPr>
            <a:spLocks noChangeArrowheads="1"/>
          </p:cNvSpPr>
          <p:nvPr/>
        </p:nvSpPr>
        <p:spPr bwMode="auto">
          <a:xfrm>
            <a:off x="2317750" y="1376363"/>
            <a:ext cx="2625725" cy="854075"/>
          </a:xfrm>
          <a:prstGeom prst="roundRect">
            <a:avLst>
              <a:gd name="adj" fmla="val 0"/>
            </a:avLst>
          </a:prstGeom>
          <a:solidFill>
            <a:srgbClr val="009999"/>
          </a:solidFill>
          <a:ln w="9525">
            <a:noFill/>
            <a:round/>
            <a:headEnd/>
            <a:tailEnd/>
          </a:ln>
        </p:spPr>
        <p:txBody>
          <a:bodyPr wrap="none" anchor="ctr"/>
          <a:lstStyle/>
          <a:p>
            <a:pPr algn="ctr">
              <a:buFont typeface="Arial" pitchFamily="34" charset="0"/>
              <a:buNone/>
            </a:pPr>
            <a:r>
              <a:rPr lang="zh-CN" altLang="en-US" sz="2400" b="1">
                <a:solidFill>
                  <a:srgbClr val="FFFFFF"/>
                </a:solidFill>
                <a:latin typeface="微软雅黑" pitchFamily="34" charset="-122"/>
                <a:ea typeface="黑体" pitchFamily="49" charset="-122"/>
                <a:sym typeface="微软雅黑" pitchFamily="34" charset="-122"/>
              </a:rPr>
              <a:t>单击添加文字</a:t>
            </a:r>
            <a:endParaRPr lang="zh-CN" altLang="en-US" sz="2400" b="1">
              <a:ea typeface="黑体" pitchFamily="49" charset="-122"/>
            </a:endParaRPr>
          </a:p>
        </p:txBody>
      </p:sp>
      <p:grpSp>
        <p:nvGrpSpPr>
          <p:cNvPr id="5" name="Group 8"/>
          <p:cNvGrpSpPr>
            <a:grpSpLocks/>
          </p:cNvGrpSpPr>
          <p:nvPr/>
        </p:nvGrpSpPr>
        <p:grpSpPr bwMode="auto">
          <a:xfrm>
            <a:off x="1822450" y="3054350"/>
            <a:ext cx="2751138" cy="2751138"/>
            <a:chOff x="0" y="0"/>
            <a:chExt cx="1296" cy="1296"/>
          </a:xfrm>
        </p:grpSpPr>
        <p:sp>
          <p:nvSpPr>
            <p:cNvPr id="35881" name="Rectangle 18"/>
            <p:cNvSpPr>
              <a:spLocks noChangeArrowheads="1"/>
            </p:cNvSpPr>
            <p:nvPr/>
          </p:nvSpPr>
          <p:spPr bwMode="auto">
            <a:xfrm>
              <a:off x="0" y="0"/>
              <a:ext cx="1296" cy="1296"/>
            </a:xfrm>
            <a:prstGeom prst="rect">
              <a:avLst/>
            </a:prstGeom>
            <a:solidFill>
              <a:srgbClr val="8CB3E3"/>
            </a:solidFill>
            <a:ln w="9525">
              <a:noFill/>
              <a:miter lim="800000"/>
              <a:headEnd/>
              <a:tailEnd/>
            </a:ln>
          </p:spPr>
          <p:txBody>
            <a:bodyPr anchor="ctr"/>
            <a:lstStyle/>
            <a:p>
              <a:pPr eaLnBrk="1" hangingPunct="1">
                <a:buFont typeface="Arial" pitchFamily="34" charset="0"/>
                <a:buNone/>
              </a:pPr>
              <a:endParaRPr lang="zh-CN" altLang="zh-CN" sz="3600" b="1">
                <a:ea typeface="宋体" pitchFamily="2" charset="-122"/>
              </a:endParaRPr>
            </a:p>
          </p:txBody>
        </p:sp>
        <p:sp>
          <p:nvSpPr>
            <p:cNvPr id="35882" name="Rectangle 9"/>
            <p:cNvSpPr>
              <a:spLocks noChangeArrowheads="1"/>
            </p:cNvSpPr>
            <p:nvPr/>
          </p:nvSpPr>
          <p:spPr bwMode="auto">
            <a:xfrm>
              <a:off x="38" y="702"/>
              <a:ext cx="1242" cy="498"/>
            </a:xfrm>
            <a:prstGeom prst="rect">
              <a:avLst/>
            </a:prstGeom>
            <a:solidFill>
              <a:srgbClr val="8CB3E3"/>
            </a:solidFill>
            <a:ln w="9525">
              <a:noFill/>
              <a:miter lim="800000"/>
              <a:headEnd/>
              <a:tailEnd/>
            </a:ln>
          </p:spPr>
          <p:txBody>
            <a:bodyPr>
              <a:spAutoFit/>
            </a:bodyPr>
            <a:lstStyle/>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endParaRPr lang="zh-CN" altLang="en-US" sz="1800" b="1">
                <a:solidFill>
                  <a:schemeClr val="bg1"/>
                </a:solidFill>
                <a:ea typeface="黑体" pitchFamily="49" charset="-122"/>
              </a:endParaRPr>
            </a:p>
          </p:txBody>
        </p:sp>
        <p:sp>
          <p:nvSpPr>
            <p:cNvPr id="35883" name="Rectangle 15"/>
            <p:cNvSpPr>
              <a:spLocks noChangeArrowheads="1"/>
            </p:cNvSpPr>
            <p:nvPr/>
          </p:nvSpPr>
          <p:spPr bwMode="auto">
            <a:xfrm>
              <a:off x="46" y="248"/>
              <a:ext cx="522" cy="174"/>
            </a:xfrm>
            <a:prstGeom prst="rect">
              <a:avLst/>
            </a:prstGeom>
            <a:solidFill>
              <a:srgbClr val="8CB3E3"/>
            </a:solidFill>
            <a:ln w="9525">
              <a:noFill/>
              <a:miter lim="800000"/>
              <a:headEnd/>
              <a:tailEnd/>
            </a:ln>
          </p:spPr>
          <p:txBody>
            <a:bodyPr wrap="none">
              <a:spAutoFit/>
            </a:bodyPr>
            <a:lstStyle/>
            <a:p>
              <a:pPr>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添加文字</a:t>
              </a:r>
              <a:endParaRPr lang="zh-CN" altLang="en-US">
                <a:ea typeface="宋体" pitchFamily="2" charset="-122"/>
              </a:endParaRPr>
            </a:p>
          </p:txBody>
        </p:sp>
        <p:grpSp>
          <p:nvGrpSpPr>
            <p:cNvPr id="35884" name="Group 12"/>
            <p:cNvGrpSpPr>
              <a:grpSpLocks/>
            </p:cNvGrpSpPr>
            <p:nvPr/>
          </p:nvGrpSpPr>
          <p:grpSpPr bwMode="auto">
            <a:xfrm>
              <a:off x="668" y="93"/>
              <a:ext cx="518" cy="518"/>
              <a:chOff x="0" y="0"/>
              <a:chExt cx="518" cy="518"/>
            </a:xfrm>
          </p:grpSpPr>
          <p:sp>
            <p:nvSpPr>
              <p:cNvPr id="35885" name="Rectangle 16"/>
              <p:cNvSpPr>
                <a:spLocks noChangeArrowheads="1"/>
              </p:cNvSpPr>
              <p:nvPr/>
            </p:nvSpPr>
            <p:spPr bwMode="auto">
              <a:xfrm>
                <a:off x="0" y="0"/>
                <a:ext cx="518" cy="518"/>
              </a:xfrm>
              <a:prstGeom prst="rect">
                <a:avLst/>
              </a:prstGeom>
              <a:solidFill>
                <a:srgbClr val="8CB3E3"/>
              </a:solidFill>
              <a:ln w="9525">
                <a:noFill/>
                <a:miter lim="800000"/>
                <a:headEnd/>
                <a:tailEnd/>
              </a:ln>
            </p:spPr>
            <p:txBody>
              <a:bodyPr wrap="none" anchor="ctr"/>
              <a:lstStyle/>
              <a:p>
                <a:pPr>
                  <a:buFont typeface="Arial" pitchFamily="34" charset="0"/>
                  <a:buNone/>
                </a:pPr>
                <a:endParaRPr lang="zh-CN" altLang="zh-CN" sz="2400" b="1">
                  <a:solidFill>
                    <a:srgbClr val="FF6600"/>
                  </a:solidFill>
                  <a:latin typeface="微软雅黑" pitchFamily="34" charset="-122"/>
                  <a:ea typeface="微软雅黑" pitchFamily="34" charset="-122"/>
                  <a:sym typeface="微软雅黑" pitchFamily="34" charset="-122"/>
                </a:endParaRPr>
              </a:p>
            </p:txBody>
          </p:sp>
          <p:pic>
            <p:nvPicPr>
              <p:cNvPr id="35886" name="Picture 14" descr="图片1"/>
              <p:cNvPicPr>
                <a:picLocks noChangeAspect="1" noChangeArrowheads="1"/>
              </p:cNvPicPr>
              <p:nvPr/>
            </p:nvPicPr>
            <p:blipFill>
              <a:blip r:embed="rId3"/>
              <a:srcRect l="7111" r="7729" b="73111"/>
              <a:stretch>
                <a:fillRect/>
              </a:stretch>
            </p:blipFill>
            <p:spPr bwMode="auto">
              <a:xfrm>
                <a:off x="10" y="50"/>
                <a:ext cx="485" cy="465"/>
              </a:xfrm>
              <a:prstGeom prst="rect">
                <a:avLst/>
              </a:prstGeom>
              <a:solidFill>
                <a:srgbClr val="8CB3E3"/>
              </a:solidFill>
              <a:ln w="9525">
                <a:noFill/>
                <a:miter lim="800000"/>
                <a:headEnd/>
                <a:tailEnd/>
              </a:ln>
            </p:spPr>
          </p:pic>
        </p:grpSp>
      </p:grpSp>
      <p:grpSp>
        <p:nvGrpSpPr>
          <p:cNvPr id="7" name="Group 15"/>
          <p:cNvGrpSpPr>
            <a:grpSpLocks/>
          </p:cNvGrpSpPr>
          <p:nvPr/>
        </p:nvGrpSpPr>
        <p:grpSpPr bwMode="auto">
          <a:xfrm>
            <a:off x="4826000" y="3054350"/>
            <a:ext cx="2751138" cy="2751138"/>
            <a:chOff x="0" y="0"/>
            <a:chExt cx="1296" cy="1296"/>
          </a:xfrm>
        </p:grpSpPr>
        <p:sp>
          <p:nvSpPr>
            <p:cNvPr id="35875" name="Rectangle 25"/>
            <p:cNvSpPr>
              <a:spLocks noChangeArrowheads="1"/>
            </p:cNvSpPr>
            <p:nvPr/>
          </p:nvSpPr>
          <p:spPr bwMode="auto">
            <a:xfrm>
              <a:off x="0" y="0"/>
              <a:ext cx="1296" cy="1296"/>
            </a:xfrm>
            <a:prstGeom prst="rect">
              <a:avLst/>
            </a:prstGeom>
            <a:solidFill>
              <a:srgbClr val="538CD5"/>
            </a:solidFill>
            <a:ln w="9525">
              <a:noFill/>
              <a:miter lim="800000"/>
              <a:headEnd/>
              <a:tailEnd/>
            </a:ln>
          </p:spPr>
          <p:txBody>
            <a:bodyPr anchor="ctr"/>
            <a:lstStyle/>
            <a:p>
              <a:pPr eaLnBrk="1" hangingPunct="1">
                <a:buFont typeface="Arial" pitchFamily="34" charset="0"/>
                <a:buNone/>
              </a:pPr>
              <a:endParaRPr lang="zh-CN" altLang="zh-CN" sz="3600" b="1">
                <a:ea typeface="宋体" pitchFamily="2" charset="-122"/>
              </a:endParaRPr>
            </a:p>
          </p:txBody>
        </p:sp>
        <p:sp>
          <p:nvSpPr>
            <p:cNvPr id="35876" name="Rectangle 9"/>
            <p:cNvSpPr>
              <a:spLocks noChangeArrowheads="1"/>
            </p:cNvSpPr>
            <p:nvPr/>
          </p:nvSpPr>
          <p:spPr bwMode="auto">
            <a:xfrm>
              <a:off x="38" y="702"/>
              <a:ext cx="1242" cy="498"/>
            </a:xfrm>
            <a:prstGeom prst="rect">
              <a:avLst/>
            </a:prstGeom>
            <a:solidFill>
              <a:srgbClr val="538CD5"/>
            </a:solidFill>
            <a:ln w="9525">
              <a:noFill/>
              <a:miter lim="800000"/>
              <a:headEnd/>
              <a:tailEnd/>
            </a:ln>
          </p:spPr>
          <p:txBody>
            <a:bodyPr>
              <a:spAutoFit/>
            </a:bodyPr>
            <a:lstStyle/>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endParaRPr lang="zh-CN" altLang="en-US" sz="1800" b="1">
                <a:solidFill>
                  <a:schemeClr val="bg1"/>
                </a:solidFill>
                <a:ea typeface="黑体" pitchFamily="49" charset="-122"/>
              </a:endParaRPr>
            </a:p>
          </p:txBody>
        </p:sp>
        <p:sp>
          <p:nvSpPr>
            <p:cNvPr id="35877" name="Rectangle 15"/>
            <p:cNvSpPr>
              <a:spLocks noChangeArrowheads="1"/>
            </p:cNvSpPr>
            <p:nvPr/>
          </p:nvSpPr>
          <p:spPr bwMode="auto">
            <a:xfrm>
              <a:off x="46" y="248"/>
              <a:ext cx="522" cy="174"/>
            </a:xfrm>
            <a:prstGeom prst="rect">
              <a:avLst/>
            </a:prstGeom>
            <a:solidFill>
              <a:srgbClr val="538CD5"/>
            </a:solidFill>
            <a:ln w="9525">
              <a:noFill/>
              <a:miter lim="800000"/>
              <a:headEnd/>
              <a:tailEnd/>
            </a:ln>
          </p:spPr>
          <p:txBody>
            <a:bodyPr wrap="none">
              <a:spAutoFit/>
            </a:bodyPr>
            <a:lstStyle/>
            <a:p>
              <a:pPr>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添加文字</a:t>
              </a:r>
              <a:endParaRPr lang="zh-CN" altLang="en-US">
                <a:ea typeface="宋体" pitchFamily="2" charset="-122"/>
              </a:endParaRPr>
            </a:p>
          </p:txBody>
        </p:sp>
        <p:grpSp>
          <p:nvGrpSpPr>
            <p:cNvPr id="35878" name="Group 19"/>
            <p:cNvGrpSpPr>
              <a:grpSpLocks/>
            </p:cNvGrpSpPr>
            <p:nvPr/>
          </p:nvGrpSpPr>
          <p:grpSpPr bwMode="auto">
            <a:xfrm>
              <a:off x="668" y="93"/>
              <a:ext cx="518" cy="518"/>
              <a:chOff x="0" y="0"/>
              <a:chExt cx="518" cy="518"/>
            </a:xfrm>
          </p:grpSpPr>
          <p:sp>
            <p:nvSpPr>
              <p:cNvPr id="35879" name="Rectangle 16"/>
              <p:cNvSpPr>
                <a:spLocks noChangeArrowheads="1"/>
              </p:cNvSpPr>
              <p:nvPr/>
            </p:nvSpPr>
            <p:spPr bwMode="auto">
              <a:xfrm>
                <a:off x="0" y="0"/>
                <a:ext cx="518" cy="518"/>
              </a:xfrm>
              <a:prstGeom prst="rect">
                <a:avLst/>
              </a:prstGeom>
              <a:solidFill>
                <a:srgbClr val="538CD5"/>
              </a:solidFill>
              <a:ln w="9525">
                <a:noFill/>
                <a:miter lim="800000"/>
                <a:headEnd/>
                <a:tailEnd/>
              </a:ln>
            </p:spPr>
            <p:txBody>
              <a:bodyPr wrap="none" anchor="ctr"/>
              <a:lstStyle/>
              <a:p>
                <a:pPr>
                  <a:buFont typeface="Arial" pitchFamily="34" charset="0"/>
                  <a:buNone/>
                </a:pPr>
                <a:endParaRPr lang="zh-CN" altLang="zh-CN" sz="2400" b="1">
                  <a:solidFill>
                    <a:srgbClr val="FF6600"/>
                  </a:solidFill>
                  <a:latin typeface="微软雅黑" pitchFamily="34" charset="-122"/>
                  <a:ea typeface="微软雅黑" pitchFamily="34" charset="-122"/>
                  <a:sym typeface="微软雅黑" pitchFamily="34" charset="-122"/>
                </a:endParaRPr>
              </a:p>
            </p:txBody>
          </p:sp>
          <p:pic>
            <p:nvPicPr>
              <p:cNvPr id="35880" name="Picture 14" descr="图片1"/>
              <p:cNvPicPr>
                <a:picLocks noChangeAspect="1" noChangeArrowheads="1"/>
              </p:cNvPicPr>
              <p:nvPr/>
            </p:nvPicPr>
            <p:blipFill>
              <a:blip r:embed="rId3"/>
              <a:srcRect l="7111" r="7729" b="73111"/>
              <a:stretch>
                <a:fillRect/>
              </a:stretch>
            </p:blipFill>
            <p:spPr bwMode="auto">
              <a:xfrm>
                <a:off x="10" y="50"/>
                <a:ext cx="485" cy="465"/>
              </a:xfrm>
              <a:prstGeom prst="rect">
                <a:avLst/>
              </a:prstGeom>
              <a:solidFill>
                <a:srgbClr val="538CD5"/>
              </a:solidFill>
              <a:ln w="9525">
                <a:noFill/>
                <a:miter lim="800000"/>
                <a:headEnd/>
                <a:tailEnd/>
              </a:ln>
            </p:spPr>
          </p:pic>
        </p:grpSp>
      </p:grpSp>
      <p:grpSp>
        <p:nvGrpSpPr>
          <p:cNvPr id="9" name="Group 22"/>
          <p:cNvGrpSpPr>
            <a:grpSpLocks/>
          </p:cNvGrpSpPr>
          <p:nvPr/>
        </p:nvGrpSpPr>
        <p:grpSpPr bwMode="auto">
          <a:xfrm>
            <a:off x="7832725" y="3054350"/>
            <a:ext cx="2751138" cy="2751138"/>
            <a:chOff x="0" y="0"/>
            <a:chExt cx="1296" cy="1296"/>
          </a:xfrm>
        </p:grpSpPr>
        <p:sp>
          <p:nvSpPr>
            <p:cNvPr id="35869" name="Rectangle 32"/>
            <p:cNvSpPr>
              <a:spLocks noChangeArrowheads="1"/>
            </p:cNvSpPr>
            <p:nvPr/>
          </p:nvSpPr>
          <p:spPr bwMode="auto">
            <a:xfrm>
              <a:off x="0" y="0"/>
              <a:ext cx="1296" cy="1296"/>
            </a:xfrm>
            <a:prstGeom prst="rect">
              <a:avLst/>
            </a:prstGeom>
            <a:solidFill>
              <a:srgbClr val="0070C0"/>
            </a:solidFill>
            <a:ln w="9525">
              <a:noFill/>
              <a:miter lim="800000"/>
              <a:headEnd/>
              <a:tailEnd/>
            </a:ln>
          </p:spPr>
          <p:txBody>
            <a:bodyPr anchor="ctr"/>
            <a:lstStyle/>
            <a:p>
              <a:pPr eaLnBrk="1" hangingPunct="1">
                <a:buFont typeface="Arial" pitchFamily="34" charset="0"/>
                <a:buNone/>
              </a:pPr>
              <a:endParaRPr lang="zh-CN" altLang="zh-CN" sz="3600" b="1">
                <a:ea typeface="宋体" pitchFamily="2" charset="-122"/>
              </a:endParaRPr>
            </a:p>
          </p:txBody>
        </p:sp>
        <p:sp>
          <p:nvSpPr>
            <p:cNvPr id="35870" name="Rectangle 9"/>
            <p:cNvSpPr>
              <a:spLocks noChangeArrowheads="1"/>
            </p:cNvSpPr>
            <p:nvPr/>
          </p:nvSpPr>
          <p:spPr bwMode="auto">
            <a:xfrm>
              <a:off x="38" y="702"/>
              <a:ext cx="1242" cy="498"/>
            </a:xfrm>
            <a:prstGeom prst="rect">
              <a:avLst/>
            </a:prstGeom>
            <a:solidFill>
              <a:srgbClr val="0070C0"/>
            </a:solidFill>
            <a:ln w="9525">
              <a:noFill/>
              <a:miter lim="800000"/>
              <a:headEnd/>
              <a:tailEnd/>
            </a:ln>
          </p:spPr>
          <p:txBody>
            <a:bodyPr>
              <a:spAutoFit/>
            </a:bodyPr>
            <a:lstStyle/>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单击此处添加文字内容</a:t>
              </a:r>
              <a:endParaRPr lang="zh-CN" altLang="en-US" sz="1800" b="1">
                <a:solidFill>
                  <a:schemeClr val="bg1"/>
                </a:solidFill>
                <a:ea typeface="黑体" pitchFamily="49" charset="-122"/>
              </a:endParaRPr>
            </a:p>
          </p:txBody>
        </p:sp>
        <p:sp>
          <p:nvSpPr>
            <p:cNvPr id="35871" name="Rectangle 15"/>
            <p:cNvSpPr>
              <a:spLocks noChangeArrowheads="1"/>
            </p:cNvSpPr>
            <p:nvPr/>
          </p:nvSpPr>
          <p:spPr bwMode="auto">
            <a:xfrm>
              <a:off x="46" y="248"/>
              <a:ext cx="522" cy="174"/>
            </a:xfrm>
            <a:prstGeom prst="rect">
              <a:avLst/>
            </a:prstGeom>
            <a:solidFill>
              <a:srgbClr val="0070C0"/>
            </a:solidFill>
            <a:ln w="9525">
              <a:noFill/>
              <a:miter lim="800000"/>
              <a:headEnd/>
              <a:tailEnd/>
            </a:ln>
          </p:spPr>
          <p:txBody>
            <a:bodyPr wrap="none">
              <a:spAutoFit/>
            </a:bodyPr>
            <a:lstStyle/>
            <a:p>
              <a:pPr>
                <a:buFont typeface="Arial" pitchFamily="34" charset="0"/>
                <a:buNone/>
              </a:pPr>
              <a:r>
                <a:rPr lang="zh-CN" altLang="en-US" sz="1800" b="1">
                  <a:solidFill>
                    <a:schemeClr val="bg1"/>
                  </a:solidFill>
                  <a:latin typeface="微软雅黑" pitchFamily="34" charset="-122"/>
                  <a:ea typeface="黑体" pitchFamily="49" charset="-122"/>
                  <a:sym typeface="微软雅黑" pitchFamily="34" charset="-122"/>
                </a:rPr>
                <a:t>添加文字</a:t>
              </a:r>
              <a:endParaRPr lang="zh-CN" altLang="en-US">
                <a:ea typeface="宋体" pitchFamily="2" charset="-122"/>
              </a:endParaRPr>
            </a:p>
          </p:txBody>
        </p:sp>
        <p:grpSp>
          <p:nvGrpSpPr>
            <p:cNvPr id="35872" name="Group 26"/>
            <p:cNvGrpSpPr>
              <a:grpSpLocks/>
            </p:cNvGrpSpPr>
            <p:nvPr/>
          </p:nvGrpSpPr>
          <p:grpSpPr bwMode="auto">
            <a:xfrm>
              <a:off x="668" y="93"/>
              <a:ext cx="518" cy="518"/>
              <a:chOff x="0" y="0"/>
              <a:chExt cx="518" cy="518"/>
            </a:xfrm>
          </p:grpSpPr>
          <p:sp>
            <p:nvSpPr>
              <p:cNvPr id="35873" name="Rectangle 16"/>
              <p:cNvSpPr>
                <a:spLocks noChangeArrowheads="1"/>
              </p:cNvSpPr>
              <p:nvPr/>
            </p:nvSpPr>
            <p:spPr bwMode="auto">
              <a:xfrm>
                <a:off x="0" y="0"/>
                <a:ext cx="518" cy="518"/>
              </a:xfrm>
              <a:prstGeom prst="rect">
                <a:avLst/>
              </a:prstGeom>
              <a:solidFill>
                <a:srgbClr val="0070C0"/>
              </a:solidFill>
              <a:ln w="9525">
                <a:noFill/>
                <a:miter lim="800000"/>
                <a:headEnd/>
                <a:tailEnd/>
              </a:ln>
            </p:spPr>
            <p:txBody>
              <a:bodyPr wrap="none" anchor="ctr"/>
              <a:lstStyle/>
              <a:p>
                <a:pPr>
                  <a:buFont typeface="Arial" pitchFamily="34" charset="0"/>
                  <a:buNone/>
                </a:pPr>
                <a:endParaRPr lang="zh-CN" altLang="zh-CN" sz="2400" b="1">
                  <a:solidFill>
                    <a:srgbClr val="FF6600"/>
                  </a:solidFill>
                  <a:latin typeface="微软雅黑" pitchFamily="34" charset="-122"/>
                  <a:ea typeface="微软雅黑" pitchFamily="34" charset="-122"/>
                  <a:sym typeface="微软雅黑" pitchFamily="34" charset="-122"/>
                </a:endParaRPr>
              </a:p>
            </p:txBody>
          </p:sp>
          <p:pic>
            <p:nvPicPr>
              <p:cNvPr id="35874" name="Picture 14" descr="图片1"/>
              <p:cNvPicPr>
                <a:picLocks noChangeAspect="1" noChangeArrowheads="1"/>
              </p:cNvPicPr>
              <p:nvPr/>
            </p:nvPicPr>
            <p:blipFill>
              <a:blip r:embed="rId3"/>
              <a:srcRect l="7111" r="7729" b="73111"/>
              <a:stretch>
                <a:fillRect/>
              </a:stretch>
            </p:blipFill>
            <p:spPr bwMode="auto">
              <a:xfrm>
                <a:off x="10" y="50"/>
                <a:ext cx="485" cy="465"/>
              </a:xfrm>
              <a:prstGeom prst="rect">
                <a:avLst/>
              </a:prstGeom>
              <a:solidFill>
                <a:srgbClr val="0070C0"/>
              </a:solidFill>
              <a:ln w="9525">
                <a:noFill/>
                <a:miter lim="800000"/>
                <a:headEnd/>
                <a:tailEnd/>
              </a:ln>
            </p:spPr>
          </p:pic>
        </p:grpSp>
      </p:grpSp>
    </p:spTree>
    <p:custDataLst>
      <p:tags r:id="rId1"/>
    </p:custDataLst>
  </p:cSld>
  <p:clrMapOvr>
    <a:masterClrMapping/>
  </p:clrMapOvr>
  <p:transition advTm="6468">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76"/>
                                        </p:tgtEl>
                                        <p:attrNameLst>
                                          <p:attrName>style.visibility</p:attrName>
                                        </p:attrNameLst>
                                      </p:cBhvr>
                                      <p:to>
                                        <p:strVal val="visible"/>
                                      </p:to>
                                    </p:set>
                                    <p:anim calcmode="lin" valueType="num">
                                      <p:cBhvr>
                                        <p:cTn id="7" dur="500" fill="hold"/>
                                        <p:tgtEl>
                                          <p:spTgt spid="23576"/>
                                        </p:tgtEl>
                                        <p:attrNameLst>
                                          <p:attrName>ppt_x</p:attrName>
                                        </p:attrNameLst>
                                      </p:cBhvr>
                                      <p:tavLst>
                                        <p:tav tm="0">
                                          <p:val>
                                            <p:strVal val="0-#ppt_w/2"/>
                                          </p:val>
                                        </p:tav>
                                        <p:tav tm="100000">
                                          <p:val>
                                            <p:strVal val="#ppt_x"/>
                                          </p:val>
                                        </p:tav>
                                      </p:tavLst>
                                    </p:anim>
                                    <p:anim calcmode="lin" valueType="num">
                                      <p:cBhvr>
                                        <p:cTn id="8" dur="500" fill="hold"/>
                                        <p:tgtEl>
                                          <p:spTgt spid="2357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577"/>
                                        </p:tgtEl>
                                        <p:attrNameLst>
                                          <p:attrName>style.visibility</p:attrName>
                                        </p:attrNameLst>
                                      </p:cBhvr>
                                      <p:to>
                                        <p:strVal val="visible"/>
                                      </p:to>
                                    </p:set>
                                    <p:anim calcmode="lin" valueType="num">
                                      <p:cBhvr>
                                        <p:cTn id="11" dur="500" fill="hold"/>
                                        <p:tgtEl>
                                          <p:spTgt spid="23577"/>
                                        </p:tgtEl>
                                        <p:attrNameLst>
                                          <p:attrName>ppt_x</p:attrName>
                                        </p:attrNameLst>
                                      </p:cBhvr>
                                      <p:tavLst>
                                        <p:tav tm="0">
                                          <p:val>
                                            <p:strVal val="0-#ppt_w/2"/>
                                          </p:val>
                                        </p:tav>
                                        <p:tav tm="100000">
                                          <p:val>
                                            <p:strVal val="#ppt_x"/>
                                          </p:val>
                                        </p:tav>
                                      </p:tavLst>
                                    </p:anim>
                                    <p:anim calcmode="lin" valueType="num">
                                      <p:cBhvr>
                                        <p:cTn id="12" dur="500" fill="hold"/>
                                        <p:tgtEl>
                                          <p:spTgt spid="23577"/>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3575"/>
                                        </p:tgtEl>
                                        <p:attrNameLst>
                                          <p:attrName>style.visibility</p:attrName>
                                        </p:attrNameLst>
                                      </p:cBhvr>
                                      <p:to>
                                        <p:strVal val="visible"/>
                                      </p:to>
                                    </p:set>
                                    <p:anim calcmode="lin" valueType="num">
                                      <p:cBhvr>
                                        <p:cTn id="17" dur="500" fill="hold"/>
                                        <p:tgtEl>
                                          <p:spTgt spid="2357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3575"/>
                                        </p:tgtEl>
                                        <p:attrNameLst>
                                          <p:attrName>ppt_y</p:attrName>
                                        </p:attrNameLst>
                                      </p:cBhvr>
                                      <p:tavLst>
                                        <p:tav tm="0">
                                          <p:val>
                                            <p:strVal val="#ppt_y"/>
                                          </p:val>
                                        </p:tav>
                                        <p:tav tm="100000">
                                          <p:val>
                                            <p:strVal val="#ppt_y"/>
                                          </p:val>
                                        </p:tav>
                                      </p:tavLst>
                                    </p:anim>
                                    <p:anim calcmode="lin" valueType="num">
                                      <p:cBhvr>
                                        <p:cTn id="19" dur="500" fill="hold"/>
                                        <p:tgtEl>
                                          <p:spTgt spid="2357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3575"/>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357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3583"/>
                                        </p:tgtEl>
                                        <p:attrNameLst>
                                          <p:attrName>style.visibility</p:attrName>
                                        </p:attrNameLst>
                                      </p:cBhvr>
                                      <p:to>
                                        <p:strVal val="visible"/>
                                      </p:to>
                                    </p:set>
                                    <p:anim calcmode="lin" valueType="num">
                                      <p:cBhvr>
                                        <p:cTn id="26" dur="500" fill="hold"/>
                                        <p:tgtEl>
                                          <p:spTgt spid="23583"/>
                                        </p:tgtEl>
                                        <p:attrNameLst>
                                          <p:attrName>ppt_x</p:attrName>
                                        </p:attrNameLst>
                                      </p:cBhvr>
                                      <p:tavLst>
                                        <p:tav tm="0">
                                          <p:val>
                                            <p:strVal val="0-#ppt_w/2"/>
                                          </p:val>
                                        </p:tav>
                                        <p:tav tm="100000">
                                          <p:val>
                                            <p:strVal val="#ppt_x"/>
                                          </p:val>
                                        </p:tav>
                                      </p:tavLst>
                                    </p:anim>
                                    <p:anim calcmode="lin" valueType="num">
                                      <p:cBhvr>
                                        <p:cTn id="27" dur="500" fill="hold"/>
                                        <p:tgtEl>
                                          <p:spTgt spid="23583"/>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23582"/>
                                        </p:tgtEl>
                                        <p:attrNameLst>
                                          <p:attrName>style.visibility</p:attrName>
                                        </p:attrNameLst>
                                      </p:cBhvr>
                                      <p:to>
                                        <p:strVal val="visible"/>
                                      </p:to>
                                    </p:set>
                                    <p:anim calcmode="lin" valueType="num">
                                      <p:cBhvr>
                                        <p:cTn id="32" dur="500" fill="hold"/>
                                        <p:tgtEl>
                                          <p:spTgt spid="23582"/>
                                        </p:tgtEl>
                                        <p:attrNameLst>
                                          <p:attrName>ppt_x</p:attrName>
                                        </p:attrNameLst>
                                      </p:cBhvr>
                                      <p:tavLst>
                                        <p:tav tm="0">
                                          <p:val>
                                            <p:strVal val="1+#ppt_w/2"/>
                                          </p:val>
                                        </p:tav>
                                        <p:tav tm="100000">
                                          <p:val>
                                            <p:strVal val="#ppt_x"/>
                                          </p:val>
                                        </p:tav>
                                      </p:tavLst>
                                    </p:anim>
                                    <p:anim calcmode="lin" valueType="num">
                                      <p:cBhvr>
                                        <p:cTn id="33" dur="500" fill="hold"/>
                                        <p:tgtEl>
                                          <p:spTgt spid="23582"/>
                                        </p:tgtEl>
                                        <p:attrNameLst>
                                          <p:attrName>ppt_y</p:attrName>
                                        </p:attrNameLst>
                                      </p:cBhvr>
                                      <p:tavLst>
                                        <p:tav tm="0">
                                          <p:val>
                                            <p:strVal val="#ppt_y"/>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filter="wipe(up)">
                                      <p:cBhvr>
                                        <p:cTn id="38" dur="500"/>
                                        <p:tgtEl>
                                          <p:spTgt spid="4"/>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ppt_x</p:attrName>
                                        </p:attrNameLst>
                                      </p:cBhvr>
                                      <p:tavLst>
                                        <p:tav tm="0">
                                          <p:val>
                                            <p:strVal val="#ppt_x"/>
                                          </p:val>
                                        </p:tav>
                                        <p:tav tm="100000">
                                          <p:val>
                                            <p:strVal val="#ppt_x"/>
                                          </p:val>
                                        </p:tav>
                                      </p:tavLst>
                                    </p:anim>
                                    <p:anim calcmode="lin" valueType="num">
                                      <p:cBhvr>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ppt_x</p:attrName>
                                        </p:attrNameLst>
                                      </p:cBhvr>
                                      <p:tavLst>
                                        <p:tav tm="0">
                                          <p:val>
                                            <p:strVal val="#ppt_x"/>
                                          </p:val>
                                        </p:tav>
                                        <p:tav tm="100000">
                                          <p:val>
                                            <p:strVal val="#ppt_x"/>
                                          </p:val>
                                        </p:tav>
                                      </p:tavLst>
                                    </p:anim>
                                    <p:anim calcmode="lin" valueType="num">
                                      <p:cBhvr>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5" grpId="0" bldLvl="0"/>
      <p:bldP spid="23576" grpId="0" bldLvl="0" animBg="1"/>
      <p:bldP spid="23577" grpId="0" animBg="1"/>
      <p:bldP spid="23582" grpId="0" bldLvl="0" animBg="1"/>
      <p:bldP spid="23583"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BDAAD55-6A9A-468A-B32A-9B4F41739055}" type="slidenum">
              <a:rPr altLang="en-US" sz="1400">
                <a:solidFill>
                  <a:srgbClr val="898989"/>
                </a:solidFill>
              </a:rPr>
              <a:pPr/>
              <a:t>19</a:t>
            </a:fld>
            <a:endParaRPr lang="zh-CN" altLang="en-US" sz="1400">
              <a:solidFill>
                <a:srgbClr val="898989"/>
              </a:solidFill>
            </a:endParaRPr>
          </a:p>
        </p:txBody>
      </p:sp>
      <p:pic>
        <p:nvPicPr>
          <p:cNvPr id="24578" name="图片 7"/>
          <p:cNvPicPr>
            <a:picLocks noChangeAspect="1" noChangeArrowheads="1"/>
          </p:cNvPicPr>
          <p:nvPr/>
        </p:nvPicPr>
        <p:blipFill>
          <a:blip r:embed="rId3"/>
          <a:srcRect/>
          <a:stretch>
            <a:fillRect/>
          </a:stretch>
        </p:blipFill>
        <p:spPr bwMode="auto">
          <a:xfrm>
            <a:off x="3665538" y="3500438"/>
            <a:ext cx="4803775" cy="2378075"/>
          </a:xfrm>
          <a:prstGeom prst="rect">
            <a:avLst/>
          </a:prstGeom>
          <a:noFill/>
          <a:ln w="9525">
            <a:noFill/>
            <a:miter lim="800000"/>
            <a:headEnd/>
            <a:tailEnd/>
          </a:ln>
        </p:spPr>
      </p:pic>
      <p:sp>
        <p:nvSpPr>
          <p:cNvPr id="24579" name="椭圆 8"/>
          <p:cNvSpPr>
            <a:spLocks noChangeArrowheads="1"/>
          </p:cNvSpPr>
          <p:nvPr/>
        </p:nvSpPr>
        <p:spPr bwMode="auto">
          <a:xfrm>
            <a:off x="2174875"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工作重点</a:t>
            </a:r>
          </a:p>
        </p:txBody>
      </p:sp>
      <p:sp>
        <p:nvSpPr>
          <p:cNvPr id="24580" name="椭圆 9"/>
          <p:cNvSpPr>
            <a:spLocks noChangeArrowheads="1"/>
          </p:cNvSpPr>
          <p:nvPr/>
        </p:nvSpPr>
        <p:spPr bwMode="auto">
          <a:xfrm>
            <a:off x="4203700"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完成</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情况 </a:t>
            </a:r>
          </a:p>
        </p:txBody>
      </p:sp>
      <p:sp>
        <p:nvSpPr>
          <p:cNvPr id="24581" name="椭圆 10"/>
          <p:cNvSpPr>
            <a:spLocks noChangeArrowheads="1"/>
          </p:cNvSpPr>
          <p:nvPr/>
        </p:nvSpPr>
        <p:spPr bwMode="auto">
          <a:xfrm>
            <a:off x="6230938"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不足</a:t>
            </a:r>
          </a:p>
        </p:txBody>
      </p:sp>
      <p:sp>
        <p:nvSpPr>
          <p:cNvPr id="24582" name="椭圆 11"/>
          <p:cNvSpPr>
            <a:spLocks noChangeArrowheads="1"/>
          </p:cNvSpPr>
          <p:nvPr/>
        </p:nvSpPr>
        <p:spPr bwMode="auto">
          <a:xfrm>
            <a:off x="8259763"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明年</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计划</a:t>
            </a:r>
          </a:p>
        </p:txBody>
      </p:sp>
      <p:grpSp>
        <p:nvGrpSpPr>
          <p:cNvPr id="2" name="组合 12"/>
          <p:cNvGrpSpPr>
            <a:grpSpLocks/>
          </p:cNvGrpSpPr>
          <p:nvPr/>
        </p:nvGrpSpPr>
        <p:grpSpPr bwMode="auto">
          <a:xfrm>
            <a:off x="3562350" y="4740275"/>
            <a:ext cx="692150" cy="692150"/>
            <a:chOff x="0" y="0"/>
            <a:chExt cx="692150" cy="692150"/>
          </a:xfrm>
        </p:grpSpPr>
        <p:sp>
          <p:nvSpPr>
            <p:cNvPr id="36892" name="椭圆 13"/>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6893" name="椭圆 14"/>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1</a:t>
              </a:r>
              <a:endParaRPr lang="zh-CN" altLang="en-US">
                <a:solidFill>
                  <a:srgbClr val="FFFFFF"/>
                </a:solidFill>
                <a:latin typeface="Impact" pitchFamily="34" charset="0"/>
                <a:ea typeface="宋体" pitchFamily="2" charset="-122"/>
                <a:sym typeface="Impact" pitchFamily="34" charset="0"/>
              </a:endParaRPr>
            </a:p>
          </p:txBody>
        </p:sp>
      </p:grpSp>
      <p:grpSp>
        <p:nvGrpSpPr>
          <p:cNvPr id="3" name="组合 15"/>
          <p:cNvGrpSpPr>
            <a:grpSpLocks/>
          </p:cNvGrpSpPr>
          <p:nvPr/>
        </p:nvGrpSpPr>
        <p:grpSpPr bwMode="auto">
          <a:xfrm>
            <a:off x="4903788" y="3411538"/>
            <a:ext cx="692150" cy="692150"/>
            <a:chOff x="0" y="0"/>
            <a:chExt cx="692150" cy="692150"/>
          </a:xfrm>
        </p:grpSpPr>
        <p:sp>
          <p:nvSpPr>
            <p:cNvPr id="36890" name="椭圆 16"/>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6891" name="椭圆 17"/>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2</a:t>
              </a:r>
              <a:endParaRPr lang="zh-CN" altLang="en-US">
                <a:solidFill>
                  <a:srgbClr val="FFFFFF"/>
                </a:solidFill>
                <a:latin typeface="Impact" pitchFamily="34" charset="0"/>
                <a:ea typeface="宋体" pitchFamily="2" charset="-122"/>
                <a:sym typeface="Impact" pitchFamily="34" charset="0"/>
              </a:endParaRPr>
            </a:p>
          </p:txBody>
        </p:sp>
      </p:grpSp>
      <p:grpSp>
        <p:nvGrpSpPr>
          <p:cNvPr id="4" name="组合 18"/>
          <p:cNvGrpSpPr>
            <a:grpSpLocks/>
          </p:cNvGrpSpPr>
          <p:nvPr/>
        </p:nvGrpSpPr>
        <p:grpSpPr bwMode="auto">
          <a:xfrm>
            <a:off x="6519863" y="3411538"/>
            <a:ext cx="692150" cy="692150"/>
            <a:chOff x="0" y="0"/>
            <a:chExt cx="692150" cy="692150"/>
          </a:xfrm>
        </p:grpSpPr>
        <p:sp>
          <p:nvSpPr>
            <p:cNvPr id="36888" name="椭圆 19"/>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6889" name="椭圆 20"/>
            <p:cNvSpPr>
              <a:spLocks noChangeArrowheads="1"/>
            </p:cNvSpPr>
            <p:nvPr/>
          </p:nvSpPr>
          <p:spPr bwMode="auto">
            <a:xfrm>
              <a:off x="73025"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3</a:t>
              </a:r>
              <a:endParaRPr lang="zh-CN" altLang="en-US">
                <a:solidFill>
                  <a:srgbClr val="FFFFFF"/>
                </a:solidFill>
                <a:latin typeface="Impact" pitchFamily="34" charset="0"/>
                <a:ea typeface="宋体" pitchFamily="2" charset="-122"/>
                <a:sym typeface="Impact" pitchFamily="34" charset="0"/>
              </a:endParaRPr>
            </a:p>
          </p:txBody>
        </p:sp>
      </p:grpSp>
      <p:grpSp>
        <p:nvGrpSpPr>
          <p:cNvPr id="5" name="组合 21"/>
          <p:cNvGrpSpPr>
            <a:grpSpLocks/>
          </p:cNvGrpSpPr>
          <p:nvPr/>
        </p:nvGrpSpPr>
        <p:grpSpPr bwMode="auto">
          <a:xfrm>
            <a:off x="7853363" y="4740275"/>
            <a:ext cx="693737" cy="692150"/>
            <a:chOff x="0" y="0"/>
            <a:chExt cx="693737" cy="692150"/>
          </a:xfrm>
        </p:grpSpPr>
        <p:sp>
          <p:nvSpPr>
            <p:cNvPr id="36886" name="椭圆 22"/>
            <p:cNvSpPr>
              <a:spLocks noChangeArrowheads="1"/>
            </p:cNvSpPr>
            <p:nvPr/>
          </p:nvSpPr>
          <p:spPr bwMode="auto">
            <a:xfrm>
              <a:off x="0" y="0"/>
              <a:ext cx="693737"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36887" name="椭圆 23"/>
            <p:cNvSpPr>
              <a:spLocks noChangeArrowheads="1"/>
            </p:cNvSpPr>
            <p:nvPr/>
          </p:nvSpPr>
          <p:spPr bwMode="auto">
            <a:xfrm>
              <a:off x="76200"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4</a:t>
              </a:r>
              <a:endParaRPr lang="zh-CN" altLang="en-US">
                <a:solidFill>
                  <a:srgbClr val="FFFFFF"/>
                </a:solidFill>
                <a:latin typeface="Impact" pitchFamily="34" charset="0"/>
                <a:ea typeface="宋体" pitchFamily="2" charset="-122"/>
                <a:sym typeface="Impact" pitchFamily="34" charset="0"/>
              </a:endParaRPr>
            </a:p>
          </p:txBody>
        </p:sp>
      </p:grpSp>
      <p:sp>
        <p:nvSpPr>
          <p:cNvPr id="24595" name="任意多边形 24"/>
          <p:cNvSpPr>
            <a:spLocks noChangeArrowheads="1"/>
          </p:cNvSpPr>
          <p:nvPr/>
        </p:nvSpPr>
        <p:spPr bwMode="auto">
          <a:xfrm rot="5400000">
            <a:off x="7694613" y="3519487"/>
            <a:ext cx="2374900" cy="523875"/>
          </a:xfrm>
          <a:custGeom>
            <a:avLst/>
            <a:gdLst>
              <a:gd name="T0" fmla="*/ 3133814 w 1799772"/>
              <a:gd name="T1" fmla="*/ 1181791 h 232228"/>
              <a:gd name="T2" fmla="*/ 2653631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24596" name="任意多边形 25"/>
          <p:cNvSpPr>
            <a:spLocks noChangeArrowheads="1"/>
          </p:cNvSpPr>
          <p:nvPr/>
        </p:nvSpPr>
        <p:spPr bwMode="auto">
          <a:xfrm rot="5400000">
            <a:off x="4660900"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24597" name="任意多边形 27"/>
          <p:cNvSpPr>
            <a:spLocks noChangeArrowheads="1"/>
          </p:cNvSpPr>
          <p:nvPr/>
        </p:nvSpPr>
        <p:spPr bwMode="auto">
          <a:xfrm rot="5400000" flipV="1">
            <a:off x="2011362" y="3494088"/>
            <a:ext cx="2384425" cy="565150"/>
          </a:xfrm>
          <a:custGeom>
            <a:avLst/>
            <a:gdLst>
              <a:gd name="T0" fmla="*/ 3159002 w 1799772"/>
              <a:gd name="T1" fmla="*/ 1375349 h 232228"/>
              <a:gd name="T2" fmla="*/ 2674960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24598" name="TextBox 15"/>
          <p:cNvSpPr>
            <a:spLocks noChangeArrowheads="1"/>
          </p:cNvSpPr>
          <p:nvPr/>
        </p:nvSpPr>
        <p:spPr bwMode="auto">
          <a:xfrm>
            <a:off x="5249863" y="4978400"/>
            <a:ext cx="1655762" cy="336550"/>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1600">
                <a:solidFill>
                  <a:srgbClr val="595959"/>
                </a:solidFill>
                <a:latin typeface="Agency FB" pitchFamily="34" charset="0"/>
                <a:ea typeface="Adobe 宋体 Std L" pitchFamily="18" charset="-122"/>
                <a:sym typeface="Agency FB" pitchFamily="34" charset="0"/>
              </a:rPr>
              <a:t>Contents Page</a:t>
            </a:r>
            <a:endParaRPr lang="zh-CN" altLang="en-US" sz="1600">
              <a:solidFill>
                <a:srgbClr val="595959"/>
              </a:solidFill>
              <a:latin typeface="Agency FB" pitchFamily="34" charset="0"/>
              <a:ea typeface="Adobe 宋体 Std L" pitchFamily="18" charset="-122"/>
              <a:sym typeface="Agency FB" pitchFamily="34" charset="0"/>
            </a:endParaRPr>
          </a:p>
        </p:txBody>
      </p:sp>
      <p:sp>
        <p:nvSpPr>
          <p:cNvPr id="24599" name="文本框 13"/>
          <p:cNvSpPr>
            <a:spLocks noChangeArrowheads="1"/>
          </p:cNvSpPr>
          <p:nvPr/>
        </p:nvSpPr>
        <p:spPr bwMode="auto">
          <a:xfrm>
            <a:off x="5249863" y="4537075"/>
            <a:ext cx="1655762" cy="46037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400" b="1">
                <a:solidFill>
                  <a:srgbClr val="595959"/>
                </a:solidFill>
                <a:latin typeface="Calibri" pitchFamily="34" charset="0"/>
                <a:ea typeface="微软雅黑" pitchFamily="34" charset="-122"/>
                <a:sym typeface="Calibri" pitchFamily="34" charset="0"/>
              </a:rPr>
              <a:t>目录页</a:t>
            </a:r>
            <a:endParaRPr lang="zh-CN" altLang="en-US">
              <a:ea typeface="宋体" pitchFamily="2" charset="-122"/>
            </a:endParaRPr>
          </a:p>
        </p:txBody>
      </p:sp>
      <p:sp>
        <p:nvSpPr>
          <p:cNvPr id="24600" name="任意多边形 32"/>
          <p:cNvSpPr>
            <a:spLocks noChangeArrowheads="1"/>
          </p:cNvSpPr>
          <p:nvPr/>
        </p:nvSpPr>
        <p:spPr bwMode="auto">
          <a:xfrm rot="5400000" flipV="1">
            <a:off x="6689725"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24601" name="椭圆 1"/>
          <p:cNvSpPr>
            <a:spLocks noChangeArrowheads="1"/>
          </p:cNvSpPr>
          <p:nvPr/>
        </p:nvSpPr>
        <p:spPr bwMode="auto">
          <a:xfrm>
            <a:off x="5703888" y="5473700"/>
            <a:ext cx="790575" cy="403225"/>
          </a:xfrm>
          <a:custGeom>
            <a:avLst/>
            <a:gdLst>
              <a:gd name="T0" fmla="*/ 394533 w 792088"/>
              <a:gd name="T1" fmla="*/ 0 h 404664"/>
              <a:gd name="T2" fmla="*/ 789065 w 792088"/>
              <a:gd name="T3" fmla="*/ 393233 h 404664"/>
              <a:gd name="T4" fmla="*/ 788200 w 792088"/>
              <a:gd name="T5" fmla="*/ 401791 h 404664"/>
              <a:gd name="T6" fmla="*/ 865 w 792088"/>
              <a:gd name="T7" fmla="*/ 401791 h 404664"/>
              <a:gd name="T8" fmla="*/ 0 w 792088"/>
              <a:gd name="T9" fmla="*/ 393233 h 404664"/>
              <a:gd name="T10" fmla="*/ 394533 w 792088"/>
              <a:gd name="T11" fmla="*/ 0 h 404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rgbClr val="7F7F7F"/>
          </a:solidFill>
          <a:ln w="25400">
            <a:noFill/>
            <a:round/>
            <a:headEnd/>
            <a:tailEnd/>
          </a:ln>
        </p:spPr>
        <p:txBody>
          <a:bodyPr/>
          <a:lstStyle/>
          <a:p>
            <a:endParaRPr lang="zh-CN" altLang="en-US"/>
          </a:p>
        </p:txBody>
      </p:sp>
      <p:sp>
        <p:nvSpPr>
          <p:cNvPr id="24602" name="矩形 25"/>
          <p:cNvSpPr>
            <a:spLocks noChangeArrowheads="1"/>
          </p:cNvSpPr>
          <p:nvPr/>
        </p:nvSpPr>
        <p:spPr bwMode="auto">
          <a:xfrm flipV="1">
            <a:off x="0" y="406400"/>
            <a:ext cx="12198350" cy="1428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603" name="矩形 26"/>
          <p:cNvSpPr>
            <a:spLocks noChangeArrowheads="1"/>
          </p:cNvSpPr>
          <p:nvPr/>
        </p:nvSpPr>
        <p:spPr bwMode="auto">
          <a:xfrm>
            <a:off x="0" y="5889625"/>
            <a:ext cx="12198350" cy="5746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4604" name="椭圆 8"/>
          <p:cNvSpPr>
            <a:spLocks noChangeArrowheads="1"/>
          </p:cNvSpPr>
          <p:nvPr/>
        </p:nvSpPr>
        <p:spPr bwMode="auto">
          <a:xfrm>
            <a:off x="5270500" y="6958013"/>
            <a:ext cx="1657350"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明年计划</a:t>
            </a:r>
          </a:p>
        </p:txBody>
      </p:sp>
    </p:spTree>
    <p:custDataLst>
      <p:tags r:id="rId1"/>
    </p:custDataLst>
  </p:cSld>
  <p:clrMapOvr>
    <a:masterClrMapping/>
  </p:clrMapOvr>
  <p:transition advTm="389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602"/>
                                        </p:tgtEl>
                                        <p:attrNameLst>
                                          <p:attrName>style.visibility</p:attrName>
                                        </p:attrNameLst>
                                      </p:cBhvr>
                                      <p:to>
                                        <p:strVal val="visible"/>
                                      </p:to>
                                    </p:set>
                                    <p:animEffect filter="wipe(left)">
                                      <p:cBhvr>
                                        <p:cTn id="7" dur="500"/>
                                        <p:tgtEl>
                                          <p:spTgt spid="2460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4603"/>
                                        </p:tgtEl>
                                        <p:attrNameLst>
                                          <p:attrName>style.visibility</p:attrName>
                                        </p:attrNameLst>
                                      </p:cBhvr>
                                      <p:to>
                                        <p:strVal val="visible"/>
                                      </p:to>
                                    </p:set>
                                    <p:animEffect filter="wipe(right)">
                                      <p:cBhvr>
                                        <p:cTn id="10" dur="500"/>
                                        <p:tgtEl>
                                          <p:spTgt spid="2460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4598"/>
                                        </p:tgtEl>
                                        <p:attrNameLst>
                                          <p:attrName>style.visibility</p:attrName>
                                        </p:attrNameLst>
                                      </p:cBhvr>
                                      <p:to>
                                        <p:strVal val="visible"/>
                                      </p:to>
                                    </p:set>
                                    <p:anim calcmode="lin" valueType="num">
                                      <p:cBhvr>
                                        <p:cTn id="15" dur="500" fill="hold"/>
                                        <p:tgtEl>
                                          <p:spTgt spid="24598"/>
                                        </p:tgtEl>
                                        <p:attrNameLst>
                                          <p:attrName>ppt_x</p:attrName>
                                        </p:attrNameLst>
                                      </p:cBhvr>
                                      <p:tavLst>
                                        <p:tav tm="0">
                                          <p:val>
                                            <p:strVal val="#ppt_x"/>
                                          </p:val>
                                        </p:tav>
                                        <p:tav tm="100000">
                                          <p:val>
                                            <p:strVal val="#ppt_x"/>
                                          </p:val>
                                        </p:tav>
                                      </p:tavLst>
                                    </p:anim>
                                    <p:anim calcmode="lin" valueType="num">
                                      <p:cBhvr>
                                        <p:cTn id="16" dur="500" fill="hold"/>
                                        <p:tgtEl>
                                          <p:spTgt spid="2459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599"/>
                                        </p:tgtEl>
                                        <p:attrNameLst>
                                          <p:attrName>style.visibility</p:attrName>
                                        </p:attrNameLst>
                                      </p:cBhvr>
                                      <p:to>
                                        <p:strVal val="visible"/>
                                      </p:to>
                                    </p:set>
                                    <p:anim calcmode="lin" valueType="num">
                                      <p:cBhvr>
                                        <p:cTn id="19" dur="500" fill="hold"/>
                                        <p:tgtEl>
                                          <p:spTgt spid="24599"/>
                                        </p:tgtEl>
                                        <p:attrNameLst>
                                          <p:attrName>ppt_x</p:attrName>
                                        </p:attrNameLst>
                                      </p:cBhvr>
                                      <p:tavLst>
                                        <p:tav tm="0">
                                          <p:val>
                                            <p:strVal val="#ppt_x"/>
                                          </p:val>
                                        </p:tav>
                                        <p:tav tm="100000">
                                          <p:val>
                                            <p:strVal val="#ppt_x"/>
                                          </p:val>
                                        </p:tav>
                                      </p:tavLst>
                                    </p:anim>
                                    <p:anim calcmode="lin" valueType="num">
                                      <p:cBhvr>
                                        <p:cTn id="20" dur="500" fill="hold"/>
                                        <p:tgtEl>
                                          <p:spTgt spid="2459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601"/>
                                        </p:tgtEl>
                                        <p:attrNameLst>
                                          <p:attrName>style.visibility</p:attrName>
                                        </p:attrNameLst>
                                      </p:cBhvr>
                                      <p:to>
                                        <p:strVal val="visible"/>
                                      </p:to>
                                    </p:set>
                                    <p:anim calcmode="lin" valueType="num">
                                      <p:cBhvr>
                                        <p:cTn id="23" dur="500" fill="hold"/>
                                        <p:tgtEl>
                                          <p:spTgt spid="24601"/>
                                        </p:tgtEl>
                                        <p:attrNameLst>
                                          <p:attrName>ppt_x</p:attrName>
                                        </p:attrNameLst>
                                      </p:cBhvr>
                                      <p:tavLst>
                                        <p:tav tm="0">
                                          <p:val>
                                            <p:strVal val="#ppt_x"/>
                                          </p:val>
                                        </p:tav>
                                        <p:tav tm="100000">
                                          <p:val>
                                            <p:strVal val="#ppt_x"/>
                                          </p:val>
                                        </p:tav>
                                      </p:tavLst>
                                    </p:anim>
                                    <p:anim calcmode="lin" valueType="num">
                                      <p:cBhvr>
                                        <p:cTn id="24" dur="500" fill="hold"/>
                                        <p:tgtEl>
                                          <p:spTgt spid="24601"/>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24578"/>
                                        </p:tgtEl>
                                        <p:attrNameLst>
                                          <p:attrName>style.visibility</p:attrName>
                                        </p:attrNameLst>
                                      </p:cBhvr>
                                      <p:to>
                                        <p:strVal val="visible"/>
                                      </p:to>
                                    </p:set>
                                    <p:anim calcmode="lin" valueType="num">
                                      <p:cBhvr>
                                        <p:cTn id="29" dur="500" fill="hold"/>
                                        <p:tgtEl>
                                          <p:spTgt spid="24578"/>
                                        </p:tgtEl>
                                        <p:attrNameLst>
                                          <p:attrName>ppt_w</p:attrName>
                                        </p:attrNameLst>
                                      </p:cBhvr>
                                      <p:tavLst>
                                        <p:tav tm="0">
                                          <p:val>
                                            <p:fltVal val="0"/>
                                          </p:val>
                                        </p:tav>
                                        <p:tav tm="100000">
                                          <p:val>
                                            <p:strVal val="#ppt_w"/>
                                          </p:val>
                                        </p:tav>
                                      </p:tavLst>
                                    </p:anim>
                                    <p:anim calcmode="lin" valueType="num">
                                      <p:cBhvr>
                                        <p:cTn id="30" dur="500" fill="hold"/>
                                        <p:tgtEl>
                                          <p:spTgt spid="24578"/>
                                        </p:tgtEl>
                                        <p:attrNameLst>
                                          <p:attrName>ppt_h</p:attrName>
                                        </p:attrNameLst>
                                      </p:cBhvr>
                                      <p:tavLst>
                                        <p:tav tm="0">
                                          <p:val>
                                            <p:fltVal val="0"/>
                                          </p:val>
                                        </p:tav>
                                        <p:tav tm="100000">
                                          <p:val>
                                            <p:strVal val="#ppt_h"/>
                                          </p:val>
                                        </p:tav>
                                      </p:tavLst>
                                    </p:anim>
                                    <p:animEffect filter="fade">
                                      <p:cBhvr>
                                        <p:cTn id="31" dur="500"/>
                                        <p:tgtEl>
                                          <p:spTgt spid="245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ppt_x</p:attrName>
                                        </p:attrNameLst>
                                      </p:cBhvr>
                                      <p:tavLst>
                                        <p:tav tm="0">
                                          <p:val>
                                            <p:strVal val="#ppt_x"/>
                                          </p:val>
                                        </p:tav>
                                        <p:tav tm="100000">
                                          <p:val>
                                            <p:strVal val="#ppt_x"/>
                                          </p:val>
                                        </p:tav>
                                      </p:tavLst>
                                    </p:anim>
                                    <p:anim calcmode="lin" valueType="num">
                                      <p:cBhvr>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24597"/>
                                        </p:tgtEl>
                                        <p:attrNameLst>
                                          <p:attrName>style.visibility</p:attrName>
                                        </p:attrNameLst>
                                      </p:cBhvr>
                                      <p:to>
                                        <p:strVal val="visible"/>
                                      </p:to>
                                    </p:set>
                                    <p:animEffect filter="wipe(down)">
                                      <p:cBhvr>
                                        <p:cTn id="53" dur="500"/>
                                        <p:tgtEl>
                                          <p:spTgt spid="2459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4596"/>
                                        </p:tgtEl>
                                        <p:attrNameLst>
                                          <p:attrName>style.visibility</p:attrName>
                                        </p:attrNameLst>
                                      </p:cBhvr>
                                      <p:to>
                                        <p:strVal val="visible"/>
                                      </p:to>
                                    </p:set>
                                    <p:animEffect filter="wipe(down)">
                                      <p:cBhvr>
                                        <p:cTn id="56" dur="500"/>
                                        <p:tgtEl>
                                          <p:spTgt spid="2459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4600"/>
                                        </p:tgtEl>
                                        <p:attrNameLst>
                                          <p:attrName>style.visibility</p:attrName>
                                        </p:attrNameLst>
                                      </p:cBhvr>
                                      <p:to>
                                        <p:strVal val="visible"/>
                                      </p:to>
                                    </p:set>
                                    <p:animEffect filter="wipe(down)">
                                      <p:cBhvr>
                                        <p:cTn id="59" dur="500"/>
                                        <p:tgtEl>
                                          <p:spTgt spid="2460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4595"/>
                                        </p:tgtEl>
                                        <p:attrNameLst>
                                          <p:attrName>style.visibility</p:attrName>
                                        </p:attrNameLst>
                                      </p:cBhvr>
                                      <p:to>
                                        <p:strVal val="visible"/>
                                      </p:to>
                                    </p:set>
                                    <p:animEffect filter="wipe(down)">
                                      <p:cBhvr>
                                        <p:cTn id="62" dur="500"/>
                                        <p:tgtEl>
                                          <p:spTgt spid="24595"/>
                                        </p:tgtEl>
                                      </p:cBhvr>
                                    </p:animEffect>
                                  </p:childTnLst>
                                </p:cTn>
                              </p:par>
                            </p:childTnLst>
                          </p:cTn>
                        </p:par>
                        <p:par>
                          <p:cTn id="63" fill="hold" nodeType="afterGroup">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24579"/>
                                        </p:tgtEl>
                                        <p:attrNameLst>
                                          <p:attrName>style.visibility</p:attrName>
                                        </p:attrNameLst>
                                      </p:cBhvr>
                                      <p:to>
                                        <p:strVal val="visible"/>
                                      </p:to>
                                    </p:set>
                                    <p:anim calcmode="lin" valueType="num">
                                      <p:cBhvr>
                                        <p:cTn id="66" dur="500" fill="hold"/>
                                        <p:tgtEl>
                                          <p:spTgt spid="24579"/>
                                        </p:tgtEl>
                                        <p:attrNameLst>
                                          <p:attrName>ppt_w</p:attrName>
                                        </p:attrNameLst>
                                      </p:cBhvr>
                                      <p:tavLst>
                                        <p:tav tm="0">
                                          <p:val>
                                            <p:fltVal val="0"/>
                                          </p:val>
                                        </p:tav>
                                        <p:tav tm="100000">
                                          <p:val>
                                            <p:strVal val="#ppt_w"/>
                                          </p:val>
                                        </p:tav>
                                      </p:tavLst>
                                    </p:anim>
                                    <p:anim calcmode="lin" valueType="num">
                                      <p:cBhvr>
                                        <p:cTn id="67" dur="500" fill="hold"/>
                                        <p:tgtEl>
                                          <p:spTgt spid="24579"/>
                                        </p:tgtEl>
                                        <p:attrNameLst>
                                          <p:attrName>ppt_h</p:attrName>
                                        </p:attrNameLst>
                                      </p:cBhvr>
                                      <p:tavLst>
                                        <p:tav tm="0">
                                          <p:val>
                                            <p:fltVal val="0"/>
                                          </p:val>
                                        </p:tav>
                                        <p:tav tm="100000">
                                          <p:val>
                                            <p:strVal val="#ppt_h"/>
                                          </p:val>
                                        </p:tav>
                                      </p:tavLst>
                                    </p:anim>
                                    <p:animEffect filter="fade">
                                      <p:cBhvr>
                                        <p:cTn id="68" dur="500"/>
                                        <p:tgtEl>
                                          <p:spTgt spid="24579"/>
                                        </p:tgtEl>
                                      </p:cBhvr>
                                    </p:animEffect>
                                  </p:childTnLst>
                                </p:cTn>
                              </p:par>
                            </p:childTnLst>
                          </p:cTn>
                        </p:par>
                        <p:par>
                          <p:cTn id="69" fill="hold" nodeType="afterGroup">
                            <p:stCondLst>
                              <p:cond delay="1500"/>
                            </p:stCondLst>
                            <p:childTnLst>
                              <p:par>
                                <p:cTn id="70" presetID="10" presetClass="entr" presetSubtype="0" fill="hold" grpId="0" nodeType="afterEffect">
                                  <p:stCondLst>
                                    <p:cond delay="0"/>
                                  </p:stCondLst>
                                  <p:childTnLst>
                                    <p:set>
                                      <p:cBhvr>
                                        <p:cTn id="71" dur="1" fill="hold">
                                          <p:stCondLst>
                                            <p:cond delay="0"/>
                                          </p:stCondLst>
                                        </p:cTn>
                                        <p:tgtEl>
                                          <p:spTgt spid="24580"/>
                                        </p:tgtEl>
                                        <p:attrNameLst>
                                          <p:attrName>style.visibility</p:attrName>
                                        </p:attrNameLst>
                                      </p:cBhvr>
                                      <p:to>
                                        <p:strVal val="visible"/>
                                      </p:to>
                                    </p:set>
                                    <p:anim calcmode="lin" valueType="num">
                                      <p:cBhvr>
                                        <p:cTn id="72" dur="500" fill="hold"/>
                                        <p:tgtEl>
                                          <p:spTgt spid="24580"/>
                                        </p:tgtEl>
                                        <p:attrNameLst>
                                          <p:attrName>ppt_w</p:attrName>
                                        </p:attrNameLst>
                                      </p:cBhvr>
                                      <p:tavLst>
                                        <p:tav tm="0">
                                          <p:val>
                                            <p:fltVal val="0"/>
                                          </p:val>
                                        </p:tav>
                                        <p:tav tm="100000">
                                          <p:val>
                                            <p:strVal val="#ppt_w"/>
                                          </p:val>
                                        </p:tav>
                                      </p:tavLst>
                                    </p:anim>
                                    <p:anim calcmode="lin" valueType="num">
                                      <p:cBhvr>
                                        <p:cTn id="73" dur="500" fill="hold"/>
                                        <p:tgtEl>
                                          <p:spTgt spid="24580"/>
                                        </p:tgtEl>
                                        <p:attrNameLst>
                                          <p:attrName>ppt_h</p:attrName>
                                        </p:attrNameLst>
                                      </p:cBhvr>
                                      <p:tavLst>
                                        <p:tav tm="0">
                                          <p:val>
                                            <p:fltVal val="0"/>
                                          </p:val>
                                        </p:tav>
                                        <p:tav tm="100000">
                                          <p:val>
                                            <p:strVal val="#ppt_h"/>
                                          </p:val>
                                        </p:tav>
                                      </p:tavLst>
                                    </p:anim>
                                    <p:animEffect filter="fade">
                                      <p:cBhvr>
                                        <p:cTn id="74" dur="500"/>
                                        <p:tgtEl>
                                          <p:spTgt spid="24580"/>
                                        </p:tgtEl>
                                      </p:cBhvr>
                                    </p:animEffect>
                                  </p:childTnLst>
                                </p:cTn>
                              </p:par>
                            </p:childTnLst>
                          </p:cTn>
                        </p:par>
                        <p:par>
                          <p:cTn id="75" fill="hold" nodeType="afterGroup">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24581"/>
                                        </p:tgtEl>
                                        <p:attrNameLst>
                                          <p:attrName>style.visibility</p:attrName>
                                        </p:attrNameLst>
                                      </p:cBhvr>
                                      <p:to>
                                        <p:strVal val="visible"/>
                                      </p:to>
                                    </p:set>
                                    <p:anim calcmode="lin" valueType="num">
                                      <p:cBhvr>
                                        <p:cTn id="78" dur="500" fill="hold"/>
                                        <p:tgtEl>
                                          <p:spTgt spid="24581"/>
                                        </p:tgtEl>
                                        <p:attrNameLst>
                                          <p:attrName>ppt_w</p:attrName>
                                        </p:attrNameLst>
                                      </p:cBhvr>
                                      <p:tavLst>
                                        <p:tav tm="0">
                                          <p:val>
                                            <p:fltVal val="0"/>
                                          </p:val>
                                        </p:tav>
                                        <p:tav tm="100000">
                                          <p:val>
                                            <p:strVal val="#ppt_w"/>
                                          </p:val>
                                        </p:tav>
                                      </p:tavLst>
                                    </p:anim>
                                    <p:anim calcmode="lin" valueType="num">
                                      <p:cBhvr>
                                        <p:cTn id="79" dur="500" fill="hold"/>
                                        <p:tgtEl>
                                          <p:spTgt spid="24581"/>
                                        </p:tgtEl>
                                        <p:attrNameLst>
                                          <p:attrName>ppt_h</p:attrName>
                                        </p:attrNameLst>
                                      </p:cBhvr>
                                      <p:tavLst>
                                        <p:tav tm="0">
                                          <p:val>
                                            <p:fltVal val="0"/>
                                          </p:val>
                                        </p:tav>
                                        <p:tav tm="100000">
                                          <p:val>
                                            <p:strVal val="#ppt_h"/>
                                          </p:val>
                                        </p:tav>
                                      </p:tavLst>
                                    </p:anim>
                                    <p:animEffect filter="fade">
                                      <p:cBhvr>
                                        <p:cTn id="80" dur="500"/>
                                        <p:tgtEl>
                                          <p:spTgt spid="24581"/>
                                        </p:tgtEl>
                                      </p:cBhvr>
                                    </p:animEffect>
                                  </p:childTnLst>
                                </p:cTn>
                              </p:par>
                            </p:childTnLst>
                          </p:cTn>
                        </p:par>
                        <p:par>
                          <p:cTn id="81" fill="hold" nodeType="afterGroup">
                            <p:stCondLst>
                              <p:cond delay="2500"/>
                            </p:stCondLst>
                            <p:childTnLst>
                              <p:par>
                                <p:cTn id="82" presetID="10" presetClass="entr" presetSubtype="0" fill="hold" grpId="0" nodeType="afterEffect">
                                  <p:stCondLst>
                                    <p:cond delay="0"/>
                                  </p:stCondLst>
                                  <p:childTnLst>
                                    <p:set>
                                      <p:cBhvr>
                                        <p:cTn id="83" dur="1" fill="hold">
                                          <p:stCondLst>
                                            <p:cond delay="0"/>
                                          </p:stCondLst>
                                        </p:cTn>
                                        <p:tgtEl>
                                          <p:spTgt spid="24582"/>
                                        </p:tgtEl>
                                        <p:attrNameLst>
                                          <p:attrName>style.visibility</p:attrName>
                                        </p:attrNameLst>
                                      </p:cBhvr>
                                      <p:to>
                                        <p:strVal val="visible"/>
                                      </p:to>
                                    </p:set>
                                    <p:anim calcmode="lin" valueType="num">
                                      <p:cBhvr>
                                        <p:cTn id="84" dur="500" fill="hold"/>
                                        <p:tgtEl>
                                          <p:spTgt spid="24582"/>
                                        </p:tgtEl>
                                        <p:attrNameLst>
                                          <p:attrName>ppt_w</p:attrName>
                                        </p:attrNameLst>
                                      </p:cBhvr>
                                      <p:tavLst>
                                        <p:tav tm="0">
                                          <p:val>
                                            <p:fltVal val="0"/>
                                          </p:val>
                                        </p:tav>
                                        <p:tav tm="100000">
                                          <p:val>
                                            <p:strVal val="#ppt_w"/>
                                          </p:val>
                                        </p:tav>
                                      </p:tavLst>
                                    </p:anim>
                                    <p:anim calcmode="lin" valueType="num">
                                      <p:cBhvr>
                                        <p:cTn id="85" dur="500" fill="hold"/>
                                        <p:tgtEl>
                                          <p:spTgt spid="24582"/>
                                        </p:tgtEl>
                                        <p:attrNameLst>
                                          <p:attrName>ppt_h</p:attrName>
                                        </p:attrNameLst>
                                      </p:cBhvr>
                                      <p:tavLst>
                                        <p:tav tm="0">
                                          <p:val>
                                            <p:fltVal val="0"/>
                                          </p:val>
                                        </p:tav>
                                        <p:tav tm="100000">
                                          <p:val>
                                            <p:strVal val="#ppt_h"/>
                                          </p:val>
                                        </p:tav>
                                      </p:tavLst>
                                    </p:anim>
                                    <p:animEffect filter="fade">
                                      <p:cBhvr>
                                        <p:cTn id="86" dur="500"/>
                                        <p:tgtEl>
                                          <p:spTgt spid="24582"/>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1" nodeType="clickEffect">
                                  <p:stCondLst>
                                    <p:cond delay="0"/>
                                  </p:stCondLst>
                                  <p:childTnLst>
                                    <p:set>
                                      <p:cBhvr>
                                        <p:cTn id="90" dur="1" fill="hold">
                                          <p:stCondLst>
                                            <p:cond delay="999"/>
                                          </p:stCondLst>
                                        </p:cTn>
                                        <p:tgtEl>
                                          <p:spTgt spid="24582"/>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xit" presetSubtype="1" fill="hold" grpId="1" nodeType="clickEffect">
                                  <p:stCondLst>
                                    <p:cond delay="0"/>
                                  </p:stCondLst>
                                  <p:childTnLst>
                                    <p:anim calcmode="lin" valueType="num">
                                      <p:cBhvr>
                                        <p:cTn id="94" dur="500"/>
                                        <p:tgtEl>
                                          <p:spTgt spid="24602"/>
                                        </p:tgtEl>
                                        <p:attrNameLst>
                                          <p:attrName>ppt_x</p:attrName>
                                        </p:attrNameLst>
                                      </p:cBhvr>
                                      <p:tavLst>
                                        <p:tav tm="0">
                                          <p:val>
                                            <p:strVal val="ppt_x"/>
                                          </p:val>
                                        </p:tav>
                                        <p:tav tm="100000">
                                          <p:val>
                                            <p:strVal val="ppt_x"/>
                                          </p:val>
                                        </p:tav>
                                      </p:tavLst>
                                    </p:anim>
                                    <p:anim calcmode="lin" valueType="num">
                                      <p:cBhvr>
                                        <p:cTn id="95" dur="500"/>
                                        <p:tgtEl>
                                          <p:spTgt spid="24602"/>
                                        </p:tgtEl>
                                        <p:attrNameLst>
                                          <p:attrName>ppt_y</p:attrName>
                                        </p:attrNameLst>
                                      </p:cBhvr>
                                      <p:tavLst>
                                        <p:tav tm="0">
                                          <p:val>
                                            <p:strVal val="ppt_y"/>
                                          </p:val>
                                        </p:tav>
                                        <p:tav tm="100000">
                                          <p:val>
                                            <p:strVal val="0-ppt_h/2"/>
                                          </p:val>
                                        </p:tav>
                                      </p:tavLst>
                                    </p:anim>
                                    <p:set>
                                      <p:cBhvr>
                                        <p:cTn id="96" dur="1" fill="hold">
                                          <p:stCondLst>
                                            <p:cond delay="499"/>
                                          </p:stCondLst>
                                        </p:cTn>
                                        <p:tgtEl>
                                          <p:spTgt spid="24602"/>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p:cTn id="98" dur="500"/>
                                        <p:tgtEl>
                                          <p:spTgt spid="24579"/>
                                        </p:tgtEl>
                                        <p:attrNameLst>
                                          <p:attrName>ppt_x</p:attrName>
                                        </p:attrNameLst>
                                      </p:cBhvr>
                                      <p:tavLst>
                                        <p:tav tm="0">
                                          <p:val>
                                            <p:strVal val="ppt_x"/>
                                          </p:val>
                                        </p:tav>
                                        <p:tav tm="100000">
                                          <p:val>
                                            <p:strVal val="ppt_x"/>
                                          </p:val>
                                        </p:tav>
                                      </p:tavLst>
                                    </p:anim>
                                    <p:anim calcmode="lin" valueType="num">
                                      <p:cBhvr>
                                        <p:cTn id="99" dur="500"/>
                                        <p:tgtEl>
                                          <p:spTgt spid="24579"/>
                                        </p:tgtEl>
                                        <p:attrNameLst>
                                          <p:attrName>ppt_y</p:attrName>
                                        </p:attrNameLst>
                                      </p:cBhvr>
                                      <p:tavLst>
                                        <p:tav tm="0">
                                          <p:val>
                                            <p:strVal val="ppt_y"/>
                                          </p:val>
                                        </p:tav>
                                        <p:tav tm="100000">
                                          <p:val>
                                            <p:strVal val="0-ppt_h/2"/>
                                          </p:val>
                                        </p:tav>
                                      </p:tavLst>
                                    </p:anim>
                                    <p:set>
                                      <p:cBhvr>
                                        <p:cTn id="100" dur="1" fill="hold">
                                          <p:stCondLst>
                                            <p:cond delay="499"/>
                                          </p:stCondLst>
                                        </p:cTn>
                                        <p:tgtEl>
                                          <p:spTgt spid="24579"/>
                                        </p:tgtEl>
                                        <p:attrNameLst>
                                          <p:attrName>style.visibility</p:attrName>
                                        </p:attrNameLst>
                                      </p:cBhvr>
                                      <p:to>
                                        <p:strVal val="hidden"/>
                                      </p:to>
                                    </p:set>
                                  </p:childTnLst>
                                </p:cTn>
                              </p:par>
                              <p:par>
                                <p:cTn id="101" presetID="2" presetClass="exit" presetSubtype="1" fill="hold" grpId="1" nodeType="withEffect">
                                  <p:stCondLst>
                                    <p:cond delay="0"/>
                                  </p:stCondLst>
                                  <p:childTnLst>
                                    <p:anim calcmode="lin" valueType="num">
                                      <p:cBhvr>
                                        <p:cTn id="102" dur="500"/>
                                        <p:tgtEl>
                                          <p:spTgt spid="24580"/>
                                        </p:tgtEl>
                                        <p:attrNameLst>
                                          <p:attrName>ppt_x</p:attrName>
                                        </p:attrNameLst>
                                      </p:cBhvr>
                                      <p:tavLst>
                                        <p:tav tm="0">
                                          <p:val>
                                            <p:strVal val="ppt_x"/>
                                          </p:val>
                                        </p:tav>
                                        <p:tav tm="100000">
                                          <p:val>
                                            <p:strVal val="ppt_x"/>
                                          </p:val>
                                        </p:tav>
                                      </p:tavLst>
                                    </p:anim>
                                    <p:anim calcmode="lin" valueType="num">
                                      <p:cBhvr>
                                        <p:cTn id="103" dur="500"/>
                                        <p:tgtEl>
                                          <p:spTgt spid="24580"/>
                                        </p:tgtEl>
                                        <p:attrNameLst>
                                          <p:attrName>ppt_y</p:attrName>
                                        </p:attrNameLst>
                                      </p:cBhvr>
                                      <p:tavLst>
                                        <p:tav tm="0">
                                          <p:val>
                                            <p:strVal val="ppt_y"/>
                                          </p:val>
                                        </p:tav>
                                        <p:tav tm="100000">
                                          <p:val>
                                            <p:strVal val="0-ppt_h/2"/>
                                          </p:val>
                                        </p:tav>
                                      </p:tavLst>
                                    </p:anim>
                                    <p:set>
                                      <p:cBhvr>
                                        <p:cTn id="104" dur="1" fill="hold">
                                          <p:stCondLst>
                                            <p:cond delay="499"/>
                                          </p:stCondLst>
                                        </p:cTn>
                                        <p:tgtEl>
                                          <p:spTgt spid="24580"/>
                                        </p:tgtEl>
                                        <p:attrNameLst>
                                          <p:attrName>style.visibility</p:attrName>
                                        </p:attrNameLst>
                                      </p:cBhvr>
                                      <p:to>
                                        <p:strVal val="hidden"/>
                                      </p:to>
                                    </p:set>
                                  </p:childTnLst>
                                </p:cTn>
                              </p:par>
                              <p:par>
                                <p:cTn id="105" presetID="2" presetClass="exit" presetSubtype="1" fill="hold" grpId="1" nodeType="withEffect">
                                  <p:stCondLst>
                                    <p:cond delay="0"/>
                                  </p:stCondLst>
                                  <p:childTnLst>
                                    <p:anim calcmode="lin" valueType="num">
                                      <p:cBhvr>
                                        <p:cTn id="106" dur="500"/>
                                        <p:tgtEl>
                                          <p:spTgt spid="24581"/>
                                        </p:tgtEl>
                                        <p:attrNameLst>
                                          <p:attrName>ppt_x</p:attrName>
                                        </p:attrNameLst>
                                      </p:cBhvr>
                                      <p:tavLst>
                                        <p:tav tm="0">
                                          <p:val>
                                            <p:strVal val="ppt_x"/>
                                          </p:val>
                                        </p:tav>
                                        <p:tav tm="100000">
                                          <p:val>
                                            <p:strVal val="ppt_x"/>
                                          </p:val>
                                        </p:tav>
                                      </p:tavLst>
                                    </p:anim>
                                    <p:anim calcmode="lin" valueType="num">
                                      <p:cBhvr>
                                        <p:cTn id="107" dur="500"/>
                                        <p:tgtEl>
                                          <p:spTgt spid="24581"/>
                                        </p:tgtEl>
                                        <p:attrNameLst>
                                          <p:attrName>ppt_y</p:attrName>
                                        </p:attrNameLst>
                                      </p:cBhvr>
                                      <p:tavLst>
                                        <p:tav tm="0">
                                          <p:val>
                                            <p:strVal val="ppt_y"/>
                                          </p:val>
                                        </p:tav>
                                        <p:tav tm="100000">
                                          <p:val>
                                            <p:strVal val="0-ppt_h/2"/>
                                          </p:val>
                                        </p:tav>
                                      </p:tavLst>
                                    </p:anim>
                                    <p:set>
                                      <p:cBhvr>
                                        <p:cTn id="108" dur="1" fill="hold">
                                          <p:stCondLst>
                                            <p:cond delay="499"/>
                                          </p:stCondLst>
                                        </p:cTn>
                                        <p:tgtEl>
                                          <p:spTgt spid="24581"/>
                                        </p:tgtEl>
                                        <p:attrNameLst>
                                          <p:attrName>style.visibility</p:attrName>
                                        </p:attrNameLst>
                                      </p:cBhvr>
                                      <p:to>
                                        <p:strVal val="hidden"/>
                                      </p:to>
                                    </p:set>
                                  </p:childTnLst>
                                </p:cTn>
                              </p:par>
                              <p:par>
                                <p:cTn id="109" presetID="2" presetClass="exit" presetSubtype="1" fill="hold" grpId="2" nodeType="withEffect">
                                  <p:stCondLst>
                                    <p:cond delay="0"/>
                                  </p:stCondLst>
                                  <p:childTnLst>
                                    <p:anim calcmode="lin" valueType="num">
                                      <p:cBhvr>
                                        <p:cTn id="110" dur="500"/>
                                        <p:tgtEl>
                                          <p:spTgt spid="24582"/>
                                        </p:tgtEl>
                                        <p:attrNameLst>
                                          <p:attrName>ppt_x</p:attrName>
                                        </p:attrNameLst>
                                      </p:cBhvr>
                                      <p:tavLst>
                                        <p:tav tm="0">
                                          <p:val>
                                            <p:strVal val="ppt_x"/>
                                          </p:val>
                                        </p:tav>
                                        <p:tav tm="100000">
                                          <p:val>
                                            <p:strVal val="ppt_x"/>
                                          </p:val>
                                        </p:tav>
                                      </p:tavLst>
                                    </p:anim>
                                    <p:anim calcmode="lin" valueType="num">
                                      <p:cBhvr>
                                        <p:cTn id="111" dur="500"/>
                                        <p:tgtEl>
                                          <p:spTgt spid="24582"/>
                                        </p:tgtEl>
                                        <p:attrNameLst>
                                          <p:attrName>ppt_y</p:attrName>
                                        </p:attrNameLst>
                                      </p:cBhvr>
                                      <p:tavLst>
                                        <p:tav tm="0">
                                          <p:val>
                                            <p:strVal val="ppt_y"/>
                                          </p:val>
                                        </p:tav>
                                        <p:tav tm="100000">
                                          <p:val>
                                            <p:strVal val="0-ppt_h/2"/>
                                          </p:val>
                                        </p:tav>
                                      </p:tavLst>
                                    </p:anim>
                                    <p:set>
                                      <p:cBhvr>
                                        <p:cTn id="112" dur="1" fill="hold">
                                          <p:stCondLst>
                                            <p:cond delay="499"/>
                                          </p:stCondLst>
                                        </p:cTn>
                                        <p:tgtEl>
                                          <p:spTgt spid="24582"/>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p:cTn id="114" dur="500"/>
                                        <p:tgtEl>
                                          <p:spTgt spid="24603"/>
                                        </p:tgtEl>
                                        <p:attrNameLst>
                                          <p:attrName>ppt_x</p:attrName>
                                        </p:attrNameLst>
                                      </p:cBhvr>
                                      <p:tavLst>
                                        <p:tav tm="0">
                                          <p:val>
                                            <p:strVal val="ppt_x"/>
                                          </p:val>
                                        </p:tav>
                                        <p:tav tm="100000">
                                          <p:val>
                                            <p:strVal val="ppt_x"/>
                                          </p:val>
                                        </p:tav>
                                      </p:tavLst>
                                    </p:anim>
                                    <p:anim calcmode="lin" valueType="num">
                                      <p:cBhvr>
                                        <p:cTn id="115" dur="500"/>
                                        <p:tgtEl>
                                          <p:spTgt spid="24603"/>
                                        </p:tgtEl>
                                        <p:attrNameLst>
                                          <p:attrName>ppt_y</p:attrName>
                                        </p:attrNameLst>
                                      </p:cBhvr>
                                      <p:tavLst>
                                        <p:tav tm="0">
                                          <p:val>
                                            <p:strVal val="ppt_y"/>
                                          </p:val>
                                        </p:tav>
                                        <p:tav tm="100000">
                                          <p:val>
                                            <p:strVal val="1+ppt_h/2"/>
                                          </p:val>
                                        </p:tav>
                                      </p:tavLst>
                                    </p:anim>
                                    <p:set>
                                      <p:cBhvr>
                                        <p:cTn id="116" dur="1" fill="hold">
                                          <p:stCondLst>
                                            <p:cond delay="499"/>
                                          </p:stCondLst>
                                        </p:cTn>
                                        <p:tgtEl>
                                          <p:spTgt spid="24603"/>
                                        </p:tgtEl>
                                        <p:attrNameLst>
                                          <p:attrName>style.visibility</p:attrName>
                                        </p:attrNameLst>
                                      </p:cBhvr>
                                      <p:to>
                                        <p:strVal val="hidden"/>
                                      </p:to>
                                    </p:set>
                                  </p:childTnLst>
                                </p:cTn>
                              </p:par>
                              <p:par>
                                <p:cTn id="117" presetID="2" presetClass="exit" presetSubtype="4" fill="hold" grpId="1" nodeType="withEffect">
                                  <p:stCondLst>
                                    <p:cond delay="0"/>
                                  </p:stCondLst>
                                  <p:childTnLst>
                                    <p:anim calcmode="lin" valueType="num">
                                      <p:cBhvr>
                                        <p:cTn id="118" dur="500"/>
                                        <p:tgtEl>
                                          <p:spTgt spid="24598"/>
                                        </p:tgtEl>
                                        <p:attrNameLst>
                                          <p:attrName>ppt_x</p:attrName>
                                        </p:attrNameLst>
                                      </p:cBhvr>
                                      <p:tavLst>
                                        <p:tav tm="0">
                                          <p:val>
                                            <p:strVal val="ppt_x"/>
                                          </p:val>
                                        </p:tav>
                                        <p:tav tm="100000">
                                          <p:val>
                                            <p:strVal val="ppt_x"/>
                                          </p:val>
                                        </p:tav>
                                      </p:tavLst>
                                    </p:anim>
                                    <p:anim calcmode="lin" valueType="num">
                                      <p:cBhvr>
                                        <p:cTn id="119" dur="500"/>
                                        <p:tgtEl>
                                          <p:spTgt spid="24598"/>
                                        </p:tgtEl>
                                        <p:attrNameLst>
                                          <p:attrName>ppt_y</p:attrName>
                                        </p:attrNameLst>
                                      </p:cBhvr>
                                      <p:tavLst>
                                        <p:tav tm="0">
                                          <p:val>
                                            <p:strVal val="ppt_y"/>
                                          </p:val>
                                        </p:tav>
                                        <p:tav tm="100000">
                                          <p:val>
                                            <p:strVal val="1+ppt_h/2"/>
                                          </p:val>
                                        </p:tav>
                                      </p:tavLst>
                                    </p:anim>
                                    <p:set>
                                      <p:cBhvr>
                                        <p:cTn id="120" dur="1" fill="hold">
                                          <p:stCondLst>
                                            <p:cond delay="499"/>
                                          </p:stCondLst>
                                        </p:cTn>
                                        <p:tgtEl>
                                          <p:spTgt spid="24598"/>
                                        </p:tgtEl>
                                        <p:attrNameLst>
                                          <p:attrName>style.visibility</p:attrName>
                                        </p:attrNameLst>
                                      </p:cBhvr>
                                      <p:to>
                                        <p:strVal val="hidden"/>
                                      </p:to>
                                    </p:set>
                                  </p:childTnLst>
                                </p:cTn>
                              </p:par>
                              <p:par>
                                <p:cTn id="121" presetID="2" presetClass="exit" presetSubtype="4" fill="hold" grpId="1" nodeType="withEffect">
                                  <p:stCondLst>
                                    <p:cond delay="0"/>
                                  </p:stCondLst>
                                  <p:childTnLst>
                                    <p:anim calcmode="lin" valueType="num">
                                      <p:cBhvr>
                                        <p:cTn id="122" dur="500"/>
                                        <p:tgtEl>
                                          <p:spTgt spid="24599"/>
                                        </p:tgtEl>
                                        <p:attrNameLst>
                                          <p:attrName>ppt_x</p:attrName>
                                        </p:attrNameLst>
                                      </p:cBhvr>
                                      <p:tavLst>
                                        <p:tav tm="0">
                                          <p:val>
                                            <p:strVal val="ppt_x"/>
                                          </p:val>
                                        </p:tav>
                                        <p:tav tm="100000">
                                          <p:val>
                                            <p:strVal val="ppt_x"/>
                                          </p:val>
                                        </p:tav>
                                      </p:tavLst>
                                    </p:anim>
                                    <p:anim calcmode="lin" valueType="num">
                                      <p:cBhvr>
                                        <p:cTn id="123" dur="500"/>
                                        <p:tgtEl>
                                          <p:spTgt spid="24599"/>
                                        </p:tgtEl>
                                        <p:attrNameLst>
                                          <p:attrName>ppt_y</p:attrName>
                                        </p:attrNameLst>
                                      </p:cBhvr>
                                      <p:tavLst>
                                        <p:tav tm="0">
                                          <p:val>
                                            <p:strVal val="ppt_y"/>
                                          </p:val>
                                        </p:tav>
                                        <p:tav tm="100000">
                                          <p:val>
                                            <p:strVal val="1+ppt_h/2"/>
                                          </p:val>
                                        </p:tav>
                                      </p:tavLst>
                                    </p:anim>
                                    <p:set>
                                      <p:cBhvr>
                                        <p:cTn id="124" dur="1" fill="hold">
                                          <p:stCondLst>
                                            <p:cond delay="499"/>
                                          </p:stCondLst>
                                        </p:cTn>
                                        <p:tgtEl>
                                          <p:spTgt spid="24599"/>
                                        </p:tgtEl>
                                        <p:attrNameLst>
                                          <p:attrName>style.visibility</p:attrName>
                                        </p:attrNameLst>
                                      </p:cBhvr>
                                      <p:to>
                                        <p:strVal val="hidden"/>
                                      </p:to>
                                    </p:set>
                                  </p:childTnLst>
                                </p:cTn>
                              </p:par>
                              <p:par>
                                <p:cTn id="125" presetID="2" presetClass="exit" presetSubtype="4" fill="hold" grpId="1" nodeType="withEffect">
                                  <p:stCondLst>
                                    <p:cond delay="0"/>
                                  </p:stCondLst>
                                  <p:childTnLst>
                                    <p:anim calcmode="lin" valueType="num">
                                      <p:cBhvr>
                                        <p:cTn id="126" dur="500"/>
                                        <p:tgtEl>
                                          <p:spTgt spid="24601"/>
                                        </p:tgtEl>
                                        <p:attrNameLst>
                                          <p:attrName>ppt_x</p:attrName>
                                        </p:attrNameLst>
                                      </p:cBhvr>
                                      <p:tavLst>
                                        <p:tav tm="0">
                                          <p:val>
                                            <p:strVal val="ppt_x"/>
                                          </p:val>
                                        </p:tav>
                                        <p:tav tm="100000">
                                          <p:val>
                                            <p:strVal val="ppt_x"/>
                                          </p:val>
                                        </p:tav>
                                      </p:tavLst>
                                    </p:anim>
                                    <p:anim calcmode="lin" valueType="num">
                                      <p:cBhvr>
                                        <p:cTn id="127" dur="500"/>
                                        <p:tgtEl>
                                          <p:spTgt spid="24601"/>
                                        </p:tgtEl>
                                        <p:attrNameLst>
                                          <p:attrName>ppt_y</p:attrName>
                                        </p:attrNameLst>
                                      </p:cBhvr>
                                      <p:tavLst>
                                        <p:tav tm="0">
                                          <p:val>
                                            <p:strVal val="ppt_y"/>
                                          </p:val>
                                        </p:tav>
                                        <p:tav tm="100000">
                                          <p:val>
                                            <p:strVal val="1+ppt_h/2"/>
                                          </p:val>
                                        </p:tav>
                                      </p:tavLst>
                                    </p:anim>
                                    <p:set>
                                      <p:cBhvr>
                                        <p:cTn id="128" dur="1" fill="hold">
                                          <p:stCondLst>
                                            <p:cond delay="499"/>
                                          </p:stCondLst>
                                        </p:cTn>
                                        <p:tgtEl>
                                          <p:spTgt spid="24601"/>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p:cTn id="130" dur="500"/>
                                        <p:tgtEl>
                                          <p:spTgt spid="24578"/>
                                        </p:tgtEl>
                                        <p:attrNameLst>
                                          <p:attrName>ppt_x</p:attrName>
                                        </p:attrNameLst>
                                      </p:cBhvr>
                                      <p:tavLst>
                                        <p:tav tm="0">
                                          <p:val>
                                            <p:strVal val="ppt_x"/>
                                          </p:val>
                                        </p:tav>
                                        <p:tav tm="100000">
                                          <p:val>
                                            <p:strVal val="ppt_x"/>
                                          </p:val>
                                        </p:tav>
                                      </p:tavLst>
                                    </p:anim>
                                    <p:anim calcmode="lin" valueType="num">
                                      <p:cBhvr>
                                        <p:cTn id="131" dur="500"/>
                                        <p:tgtEl>
                                          <p:spTgt spid="24578"/>
                                        </p:tgtEl>
                                        <p:attrNameLst>
                                          <p:attrName>ppt_y</p:attrName>
                                        </p:attrNameLst>
                                      </p:cBhvr>
                                      <p:tavLst>
                                        <p:tav tm="0">
                                          <p:val>
                                            <p:strVal val="ppt_y"/>
                                          </p:val>
                                        </p:tav>
                                        <p:tav tm="100000">
                                          <p:val>
                                            <p:strVal val="1+ppt_h/2"/>
                                          </p:val>
                                        </p:tav>
                                      </p:tavLst>
                                    </p:anim>
                                    <p:set>
                                      <p:cBhvr>
                                        <p:cTn id="132" dur="1" fill="hold">
                                          <p:stCondLst>
                                            <p:cond delay="499"/>
                                          </p:stCondLst>
                                        </p:cTn>
                                        <p:tgtEl>
                                          <p:spTgt spid="24578"/>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p:cTn id="134" dur="500"/>
                                        <p:tgtEl>
                                          <p:spTgt spid="2"/>
                                        </p:tgtEl>
                                        <p:attrNameLst>
                                          <p:attrName>ppt_x</p:attrName>
                                        </p:attrNameLst>
                                      </p:cBhvr>
                                      <p:tavLst>
                                        <p:tav tm="0">
                                          <p:val>
                                            <p:strVal val="ppt_x"/>
                                          </p:val>
                                        </p:tav>
                                        <p:tav tm="100000">
                                          <p:val>
                                            <p:strVal val="ppt_x"/>
                                          </p:val>
                                        </p:tav>
                                      </p:tavLst>
                                    </p:anim>
                                    <p:anim calcmode="lin" valueType="num">
                                      <p:cBhvr>
                                        <p:cTn id="135" dur="500"/>
                                        <p:tgtEl>
                                          <p:spTgt spid="2"/>
                                        </p:tgtEl>
                                        <p:attrNameLst>
                                          <p:attrName>ppt_y</p:attrName>
                                        </p:attrNameLst>
                                      </p:cBhvr>
                                      <p:tavLst>
                                        <p:tav tm="0">
                                          <p:val>
                                            <p:strVal val="ppt_y"/>
                                          </p:val>
                                        </p:tav>
                                        <p:tav tm="100000">
                                          <p:val>
                                            <p:strVal val="1+ppt_h/2"/>
                                          </p:val>
                                        </p:tav>
                                      </p:tavLst>
                                    </p:anim>
                                    <p:set>
                                      <p:cBhvr>
                                        <p:cTn id="136" dur="1" fill="hold">
                                          <p:stCondLst>
                                            <p:cond delay="499"/>
                                          </p:stCondLst>
                                        </p:cTn>
                                        <p:tgtEl>
                                          <p:spTgt spid="2"/>
                                        </p:tgtEl>
                                        <p:attrNameLst>
                                          <p:attrName>style.visibility</p:attrName>
                                        </p:attrNameLst>
                                      </p:cBhvr>
                                      <p:to>
                                        <p:strVal val="hidden"/>
                                      </p:to>
                                    </p:set>
                                  </p:childTnLst>
                                </p:cTn>
                              </p:par>
                              <p:par>
                                <p:cTn id="137" presetID="2" presetClass="exit" presetSubtype="4" fill="hold" nodeType="withEffect">
                                  <p:stCondLst>
                                    <p:cond delay="0"/>
                                  </p:stCondLst>
                                  <p:childTnLst>
                                    <p:anim calcmode="lin" valueType="num">
                                      <p:cBhvr>
                                        <p:cTn id="138" dur="500"/>
                                        <p:tgtEl>
                                          <p:spTgt spid="3"/>
                                        </p:tgtEl>
                                        <p:attrNameLst>
                                          <p:attrName>ppt_x</p:attrName>
                                        </p:attrNameLst>
                                      </p:cBhvr>
                                      <p:tavLst>
                                        <p:tav tm="0">
                                          <p:val>
                                            <p:strVal val="ppt_x"/>
                                          </p:val>
                                        </p:tav>
                                        <p:tav tm="100000">
                                          <p:val>
                                            <p:strVal val="ppt_x"/>
                                          </p:val>
                                        </p:tav>
                                      </p:tavLst>
                                    </p:anim>
                                    <p:anim calcmode="lin" valueType="num">
                                      <p:cBhvr>
                                        <p:cTn id="139" dur="500"/>
                                        <p:tgtEl>
                                          <p:spTgt spid="3"/>
                                        </p:tgtEl>
                                        <p:attrNameLst>
                                          <p:attrName>ppt_y</p:attrName>
                                        </p:attrNameLst>
                                      </p:cBhvr>
                                      <p:tavLst>
                                        <p:tav tm="0">
                                          <p:val>
                                            <p:strVal val="ppt_y"/>
                                          </p:val>
                                        </p:tav>
                                        <p:tav tm="100000">
                                          <p:val>
                                            <p:strVal val="1+ppt_h/2"/>
                                          </p:val>
                                        </p:tav>
                                      </p:tavLst>
                                    </p:anim>
                                    <p:set>
                                      <p:cBhvr>
                                        <p:cTn id="140" dur="1" fill="hold">
                                          <p:stCondLst>
                                            <p:cond delay="499"/>
                                          </p:stCondLst>
                                        </p:cTn>
                                        <p:tgtEl>
                                          <p:spTgt spid="3"/>
                                        </p:tgtEl>
                                        <p:attrNameLst>
                                          <p:attrName>style.visibility</p:attrName>
                                        </p:attrNameLst>
                                      </p:cBhvr>
                                      <p:to>
                                        <p:strVal val="hidden"/>
                                      </p:to>
                                    </p:set>
                                  </p:childTnLst>
                                </p:cTn>
                              </p:par>
                              <p:par>
                                <p:cTn id="141" presetID="2" presetClass="exit" presetSubtype="4" fill="hold" nodeType="withEffect">
                                  <p:stCondLst>
                                    <p:cond delay="0"/>
                                  </p:stCondLst>
                                  <p:childTnLst>
                                    <p:anim calcmode="lin" valueType="num">
                                      <p:cBhvr>
                                        <p:cTn id="142" dur="500"/>
                                        <p:tgtEl>
                                          <p:spTgt spid="4"/>
                                        </p:tgtEl>
                                        <p:attrNameLst>
                                          <p:attrName>ppt_x</p:attrName>
                                        </p:attrNameLst>
                                      </p:cBhvr>
                                      <p:tavLst>
                                        <p:tav tm="0">
                                          <p:val>
                                            <p:strVal val="ppt_x"/>
                                          </p:val>
                                        </p:tav>
                                        <p:tav tm="100000">
                                          <p:val>
                                            <p:strVal val="ppt_x"/>
                                          </p:val>
                                        </p:tav>
                                      </p:tavLst>
                                    </p:anim>
                                    <p:anim calcmode="lin" valueType="num">
                                      <p:cBhvr>
                                        <p:cTn id="143" dur="500"/>
                                        <p:tgtEl>
                                          <p:spTgt spid="4"/>
                                        </p:tgtEl>
                                        <p:attrNameLst>
                                          <p:attrName>ppt_y</p:attrName>
                                        </p:attrNameLst>
                                      </p:cBhvr>
                                      <p:tavLst>
                                        <p:tav tm="0">
                                          <p:val>
                                            <p:strVal val="ppt_y"/>
                                          </p:val>
                                        </p:tav>
                                        <p:tav tm="100000">
                                          <p:val>
                                            <p:strVal val="1+ppt_h/2"/>
                                          </p:val>
                                        </p:tav>
                                      </p:tavLst>
                                    </p:anim>
                                    <p:set>
                                      <p:cBhvr>
                                        <p:cTn id="144" dur="1" fill="hold">
                                          <p:stCondLst>
                                            <p:cond delay="499"/>
                                          </p:stCondLst>
                                        </p:cTn>
                                        <p:tgtEl>
                                          <p:spTgt spid="4"/>
                                        </p:tgtEl>
                                        <p:attrNameLst>
                                          <p:attrName>style.visibility</p:attrName>
                                        </p:attrNameLst>
                                      </p:cBhvr>
                                      <p:to>
                                        <p:strVal val="hidden"/>
                                      </p:to>
                                    </p:set>
                                  </p:childTnLst>
                                </p:cTn>
                              </p:par>
                              <p:par>
                                <p:cTn id="145" presetID="2" presetClass="exit" presetSubtype="4" fill="hold" nodeType="withEffect">
                                  <p:stCondLst>
                                    <p:cond delay="0"/>
                                  </p:stCondLst>
                                  <p:childTnLst>
                                    <p:anim calcmode="lin" valueType="num">
                                      <p:cBhvr>
                                        <p:cTn id="146" dur="500"/>
                                        <p:tgtEl>
                                          <p:spTgt spid="5"/>
                                        </p:tgtEl>
                                        <p:attrNameLst>
                                          <p:attrName>ppt_x</p:attrName>
                                        </p:attrNameLst>
                                      </p:cBhvr>
                                      <p:tavLst>
                                        <p:tav tm="0">
                                          <p:val>
                                            <p:strVal val="ppt_x"/>
                                          </p:val>
                                        </p:tav>
                                        <p:tav tm="100000">
                                          <p:val>
                                            <p:strVal val="ppt_x"/>
                                          </p:val>
                                        </p:tav>
                                      </p:tavLst>
                                    </p:anim>
                                    <p:anim calcmode="lin" valueType="num">
                                      <p:cBhvr>
                                        <p:cTn id="147" dur="500"/>
                                        <p:tgtEl>
                                          <p:spTgt spid="5"/>
                                        </p:tgtEl>
                                        <p:attrNameLst>
                                          <p:attrName>ppt_y</p:attrName>
                                        </p:attrNameLst>
                                      </p:cBhvr>
                                      <p:tavLst>
                                        <p:tav tm="0">
                                          <p:val>
                                            <p:strVal val="ppt_y"/>
                                          </p:val>
                                        </p:tav>
                                        <p:tav tm="100000">
                                          <p:val>
                                            <p:strVal val="1+ppt_h/2"/>
                                          </p:val>
                                        </p:tav>
                                      </p:tavLst>
                                    </p:anim>
                                    <p:set>
                                      <p:cBhvr>
                                        <p:cTn id="148" dur="1" fill="hold">
                                          <p:stCondLst>
                                            <p:cond delay="499"/>
                                          </p:stCondLst>
                                        </p:cTn>
                                        <p:tgtEl>
                                          <p:spTgt spid="5"/>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p:cTn id="150" dur="500"/>
                                        <p:tgtEl>
                                          <p:spTgt spid="24597"/>
                                        </p:tgtEl>
                                        <p:attrNameLst>
                                          <p:attrName>ppt_x</p:attrName>
                                        </p:attrNameLst>
                                      </p:cBhvr>
                                      <p:tavLst>
                                        <p:tav tm="0">
                                          <p:val>
                                            <p:strVal val="ppt_x"/>
                                          </p:val>
                                        </p:tav>
                                        <p:tav tm="100000">
                                          <p:val>
                                            <p:strVal val="ppt_x"/>
                                          </p:val>
                                        </p:tav>
                                      </p:tavLst>
                                    </p:anim>
                                    <p:anim calcmode="lin" valueType="num">
                                      <p:cBhvr>
                                        <p:cTn id="151" dur="500"/>
                                        <p:tgtEl>
                                          <p:spTgt spid="24597"/>
                                        </p:tgtEl>
                                        <p:attrNameLst>
                                          <p:attrName>ppt_y</p:attrName>
                                        </p:attrNameLst>
                                      </p:cBhvr>
                                      <p:tavLst>
                                        <p:tav tm="0">
                                          <p:val>
                                            <p:strVal val="ppt_y"/>
                                          </p:val>
                                        </p:tav>
                                        <p:tav tm="100000">
                                          <p:val>
                                            <p:strVal val="1+ppt_h/2"/>
                                          </p:val>
                                        </p:tav>
                                      </p:tavLst>
                                    </p:anim>
                                    <p:set>
                                      <p:cBhvr>
                                        <p:cTn id="152" dur="1" fill="hold">
                                          <p:stCondLst>
                                            <p:cond delay="499"/>
                                          </p:stCondLst>
                                        </p:cTn>
                                        <p:tgtEl>
                                          <p:spTgt spid="24597"/>
                                        </p:tgtEl>
                                        <p:attrNameLst>
                                          <p:attrName>style.visibility</p:attrName>
                                        </p:attrNameLst>
                                      </p:cBhvr>
                                      <p:to>
                                        <p:strVal val="hidden"/>
                                      </p:to>
                                    </p:set>
                                  </p:childTnLst>
                                </p:cTn>
                              </p:par>
                              <p:par>
                                <p:cTn id="153" presetID="2" presetClass="exit" presetSubtype="4" fill="hold" grpId="1" nodeType="withEffect">
                                  <p:stCondLst>
                                    <p:cond delay="0"/>
                                  </p:stCondLst>
                                  <p:childTnLst>
                                    <p:anim calcmode="lin" valueType="num">
                                      <p:cBhvr>
                                        <p:cTn id="154" dur="500"/>
                                        <p:tgtEl>
                                          <p:spTgt spid="24596"/>
                                        </p:tgtEl>
                                        <p:attrNameLst>
                                          <p:attrName>ppt_x</p:attrName>
                                        </p:attrNameLst>
                                      </p:cBhvr>
                                      <p:tavLst>
                                        <p:tav tm="0">
                                          <p:val>
                                            <p:strVal val="ppt_x"/>
                                          </p:val>
                                        </p:tav>
                                        <p:tav tm="100000">
                                          <p:val>
                                            <p:strVal val="ppt_x"/>
                                          </p:val>
                                        </p:tav>
                                      </p:tavLst>
                                    </p:anim>
                                    <p:anim calcmode="lin" valueType="num">
                                      <p:cBhvr>
                                        <p:cTn id="155" dur="500"/>
                                        <p:tgtEl>
                                          <p:spTgt spid="24596"/>
                                        </p:tgtEl>
                                        <p:attrNameLst>
                                          <p:attrName>ppt_y</p:attrName>
                                        </p:attrNameLst>
                                      </p:cBhvr>
                                      <p:tavLst>
                                        <p:tav tm="0">
                                          <p:val>
                                            <p:strVal val="ppt_y"/>
                                          </p:val>
                                        </p:tav>
                                        <p:tav tm="100000">
                                          <p:val>
                                            <p:strVal val="1+ppt_h/2"/>
                                          </p:val>
                                        </p:tav>
                                      </p:tavLst>
                                    </p:anim>
                                    <p:set>
                                      <p:cBhvr>
                                        <p:cTn id="156" dur="1" fill="hold">
                                          <p:stCondLst>
                                            <p:cond delay="499"/>
                                          </p:stCondLst>
                                        </p:cTn>
                                        <p:tgtEl>
                                          <p:spTgt spid="24596"/>
                                        </p:tgtEl>
                                        <p:attrNameLst>
                                          <p:attrName>style.visibility</p:attrName>
                                        </p:attrNameLst>
                                      </p:cBhvr>
                                      <p:to>
                                        <p:strVal val="hidden"/>
                                      </p:to>
                                    </p:set>
                                  </p:childTnLst>
                                </p:cTn>
                              </p:par>
                              <p:par>
                                <p:cTn id="157" presetID="2" presetClass="exit" presetSubtype="4" fill="hold" grpId="1" nodeType="withEffect">
                                  <p:stCondLst>
                                    <p:cond delay="0"/>
                                  </p:stCondLst>
                                  <p:childTnLst>
                                    <p:anim calcmode="lin" valueType="num">
                                      <p:cBhvr>
                                        <p:cTn id="158" dur="500"/>
                                        <p:tgtEl>
                                          <p:spTgt spid="24600"/>
                                        </p:tgtEl>
                                        <p:attrNameLst>
                                          <p:attrName>ppt_x</p:attrName>
                                        </p:attrNameLst>
                                      </p:cBhvr>
                                      <p:tavLst>
                                        <p:tav tm="0">
                                          <p:val>
                                            <p:strVal val="ppt_x"/>
                                          </p:val>
                                        </p:tav>
                                        <p:tav tm="100000">
                                          <p:val>
                                            <p:strVal val="ppt_x"/>
                                          </p:val>
                                        </p:tav>
                                      </p:tavLst>
                                    </p:anim>
                                    <p:anim calcmode="lin" valueType="num">
                                      <p:cBhvr>
                                        <p:cTn id="159" dur="500"/>
                                        <p:tgtEl>
                                          <p:spTgt spid="24600"/>
                                        </p:tgtEl>
                                        <p:attrNameLst>
                                          <p:attrName>ppt_y</p:attrName>
                                        </p:attrNameLst>
                                      </p:cBhvr>
                                      <p:tavLst>
                                        <p:tav tm="0">
                                          <p:val>
                                            <p:strVal val="ppt_y"/>
                                          </p:val>
                                        </p:tav>
                                        <p:tav tm="100000">
                                          <p:val>
                                            <p:strVal val="1+ppt_h/2"/>
                                          </p:val>
                                        </p:tav>
                                      </p:tavLst>
                                    </p:anim>
                                    <p:set>
                                      <p:cBhvr>
                                        <p:cTn id="160" dur="1" fill="hold">
                                          <p:stCondLst>
                                            <p:cond delay="499"/>
                                          </p:stCondLst>
                                        </p:cTn>
                                        <p:tgtEl>
                                          <p:spTgt spid="24600"/>
                                        </p:tgtEl>
                                        <p:attrNameLst>
                                          <p:attrName>style.visibility</p:attrName>
                                        </p:attrNameLst>
                                      </p:cBhvr>
                                      <p:to>
                                        <p:strVal val="hidden"/>
                                      </p:to>
                                    </p:set>
                                  </p:childTnLst>
                                </p:cTn>
                              </p:par>
                              <p:par>
                                <p:cTn id="161" presetID="2" presetClass="exit" presetSubtype="4" fill="hold" grpId="1" nodeType="withEffect">
                                  <p:stCondLst>
                                    <p:cond delay="0"/>
                                  </p:stCondLst>
                                  <p:childTnLst>
                                    <p:anim calcmode="lin" valueType="num">
                                      <p:cBhvr>
                                        <p:cTn id="162" dur="500"/>
                                        <p:tgtEl>
                                          <p:spTgt spid="24595"/>
                                        </p:tgtEl>
                                        <p:attrNameLst>
                                          <p:attrName>ppt_x</p:attrName>
                                        </p:attrNameLst>
                                      </p:cBhvr>
                                      <p:tavLst>
                                        <p:tav tm="0">
                                          <p:val>
                                            <p:strVal val="ppt_x"/>
                                          </p:val>
                                        </p:tav>
                                        <p:tav tm="100000">
                                          <p:val>
                                            <p:strVal val="ppt_x"/>
                                          </p:val>
                                        </p:tav>
                                      </p:tavLst>
                                    </p:anim>
                                    <p:anim calcmode="lin" valueType="num">
                                      <p:cBhvr>
                                        <p:cTn id="163" dur="500"/>
                                        <p:tgtEl>
                                          <p:spTgt spid="24595"/>
                                        </p:tgtEl>
                                        <p:attrNameLst>
                                          <p:attrName>ppt_y</p:attrName>
                                        </p:attrNameLst>
                                      </p:cBhvr>
                                      <p:tavLst>
                                        <p:tav tm="0">
                                          <p:val>
                                            <p:strVal val="ppt_y"/>
                                          </p:val>
                                        </p:tav>
                                        <p:tav tm="100000">
                                          <p:val>
                                            <p:strVal val="1+ppt_h/2"/>
                                          </p:val>
                                        </p:tav>
                                      </p:tavLst>
                                    </p:anim>
                                    <p:set>
                                      <p:cBhvr>
                                        <p:cTn id="164" dur="1" fill="hold">
                                          <p:stCondLst>
                                            <p:cond delay="499"/>
                                          </p:stCondLst>
                                        </p:cTn>
                                        <p:tgtEl>
                                          <p:spTgt spid="24595"/>
                                        </p:tgtEl>
                                        <p:attrNameLst>
                                          <p:attrName>style.visibility</p:attrName>
                                        </p:attrNameLst>
                                      </p:cBhvr>
                                      <p:to>
                                        <p:strVal val="hidden"/>
                                      </p:to>
                                    </p:set>
                                  </p:childTnLst>
                                </p:cTn>
                              </p:par>
                            </p:childTnLst>
                          </p:cTn>
                        </p:par>
                        <p:par>
                          <p:cTn id="165" fill="hold" nodeType="afterGroup">
                            <p:stCondLst>
                              <p:cond delay="500"/>
                            </p:stCondLst>
                            <p:childTnLst>
                              <p:par>
                                <p:cTn id="166" presetID="64" presetClass="path" presetSubtype="0" accel="50000" decel="50000" fill="hold" grpId="0" nodeType="afterEffect">
                                  <p:stCondLst>
                                    <p:cond delay="0"/>
                                  </p:stCondLst>
                                  <p:childTnLst>
                                    <p:animMotion origin="layout" path="M -2.08333E-7 4.81481E-6 L -2.08333E-7 -0.66667 " pathEditMode="relative" rAng="0" ptsTypes="AA">
                                      <p:cBhvr>
                                        <p:cTn id="167" dur="2000" fill="hold"/>
                                        <p:tgtEl>
                                          <p:spTgt spid="24604"/>
                                        </p:tgtEl>
                                        <p:attrNameLst>
                                          <p:attrName>ppt_x,ppt_y</p:attrName>
                                        </p:attrNameLst>
                                      </p:cBhvr>
                                      <p:rCtr x="0" y="-33333"/>
                                    </p:animMotion>
                                  </p:childTnLst>
                                </p:cTn>
                              </p:par>
                              <p:par>
                                <p:cTn id="168" presetID="6" presetClass="emph" presetSubtype="0" fill="hold" grpId="1" nodeType="withEffect">
                                  <p:stCondLst>
                                    <p:cond delay="0"/>
                                  </p:stCondLst>
                                  <p:childTnLst>
                                    <p:animScale>
                                      <p:cBhvr>
                                        <p:cTn id="169" dur="1000" fill="hold"/>
                                        <p:tgtEl>
                                          <p:spTgt spid="24604"/>
                                        </p:tgtEl>
                                      </p:cBhvr>
                                      <p:by x="150000" y="150000"/>
                                    </p:animScale>
                                  </p:childTnLst>
                                </p:cTn>
                              </p:par>
                            </p:childTnLst>
                          </p:cTn>
                        </p:par>
                        <p:par>
                          <p:cTn id="170" fill="hold" nodeType="afterGroup">
                            <p:stCondLst>
                              <p:cond delay="2500"/>
                            </p:stCondLst>
                            <p:childTnLst>
                              <p:par>
                                <p:cTn id="171" presetID="6" presetClass="emph" presetSubtype="0" fill="hold" grpId="2" nodeType="afterEffect">
                                  <p:stCondLst>
                                    <p:cond delay="0"/>
                                  </p:stCondLst>
                                  <p:childTnLst>
                                    <p:animScale>
                                      <p:cBhvr>
                                        <p:cTn id="172" dur="1000" fill="hold"/>
                                        <p:tgtEl>
                                          <p:spTgt spid="24604"/>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ldLvl="0" animBg="1"/>
      <p:bldP spid="24579" grpId="1" bldLvl="0" animBg="1"/>
      <p:bldP spid="24580" grpId="0" bldLvl="0" animBg="1"/>
      <p:bldP spid="24580" grpId="1" bldLvl="0" animBg="1"/>
      <p:bldP spid="24581" grpId="0" bldLvl="0" animBg="1"/>
      <p:bldP spid="24581" grpId="1" bldLvl="0" animBg="1"/>
      <p:bldP spid="24582" grpId="0" bldLvl="0" animBg="1"/>
      <p:bldP spid="24582" grpId="1" bldLvl="0" animBg="1"/>
      <p:bldP spid="24582" grpId="2" bldLvl="0" animBg="1"/>
      <p:bldP spid="24595" grpId="0" animBg="1"/>
      <p:bldP spid="24595" grpId="1" animBg="1"/>
      <p:bldP spid="24596" grpId="0" animBg="1"/>
      <p:bldP spid="24596" grpId="1" animBg="1"/>
      <p:bldP spid="24597" grpId="0" animBg="1"/>
      <p:bldP spid="24597" grpId="1" animBg="1"/>
      <p:bldP spid="24598" grpId="0" bldLvl="0"/>
      <p:bldP spid="24598" grpId="1" bldLvl="0"/>
      <p:bldP spid="24599" grpId="0" bldLvl="0"/>
      <p:bldP spid="24599" grpId="1" bldLvl="0"/>
      <p:bldP spid="24600" grpId="0" animBg="1"/>
      <p:bldP spid="24600" grpId="1" animBg="1"/>
      <p:bldP spid="24601" grpId="0" animBg="1"/>
      <p:bldP spid="24601" grpId="1" animBg="1"/>
      <p:bldP spid="24602" grpId="0" bldLvl="0" animBg="1"/>
      <p:bldP spid="24602" grpId="1" bldLvl="0" animBg="1"/>
      <p:bldP spid="24603" grpId="0" bldLvl="0" animBg="1"/>
      <p:bldP spid="24603" grpId="1" bldLvl="0" animBg="1"/>
      <p:bldP spid="24604" grpId="0" bldLvl="0" animBg="1"/>
      <p:bldP spid="24604" grpId="1" bldLvl="0" animBg="1"/>
      <p:bldP spid="24604" grpId="2"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765FDC9-72A1-4525-B618-ECC1ADFB51A5}" type="slidenum">
              <a:rPr altLang="en-US" sz="1400">
                <a:solidFill>
                  <a:srgbClr val="898989"/>
                </a:solidFill>
              </a:rPr>
              <a:pPr/>
              <a:t>2</a:t>
            </a:fld>
            <a:endParaRPr lang="zh-CN" altLang="en-US" sz="1400">
              <a:solidFill>
                <a:srgbClr val="898989"/>
              </a:solidFill>
            </a:endParaRPr>
          </a:p>
        </p:txBody>
      </p:sp>
      <p:pic>
        <p:nvPicPr>
          <p:cNvPr id="4098" name="图片 7"/>
          <p:cNvPicPr>
            <a:picLocks noChangeAspect="1" noChangeArrowheads="1"/>
          </p:cNvPicPr>
          <p:nvPr/>
        </p:nvPicPr>
        <p:blipFill>
          <a:blip r:embed="rId3"/>
          <a:srcRect/>
          <a:stretch>
            <a:fillRect/>
          </a:stretch>
        </p:blipFill>
        <p:spPr bwMode="auto">
          <a:xfrm>
            <a:off x="3665538" y="3500438"/>
            <a:ext cx="4803775" cy="2378075"/>
          </a:xfrm>
          <a:prstGeom prst="rect">
            <a:avLst/>
          </a:prstGeom>
          <a:noFill/>
          <a:ln w="9525">
            <a:noFill/>
            <a:miter lim="800000"/>
            <a:headEnd/>
            <a:tailEnd/>
          </a:ln>
        </p:spPr>
      </p:pic>
      <p:sp>
        <p:nvSpPr>
          <p:cNvPr id="4099" name="椭圆 8"/>
          <p:cNvSpPr>
            <a:spLocks noChangeArrowheads="1"/>
          </p:cNvSpPr>
          <p:nvPr/>
        </p:nvSpPr>
        <p:spPr bwMode="auto">
          <a:xfrm>
            <a:off x="2174875"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工作重点</a:t>
            </a:r>
          </a:p>
        </p:txBody>
      </p:sp>
      <p:sp>
        <p:nvSpPr>
          <p:cNvPr id="4100" name="椭圆 9"/>
          <p:cNvSpPr>
            <a:spLocks noChangeArrowheads="1"/>
          </p:cNvSpPr>
          <p:nvPr/>
        </p:nvSpPr>
        <p:spPr bwMode="auto">
          <a:xfrm>
            <a:off x="4203700" y="865188"/>
            <a:ext cx="1655763"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完成</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情况 </a:t>
            </a:r>
          </a:p>
        </p:txBody>
      </p:sp>
      <p:sp>
        <p:nvSpPr>
          <p:cNvPr id="4101" name="椭圆 10"/>
          <p:cNvSpPr>
            <a:spLocks noChangeArrowheads="1"/>
          </p:cNvSpPr>
          <p:nvPr/>
        </p:nvSpPr>
        <p:spPr bwMode="auto">
          <a:xfrm>
            <a:off x="6230938"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不足</a:t>
            </a:r>
          </a:p>
        </p:txBody>
      </p:sp>
      <p:sp>
        <p:nvSpPr>
          <p:cNvPr id="4102" name="椭圆 11"/>
          <p:cNvSpPr>
            <a:spLocks noChangeArrowheads="1"/>
          </p:cNvSpPr>
          <p:nvPr/>
        </p:nvSpPr>
        <p:spPr bwMode="auto">
          <a:xfrm>
            <a:off x="8259763" y="865188"/>
            <a:ext cx="1655762"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明年</a:t>
            </a:r>
            <a:endParaRPr lang="en-US" sz="2800" b="1">
              <a:solidFill>
                <a:srgbClr val="FFFFFF"/>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计划</a:t>
            </a:r>
          </a:p>
        </p:txBody>
      </p:sp>
      <p:grpSp>
        <p:nvGrpSpPr>
          <p:cNvPr id="2" name="组合 12"/>
          <p:cNvGrpSpPr>
            <a:grpSpLocks/>
          </p:cNvGrpSpPr>
          <p:nvPr/>
        </p:nvGrpSpPr>
        <p:grpSpPr bwMode="auto">
          <a:xfrm>
            <a:off x="3562350" y="4740275"/>
            <a:ext cx="692150" cy="692150"/>
            <a:chOff x="0" y="0"/>
            <a:chExt cx="692150" cy="692150"/>
          </a:xfrm>
        </p:grpSpPr>
        <p:sp>
          <p:nvSpPr>
            <p:cNvPr id="16412" name="椭圆 13"/>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16413" name="椭圆 14"/>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1</a:t>
              </a:r>
              <a:endParaRPr lang="zh-CN" altLang="en-US">
                <a:solidFill>
                  <a:srgbClr val="FFFFFF"/>
                </a:solidFill>
                <a:latin typeface="Impact" pitchFamily="34" charset="0"/>
                <a:ea typeface="宋体" pitchFamily="2" charset="-122"/>
                <a:sym typeface="Impact" pitchFamily="34" charset="0"/>
              </a:endParaRPr>
            </a:p>
          </p:txBody>
        </p:sp>
      </p:grpSp>
      <p:grpSp>
        <p:nvGrpSpPr>
          <p:cNvPr id="3" name="组合 15"/>
          <p:cNvGrpSpPr>
            <a:grpSpLocks/>
          </p:cNvGrpSpPr>
          <p:nvPr/>
        </p:nvGrpSpPr>
        <p:grpSpPr bwMode="auto">
          <a:xfrm>
            <a:off x="4903788" y="3411538"/>
            <a:ext cx="692150" cy="692150"/>
            <a:chOff x="0" y="0"/>
            <a:chExt cx="692150" cy="692150"/>
          </a:xfrm>
        </p:grpSpPr>
        <p:sp>
          <p:nvSpPr>
            <p:cNvPr id="16410" name="椭圆 16"/>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16411" name="椭圆 17"/>
            <p:cNvSpPr>
              <a:spLocks noChangeArrowheads="1"/>
            </p:cNvSpPr>
            <p:nvPr/>
          </p:nvSpPr>
          <p:spPr bwMode="auto">
            <a:xfrm>
              <a:off x="76200" y="76200"/>
              <a:ext cx="539750" cy="539750"/>
            </a:xfrm>
            <a:prstGeom prst="ellipse">
              <a:avLst/>
            </a:prstGeom>
            <a:solidFill>
              <a:srgbClr val="009999"/>
            </a:solidFill>
            <a:ln w="6350">
              <a:solidFill>
                <a:srgbClr val="00B0F0"/>
              </a:solidFill>
              <a:bevel/>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2</a:t>
              </a:r>
              <a:endParaRPr lang="zh-CN" altLang="en-US">
                <a:solidFill>
                  <a:srgbClr val="FFFFFF"/>
                </a:solidFill>
                <a:latin typeface="Impact" pitchFamily="34" charset="0"/>
                <a:ea typeface="宋体" pitchFamily="2" charset="-122"/>
                <a:sym typeface="Impact" pitchFamily="34" charset="0"/>
              </a:endParaRPr>
            </a:p>
          </p:txBody>
        </p:sp>
      </p:grpSp>
      <p:grpSp>
        <p:nvGrpSpPr>
          <p:cNvPr id="4" name="组合 18"/>
          <p:cNvGrpSpPr>
            <a:grpSpLocks/>
          </p:cNvGrpSpPr>
          <p:nvPr/>
        </p:nvGrpSpPr>
        <p:grpSpPr bwMode="auto">
          <a:xfrm>
            <a:off x="6519863" y="3411538"/>
            <a:ext cx="692150" cy="692150"/>
            <a:chOff x="0" y="0"/>
            <a:chExt cx="692150" cy="692150"/>
          </a:xfrm>
        </p:grpSpPr>
        <p:sp>
          <p:nvSpPr>
            <p:cNvPr id="16408" name="椭圆 19"/>
            <p:cNvSpPr>
              <a:spLocks noChangeArrowheads="1"/>
            </p:cNvSpPr>
            <p:nvPr/>
          </p:nvSpPr>
          <p:spPr bwMode="auto">
            <a:xfrm>
              <a:off x="0" y="0"/>
              <a:ext cx="692150"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16409" name="椭圆 20"/>
            <p:cNvSpPr>
              <a:spLocks noChangeArrowheads="1"/>
            </p:cNvSpPr>
            <p:nvPr/>
          </p:nvSpPr>
          <p:spPr bwMode="auto">
            <a:xfrm>
              <a:off x="73025"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3</a:t>
              </a:r>
              <a:endParaRPr lang="zh-CN" altLang="en-US">
                <a:solidFill>
                  <a:srgbClr val="FFFFFF"/>
                </a:solidFill>
                <a:latin typeface="Impact" pitchFamily="34" charset="0"/>
                <a:ea typeface="宋体" pitchFamily="2" charset="-122"/>
                <a:sym typeface="Impact" pitchFamily="34" charset="0"/>
              </a:endParaRPr>
            </a:p>
          </p:txBody>
        </p:sp>
      </p:grpSp>
      <p:grpSp>
        <p:nvGrpSpPr>
          <p:cNvPr id="5" name="组合 21"/>
          <p:cNvGrpSpPr>
            <a:grpSpLocks/>
          </p:cNvGrpSpPr>
          <p:nvPr/>
        </p:nvGrpSpPr>
        <p:grpSpPr bwMode="auto">
          <a:xfrm>
            <a:off x="7853363" y="4740275"/>
            <a:ext cx="693737" cy="692150"/>
            <a:chOff x="0" y="0"/>
            <a:chExt cx="693737" cy="692150"/>
          </a:xfrm>
        </p:grpSpPr>
        <p:sp>
          <p:nvSpPr>
            <p:cNvPr id="16406" name="椭圆 22"/>
            <p:cNvSpPr>
              <a:spLocks noChangeArrowheads="1"/>
            </p:cNvSpPr>
            <p:nvPr/>
          </p:nvSpPr>
          <p:spPr bwMode="auto">
            <a:xfrm>
              <a:off x="0" y="0"/>
              <a:ext cx="693737" cy="692150"/>
            </a:xfrm>
            <a:prstGeom prst="ellipse">
              <a:avLst/>
            </a:prstGeom>
            <a:solidFill>
              <a:schemeClr val="bg1"/>
            </a:solidFill>
            <a:ln w="6350">
              <a:solidFill>
                <a:srgbClr val="00B0F0"/>
              </a:solidFill>
              <a:bevel/>
              <a:headEnd/>
              <a:tailEnd/>
            </a:ln>
          </p:spPr>
          <p:txBody>
            <a:bodyPr anchor="ctr"/>
            <a:lstStyle/>
            <a:p>
              <a:pPr algn="ctr" eaLnBrk="1" hangingPunct="1">
                <a:buFont typeface="Arial" pitchFamily="34" charset="0"/>
                <a:buNone/>
              </a:pPr>
              <a:endParaRPr lang="zh-CN" altLang="zh-CN">
                <a:solidFill>
                  <a:srgbClr val="FFFFFF"/>
                </a:solidFill>
                <a:latin typeface="Impact" pitchFamily="34" charset="0"/>
                <a:ea typeface="宋体" pitchFamily="2" charset="-122"/>
                <a:sym typeface="Impact" pitchFamily="34" charset="0"/>
              </a:endParaRPr>
            </a:p>
          </p:txBody>
        </p:sp>
        <p:sp>
          <p:nvSpPr>
            <p:cNvPr id="16407" name="椭圆 23"/>
            <p:cNvSpPr>
              <a:spLocks noChangeArrowheads="1"/>
            </p:cNvSpPr>
            <p:nvPr/>
          </p:nvSpPr>
          <p:spPr bwMode="auto">
            <a:xfrm>
              <a:off x="76200" y="76200"/>
              <a:ext cx="539750" cy="539750"/>
            </a:xfrm>
            <a:prstGeom prst="ellipse">
              <a:avLst/>
            </a:prstGeom>
            <a:solidFill>
              <a:srgbClr val="009999"/>
            </a:solidFill>
            <a:ln w="6350">
              <a:noFill/>
              <a:round/>
              <a:headEnd/>
              <a:tailEnd/>
            </a:ln>
          </p:spPr>
          <p:txBody>
            <a:bodyPr anchor="ctr"/>
            <a:lstStyle/>
            <a:p>
              <a:pPr algn="ctr" eaLnBrk="1" hangingPunct="1">
                <a:buFont typeface="Arial" pitchFamily="34" charset="0"/>
                <a:buNone/>
              </a:pPr>
              <a:r>
                <a:rPr lang="en-US" altLang="zh-CN">
                  <a:solidFill>
                    <a:srgbClr val="FFFFFF"/>
                  </a:solidFill>
                  <a:latin typeface="Impact" pitchFamily="34" charset="0"/>
                  <a:ea typeface="宋体" pitchFamily="2" charset="-122"/>
                  <a:sym typeface="Impact" pitchFamily="34" charset="0"/>
                </a:rPr>
                <a:t>4</a:t>
              </a:r>
              <a:endParaRPr lang="zh-CN" altLang="en-US">
                <a:solidFill>
                  <a:srgbClr val="FFFFFF"/>
                </a:solidFill>
                <a:latin typeface="Impact" pitchFamily="34" charset="0"/>
                <a:ea typeface="宋体" pitchFamily="2" charset="-122"/>
                <a:sym typeface="Impact" pitchFamily="34" charset="0"/>
              </a:endParaRPr>
            </a:p>
          </p:txBody>
        </p:sp>
      </p:grpSp>
      <p:sp>
        <p:nvSpPr>
          <p:cNvPr id="4115" name="任意多边形 24"/>
          <p:cNvSpPr>
            <a:spLocks noChangeArrowheads="1"/>
          </p:cNvSpPr>
          <p:nvPr/>
        </p:nvSpPr>
        <p:spPr bwMode="auto">
          <a:xfrm rot="5400000">
            <a:off x="7694613" y="3519487"/>
            <a:ext cx="2374900" cy="523875"/>
          </a:xfrm>
          <a:custGeom>
            <a:avLst/>
            <a:gdLst>
              <a:gd name="T0" fmla="*/ 3133814 w 1799772"/>
              <a:gd name="T1" fmla="*/ 1181791 h 232228"/>
              <a:gd name="T2" fmla="*/ 2653631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4116" name="任意多边形 25"/>
          <p:cNvSpPr>
            <a:spLocks noChangeArrowheads="1"/>
          </p:cNvSpPr>
          <p:nvPr/>
        </p:nvSpPr>
        <p:spPr bwMode="auto">
          <a:xfrm rot="5400000">
            <a:off x="4660900"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4117" name="任意多边形 27"/>
          <p:cNvSpPr>
            <a:spLocks noChangeArrowheads="1"/>
          </p:cNvSpPr>
          <p:nvPr/>
        </p:nvSpPr>
        <p:spPr bwMode="auto">
          <a:xfrm rot="5400000" flipV="1">
            <a:off x="2011362" y="3494088"/>
            <a:ext cx="2384425" cy="565150"/>
          </a:xfrm>
          <a:custGeom>
            <a:avLst/>
            <a:gdLst>
              <a:gd name="T0" fmla="*/ 3159002 w 1799772"/>
              <a:gd name="T1" fmla="*/ 1375349 h 232228"/>
              <a:gd name="T2" fmla="*/ 2674960 w 1799772"/>
              <a:gd name="T3" fmla="*/ 0 h 232228"/>
              <a:gd name="T4" fmla="*/ 0 w 1799772"/>
              <a:gd name="T5" fmla="*/ 0 h 232228"/>
              <a:gd name="T6" fmla="*/ 0 60000 65536"/>
              <a:gd name="T7" fmla="*/ 0 60000 65536"/>
              <a:gd name="T8" fmla="*/ 0 60000 65536"/>
            </a:gdLst>
            <a:ahLst/>
            <a:cxnLst>
              <a:cxn ang="T6">
                <a:pos x="T0" y="T1"/>
              </a:cxn>
              <a:cxn ang="T7">
                <a:pos x="T2" y="T3"/>
              </a:cxn>
              <a:cxn ang="T8">
                <a:pos x="T4" y="T5"/>
              </a:cxn>
            </a:cxnLst>
            <a:rect l="0" t="0" r="r" b="b"/>
            <a:pathLst>
              <a:path w="1799772" h="232228">
                <a:moveTo>
                  <a:pt x="1799772" y="232228"/>
                </a:moveTo>
                <a:lnTo>
                  <a:pt x="1524000" y="0"/>
                </a:lnTo>
                <a:lnTo>
                  <a:pt x="0" y="0"/>
                </a:lnTo>
              </a:path>
            </a:pathLst>
          </a:custGeom>
          <a:noFill/>
          <a:ln w="38100">
            <a:solidFill>
              <a:srgbClr val="4BACC6"/>
            </a:solidFill>
            <a:bevel/>
            <a:headEnd/>
            <a:tailEnd/>
          </a:ln>
        </p:spPr>
        <p:txBody>
          <a:bodyPr/>
          <a:lstStyle/>
          <a:p>
            <a:endParaRPr lang="zh-CN" altLang="en-US"/>
          </a:p>
        </p:txBody>
      </p:sp>
      <p:sp>
        <p:nvSpPr>
          <p:cNvPr id="4118" name="TextBox 15"/>
          <p:cNvSpPr>
            <a:spLocks noChangeArrowheads="1"/>
          </p:cNvSpPr>
          <p:nvPr/>
        </p:nvSpPr>
        <p:spPr bwMode="auto">
          <a:xfrm>
            <a:off x="5249863" y="4978400"/>
            <a:ext cx="1655762" cy="336550"/>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1600">
                <a:solidFill>
                  <a:srgbClr val="595959"/>
                </a:solidFill>
                <a:latin typeface="Agency FB" pitchFamily="34" charset="0"/>
                <a:ea typeface="Adobe 宋体 Std L" pitchFamily="18" charset="-122"/>
                <a:sym typeface="Agency FB" pitchFamily="34" charset="0"/>
              </a:rPr>
              <a:t>Contents Page</a:t>
            </a:r>
            <a:endParaRPr lang="zh-CN" altLang="en-US" sz="1600">
              <a:solidFill>
                <a:srgbClr val="595959"/>
              </a:solidFill>
              <a:latin typeface="Agency FB" pitchFamily="34" charset="0"/>
              <a:ea typeface="Adobe 宋体 Std L" pitchFamily="18" charset="-122"/>
              <a:sym typeface="Agency FB" pitchFamily="34" charset="0"/>
            </a:endParaRPr>
          </a:p>
        </p:txBody>
      </p:sp>
      <p:sp>
        <p:nvSpPr>
          <p:cNvPr id="4119" name="文本框 13"/>
          <p:cNvSpPr>
            <a:spLocks noChangeArrowheads="1"/>
          </p:cNvSpPr>
          <p:nvPr/>
        </p:nvSpPr>
        <p:spPr bwMode="auto">
          <a:xfrm>
            <a:off x="5249863" y="4537075"/>
            <a:ext cx="1655762" cy="46037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400" b="1">
                <a:solidFill>
                  <a:srgbClr val="595959"/>
                </a:solidFill>
                <a:latin typeface="Calibri" pitchFamily="34" charset="0"/>
                <a:ea typeface="微软雅黑" pitchFamily="34" charset="-122"/>
                <a:sym typeface="Calibri" pitchFamily="34" charset="0"/>
              </a:rPr>
              <a:t>目录页</a:t>
            </a:r>
            <a:endParaRPr lang="zh-CN" altLang="en-US">
              <a:ea typeface="宋体" pitchFamily="2" charset="-122"/>
            </a:endParaRPr>
          </a:p>
        </p:txBody>
      </p:sp>
      <p:sp>
        <p:nvSpPr>
          <p:cNvPr id="4120" name="任意多边形 32"/>
          <p:cNvSpPr>
            <a:spLocks noChangeArrowheads="1"/>
          </p:cNvSpPr>
          <p:nvPr/>
        </p:nvSpPr>
        <p:spPr bwMode="auto">
          <a:xfrm rot="5400000" flipV="1">
            <a:off x="6689725" y="2930526"/>
            <a:ext cx="739775" cy="107950"/>
          </a:xfrm>
          <a:custGeom>
            <a:avLst/>
            <a:gdLst>
              <a:gd name="T0" fmla="*/ 739321 w 740229"/>
              <a:gd name="T1" fmla="*/ 0 h 406400"/>
              <a:gd name="T2" fmla="*/ 579860 w 740229"/>
              <a:gd name="T3" fmla="*/ 28674 h 406400"/>
              <a:gd name="T4" fmla="*/ 0 w 740229"/>
              <a:gd name="T5" fmla="*/ 28674 h 406400"/>
              <a:gd name="T6" fmla="*/ 0 60000 65536"/>
              <a:gd name="T7" fmla="*/ 0 60000 65536"/>
              <a:gd name="T8" fmla="*/ 0 60000 65536"/>
            </a:gdLst>
            <a:ahLst/>
            <a:cxnLst>
              <a:cxn ang="T6">
                <a:pos x="T0" y="T1"/>
              </a:cxn>
              <a:cxn ang="T7">
                <a:pos x="T2" y="T3"/>
              </a:cxn>
              <a:cxn ang="T8">
                <a:pos x="T4" y="T5"/>
              </a:cxn>
            </a:cxnLst>
            <a:rect l="0" t="0" r="r" b="b"/>
            <a:pathLst>
              <a:path w="740229" h="406400">
                <a:moveTo>
                  <a:pt x="740229" y="0"/>
                </a:moveTo>
                <a:lnTo>
                  <a:pt x="580572" y="406400"/>
                </a:lnTo>
                <a:lnTo>
                  <a:pt x="0" y="406400"/>
                </a:lnTo>
              </a:path>
            </a:pathLst>
          </a:custGeom>
          <a:noFill/>
          <a:ln w="38100">
            <a:solidFill>
              <a:srgbClr val="4BACC6"/>
            </a:solidFill>
            <a:bevel/>
            <a:headEnd/>
            <a:tailEnd/>
          </a:ln>
        </p:spPr>
        <p:txBody>
          <a:bodyPr/>
          <a:lstStyle/>
          <a:p>
            <a:endParaRPr lang="zh-CN" altLang="en-US"/>
          </a:p>
        </p:txBody>
      </p:sp>
      <p:sp>
        <p:nvSpPr>
          <p:cNvPr id="4121" name="椭圆 1"/>
          <p:cNvSpPr>
            <a:spLocks noChangeArrowheads="1"/>
          </p:cNvSpPr>
          <p:nvPr/>
        </p:nvSpPr>
        <p:spPr bwMode="auto">
          <a:xfrm>
            <a:off x="5703888" y="5473700"/>
            <a:ext cx="790575" cy="403225"/>
          </a:xfrm>
          <a:custGeom>
            <a:avLst/>
            <a:gdLst>
              <a:gd name="T0" fmla="*/ 394533 w 792088"/>
              <a:gd name="T1" fmla="*/ 0 h 404664"/>
              <a:gd name="T2" fmla="*/ 789065 w 792088"/>
              <a:gd name="T3" fmla="*/ 393233 h 404664"/>
              <a:gd name="T4" fmla="*/ 788200 w 792088"/>
              <a:gd name="T5" fmla="*/ 401791 h 404664"/>
              <a:gd name="T6" fmla="*/ 865 w 792088"/>
              <a:gd name="T7" fmla="*/ 401791 h 404664"/>
              <a:gd name="T8" fmla="*/ 0 w 792088"/>
              <a:gd name="T9" fmla="*/ 393233 h 404664"/>
              <a:gd name="T10" fmla="*/ 394533 w 792088"/>
              <a:gd name="T11" fmla="*/ 0 h 404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rgbClr val="7F7F7F"/>
          </a:solidFill>
          <a:ln w="25400">
            <a:noFill/>
            <a:round/>
            <a:headEnd/>
            <a:tailEnd/>
          </a:ln>
        </p:spPr>
        <p:txBody>
          <a:bodyPr/>
          <a:lstStyle/>
          <a:p>
            <a:endParaRPr lang="zh-CN" altLang="en-US"/>
          </a:p>
        </p:txBody>
      </p:sp>
      <p:sp>
        <p:nvSpPr>
          <p:cNvPr id="4122" name="矩形 83"/>
          <p:cNvSpPr>
            <a:spLocks noChangeArrowheads="1"/>
          </p:cNvSpPr>
          <p:nvPr/>
        </p:nvSpPr>
        <p:spPr bwMode="auto">
          <a:xfrm flipV="1">
            <a:off x="0" y="406400"/>
            <a:ext cx="12198350" cy="1428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23" name="矩形 84"/>
          <p:cNvSpPr>
            <a:spLocks noChangeArrowheads="1"/>
          </p:cNvSpPr>
          <p:nvPr/>
        </p:nvSpPr>
        <p:spPr bwMode="auto">
          <a:xfrm>
            <a:off x="0" y="5889625"/>
            <a:ext cx="12198350" cy="574675"/>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24" name="椭圆 8"/>
          <p:cNvSpPr>
            <a:spLocks noChangeArrowheads="1"/>
          </p:cNvSpPr>
          <p:nvPr/>
        </p:nvSpPr>
        <p:spPr bwMode="auto">
          <a:xfrm>
            <a:off x="5270500" y="6958013"/>
            <a:ext cx="1657350" cy="1655762"/>
          </a:xfrm>
          <a:prstGeom prst="ellipse">
            <a:avLst/>
          </a:prstGeom>
          <a:solidFill>
            <a:srgbClr val="009999"/>
          </a:solidFill>
          <a:ln w="25400">
            <a:solidFill>
              <a:schemeClr val="bg1"/>
            </a:solidFill>
            <a:bevel/>
            <a:headEnd/>
            <a:tailEnd/>
          </a:ln>
        </p:spPr>
        <p:txBody>
          <a:bodyPr anchor="ctr"/>
          <a:lstStyle/>
          <a:p>
            <a:pPr algn="ctr" eaLnBrk="1" hangingPunct="1">
              <a:buFont typeface="Arial" pitchFamily="34" charset="0"/>
              <a:buNone/>
            </a:pPr>
            <a:r>
              <a:rPr lang="zh-CN" altLang="en-US" sz="2800" b="1">
                <a:solidFill>
                  <a:srgbClr val="FFFFFF"/>
                </a:solidFill>
                <a:latin typeface="微软雅黑" pitchFamily="34" charset="-122"/>
                <a:ea typeface="微软雅黑" pitchFamily="34" charset="-122"/>
                <a:sym typeface="微软雅黑" pitchFamily="34" charset="-122"/>
              </a:rPr>
              <a:t>工作重要</a:t>
            </a:r>
          </a:p>
        </p:txBody>
      </p:sp>
    </p:spTree>
    <p:custDataLst>
      <p:tags r:id="rId1"/>
    </p:custDataLst>
  </p:cSld>
  <p:clrMapOvr>
    <a:masterClrMapping/>
  </p:clrMapOvr>
  <p:transition advTm="811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22"/>
                                        </p:tgtEl>
                                        <p:attrNameLst>
                                          <p:attrName>style.visibility</p:attrName>
                                        </p:attrNameLst>
                                      </p:cBhvr>
                                      <p:to>
                                        <p:strVal val="visible"/>
                                      </p:to>
                                    </p:set>
                                    <p:animEffect filter="wipe(left)">
                                      <p:cBhvr>
                                        <p:cTn id="7" dur="500"/>
                                        <p:tgtEl>
                                          <p:spTgt spid="412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4123"/>
                                        </p:tgtEl>
                                        <p:attrNameLst>
                                          <p:attrName>style.visibility</p:attrName>
                                        </p:attrNameLst>
                                      </p:cBhvr>
                                      <p:to>
                                        <p:strVal val="visible"/>
                                      </p:to>
                                    </p:set>
                                    <p:animEffect filter="wipe(right)">
                                      <p:cBhvr>
                                        <p:cTn id="10" dur="500"/>
                                        <p:tgtEl>
                                          <p:spTgt spid="412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118"/>
                                        </p:tgtEl>
                                        <p:attrNameLst>
                                          <p:attrName>style.visibility</p:attrName>
                                        </p:attrNameLst>
                                      </p:cBhvr>
                                      <p:to>
                                        <p:strVal val="visible"/>
                                      </p:to>
                                    </p:set>
                                    <p:anim calcmode="lin" valueType="num">
                                      <p:cBhvr>
                                        <p:cTn id="15" dur="500" fill="hold"/>
                                        <p:tgtEl>
                                          <p:spTgt spid="4118"/>
                                        </p:tgtEl>
                                        <p:attrNameLst>
                                          <p:attrName>ppt_x</p:attrName>
                                        </p:attrNameLst>
                                      </p:cBhvr>
                                      <p:tavLst>
                                        <p:tav tm="0">
                                          <p:val>
                                            <p:strVal val="#ppt_x"/>
                                          </p:val>
                                        </p:tav>
                                        <p:tav tm="100000">
                                          <p:val>
                                            <p:strVal val="#ppt_x"/>
                                          </p:val>
                                        </p:tav>
                                      </p:tavLst>
                                    </p:anim>
                                    <p:anim calcmode="lin" valueType="num">
                                      <p:cBhvr>
                                        <p:cTn id="16" dur="500" fill="hold"/>
                                        <p:tgtEl>
                                          <p:spTgt spid="41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119"/>
                                        </p:tgtEl>
                                        <p:attrNameLst>
                                          <p:attrName>style.visibility</p:attrName>
                                        </p:attrNameLst>
                                      </p:cBhvr>
                                      <p:to>
                                        <p:strVal val="visible"/>
                                      </p:to>
                                    </p:set>
                                    <p:anim calcmode="lin" valueType="num">
                                      <p:cBhvr>
                                        <p:cTn id="19" dur="500" fill="hold"/>
                                        <p:tgtEl>
                                          <p:spTgt spid="4119"/>
                                        </p:tgtEl>
                                        <p:attrNameLst>
                                          <p:attrName>ppt_x</p:attrName>
                                        </p:attrNameLst>
                                      </p:cBhvr>
                                      <p:tavLst>
                                        <p:tav tm="0">
                                          <p:val>
                                            <p:strVal val="#ppt_x"/>
                                          </p:val>
                                        </p:tav>
                                        <p:tav tm="100000">
                                          <p:val>
                                            <p:strVal val="#ppt_x"/>
                                          </p:val>
                                        </p:tav>
                                      </p:tavLst>
                                    </p:anim>
                                    <p:anim calcmode="lin" valueType="num">
                                      <p:cBhvr>
                                        <p:cTn id="20" dur="500" fill="hold"/>
                                        <p:tgtEl>
                                          <p:spTgt spid="41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121"/>
                                        </p:tgtEl>
                                        <p:attrNameLst>
                                          <p:attrName>style.visibility</p:attrName>
                                        </p:attrNameLst>
                                      </p:cBhvr>
                                      <p:to>
                                        <p:strVal val="visible"/>
                                      </p:to>
                                    </p:set>
                                    <p:anim calcmode="lin" valueType="num">
                                      <p:cBhvr>
                                        <p:cTn id="23" dur="500" fill="hold"/>
                                        <p:tgtEl>
                                          <p:spTgt spid="4121"/>
                                        </p:tgtEl>
                                        <p:attrNameLst>
                                          <p:attrName>ppt_x</p:attrName>
                                        </p:attrNameLst>
                                      </p:cBhvr>
                                      <p:tavLst>
                                        <p:tav tm="0">
                                          <p:val>
                                            <p:strVal val="#ppt_x"/>
                                          </p:val>
                                        </p:tav>
                                        <p:tav tm="100000">
                                          <p:val>
                                            <p:strVal val="#ppt_x"/>
                                          </p:val>
                                        </p:tav>
                                      </p:tavLst>
                                    </p:anim>
                                    <p:anim calcmode="lin" valueType="num">
                                      <p:cBhvr>
                                        <p:cTn id="24" dur="500" fill="hold"/>
                                        <p:tgtEl>
                                          <p:spTgt spid="4121"/>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4098"/>
                                        </p:tgtEl>
                                        <p:attrNameLst>
                                          <p:attrName>style.visibility</p:attrName>
                                        </p:attrNameLst>
                                      </p:cBhvr>
                                      <p:to>
                                        <p:strVal val="visible"/>
                                      </p:to>
                                    </p:set>
                                    <p:anim calcmode="lin" valueType="num">
                                      <p:cBhvr>
                                        <p:cTn id="29" dur="500" fill="hold"/>
                                        <p:tgtEl>
                                          <p:spTgt spid="4098"/>
                                        </p:tgtEl>
                                        <p:attrNameLst>
                                          <p:attrName>ppt_w</p:attrName>
                                        </p:attrNameLst>
                                      </p:cBhvr>
                                      <p:tavLst>
                                        <p:tav tm="0">
                                          <p:val>
                                            <p:fltVal val="0"/>
                                          </p:val>
                                        </p:tav>
                                        <p:tav tm="100000">
                                          <p:val>
                                            <p:strVal val="#ppt_w"/>
                                          </p:val>
                                        </p:tav>
                                      </p:tavLst>
                                    </p:anim>
                                    <p:anim calcmode="lin" valueType="num">
                                      <p:cBhvr>
                                        <p:cTn id="30" dur="500" fill="hold"/>
                                        <p:tgtEl>
                                          <p:spTgt spid="4098"/>
                                        </p:tgtEl>
                                        <p:attrNameLst>
                                          <p:attrName>ppt_h</p:attrName>
                                        </p:attrNameLst>
                                      </p:cBhvr>
                                      <p:tavLst>
                                        <p:tav tm="0">
                                          <p:val>
                                            <p:fltVal val="0"/>
                                          </p:val>
                                        </p:tav>
                                        <p:tav tm="100000">
                                          <p:val>
                                            <p:strVal val="#ppt_h"/>
                                          </p:val>
                                        </p:tav>
                                      </p:tavLst>
                                    </p:anim>
                                    <p:animEffect filter="fade">
                                      <p:cBhvr>
                                        <p:cTn id="31" dur="500"/>
                                        <p:tgtEl>
                                          <p:spTgt spid="409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ppt_x</p:attrName>
                                        </p:attrNameLst>
                                      </p:cBhvr>
                                      <p:tavLst>
                                        <p:tav tm="0">
                                          <p:val>
                                            <p:strVal val="#ppt_x"/>
                                          </p:val>
                                        </p:tav>
                                        <p:tav tm="100000">
                                          <p:val>
                                            <p:strVal val="#ppt_x"/>
                                          </p:val>
                                        </p:tav>
                                      </p:tavLst>
                                    </p:anim>
                                    <p:anim calcmode="lin" valueType="num">
                                      <p:cBhvr>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4117"/>
                                        </p:tgtEl>
                                        <p:attrNameLst>
                                          <p:attrName>style.visibility</p:attrName>
                                        </p:attrNameLst>
                                      </p:cBhvr>
                                      <p:to>
                                        <p:strVal val="visible"/>
                                      </p:to>
                                    </p:set>
                                    <p:animEffect filter="wipe(down)">
                                      <p:cBhvr>
                                        <p:cTn id="53" dur="500"/>
                                        <p:tgtEl>
                                          <p:spTgt spid="41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4116"/>
                                        </p:tgtEl>
                                        <p:attrNameLst>
                                          <p:attrName>style.visibility</p:attrName>
                                        </p:attrNameLst>
                                      </p:cBhvr>
                                      <p:to>
                                        <p:strVal val="visible"/>
                                      </p:to>
                                    </p:set>
                                    <p:animEffect filter="wipe(down)">
                                      <p:cBhvr>
                                        <p:cTn id="56" dur="500"/>
                                        <p:tgtEl>
                                          <p:spTgt spid="411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4120"/>
                                        </p:tgtEl>
                                        <p:attrNameLst>
                                          <p:attrName>style.visibility</p:attrName>
                                        </p:attrNameLst>
                                      </p:cBhvr>
                                      <p:to>
                                        <p:strVal val="visible"/>
                                      </p:to>
                                    </p:set>
                                    <p:animEffect filter="wipe(down)">
                                      <p:cBhvr>
                                        <p:cTn id="59" dur="500"/>
                                        <p:tgtEl>
                                          <p:spTgt spid="412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115"/>
                                        </p:tgtEl>
                                        <p:attrNameLst>
                                          <p:attrName>style.visibility</p:attrName>
                                        </p:attrNameLst>
                                      </p:cBhvr>
                                      <p:to>
                                        <p:strVal val="visible"/>
                                      </p:to>
                                    </p:set>
                                    <p:animEffect filter="wipe(down)">
                                      <p:cBhvr>
                                        <p:cTn id="62" dur="500"/>
                                        <p:tgtEl>
                                          <p:spTgt spid="4115"/>
                                        </p:tgtEl>
                                      </p:cBhvr>
                                    </p:animEffect>
                                  </p:childTnLst>
                                </p:cTn>
                              </p:par>
                            </p:childTnLst>
                          </p:cTn>
                        </p:par>
                        <p:par>
                          <p:cTn id="63" fill="hold" nodeType="afterGroup">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4099"/>
                                        </p:tgtEl>
                                        <p:attrNameLst>
                                          <p:attrName>style.visibility</p:attrName>
                                        </p:attrNameLst>
                                      </p:cBhvr>
                                      <p:to>
                                        <p:strVal val="visible"/>
                                      </p:to>
                                    </p:set>
                                    <p:anim calcmode="lin" valueType="num">
                                      <p:cBhvr>
                                        <p:cTn id="66" dur="500" fill="hold"/>
                                        <p:tgtEl>
                                          <p:spTgt spid="4099"/>
                                        </p:tgtEl>
                                        <p:attrNameLst>
                                          <p:attrName>ppt_w</p:attrName>
                                        </p:attrNameLst>
                                      </p:cBhvr>
                                      <p:tavLst>
                                        <p:tav tm="0">
                                          <p:val>
                                            <p:fltVal val="0"/>
                                          </p:val>
                                        </p:tav>
                                        <p:tav tm="100000">
                                          <p:val>
                                            <p:strVal val="#ppt_w"/>
                                          </p:val>
                                        </p:tav>
                                      </p:tavLst>
                                    </p:anim>
                                    <p:anim calcmode="lin" valueType="num">
                                      <p:cBhvr>
                                        <p:cTn id="67" dur="500" fill="hold"/>
                                        <p:tgtEl>
                                          <p:spTgt spid="4099"/>
                                        </p:tgtEl>
                                        <p:attrNameLst>
                                          <p:attrName>ppt_h</p:attrName>
                                        </p:attrNameLst>
                                      </p:cBhvr>
                                      <p:tavLst>
                                        <p:tav tm="0">
                                          <p:val>
                                            <p:fltVal val="0"/>
                                          </p:val>
                                        </p:tav>
                                        <p:tav tm="100000">
                                          <p:val>
                                            <p:strVal val="#ppt_h"/>
                                          </p:val>
                                        </p:tav>
                                      </p:tavLst>
                                    </p:anim>
                                    <p:animEffect filter="fade">
                                      <p:cBhvr>
                                        <p:cTn id="68" dur="500"/>
                                        <p:tgtEl>
                                          <p:spTgt spid="4099"/>
                                        </p:tgtEl>
                                      </p:cBhvr>
                                    </p:animEffect>
                                  </p:childTnLst>
                                </p:cTn>
                              </p:par>
                            </p:childTnLst>
                          </p:cTn>
                        </p:par>
                        <p:par>
                          <p:cTn id="69" fill="hold" nodeType="afterGroup">
                            <p:stCondLst>
                              <p:cond delay="1500"/>
                            </p:stCondLst>
                            <p:childTnLst>
                              <p:par>
                                <p:cTn id="70" presetID="10" presetClass="entr" presetSubtype="0" fill="hold" grpId="0" nodeType="afterEffect">
                                  <p:stCondLst>
                                    <p:cond delay="0"/>
                                  </p:stCondLst>
                                  <p:childTnLst>
                                    <p:set>
                                      <p:cBhvr>
                                        <p:cTn id="71" dur="1" fill="hold">
                                          <p:stCondLst>
                                            <p:cond delay="0"/>
                                          </p:stCondLst>
                                        </p:cTn>
                                        <p:tgtEl>
                                          <p:spTgt spid="4100"/>
                                        </p:tgtEl>
                                        <p:attrNameLst>
                                          <p:attrName>style.visibility</p:attrName>
                                        </p:attrNameLst>
                                      </p:cBhvr>
                                      <p:to>
                                        <p:strVal val="visible"/>
                                      </p:to>
                                    </p:set>
                                    <p:anim calcmode="lin" valueType="num">
                                      <p:cBhvr>
                                        <p:cTn id="72" dur="500" fill="hold"/>
                                        <p:tgtEl>
                                          <p:spTgt spid="4100"/>
                                        </p:tgtEl>
                                        <p:attrNameLst>
                                          <p:attrName>ppt_w</p:attrName>
                                        </p:attrNameLst>
                                      </p:cBhvr>
                                      <p:tavLst>
                                        <p:tav tm="0">
                                          <p:val>
                                            <p:fltVal val="0"/>
                                          </p:val>
                                        </p:tav>
                                        <p:tav tm="100000">
                                          <p:val>
                                            <p:strVal val="#ppt_w"/>
                                          </p:val>
                                        </p:tav>
                                      </p:tavLst>
                                    </p:anim>
                                    <p:anim calcmode="lin" valueType="num">
                                      <p:cBhvr>
                                        <p:cTn id="73" dur="500" fill="hold"/>
                                        <p:tgtEl>
                                          <p:spTgt spid="4100"/>
                                        </p:tgtEl>
                                        <p:attrNameLst>
                                          <p:attrName>ppt_h</p:attrName>
                                        </p:attrNameLst>
                                      </p:cBhvr>
                                      <p:tavLst>
                                        <p:tav tm="0">
                                          <p:val>
                                            <p:fltVal val="0"/>
                                          </p:val>
                                        </p:tav>
                                        <p:tav tm="100000">
                                          <p:val>
                                            <p:strVal val="#ppt_h"/>
                                          </p:val>
                                        </p:tav>
                                      </p:tavLst>
                                    </p:anim>
                                    <p:animEffect filter="fade">
                                      <p:cBhvr>
                                        <p:cTn id="74" dur="500"/>
                                        <p:tgtEl>
                                          <p:spTgt spid="4100"/>
                                        </p:tgtEl>
                                      </p:cBhvr>
                                    </p:animEffect>
                                  </p:childTnLst>
                                </p:cTn>
                              </p:par>
                            </p:childTnLst>
                          </p:cTn>
                        </p:par>
                        <p:par>
                          <p:cTn id="75" fill="hold" nodeType="afterGroup">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4101"/>
                                        </p:tgtEl>
                                        <p:attrNameLst>
                                          <p:attrName>style.visibility</p:attrName>
                                        </p:attrNameLst>
                                      </p:cBhvr>
                                      <p:to>
                                        <p:strVal val="visible"/>
                                      </p:to>
                                    </p:set>
                                    <p:anim calcmode="lin" valueType="num">
                                      <p:cBhvr>
                                        <p:cTn id="78" dur="500" fill="hold"/>
                                        <p:tgtEl>
                                          <p:spTgt spid="4101"/>
                                        </p:tgtEl>
                                        <p:attrNameLst>
                                          <p:attrName>ppt_w</p:attrName>
                                        </p:attrNameLst>
                                      </p:cBhvr>
                                      <p:tavLst>
                                        <p:tav tm="0">
                                          <p:val>
                                            <p:fltVal val="0"/>
                                          </p:val>
                                        </p:tav>
                                        <p:tav tm="100000">
                                          <p:val>
                                            <p:strVal val="#ppt_w"/>
                                          </p:val>
                                        </p:tav>
                                      </p:tavLst>
                                    </p:anim>
                                    <p:anim calcmode="lin" valueType="num">
                                      <p:cBhvr>
                                        <p:cTn id="79" dur="500" fill="hold"/>
                                        <p:tgtEl>
                                          <p:spTgt spid="4101"/>
                                        </p:tgtEl>
                                        <p:attrNameLst>
                                          <p:attrName>ppt_h</p:attrName>
                                        </p:attrNameLst>
                                      </p:cBhvr>
                                      <p:tavLst>
                                        <p:tav tm="0">
                                          <p:val>
                                            <p:fltVal val="0"/>
                                          </p:val>
                                        </p:tav>
                                        <p:tav tm="100000">
                                          <p:val>
                                            <p:strVal val="#ppt_h"/>
                                          </p:val>
                                        </p:tav>
                                      </p:tavLst>
                                    </p:anim>
                                    <p:animEffect filter="fade">
                                      <p:cBhvr>
                                        <p:cTn id="80" dur="500"/>
                                        <p:tgtEl>
                                          <p:spTgt spid="4101"/>
                                        </p:tgtEl>
                                      </p:cBhvr>
                                    </p:animEffect>
                                  </p:childTnLst>
                                </p:cTn>
                              </p:par>
                            </p:childTnLst>
                          </p:cTn>
                        </p:par>
                        <p:par>
                          <p:cTn id="81" fill="hold" nodeType="afterGroup">
                            <p:stCondLst>
                              <p:cond delay="2500"/>
                            </p:stCondLst>
                            <p:childTnLst>
                              <p:par>
                                <p:cTn id="82" presetID="10" presetClass="entr" presetSubtype="0" fill="hold" grpId="0" nodeType="afterEffect">
                                  <p:stCondLst>
                                    <p:cond delay="0"/>
                                  </p:stCondLst>
                                  <p:childTnLst>
                                    <p:set>
                                      <p:cBhvr>
                                        <p:cTn id="83" dur="1" fill="hold">
                                          <p:stCondLst>
                                            <p:cond delay="0"/>
                                          </p:stCondLst>
                                        </p:cTn>
                                        <p:tgtEl>
                                          <p:spTgt spid="4102"/>
                                        </p:tgtEl>
                                        <p:attrNameLst>
                                          <p:attrName>style.visibility</p:attrName>
                                        </p:attrNameLst>
                                      </p:cBhvr>
                                      <p:to>
                                        <p:strVal val="visible"/>
                                      </p:to>
                                    </p:set>
                                    <p:anim calcmode="lin" valueType="num">
                                      <p:cBhvr>
                                        <p:cTn id="84" dur="500" fill="hold"/>
                                        <p:tgtEl>
                                          <p:spTgt spid="4102"/>
                                        </p:tgtEl>
                                        <p:attrNameLst>
                                          <p:attrName>ppt_w</p:attrName>
                                        </p:attrNameLst>
                                      </p:cBhvr>
                                      <p:tavLst>
                                        <p:tav tm="0">
                                          <p:val>
                                            <p:fltVal val="0"/>
                                          </p:val>
                                        </p:tav>
                                        <p:tav tm="100000">
                                          <p:val>
                                            <p:strVal val="#ppt_w"/>
                                          </p:val>
                                        </p:tav>
                                      </p:tavLst>
                                    </p:anim>
                                    <p:anim calcmode="lin" valueType="num">
                                      <p:cBhvr>
                                        <p:cTn id="85" dur="500" fill="hold"/>
                                        <p:tgtEl>
                                          <p:spTgt spid="4102"/>
                                        </p:tgtEl>
                                        <p:attrNameLst>
                                          <p:attrName>ppt_h</p:attrName>
                                        </p:attrNameLst>
                                      </p:cBhvr>
                                      <p:tavLst>
                                        <p:tav tm="0">
                                          <p:val>
                                            <p:fltVal val="0"/>
                                          </p:val>
                                        </p:tav>
                                        <p:tav tm="100000">
                                          <p:val>
                                            <p:strVal val="#ppt_h"/>
                                          </p:val>
                                        </p:tav>
                                      </p:tavLst>
                                    </p:anim>
                                    <p:animEffect filter="fade">
                                      <p:cBhvr>
                                        <p:cTn id="86" dur="500"/>
                                        <p:tgtEl>
                                          <p:spTgt spid="4102"/>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1" nodeType="clickEffect">
                                  <p:stCondLst>
                                    <p:cond delay="0"/>
                                  </p:stCondLst>
                                  <p:childTnLst>
                                    <p:set>
                                      <p:cBhvr>
                                        <p:cTn id="90" dur="1" fill="hold">
                                          <p:stCondLst>
                                            <p:cond delay="999"/>
                                          </p:stCondLst>
                                        </p:cTn>
                                        <p:tgtEl>
                                          <p:spTgt spid="4102"/>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xit" presetSubtype="1" fill="hold" grpId="1" nodeType="clickEffect">
                                  <p:stCondLst>
                                    <p:cond delay="0"/>
                                  </p:stCondLst>
                                  <p:childTnLst>
                                    <p:anim calcmode="lin" valueType="num">
                                      <p:cBhvr>
                                        <p:cTn id="94" dur="500"/>
                                        <p:tgtEl>
                                          <p:spTgt spid="4122"/>
                                        </p:tgtEl>
                                        <p:attrNameLst>
                                          <p:attrName>ppt_x</p:attrName>
                                        </p:attrNameLst>
                                      </p:cBhvr>
                                      <p:tavLst>
                                        <p:tav tm="0">
                                          <p:val>
                                            <p:strVal val="ppt_x"/>
                                          </p:val>
                                        </p:tav>
                                        <p:tav tm="100000">
                                          <p:val>
                                            <p:strVal val="ppt_x"/>
                                          </p:val>
                                        </p:tav>
                                      </p:tavLst>
                                    </p:anim>
                                    <p:anim calcmode="lin" valueType="num">
                                      <p:cBhvr>
                                        <p:cTn id="95" dur="500"/>
                                        <p:tgtEl>
                                          <p:spTgt spid="4122"/>
                                        </p:tgtEl>
                                        <p:attrNameLst>
                                          <p:attrName>ppt_y</p:attrName>
                                        </p:attrNameLst>
                                      </p:cBhvr>
                                      <p:tavLst>
                                        <p:tav tm="0">
                                          <p:val>
                                            <p:strVal val="ppt_y"/>
                                          </p:val>
                                        </p:tav>
                                        <p:tav tm="100000">
                                          <p:val>
                                            <p:strVal val="0-ppt_h/2"/>
                                          </p:val>
                                        </p:tav>
                                      </p:tavLst>
                                    </p:anim>
                                    <p:set>
                                      <p:cBhvr>
                                        <p:cTn id="96" dur="1" fill="hold">
                                          <p:stCondLst>
                                            <p:cond delay="499"/>
                                          </p:stCondLst>
                                        </p:cTn>
                                        <p:tgtEl>
                                          <p:spTgt spid="4122"/>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p:cTn id="98" dur="500"/>
                                        <p:tgtEl>
                                          <p:spTgt spid="4099"/>
                                        </p:tgtEl>
                                        <p:attrNameLst>
                                          <p:attrName>ppt_x</p:attrName>
                                        </p:attrNameLst>
                                      </p:cBhvr>
                                      <p:tavLst>
                                        <p:tav tm="0">
                                          <p:val>
                                            <p:strVal val="ppt_x"/>
                                          </p:val>
                                        </p:tav>
                                        <p:tav tm="100000">
                                          <p:val>
                                            <p:strVal val="ppt_x"/>
                                          </p:val>
                                        </p:tav>
                                      </p:tavLst>
                                    </p:anim>
                                    <p:anim calcmode="lin" valueType="num">
                                      <p:cBhvr>
                                        <p:cTn id="99" dur="500"/>
                                        <p:tgtEl>
                                          <p:spTgt spid="4099"/>
                                        </p:tgtEl>
                                        <p:attrNameLst>
                                          <p:attrName>ppt_y</p:attrName>
                                        </p:attrNameLst>
                                      </p:cBhvr>
                                      <p:tavLst>
                                        <p:tav tm="0">
                                          <p:val>
                                            <p:strVal val="ppt_y"/>
                                          </p:val>
                                        </p:tav>
                                        <p:tav tm="100000">
                                          <p:val>
                                            <p:strVal val="0-ppt_h/2"/>
                                          </p:val>
                                        </p:tav>
                                      </p:tavLst>
                                    </p:anim>
                                    <p:set>
                                      <p:cBhvr>
                                        <p:cTn id="100" dur="1" fill="hold">
                                          <p:stCondLst>
                                            <p:cond delay="499"/>
                                          </p:stCondLst>
                                        </p:cTn>
                                        <p:tgtEl>
                                          <p:spTgt spid="4099"/>
                                        </p:tgtEl>
                                        <p:attrNameLst>
                                          <p:attrName>style.visibility</p:attrName>
                                        </p:attrNameLst>
                                      </p:cBhvr>
                                      <p:to>
                                        <p:strVal val="hidden"/>
                                      </p:to>
                                    </p:set>
                                  </p:childTnLst>
                                </p:cTn>
                              </p:par>
                              <p:par>
                                <p:cTn id="101" presetID="2" presetClass="exit" presetSubtype="1" fill="hold" grpId="1" nodeType="withEffect">
                                  <p:stCondLst>
                                    <p:cond delay="0"/>
                                  </p:stCondLst>
                                  <p:childTnLst>
                                    <p:anim calcmode="lin" valueType="num">
                                      <p:cBhvr>
                                        <p:cTn id="102" dur="500"/>
                                        <p:tgtEl>
                                          <p:spTgt spid="4100"/>
                                        </p:tgtEl>
                                        <p:attrNameLst>
                                          <p:attrName>ppt_x</p:attrName>
                                        </p:attrNameLst>
                                      </p:cBhvr>
                                      <p:tavLst>
                                        <p:tav tm="0">
                                          <p:val>
                                            <p:strVal val="ppt_x"/>
                                          </p:val>
                                        </p:tav>
                                        <p:tav tm="100000">
                                          <p:val>
                                            <p:strVal val="ppt_x"/>
                                          </p:val>
                                        </p:tav>
                                      </p:tavLst>
                                    </p:anim>
                                    <p:anim calcmode="lin" valueType="num">
                                      <p:cBhvr>
                                        <p:cTn id="103" dur="500"/>
                                        <p:tgtEl>
                                          <p:spTgt spid="4100"/>
                                        </p:tgtEl>
                                        <p:attrNameLst>
                                          <p:attrName>ppt_y</p:attrName>
                                        </p:attrNameLst>
                                      </p:cBhvr>
                                      <p:tavLst>
                                        <p:tav tm="0">
                                          <p:val>
                                            <p:strVal val="ppt_y"/>
                                          </p:val>
                                        </p:tav>
                                        <p:tav tm="100000">
                                          <p:val>
                                            <p:strVal val="0-ppt_h/2"/>
                                          </p:val>
                                        </p:tav>
                                      </p:tavLst>
                                    </p:anim>
                                    <p:set>
                                      <p:cBhvr>
                                        <p:cTn id="104" dur="1" fill="hold">
                                          <p:stCondLst>
                                            <p:cond delay="499"/>
                                          </p:stCondLst>
                                        </p:cTn>
                                        <p:tgtEl>
                                          <p:spTgt spid="4100"/>
                                        </p:tgtEl>
                                        <p:attrNameLst>
                                          <p:attrName>style.visibility</p:attrName>
                                        </p:attrNameLst>
                                      </p:cBhvr>
                                      <p:to>
                                        <p:strVal val="hidden"/>
                                      </p:to>
                                    </p:set>
                                  </p:childTnLst>
                                </p:cTn>
                              </p:par>
                              <p:par>
                                <p:cTn id="105" presetID="2" presetClass="exit" presetSubtype="1" fill="hold" grpId="1" nodeType="withEffect">
                                  <p:stCondLst>
                                    <p:cond delay="0"/>
                                  </p:stCondLst>
                                  <p:childTnLst>
                                    <p:anim calcmode="lin" valueType="num">
                                      <p:cBhvr>
                                        <p:cTn id="106" dur="500"/>
                                        <p:tgtEl>
                                          <p:spTgt spid="4101"/>
                                        </p:tgtEl>
                                        <p:attrNameLst>
                                          <p:attrName>ppt_x</p:attrName>
                                        </p:attrNameLst>
                                      </p:cBhvr>
                                      <p:tavLst>
                                        <p:tav tm="0">
                                          <p:val>
                                            <p:strVal val="ppt_x"/>
                                          </p:val>
                                        </p:tav>
                                        <p:tav tm="100000">
                                          <p:val>
                                            <p:strVal val="ppt_x"/>
                                          </p:val>
                                        </p:tav>
                                      </p:tavLst>
                                    </p:anim>
                                    <p:anim calcmode="lin" valueType="num">
                                      <p:cBhvr>
                                        <p:cTn id="107" dur="500"/>
                                        <p:tgtEl>
                                          <p:spTgt spid="4101"/>
                                        </p:tgtEl>
                                        <p:attrNameLst>
                                          <p:attrName>ppt_y</p:attrName>
                                        </p:attrNameLst>
                                      </p:cBhvr>
                                      <p:tavLst>
                                        <p:tav tm="0">
                                          <p:val>
                                            <p:strVal val="ppt_y"/>
                                          </p:val>
                                        </p:tav>
                                        <p:tav tm="100000">
                                          <p:val>
                                            <p:strVal val="0-ppt_h/2"/>
                                          </p:val>
                                        </p:tav>
                                      </p:tavLst>
                                    </p:anim>
                                    <p:set>
                                      <p:cBhvr>
                                        <p:cTn id="108" dur="1" fill="hold">
                                          <p:stCondLst>
                                            <p:cond delay="499"/>
                                          </p:stCondLst>
                                        </p:cTn>
                                        <p:tgtEl>
                                          <p:spTgt spid="4101"/>
                                        </p:tgtEl>
                                        <p:attrNameLst>
                                          <p:attrName>style.visibility</p:attrName>
                                        </p:attrNameLst>
                                      </p:cBhvr>
                                      <p:to>
                                        <p:strVal val="hidden"/>
                                      </p:to>
                                    </p:set>
                                  </p:childTnLst>
                                </p:cTn>
                              </p:par>
                              <p:par>
                                <p:cTn id="109" presetID="2" presetClass="exit" presetSubtype="1" fill="hold" grpId="2" nodeType="withEffect">
                                  <p:stCondLst>
                                    <p:cond delay="0"/>
                                  </p:stCondLst>
                                  <p:childTnLst>
                                    <p:anim calcmode="lin" valueType="num">
                                      <p:cBhvr>
                                        <p:cTn id="110" dur="500"/>
                                        <p:tgtEl>
                                          <p:spTgt spid="4102"/>
                                        </p:tgtEl>
                                        <p:attrNameLst>
                                          <p:attrName>ppt_x</p:attrName>
                                        </p:attrNameLst>
                                      </p:cBhvr>
                                      <p:tavLst>
                                        <p:tav tm="0">
                                          <p:val>
                                            <p:strVal val="ppt_x"/>
                                          </p:val>
                                        </p:tav>
                                        <p:tav tm="100000">
                                          <p:val>
                                            <p:strVal val="ppt_x"/>
                                          </p:val>
                                        </p:tav>
                                      </p:tavLst>
                                    </p:anim>
                                    <p:anim calcmode="lin" valueType="num">
                                      <p:cBhvr>
                                        <p:cTn id="111" dur="500"/>
                                        <p:tgtEl>
                                          <p:spTgt spid="4102"/>
                                        </p:tgtEl>
                                        <p:attrNameLst>
                                          <p:attrName>ppt_y</p:attrName>
                                        </p:attrNameLst>
                                      </p:cBhvr>
                                      <p:tavLst>
                                        <p:tav tm="0">
                                          <p:val>
                                            <p:strVal val="ppt_y"/>
                                          </p:val>
                                        </p:tav>
                                        <p:tav tm="100000">
                                          <p:val>
                                            <p:strVal val="0-ppt_h/2"/>
                                          </p:val>
                                        </p:tav>
                                      </p:tavLst>
                                    </p:anim>
                                    <p:set>
                                      <p:cBhvr>
                                        <p:cTn id="112" dur="1" fill="hold">
                                          <p:stCondLst>
                                            <p:cond delay="499"/>
                                          </p:stCondLst>
                                        </p:cTn>
                                        <p:tgtEl>
                                          <p:spTgt spid="4102"/>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p:cTn id="114" dur="500"/>
                                        <p:tgtEl>
                                          <p:spTgt spid="4123"/>
                                        </p:tgtEl>
                                        <p:attrNameLst>
                                          <p:attrName>ppt_x</p:attrName>
                                        </p:attrNameLst>
                                      </p:cBhvr>
                                      <p:tavLst>
                                        <p:tav tm="0">
                                          <p:val>
                                            <p:strVal val="ppt_x"/>
                                          </p:val>
                                        </p:tav>
                                        <p:tav tm="100000">
                                          <p:val>
                                            <p:strVal val="ppt_x"/>
                                          </p:val>
                                        </p:tav>
                                      </p:tavLst>
                                    </p:anim>
                                    <p:anim calcmode="lin" valueType="num">
                                      <p:cBhvr>
                                        <p:cTn id="115" dur="500"/>
                                        <p:tgtEl>
                                          <p:spTgt spid="4123"/>
                                        </p:tgtEl>
                                        <p:attrNameLst>
                                          <p:attrName>ppt_y</p:attrName>
                                        </p:attrNameLst>
                                      </p:cBhvr>
                                      <p:tavLst>
                                        <p:tav tm="0">
                                          <p:val>
                                            <p:strVal val="ppt_y"/>
                                          </p:val>
                                        </p:tav>
                                        <p:tav tm="100000">
                                          <p:val>
                                            <p:strVal val="1+ppt_h/2"/>
                                          </p:val>
                                        </p:tav>
                                      </p:tavLst>
                                    </p:anim>
                                    <p:set>
                                      <p:cBhvr>
                                        <p:cTn id="116" dur="1" fill="hold">
                                          <p:stCondLst>
                                            <p:cond delay="499"/>
                                          </p:stCondLst>
                                        </p:cTn>
                                        <p:tgtEl>
                                          <p:spTgt spid="4123"/>
                                        </p:tgtEl>
                                        <p:attrNameLst>
                                          <p:attrName>style.visibility</p:attrName>
                                        </p:attrNameLst>
                                      </p:cBhvr>
                                      <p:to>
                                        <p:strVal val="hidden"/>
                                      </p:to>
                                    </p:set>
                                  </p:childTnLst>
                                </p:cTn>
                              </p:par>
                              <p:par>
                                <p:cTn id="117" presetID="2" presetClass="exit" presetSubtype="4" fill="hold" grpId="1" nodeType="withEffect">
                                  <p:stCondLst>
                                    <p:cond delay="0"/>
                                  </p:stCondLst>
                                  <p:childTnLst>
                                    <p:anim calcmode="lin" valueType="num">
                                      <p:cBhvr>
                                        <p:cTn id="118" dur="500"/>
                                        <p:tgtEl>
                                          <p:spTgt spid="4118"/>
                                        </p:tgtEl>
                                        <p:attrNameLst>
                                          <p:attrName>ppt_x</p:attrName>
                                        </p:attrNameLst>
                                      </p:cBhvr>
                                      <p:tavLst>
                                        <p:tav tm="0">
                                          <p:val>
                                            <p:strVal val="ppt_x"/>
                                          </p:val>
                                        </p:tav>
                                        <p:tav tm="100000">
                                          <p:val>
                                            <p:strVal val="ppt_x"/>
                                          </p:val>
                                        </p:tav>
                                      </p:tavLst>
                                    </p:anim>
                                    <p:anim calcmode="lin" valueType="num">
                                      <p:cBhvr>
                                        <p:cTn id="119" dur="500"/>
                                        <p:tgtEl>
                                          <p:spTgt spid="4118"/>
                                        </p:tgtEl>
                                        <p:attrNameLst>
                                          <p:attrName>ppt_y</p:attrName>
                                        </p:attrNameLst>
                                      </p:cBhvr>
                                      <p:tavLst>
                                        <p:tav tm="0">
                                          <p:val>
                                            <p:strVal val="ppt_y"/>
                                          </p:val>
                                        </p:tav>
                                        <p:tav tm="100000">
                                          <p:val>
                                            <p:strVal val="1+ppt_h/2"/>
                                          </p:val>
                                        </p:tav>
                                      </p:tavLst>
                                    </p:anim>
                                    <p:set>
                                      <p:cBhvr>
                                        <p:cTn id="120" dur="1" fill="hold">
                                          <p:stCondLst>
                                            <p:cond delay="499"/>
                                          </p:stCondLst>
                                        </p:cTn>
                                        <p:tgtEl>
                                          <p:spTgt spid="4118"/>
                                        </p:tgtEl>
                                        <p:attrNameLst>
                                          <p:attrName>style.visibility</p:attrName>
                                        </p:attrNameLst>
                                      </p:cBhvr>
                                      <p:to>
                                        <p:strVal val="hidden"/>
                                      </p:to>
                                    </p:set>
                                  </p:childTnLst>
                                </p:cTn>
                              </p:par>
                              <p:par>
                                <p:cTn id="121" presetID="2" presetClass="exit" presetSubtype="4" fill="hold" grpId="1" nodeType="withEffect">
                                  <p:stCondLst>
                                    <p:cond delay="0"/>
                                  </p:stCondLst>
                                  <p:childTnLst>
                                    <p:anim calcmode="lin" valueType="num">
                                      <p:cBhvr>
                                        <p:cTn id="122" dur="500"/>
                                        <p:tgtEl>
                                          <p:spTgt spid="4119"/>
                                        </p:tgtEl>
                                        <p:attrNameLst>
                                          <p:attrName>ppt_x</p:attrName>
                                        </p:attrNameLst>
                                      </p:cBhvr>
                                      <p:tavLst>
                                        <p:tav tm="0">
                                          <p:val>
                                            <p:strVal val="ppt_x"/>
                                          </p:val>
                                        </p:tav>
                                        <p:tav tm="100000">
                                          <p:val>
                                            <p:strVal val="ppt_x"/>
                                          </p:val>
                                        </p:tav>
                                      </p:tavLst>
                                    </p:anim>
                                    <p:anim calcmode="lin" valueType="num">
                                      <p:cBhvr>
                                        <p:cTn id="123" dur="500"/>
                                        <p:tgtEl>
                                          <p:spTgt spid="4119"/>
                                        </p:tgtEl>
                                        <p:attrNameLst>
                                          <p:attrName>ppt_y</p:attrName>
                                        </p:attrNameLst>
                                      </p:cBhvr>
                                      <p:tavLst>
                                        <p:tav tm="0">
                                          <p:val>
                                            <p:strVal val="ppt_y"/>
                                          </p:val>
                                        </p:tav>
                                        <p:tav tm="100000">
                                          <p:val>
                                            <p:strVal val="1+ppt_h/2"/>
                                          </p:val>
                                        </p:tav>
                                      </p:tavLst>
                                    </p:anim>
                                    <p:set>
                                      <p:cBhvr>
                                        <p:cTn id="124" dur="1" fill="hold">
                                          <p:stCondLst>
                                            <p:cond delay="499"/>
                                          </p:stCondLst>
                                        </p:cTn>
                                        <p:tgtEl>
                                          <p:spTgt spid="4119"/>
                                        </p:tgtEl>
                                        <p:attrNameLst>
                                          <p:attrName>style.visibility</p:attrName>
                                        </p:attrNameLst>
                                      </p:cBhvr>
                                      <p:to>
                                        <p:strVal val="hidden"/>
                                      </p:to>
                                    </p:set>
                                  </p:childTnLst>
                                </p:cTn>
                              </p:par>
                              <p:par>
                                <p:cTn id="125" presetID="2" presetClass="exit" presetSubtype="4" fill="hold" grpId="1" nodeType="withEffect">
                                  <p:stCondLst>
                                    <p:cond delay="0"/>
                                  </p:stCondLst>
                                  <p:childTnLst>
                                    <p:anim calcmode="lin" valueType="num">
                                      <p:cBhvr>
                                        <p:cTn id="126" dur="500"/>
                                        <p:tgtEl>
                                          <p:spTgt spid="4121"/>
                                        </p:tgtEl>
                                        <p:attrNameLst>
                                          <p:attrName>ppt_x</p:attrName>
                                        </p:attrNameLst>
                                      </p:cBhvr>
                                      <p:tavLst>
                                        <p:tav tm="0">
                                          <p:val>
                                            <p:strVal val="ppt_x"/>
                                          </p:val>
                                        </p:tav>
                                        <p:tav tm="100000">
                                          <p:val>
                                            <p:strVal val="ppt_x"/>
                                          </p:val>
                                        </p:tav>
                                      </p:tavLst>
                                    </p:anim>
                                    <p:anim calcmode="lin" valueType="num">
                                      <p:cBhvr>
                                        <p:cTn id="127" dur="500"/>
                                        <p:tgtEl>
                                          <p:spTgt spid="4121"/>
                                        </p:tgtEl>
                                        <p:attrNameLst>
                                          <p:attrName>ppt_y</p:attrName>
                                        </p:attrNameLst>
                                      </p:cBhvr>
                                      <p:tavLst>
                                        <p:tav tm="0">
                                          <p:val>
                                            <p:strVal val="ppt_y"/>
                                          </p:val>
                                        </p:tav>
                                        <p:tav tm="100000">
                                          <p:val>
                                            <p:strVal val="1+ppt_h/2"/>
                                          </p:val>
                                        </p:tav>
                                      </p:tavLst>
                                    </p:anim>
                                    <p:set>
                                      <p:cBhvr>
                                        <p:cTn id="128" dur="1" fill="hold">
                                          <p:stCondLst>
                                            <p:cond delay="499"/>
                                          </p:stCondLst>
                                        </p:cTn>
                                        <p:tgtEl>
                                          <p:spTgt spid="4121"/>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p:cTn id="130" dur="500"/>
                                        <p:tgtEl>
                                          <p:spTgt spid="4098"/>
                                        </p:tgtEl>
                                        <p:attrNameLst>
                                          <p:attrName>ppt_x</p:attrName>
                                        </p:attrNameLst>
                                      </p:cBhvr>
                                      <p:tavLst>
                                        <p:tav tm="0">
                                          <p:val>
                                            <p:strVal val="ppt_x"/>
                                          </p:val>
                                        </p:tav>
                                        <p:tav tm="100000">
                                          <p:val>
                                            <p:strVal val="ppt_x"/>
                                          </p:val>
                                        </p:tav>
                                      </p:tavLst>
                                    </p:anim>
                                    <p:anim calcmode="lin" valueType="num">
                                      <p:cBhvr>
                                        <p:cTn id="131" dur="500"/>
                                        <p:tgtEl>
                                          <p:spTgt spid="4098"/>
                                        </p:tgtEl>
                                        <p:attrNameLst>
                                          <p:attrName>ppt_y</p:attrName>
                                        </p:attrNameLst>
                                      </p:cBhvr>
                                      <p:tavLst>
                                        <p:tav tm="0">
                                          <p:val>
                                            <p:strVal val="ppt_y"/>
                                          </p:val>
                                        </p:tav>
                                        <p:tav tm="100000">
                                          <p:val>
                                            <p:strVal val="1+ppt_h/2"/>
                                          </p:val>
                                        </p:tav>
                                      </p:tavLst>
                                    </p:anim>
                                    <p:set>
                                      <p:cBhvr>
                                        <p:cTn id="132" dur="1" fill="hold">
                                          <p:stCondLst>
                                            <p:cond delay="499"/>
                                          </p:stCondLst>
                                        </p:cTn>
                                        <p:tgtEl>
                                          <p:spTgt spid="4098"/>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p:cTn id="134" dur="500"/>
                                        <p:tgtEl>
                                          <p:spTgt spid="2"/>
                                        </p:tgtEl>
                                        <p:attrNameLst>
                                          <p:attrName>ppt_x</p:attrName>
                                        </p:attrNameLst>
                                      </p:cBhvr>
                                      <p:tavLst>
                                        <p:tav tm="0">
                                          <p:val>
                                            <p:strVal val="ppt_x"/>
                                          </p:val>
                                        </p:tav>
                                        <p:tav tm="100000">
                                          <p:val>
                                            <p:strVal val="ppt_x"/>
                                          </p:val>
                                        </p:tav>
                                      </p:tavLst>
                                    </p:anim>
                                    <p:anim calcmode="lin" valueType="num">
                                      <p:cBhvr>
                                        <p:cTn id="135" dur="500"/>
                                        <p:tgtEl>
                                          <p:spTgt spid="2"/>
                                        </p:tgtEl>
                                        <p:attrNameLst>
                                          <p:attrName>ppt_y</p:attrName>
                                        </p:attrNameLst>
                                      </p:cBhvr>
                                      <p:tavLst>
                                        <p:tav tm="0">
                                          <p:val>
                                            <p:strVal val="ppt_y"/>
                                          </p:val>
                                        </p:tav>
                                        <p:tav tm="100000">
                                          <p:val>
                                            <p:strVal val="1+ppt_h/2"/>
                                          </p:val>
                                        </p:tav>
                                      </p:tavLst>
                                    </p:anim>
                                    <p:set>
                                      <p:cBhvr>
                                        <p:cTn id="136" dur="1" fill="hold">
                                          <p:stCondLst>
                                            <p:cond delay="499"/>
                                          </p:stCondLst>
                                        </p:cTn>
                                        <p:tgtEl>
                                          <p:spTgt spid="2"/>
                                        </p:tgtEl>
                                        <p:attrNameLst>
                                          <p:attrName>style.visibility</p:attrName>
                                        </p:attrNameLst>
                                      </p:cBhvr>
                                      <p:to>
                                        <p:strVal val="hidden"/>
                                      </p:to>
                                    </p:set>
                                  </p:childTnLst>
                                </p:cTn>
                              </p:par>
                              <p:par>
                                <p:cTn id="137" presetID="2" presetClass="exit" presetSubtype="4" fill="hold" nodeType="withEffect">
                                  <p:stCondLst>
                                    <p:cond delay="0"/>
                                  </p:stCondLst>
                                  <p:childTnLst>
                                    <p:anim calcmode="lin" valueType="num">
                                      <p:cBhvr>
                                        <p:cTn id="138" dur="500"/>
                                        <p:tgtEl>
                                          <p:spTgt spid="3"/>
                                        </p:tgtEl>
                                        <p:attrNameLst>
                                          <p:attrName>ppt_x</p:attrName>
                                        </p:attrNameLst>
                                      </p:cBhvr>
                                      <p:tavLst>
                                        <p:tav tm="0">
                                          <p:val>
                                            <p:strVal val="ppt_x"/>
                                          </p:val>
                                        </p:tav>
                                        <p:tav tm="100000">
                                          <p:val>
                                            <p:strVal val="ppt_x"/>
                                          </p:val>
                                        </p:tav>
                                      </p:tavLst>
                                    </p:anim>
                                    <p:anim calcmode="lin" valueType="num">
                                      <p:cBhvr>
                                        <p:cTn id="139" dur="500"/>
                                        <p:tgtEl>
                                          <p:spTgt spid="3"/>
                                        </p:tgtEl>
                                        <p:attrNameLst>
                                          <p:attrName>ppt_y</p:attrName>
                                        </p:attrNameLst>
                                      </p:cBhvr>
                                      <p:tavLst>
                                        <p:tav tm="0">
                                          <p:val>
                                            <p:strVal val="ppt_y"/>
                                          </p:val>
                                        </p:tav>
                                        <p:tav tm="100000">
                                          <p:val>
                                            <p:strVal val="1+ppt_h/2"/>
                                          </p:val>
                                        </p:tav>
                                      </p:tavLst>
                                    </p:anim>
                                    <p:set>
                                      <p:cBhvr>
                                        <p:cTn id="140" dur="1" fill="hold">
                                          <p:stCondLst>
                                            <p:cond delay="499"/>
                                          </p:stCondLst>
                                        </p:cTn>
                                        <p:tgtEl>
                                          <p:spTgt spid="3"/>
                                        </p:tgtEl>
                                        <p:attrNameLst>
                                          <p:attrName>style.visibility</p:attrName>
                                        </p:attrNameLst>
                                      </p:cBhvr>
                                      <p:to>
                                        <p:strVal val="hidden"/>
                                      </p:to>
                                    </p:set>
                                  </p:childTnLst>
                                </p:cTn>
                              </p:par>
                              <p:par>
                                <p:cTn id="141" presetID="2" presetClass="exit" presetSubtype="4" fill="hold" nodeType="withEffect">
                                  <p:stCondLst>
                                    <p:cond delay="0"/>
                                  </p:stCondLst>
                                  <p:childTnLst>
                                    <p:anim calcmode="lin" valueType="num">
                                      <p:cBhvr>
                                        <p:cTn id="142" dur="500"/>
                                        <p:tgtEl>
                                          <p:spTgt spid="4"/>
                                        </p:tgtEl>
                                        <p:attrNameLst>
                                          <p:attrName>ppt_x</p:attrName>
                                        </p:attrNameLst>
                                      </p:cBhvr>
                                      <p:tavLst>
                                        <p:tav tm="0">
                                          <p:val>
                                            <p:strVal val="ppt_x"/>
                                          </p:val>
                                        </p:tav>
                                        <p:tav tm="100000">
                                          <p:val>
                                            <p:strVal val="ppt_x"/>
                                          </p:val>
                                        </p:tav>
                                      </p:tavLst>
                                    </p:anim>
                                    <p:anim calcmode="lin" valueType="num">
                                      <p:cBhvr>
                                        <p:cTn id="143" dur="500"/>
                                        <p:tgtEl>
                                          <p:spTgt spid="4"/>
                                        </p:tgtEl>
                                        <p:attrNameLst>
                                          <p:attrName>ppt_y</p:attrName>
                                        </p:attrNameLst>
                                      </p:cBhvr>
                                      <p:tavLst>
                                        <p:tav tm="0">
                                          <p:val>
                                            <p:strVal val="ppt_y"/>
                                          </p:val>
                                        </p:tav>
                                        <p:tav tm="100000">
                                          <p:val>
                                            <p:strVal val="1+ppt_h/2"/>
                                          </p:val>
                                        </p:tav>
                                      </p:tavLst>
                                    </p:anim>
                                    <p:set>
                                      <p:cBhvr>
                                        <p:cTn id="144" dur="1" fill="hold">
                                          <p:stCondLst>
                                            <p:cond delay="499"/>
                                          </p:stCondLst>
                                        </p:cTn>
                                        <p:tgtEl>
                                          <p:spTgt spid="4"/>
                                        </p:tgtEl>
                                        <p:attrNameLst>
                                          <p:attrName>style.visibility</p:attrName>
                                        </p:attrNameLst>
                                      </p:cBhvr>
                                      <p:to>
                                        <p:strVal val="hidden"/>
                                      </p:to>
                                    </p:set>
                                  </p:childTnLst>
                                </p:cTn>
                              </p:par>
                              <p:par>
                                <p:cTn id="145" presetID="2" presetClass="exit" presetSubtype="4" fill="hold" nodeType="withEffect">
                                  <p:stCondLst>
                                    <p:cond delay="0"/>
                                  </p:stCondLst>
                                  <p:childTnLst>
                                    <p:anim calcmode="lin" valueType="num">
                                      <p:cBhvr>
                                        <p:cTn id="146" dur="500"/>
                                        <p:tgtEl>
                                          <p:spTgt spid="5"/>
                                        </p:tgtEl>
                                        <p:attrNameLst>
                                          <p:attrName>ppt_x</p:attrName>
                                        </p:attrNameLst>
                                      </p:cBhvr>
                                      <p:tavLst>
                                        <p:tav tm="0">
                                          <p:val>
                                            <p:strVal val="ppt_x"/>
                                          </p:val>
                                        </p:tav>
                                        <p:tav tm="100000">
                                          <p:val>
                                            <p:strVal val="ppt_x"/>
                                          </p:val>
                                        </p:tav>
                                      </p:tavLst>
                                    </p:anim>
                                    <p:anim calcmode="lin" valueType="num">
                                      <p:cBhvr>
                                        <p:cTn id="147" dur="500"/>
                                        <p:tgtEl>
                                          <p:spTgt spid="5"/>
                                        </p:tgtEl>
                                        <p:attrNameLst>
                                          <p:attrName>ppt_y</p:attrName>
                                        </p:attrNameLst>
                                      </p:cBhvr>
                                      <p:tavLst>
                                        <p:tav tm="0">
                                          <p:val>
                                            <p:strVal val="ppt_y"/>
                                          </p:val>
                                        </p:tav>
                                        <p:tav tm="100000">
                                          <p:val>
                                            <p:strVal val="1+ppt_h/2"/>
                                          </p:val>
                                        </p:tav>
                                      </p:tavLst>
                                    </p:anim>
                                    <p:set>
                                      <p:cBhvr>
                                        <p:cTn id="148" dur="1" fill="hold">
                                          <p:stCondLst>
                                            <p:cond delay="499"/>
                                          </p:stCondLst>
                                        </p:cTn>
                                        <p:tgtEl>
                                          <p:spTgt spid="5"/>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p:cTn id="150" dur="500"/>
                                        <p:tgtEl>
                                          <p:spTgt spid="4117"/>
                                        </p:tgtEl>
                                        <p:attrNameLst>
                                          <p:attrName>ppt_x</p:attrName>
                                        </p:attrNameLst>
                                      </p:cBhvr>
                                      <p:tavLst>
                                        <p:tav tm="0">
                                          <p:val>
                                            <p:strVal val="ppt_x"/>
                                          </p:val>
                                        </p:tav>
                                        <p:tav tm="100000">
                                          <p:val>
                                            <p:strVal val="ppt_x"/>
                                          </p:val>
                                        </p:tav>
                                      </p:tavLst>
                                    </p:anim>
                                    <p:anim calcmode="lin" valueType="num">
                                      <p:cBhvr>
                                        <p:cTn id="151" dur="500"/>
                                        <p:tgtEl>
                                          <p:spTgt spid="4117"/>
                                        </p:tgtEl>
                                        <p:attrNameLst>
                                          <p:attrName>ppt_y</p:attrName>
                                        </p:attrNameLst>
                                      </p:cBhvr>
                                      <p:tavLst>
                                        <p:tav tm="0">
                                          <p:val>
                                            <p:strVal val="ppt_y"/>
                                          </p:val>
                                        </p:tav>
                                        <p:tav tm="100000">
                                          <p:val>
                                            <p:strVal val="1+ppt_h/2"/>
                                          </p:val>
                                        </p:tav>
                                      </p:tavLst>
                                    </p:anim>
                                    <p:set>
                                      <p:cBhvr>
                                        <p:cTn id="152" dur="1" fill="hold">
                                          <p:stCondLst>
                                            <p:cond delay="499"/>
                                          </p:stCondLst>
                                        </p:cTn>
                                        <p:tgtEl>
                                          <p:spTgt spid="4117"/>
                                        </p:tgtEl>
                                        <p:attrNameLst>
                                          <p:attrName>style.visibility</p:attrName>
                                        </p:attrNameLst>
                                      </p:cBhvr>
                                      <p:to>
                                        <p:strVal val="hidden"/>
                                      </p:to>
                                    </p:set>
                                  </p:childTnLst>
                                </p:cTn>
                              </p:par>
                              <p:par>
                                <p:cTn id="153" presetID="2" presetClass="exit" presetSubtype="4" fill="hold" grpId="1" nodeType="withEffect">
                                  <p:stCondLst>
                                    <p:cond delay="0"/>
                                  </p:stCondLst>
                                  <p:childTnLst>
                                    <p:anim calcmode="lin" valueType="num">
                                      <p:cBhvr>
                                        <p:cTn id="154" dur="500"/>
                                        <p:tgtEl>
                                          <p:spTgt spid="4116"/>
                                        </p:tgtEl>
                                        <p:attrNameLst>
                                          <p:attrName>ppt_x</p:attrName>
                                        </p:attrNameLst>
                                      </p:cBhvr>
                                      <p:tavLst>
                                        <p:tav tm="0">
                                          <p:val>
                                            <p:strVal val="ppt_x"/>
                                          </p:val>
                                        </p:tav>
                                        <p:tav tm="100000">
                                          <p:val>
                                            <p:strVal val="ppt_x"/>
                                          </p:val>
                                        </p:tav>
                                      </p:tavLst>
                                    </p:anim>
                                    <p:anim calcmode="lin" valueType="num">
                                      <p:cBhvr>
                                        <p:cTn id="155" dur="500"/>
                                        <p:tgtEl>
                                          <p:spTgt spid="4116"/>
                                        </p:tgtEl>
                                        <p:attrNameLst>
                                          <p:attrName>ppt_y</p:attrName>
                                        </p:attrNameLst>
                                      </p:cBhvr>
                                      <p:tavLst>
                                        <p:tav tm="0">
                                          <p:val>
                                            <p:strVal val="ppt_y"/>
                                          </p:val>
                                        </p:tav>
                                        <p:tav tm="100000">
                                          <p:val>
                                            <p:strVal val="1+ppt_h/2"/>
                                          </p:val>
                                        </p:tav>
                                      </p:tavLst>
                                    </p:anim>
                                    <p:set>
                                      <p:cBhvr>
                                        <p:cTn id="156" dur="1" fill="hold">
                                          <p:stCondLst>
                                            <p:cond delay="499"/>
                                          </p:stCondLst>
                                        </p:cTn>
                                        <p:tgtEl>
                                          <p:spTgt spid="4116"/>
                                        </p:tgtEl>
                                        <p:attrNameLst>
                                          <p:attrName>style.visibility</p:attrName>
                                        </p:attrNameLst>
                                      </p:cBhvr>
                                      <p:to>
                                        <p:strVal val="hidden"/>
                                      </p:to>
                                    </p:set>
                                  </p:childTnLst>
                                </p:cTn>
                              </p:par>
                              <p:par>
                                <p:cTn id="157" presetID="2" presetClass="exit" presetSubtype="4" fill="hold" grpId="1" nodeType="withEffect">
                                  <p:stCondLst>
                                    <p:cond delay="0"/>
                                  </p:stCondLst>
                                  <p:childTnLst>
                                    <p:anim calcmode="lin" valueType="num">
                                      <p:cBhvr>
                                        <p:cTn id="158" dur="500"/>
                                        <p:tgtEl>
                                          <p:spTgt spid="4120"/>
                                        </p:tgtEl>
                                        <p:attrNameLst>
                                          <p:attrName>ppt_x</p:attrName>
                                        </p:attrNameLst>
                                      </p:cBhvr>
                                      <p:tavLst>
                                        <p:tav tm="0">
                                          <p:val>
                                            <p:strVal val="ppt_x"/>
                                          </p:val>
                                        </p:tav>
                                        <p:tav tm="100000">
                                          <p:val>
                                            <p:strVal val="ppt_x"/>
                                          </p:val>
                                        </p:tav>
                                      </p:tavLst>
                                    </p:anim>
                                    <p:anim calcmode="lin" valueType="num">
                                      <p:cBhvr>
                                        <p:cTn id="159" dur="500"/>
                                        <p:tgtEl>
                                          <p:spTgt spid="4120"/>
                                        </p:tgtEl>
                                        <p:attrNameLst>
                                          <p:attrName>ppt_y</p:attrName>
                                        </p:attrNameLst>
                                      </p:cBhvr>
                                      <p:tavLst>
                                        <p:tav tm="0">
                                          <p:val>
                                            <p:strVal val="ppt_y"/>
                                          </p:val>
                                        </p:tav>
                                        <p:tav tm="100000">
                                          <p:val>
                                            <p:strVal val="1+ppt_h/2"/>
                                          </p:val>
                                        </p:tav>
                                      </p:tavLst>
                                    </p:anim>
                                    <p:set>
                                      <p:cBhvr>
                                        <p:cTn id="160" dur="1" fill="hold">
                                          <p:stCondLst>
                                            <p:cond delay="499"/>
                                          </p:stCondLst>
                                        </p:cTn>
                                        <p:tgtEl>
                                          <p:spTgt spid="4120"/>
                                        </p:tgtEl>
                                        <p:attrNameLst>
                                          <p:attrName>style.visibility</p:attrName>
                                        </p:attrNameLst>
                                      </p:cBhvr>
                                      <p:to>
                                        <p:strVal val="hidden"/>
                                      </p:to>
                                    </p:set>
                                  </p:childTnLst>
                                </p:cTn>
                              </p:par>
                              <p:par>
                                <p:cTn id="161" presetID="2" presetClass="exit" presetSubtype="4" fill="hold" grpId="1" nodeType="withEffect">
                                  <p:stCondLst>
                                    <p:cond delay="0"/>
                                  </p:stCondLst>
                                  <p:childTnLst>
                                    <p:anim calcmode="lin" valueType="num">
                                      <p:cBhvr>
                                        <p:cTn id="162" dur="500"/>
                                        <p:tgtEl>
                                          <p:spTgt spid="4115"/>
                                        </p:tgtEl>
                                        <p:attrNameLst>
                                          <p:attrName>ppt_x</p:attrName>
                                        </p:attrNameLst>
                                      </p:cBhvr>
                                      <p:tavLst>
                                        <p:tav tm="0">
                                          <p:val>
                                            <p:strVal val="ppt_x"/>
                                          </p:val>
                                        </p:tav>
                                        <p:tav tm="100000">
                                          <p:val>
                                            <p:strVal val="ppt_x"/>
                                          </p:val>
                                        </p:tav>
                                      </p:tavLst>
                                    </p:anim>
                                    <p:anim calcmode="lin" valueType="num">
                                      <p:cBhvr>
                                        <p:cTn id="163" dur="500"/>
                                        <p:tgtEl>
                                          <p:spTgt spid="4115"/>
                                        </p:tgtEl>
                                        <p:attrNameLst>
                                          <p:attrName>ppt_y</p:attrName>
                                        </p:attrNameLst>
                                      </p:cBhvr>
                                      <p:tavLst>
                                        <p:tav tm="0">
                                          <p:val>
                                            <p:strVal val="ppt_y"/>
                                          </p:val>
                                        </p:tav>
                                        <p:tav tm="100000">
                                          <p:val>
                                            <p:strVal val="1+ppt_h/2"/>
                                          </p:val>
                                        </p:tav>
                                      </p:tavLst>
                                    </p:anim>
                                    <p:set>
                                      <p:cBhvr>
                                        <p:cTn id="164" dur="1" fill="hold">
                                          <p:stCondLst>
                                            <p:cond delay="499"/>
                                          </p:stCondLst>
                                        </p:cTn>
                                        <p:tgtEl>
                                          <p:spTgt spid="4115"/>
                                        </p:tgtEl>
                                        <p:attrNameLst>
                                          <p:attrName>style.visibility</p:attrName>
                                        </p:attrNameLst>
                                      </p:cBhvr>
                                      <p:to>
                                        <p:strVal val="hidden"/>
                                      </p:to>
                                    </p:set>
                                  </p:childTnLst>
                                </p:cTn>
                              </p:par>
                            </p:childTnLst>
                          </p:cTn>
                        </p:par>
                        <p:par>
                          <p:cTn id="165" fill="hold" nodeType="afterGroup">
                            <p:stCondLst>
                              <p:cond delay="500"/>
                            </p:stCondLst>
                            <p:childTnLst>
                              <p:par>
                                <p:cTn id="166" presetID="64" presetClass="path" presetSubtype="0" accel="50000" decel="50000" fill="hold" grpId="0" nodeType="afterEffect">
                                  <p:stCondLst>
                                    <p:cond delay="0"/>
                                  </p:stCondLst>
                                  <p:childTnLst>
                                    <p:animMotion origin="layout" path="M -2.08333E-7 4.81481E-6 L -2.08333E-7 -0.66667 " pathEditMode="relative" rAng="0" ptsTypes="AA">
                                      <p:cBhvr>
                                        <p:cTn id="167" dur="2000" fill="hold"/>
                                        <p:tgtEl>
                                          <p:spTgt spid="4124"/>
                                        </p:tgtEl>
                                        <p:attrNameLst>
                                          <p:attrName>ppt_x,ppt_y</p:attrName>
                                        </p:attrNameLst>
                                      </p:cBhvr>
                                      <p:rCtr x="0" y="-33333"/>
                                    </p:animMotion>
                                  </p:childTnLst>
                                </p:cTn>
                              </p:par>
                              <p:par>
                                <p:cTn id="168" presetID="6" presetClass="emph" presetSubtype="0" fill="hold" grpId="1" nodeType="withEffect">
                                  <p:stCondLst>
                                    <p:cond delay="0"/>
                                  </p:stCondLst>
                                  <p:childTnLst>
                                    <p:animScale>
                                      <p:cBhvr>
                                        <p:cTn id="169" dur="1000" fill="hold"/>
                                        <p:tgtEl>
                                          <p:spTgt spid="4124"/>
                                        </p:tgtEl>
                                      </p:cBhvr>
                                      <p:by x="150000" y="150000"/>
                                    </p:animScale>
                                  </p:childTnLst>
                                </p:cTn>
                              </p:par>
                            </p:childTnLst>
                          </p:cTn>
                        </p:par>
                        <p:par>
                          <p:cTn id="170" fill="hold" nodeType="afterGroup">
                            <p:stCondLst>
                              <p:cond delay="2500"/>
                            </p:stCondLst>
                            <p:childTnLst>
                              <p:par>
                                <p:cTn id="171" presetID="6" presetClass="emph" presetSubtype="0" fill="hold" grpId="2" nodeType="afterEffect">
                                  <p:stCondLst>
                                    <p:cond delay="0"/>
                                  </p:stCondLst>
                                  <p:childTnLst>
                                    <p:animScale>
                                      <p:cBhvr>
                                        <p:cTn id="172" dur="1000" fill="hold"/>
                                        <p:tgtEl>
                                          <p:spTgt spid="4124"/>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ldLvl="0" animBg="1"/>
      <p:bldP spid="4099" grpId="1" bldLvl="0" animBg="1"/>
      <p:bldP spid="4100" grpId="0" bldLvl="0" animBg="1"/>
      <p:bldP spid="4100" grpId="1" bldLvl="0" animBg="1"/>
      <p:bldP spid="4101" grpId="0" bldLvl="0" animBg="1"/>
      <p:bldP spid="4101" grpId="1" bldLvl="0" animBg="1"/>
      <p:bldP spid="4102" grpId="0" bldLvl="0" animBg="1"/>
      <p:bldP spid="4102" grpId="1" bldLvl="0" animBg="1"/>
      <p:bldP spid="4102" grpId="2" bldLvl="0" animBg="1"/>
      <p:bldP spid="4115" grpId="0" animBg="1"/>
      <p:bldP spid="4115" grpId="1" animBg="1"/>
      <p:bldP spid="4116" grpId="0" animBg="1"/>
      <p:bldP spid="4116" grpId="1" animBg="1"/>
      <p:bldP spid="4117" grpId="0" animBg="1"/>
      <p:bldP spid="4117" grpId="1" animBg="1"/>
      <p:bldP spid="4118" grpId="0" bldLvl="0"/>
      <p:bldP spid="4118" grpId="1" bldLvl="0"/>
      <p:bldP spid="4119" grpId="0" bldLvl="0"/>
      <p:bldP spid="4119" grpId="1" bldLvl="0"/>
      <p:bldP spid="4120" grpId="0" animBg="1"/>
      <p:bldP spid="4120" grpId="1" animBg="1"/>
      <p:bldP spid="4121" grpId="0" animBg="1"/>
      <p:bldP spid="4121" grpId="1" animBg="1"/>
      <p:bldP spid="4122" grpId="0" bldLvl="0" animBg="1"/>
      <p:bldP spid="4122" grpId="1" bldLvl="0" animBg="1"/>
      <p:bldP spid="4123" grpId="0" bldLvl="0" animBg="1"/>
      <p:bldP spid="4123" grpId="1" bldLvl="0" animBg="1"/>
      <p:bldP spid="4124" grpId="0" bldLvl="0" animBg="1"/>
      <p:bldP spid="4124" grpId="1" bldLvl="0" animBg="1"/>
      <p:bldP spid="4124" grpId="2"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BF15A0F-628C-49E8-B531-0923C530735D}" type="slidenum">
              <a:rPr altLang="en-US" sz="1400">
                <a:solidFill>
                  <a:srgbClr val="898989"/>
                </a:solidFill>
              </a:rPr>
              <a:pPr/>
              <a:t>20</a:t>
            </a:fld>
            <a:endParaRPr lang="zh-CN" altLang="en-US" sz="1400">
              <a:solidFill>
                <a:srgbClr val="898989"/>
              </a:solidFill>
            </a:endParaRPr>
          </a:p>
        </p:txBody>
      </p:sp>
      <p:sp>
        <p:nvSpPr>
          <p:cNvPr id="37891"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7892"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7893"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7894"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7895"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7896"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7897"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7898"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7899"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7900"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7901"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7902"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37903"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7904"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7905" name="组合 5"/>
          <p:cNvGrpSpPr>
            <a:grpSpLocks/>
          </p:cNvGrpSpPr>
          <p:nvPr/>
        </p:nvGrpSpPr>
        <p:grpSpPr bwMode="auto">
          <a:xfrm>
            <a:off x="10944225" y="368300"/>
            <a:ext cx="360363" cy="361950"/>
            <a:chOff x="0" y="0"/>
            <a:chExt cx="360000" cy="360000"/>
          </a:xfrm>
        </p:grpSpPr>
        <p:sp>
          <p:nvSpPr>
            <p:cNvPr id="38030"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031"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7906" name="组合 4"/>
          <p:cNvGrpSpPr>
            <a:grpSpLocks/>
          </p:cNvGrpSpPr>
          <p:nvPr/>
        </p:nvGrpSpPr>
        <p:grpSpPr bwMode="auto">
          <a:xfrm>
            <a:off x="11449050" y="368300"/>
            <a:ext cx="360363" cy="361950"/>
            <a:chOff x="0" y="0"/>
            <a:chExt cx="360000" cy="360000"/>
          </a:xfrm>
        </p:grpSpPr>
        <p:sp>
          <p:nvSpPr>
            <p:cNvPr id="38028"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029"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7907"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7908"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5624"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5625"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5626"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Group 2"/>
          <p:cNvGrpSpPr>
            <a:grpSpLocks/>
          </p:cNvGrpSpPr>
          <p:nvPr/>
        </p:nvGrpSpPr>
        <p:grpSpPr bwMode="auto">
          <a:xfrm>
            <a:off x="2247900" y="2057400"/>
            <a:ext cx="5111750" cy="506413"/>
            <a:chOff x="0" y="0"/>
            <a:chExt cx="4652967" cy="459490"/>
          </a:xfrm>
        </p:grpSpPr>
        <p:sp>
          <p:nvSpPr>
            <p:cNvPr id="38004" name="AutoShape 7"/>
            <p:cNvSpPr>
              <a:spLocks noChangeAspect="1" noChangeArrowheads="1" noTextEdit="1"/>
            </p:cNvSpPr>
            <p:nvPr/>
          </p:nvSpPr>
          <p:spPr bwMode="auto">
            <a:xfrm>
              <a:off x="0" y="0"/>
              <a:ext cx="4652966" cy="457532"/>
            </a:xfrm>
            <a:prstGeom prst="rect">
              <a:avLst/>
            </a:prstGeom>
            <a:noFill/>
            <a:ln w="9525">
              <a:noFill/>
              <a:miter lim="800000"/>
              <a:headEnd/>
              <a:tailEnd/>
            </a:ln>
          </p:spPr>
          <p:txBody>
            <a:bodyPr/>
            <a:lstStyle/>
            <a:p>
              <a:endParaRPr lang="zh-CN" altLang="en-US"/>
            </a:p>
          </p:txBody>
        </p:sp>
        <p:sp>
          <p:nvSpPr>
            <p:cNvPr id="38005" name="Rectangle 9"/>
            <p:cNvSpPr>
              <a:spLocks noChangeArrowheads="1"/>
            </p:cNvSpPr>
            <p:nvPr/>
          </p:nvSpPr>
          <p:spPr bwMode="auto">
            <a:xfrm>
              <a:off x="1305" y="64617"/>
              <a:ext cx="4625552"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06" name="Rectangle 10"/>
            <p:cNvSpPr>
              <a:spLocks noChangeArrowheads="1"/>
            </p:cNvSpPr>
            <p:nvPr/>
          </p:nvSpPr>
          <p:spPr bwMode="auto">
            <a:xfrm>
              <a:off x="4622291" y="0"/>
              <a:ext cx="30676" cy="459490"/>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07" name="Rectangle 11"/>
            <p:cNvSpPr>
              <a:spLocks noChangeArrowheads="1"/>
            </p:cNvSpPr>
            <p:nvPr/>
          </p:nvSpPr>
          <p:spPr bwMode="auto">
            <a:xfrm>
              <a:off x="3687650" y="0"/>
              <a:ext cx="30676"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08" name="Rectangle 12"/>
            <p:cNvSpPr>
              <a:spLocks noChangeArrowheads="1"/>
            </p:cNvSpPr>
            <p:nvPr/>
          </p:nvSpPr>
          <p:spPr bwMode="auto">
            <a:xfrm>
              <a:off x="2767370" y="0"/>
              <a:ext cx="30676"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09" name="Rectangle 13"/>
            <p:cNvSpPr>
              <a:spLocks noChangeArrowheads="1"/>
            </p:cNvSpPr>
            <p:nvPr/>
          </p:nvSpPr>
          <p:spPr bwMode="auto">
            <a:xfrm>
              <a:off x="4151707" y="0"/>
              <a:ext cx="29371"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0" name="Rectangle 14"/>
            <p:cNvSpPr>
              <a:spLocks noChangeArrowheads="1"/>
            </p:cNvSpPr>
            <p:nvPr/>
          </p:nvSpPr>
          <p:spPr bwMode="auto">
            <a:xfrm>
              <a:off x="3230120" y="0"/>
              <a:ext cx="29371"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1" name="Rectangle 15"/>
            <p:cNvSpPr>
              <a:spLocks noChangeArrowheads="1"/>
            </p:cNvSpPr>
            <p:nvPr/>
          </p:nvSpPr>
          <p:spPr bwMode="auto">
            <a:xfrm>
              <a:off x="1845131" y="0"/>
              <a:ext cx="29371"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2" name="Rectangle 16"/>
            <p:cNvSpPr>
              <a:spLocks noChangeArrowheads="1"/>
            </p:cNvSpPr>
            <p:nvPr/>
          </p:nvSpPr>
          <p:spPr bwMode="auto">
            <a:xfrm>
              <a:off x="2306576" y="0"/>
              <a:ext cx="29371"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3" name="Rectangle 17"/>
            <p:cNvSpPr>
              <a:spLocks noChangeArrowheads="1"/>
            </p:cNvSpPr>
            <p:nvPr/>
          </p:nvSpPr>
          <p:spPr bwMode="auto">
            <a:xfrm>
              <a:off x="1386296" y="0"/>
              <a:ext cx="28717"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4" name="Rectangle 18"/>
            <p:cNvSpPr>
              <a:spLocks noChangeArrowheads="1"/>
            </p:cNvSpPr>
            <p:nvPr/>
          </p:nvSpPr>
          <p:spPr bwMode="auto">
            <a:xfrm>
              <a:off x="926807" y="0"/>
              <a:ext cx="30676"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5" name="Rectangle 19"/>
            <p:cNvSpPr>
              <a:spLocks noChangeArrowheads="1"/>
            </p:cNvSpPr>
            <p:nvPr/>
          </p:nvSpPr>
          <p:spPr bwMode="auto">
            <a:xfrm>
              <a:off x="1305" y="434688"/>
              <a:ext cx="4625553"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6" name="Rectangle 20"/>
            <p:cNvSpPr>
              <a:spLocks noChangeArrowheads="1"/>
            </p:cNvSpPr>
            <p:nvPr/>
          </p:nvSpPr>
          <p:spPr bwMode="auto">
            <a:xfrm>
              <a:off x="464056" y="0"/>
              <a:ext cx="30676" cy="15272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7" name="Rectangle 21"/>
            <p:cNvSpPr>
              <a:spLocks noChangeArrowheads="1"/>
            </p:cNvSpPr>
            <p:nvPr/>
          </p:nvSpPr>
          <p:spPr bwMode="auto">
            <a:xfrm>
              <a:off x="1305" y="0"/>
              <a:ext cx="29371" cy="447089"/>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18" name="矩形 35"/>
            <p:cNvSpPr>
              <a:spLocks noChangeArrowheads="1"/>
            </p:cNvSpPr>
            <p:nvPr/>
          </p:nvSpPr>
          <p:spPr bwMode="auto">
            <a:xfrm>
              <a:off x="2814022" y="105425"/>
              <a:ext cx="401152" cy="306326"/>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8019" name="矩形 36"/>
            <p:cNvSpPr>
              <a:spLocks noChangeArrowheads="1"/>
            </p:cNvSpPr>
            <p:nvPr/>
          </p:nvSpPr>
          <p:spPr bwMode="auto">
            <a:xfrm>
              <a:off x="2354560"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0" name="矩形 37"/>
            <p:cNvSpPr>
              <a:spLocks noChangeArrowheads="1"/>
            </p:cNvSpPr>
            <p:nvPr/>
          </p:nvSpPr>
          <p:spPr bwMode="auto">
            <a:xfrm>
              <a:off x="1895918"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1" name="矩形 38"/>
            <p:cNvSpPr>
              <a:spLocks noChangeArrowheads="1"/>
            </p:cNvSpPr>
            <p:nvPr/>
          </p:nvSpPr>
          <p:spPr bwMode="auto">
            <a:xfrm>
              <a:off x="1437276"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2" name="矩形 39"/>
            <p:cNvSpPr>
              <a:spLocks noChangeArrowheads="1"/>
            </p:cNvSpPr>
            <p:nvPr/>
          </p:nvSpPr>
          <p:spPr bwMode="auto">
            <a:xfrm>
              <a:off x="978635"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3" name="矩形 40"/>
            <p:cNvSpPr>
              <a:spLocks noChangeArrowheads="1"/>
            </p:cNvSpPr>
            <p:nvPr/>
          </p:nvSpPr>
          <p:spPr bwMode="auto">
            <a:xfrm>
              <a:off x="519993"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4" name="矩形 41"/>
            <p:cNvSpPr>
              <a:spLocks noChangeArrowheads="1"/>
            </p:cNvSpPr>
            <p:nvPr/>
          </p:nvSpPr>
          <p:spPr bwMode="auto">
            <a:xfrm>
              <a:off x="61350" y="105082"/>
              <a:ext cx="402705" cy="306109"/>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25" name="矩形 42"/>
            <p:cNvSpPr>
              <a:spLocks noChangeArrowheads="1"/>
            </p:cNvSpPr>
            <p:nvPr/>
          </p:nvSpPr>
          <p:spPr bwMode="auto">
            <a:xfrm>
              <a:off x="3272766" y="105425"/>
              <a:ext cx="401152" cy="306326"/>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8026" name="矩形 43"/>
            <p:cNvSpPr>
              <a:spLocks noChangeArrowheads="1"/>
            </p:cNvSpPr>
            <p:nvPr/>
          </p:nvSpPr>
          <p:spPr bwMode="auto">
            <a:xfrm>
              <a:off x="3729523" y="105425"/>
              <a:ext cx="403137" cy="306326"/>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8027" name="矩形 44"/>
            <p:cNvSpPr>
              <a:spLocks noChangeArrowheads="1"/>
            </p:cNvSpPr>
            <p:nvPr/>
          </p:nvSpPr>
          <p:spPr bwMode="auto">
            <a:xfrm>
              <a:off x="4188266" y="105425"/>
              <a:ext cx="403139" cy="306326"/>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grpSp>
      <p:grpSp>
        <p:nvGrpSpPr>
          <p:cNvPr id="5" name="组合 127"/>
          <p:cNvGrpSpPr>
            <a:grpSpLocks/>
          </p:cNvGrpSpPr>
          <p:nvPr/>
        </p:nvGrpSpPr>
        <p:grpSpPr bwMode="auto">
          <a:xfrm>
            <a:off x="1419225" y="1890713"/>
            <a:ext cx="581025" cy="668337"/>
            <a:chOff x="0" y="0"/>
            <a:chExt cx="580971" cy="669331"/>
          </a:xfrm>
        </p:grpSpPr>
        <p:sp>
          <p:nvSpPr>
            <p:cNvPr id="37998" name="Oval 37"/>
            <p:cNvSpPr>
              <a:spLocks noChangeArrowheads="1"/>
            </p:cNvSpPr>
            <p:nvPr/>
          </p:nvSpPr>
          <p:spPr bwMode="auto">
            <a:xfrm flipH="1">
              <a:off x="82734" y="0"/>
              <a:ext cx="112746" cy="116881"/>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9" name="Freeform 38"/>
            <p:cNvSpPr>
              <a:spLocks noChangeArrowheads="1"/>
            </p:cNvSpPr>
            <p:nvPr/>
          </p:nvSpPr>
          <p:spPr bwMode="auto">
            <a:xfrm flipH="1">
              <a:off x="47856" y="126971"/>
              <a:ext cx="13789" cy="1"/>
            </a:xfrm>
            <a:custGeom>
              <a:avLst/>
              <a:gdLst>
                <a:gd name="T0" fmla="*/ 0 w 7"/>
                <a:gd name="T1" fmla="*/ 0 h 1"/>
                <a:gd name="T2" fmla="*/ 27162360 w 7"/>
                <a:gd name="T3" fmla="*/ 0 h 1"/>
                <a:gd name="T4" fmla="*/ 0 w 7"/>
                <a:gd name="T5" fmla="*/ 0 h 1"/>
                <a:gd name="T6" fmla="*/ 0 60000 65536"/>
                <a:gd name="T7" fmla="*/ 0 60000 65536"/>
                <a:gd name="T8" fmla="*/ 0 60000 65536"/>
              </a:gdLst>
              <a:ahLst/>
              <a:cxnLst>
                <a:cxn ang="T6">
                  <a:pos x="T0" y="T1"/>
                </a:cxn>
                <a:cxn ang="T7">
                  <a:pos x="T2" y="T3"/>
                </a:cxn>
                <a:cxn ang="T8">
                  <a:pos x="T4" y="T5"/>
                </a:cxn>
              </a:cxnLst>
              <a:rect l="0" t="0" r="r" b="b"/>
              <a:pathLst>
                <a:path w="7" h="1">
                  <a:moveTo>
                    <a:pt x="0" y="0"/>
                  </a:moveTo>
                  <a:cubicBezTo>
                    <a:pt x="7" y="0"/>
                    <a:pt x="7" y="0"/>
                    <a:pt x="7" y="0"/>
                  </a:cubicBezTo>
                  <a:cubicBezTo>
                    <a:pt x="3" y="0"/>
                    <a:pt x="1" y="0"/>
                    <a:pt x="0" y="0"/>
                  </a:cubicBezTo>
                  <a:close/>
                </a:path>
              </a:pathLst>
            </a:custGeom>
            <a:solidFill>
              <a:srgbClr val="009999"/>
            </a:solidFill>
            <a:ln w="9525">
              <a:noFill/>
              <a:round/>
              <a:headEnd/>
              <a:tailEnd/>
            </a:ln>
          </p:spPr>
          <p:txBody>
            <a:bodyPr/>
            <a:lstStyle/>
            <a:p>
              <a:endParaRPr lang="zh-CN" altLang="en-US"/>
            </a:p>
          </p:txBody>
        </p:sp>
        <p:sp>
          <p:nvSpPr>
            <p:cNvPr id="38000" name="Freeform 39"/>
            <p:cNvSpPr>
              <a:spLocks noChangeArrowheads="1"/>
            </p:cNvSpPr>
            <p:nvPr/>
          </p:nvSpPr>
          <p:spPr bwMode="auto">
            <a:xfrm flipH="1">
              <a:off x="0" y="126971"/>
              <a:ext cx="279837" cy="542360"/>
            </a:xfrm>
            <a:custGeom>
              <a:avLst/>
              <a:gdLst>
                <a:gd name="T0" fmla="*/ 525340300 w 146"/>
                <a:gd name="T1" fmla="*/ 43414627 h 273"/>
                <a:gd name="T2" fmla="*/ 470235411 w 146"/>
                <a:gd name="T3" fmla="*/ 3947507 h 273"/>
                <a:gd name="T4" fmla="*/ 444519158 w 146"/>
                <a:gd name="T5" fmla="*/ 0 h 273"/>
                <a:gd name="T6" fmla="*/ 426149584 w 146"/>
                <a:gd name="T7" fmla="*/ 0 h 273"/>
                <a:gd name="T8" fmla="*/ 426149584 w 146"/>
                <a:gd name="T9" fmla="*/ 0 h 273"/>
                <a:gd name="T10" fmla="*/ 396760949 w 146"/>
                <a:gd name="T11" fmla="*/ 0 h 273"/>
                <a:gd name="T12" fmla="*/ 110211694 w 146"/>
                <a:gd name="T13" fmla="*/ 0 h 273"/>
                <a:gd name="T14" fmla="*/ 106537396 w 146"/>
                <a:gd name="T15" fmla="*/ 0 h 273"/>
                <a:gd name="T16" fmla="*/ 106537396 w 146"/>
                <a:gd name="T17" fmla="*/ 0 h 273"/>
                <a:gd name="T18" fmla="*/ 106537396 w 146"/>
                <a:gd name="T19" fmla="*/ 0 h 273"/>
                <a:gd name="T20" fmla="*/ 69800165 w 146"/>
                <a:gd name="T21" fmla="*/ 3947507 h 273"/>
                <a:gd name="T22" fmla="*/ 0 w 146"/>
                <a:gd name="T23" fmla="*/ 86831240 h 273"/>
                <a:gd name="T24" fmla="*/ 0 w 146"/>
                <a:gd name="T25" fmla="*/ 86831240 h 273"/>
                <a:gd name="T26" fmla="*/ 0 w 146"/>
                <a:gd name="T27" fmla="*/ 86831240 h 273"/>
                <a:gd name="T28" fmla="*/ 0 w 146"/>
                <a:gd name="T29" fmla="*/ 438099733 h 273"/>
                <a:gd name="T30" fmla="*/ 51432507 w 146"/>
                <a:gd name="T31" fmla="*/ 489409373 h 273"/>
                <a:gd name="T32" fmla="*/ 99190716 w 146"/>
                <a:gd name="T33" fmla="*/ 438099733 h 273"/>
                <a:gd name="T34" fmla="*/ 99190716 w 146"/>
                <a:gd name="T35" fmla="*/ 106564800 h 273"/>
                <a:gd name="T36" fmla="*/ 110211694 w 146"/>
                <a:gd name="T37" fmla="*/ 106564800 h 273"/>
                <a:gd name="T38" fmla="*/ 110211694 w 146"/>
                <a:gd name="T39" fmla="*/ 540717027 h 273"/>
                <a:gd name="T40" fmla="*/ 110211694 w 146"/>
                <a:gd name="T41" fmla="*/ 540717027 h 273"/>
                <a:gd name="T42" fmla="*/ 110211694 w 146"/>
                <a:gd name="T43" fmla="*/ 544664533 h 273"/>
                <a:gd name="T44" fmla="*/ 110211694 w 146"/>
                <a:gd name="T45" fmla="*/ 1010392840 h 273"/>
                <a:gd name="T46" fmla="*/ 172665179 w 146"/>
                <a:gd name="T47" fmla="*/ 1077488533 h 273"/>
                <a:gd name="T48" fmla="*/ 235116747 w 146"/>
                <a:gd name="T49" fmla="*/ 1010392840 h 273"/>
                <a:gd name="T50" fmla="*/ 235116747 w 146"/>
                <a:gd name="T51" fmla="*/ 544664533 h 273"/>
                <a:gd name="T52" fmla="*/ 235116747 w 146"/>
                <a:gd name="T53" fmla="*/ 540717027 h 273"/>
                <a:gd name="T54" fmla="*/ 235116747 w 146"/>
                <a:gd name="T55" fmla="*/ 540717027 h 273"/>
                <a:gd name="T56" fmla="*/ 235116747 w 146"/>
                <a:gd name="T57" fmla="*/ 540717027 h 273"/>
                <a:gd name="T58" fmla="*/ 268181597 w 146"/>
                <a:gd name="T59" fmla="*/ 501249907 h 273"/>
                <a:gd name="T60" fmla="*/ 301244531 w 146"/>
                <a:gd name="T61" fmla="*/ 540717027 h 273"/>
                <a:gd name="T62" fmla="*/ 301244531 w 146"/>
                <a:gd name="T63" fmla="*/ 540717027 h 273"/>
                <a:gd name="T64" fmla="*/ 301244531 w 146"/>
                <a:gd name="T65" fmla="*/ 540717027 h 273"/>
                <a:gd name="T66" fmla="*/ 301244531 w 146"/>
                <a:gd name="T67" fmla="*/ 544664533 h 273"/>
                <a:gd name="T68" fmla="*/ 301244531 w 146"/>
                <a:gd name="T69" fmla="*/ 1010392840 h 273"/>
                <a:gd name="T70" fmla="*/ 363696099 w 146"/>
                <a:gd name="T71" fmla="*/ 1077488533 h 273"/>
                <a:gd name="T72" fmla="*/ 426149584 w 146"/>
                <a:gd name="T73" fmla="*/ 1010392840 h 273"/>
                <a:gd name="T74" fmla="*/ 426149584 w 146"/>
                <a:gd name="T75" fmla="*/ 544664533 h 273"/>
                <a:gd name="T76" fmla="*/ 426149584 w 146"/>
                <a:gd name="T77" fmla="*/ 540717027 h 273"/>
                <a:gd name="T78" fmla="*/ 426149584 w 146"/>
                <a:gd name="T79" fmla="*/ 540717027 h 273"/>
                <a:gd name="T80" fmla="*/ 426149584 w 146"/>
                <a:gd name="T81" fmla="*/ 106564800 h 273"/>
                <a:gd name="T82" fmla="*/ 437170562 w 146"/>
                <a:gd name="T83" fmla="*/ 106564800 h 273"/>
                <a:gd name="T84" fmla="*/ 437170562 w 146"/>
                <a:gd name="T85" fmla="*/ 438099733 h 273"/>
                <a:gd name="T86" fmla="*/ 484928771 w 146"/>
                <a:gd name="T87" fmla="*/ 489409373 h 273"/>
                <a:gd name="T88" fmla="*/ 536361278 w 146"/>
                <a:gd name="T89" fmla="*/ 438099733 h 273"/>
                <a:gd name="T90" fmla="*/ 536361278 w 146"/>
                <a:gd name="T91" fmla="*/ 86831240 h 273"/>
                <a:gd name="T92" fmla="*/ 525340300 w 146"/>
                <a:gd name="T93" fmla="*/ 43414627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9999"/>
            </a:solidFill>
            <a:ln w="9525">
              <a:noFill/>
              <a:round/>
              <a:headEnd/>
              <a:tailEnd/>
            </a:ln>
          </p:spPr>
          <p:txBody>
            <a:bodyPr/>
            <a:lstStyle/>
            <a:p>
              <a:endParaRPr lang="zh-CN" altLang="en-US"/>
            </a:p>
          </p:txBody>
        </p:sp>
        <p:sp>
          <p:nvSpPr>
            <p:cNvPr id="38001" name="Oval 37"/>
            <p:cNvSpPr>
              <a:spLocks noChangeArrowheads="1"/>
            </p:cNvSpPr>
            <p:nvPr/>
          </p:nvSpPr>
          <p:spPr bwMode="auto">
            <a:xfrm flipH="1">
              <a:off x="388452" y="0"/>
              <a:ext cx="110124" cy="116881"/>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8002" name="Freeform 38"/>
            <p:cNvSpPr>
              <a:spLocks noChangeArrowheads="1"/>
            </p:cNvSpPr>
            <p:nvPr/>
          </p:nvSpPr>
          <p:spPr bwMode="auto">
            <a:xfrm flipH="1">
              <a:off x="354385" y="126971"/>
              <a:ext cx="13468" cy="1"/>
            </a:xfrm>
            <a:custGeom>
              <a:avLst/>
              <a:gdLst>
                <a:gd name="T0" fmla="*/ 0 w 7"/>
                <a:gd name="T1" fmla="*/ 0 h 1"/>
                <a:gd name="T2" fmla="*/ 25912432 w 7"/>
                <a:gd name="T3" fmla="*/ 0 h 1"/>
                <a:gd name="T4" fmla="*/ 0 w 7"/>
                <a:gd name="T5" fmla="*/ 0 h 1"/>
                <a:gd name="T6" fmla="*/ 0 60000 65536"/>
                <a:gd name="T7" fmla="*/ 0 60000 65536"/>
                <a:gd name="T8" fmla="*/ 0 60000 65536"/>
              </a:gdLst>
              <a:ahLst/>
              <a:cxnLst>
                <a:cxn ang="T6">
                  <a:pos x="T0" y="T1"/>
                </a:cxn>
                <a:cxn ang="T7">
                  <a:pos x="T2" y="T3"/>
                </a:cxn>
                <a:cxn ang="T8">
                  <a:pos x="T4" y="T5"/>
                </a:cxn>
              </a:cxnLst>
              <a:rect l="0" t="0" r="r" b="b"/>
              <a:pathLst>
                <a:path w="7" h="1">
                  <a:moveTo>
                    <a:pt x="0" y="0"/>
                  </a:moveTo>
                  <a:cubicBezTo>
                    <a:pt x="7" y="0"/>
                    <a:pt x="7" y="0"/>
                    <a:pt x="7" y="0"/>
                  </a:cubicBezTo>
                  <a:cubicBezTo>
                    <a:pt x="3" y="0"/>
                    <a:pt x="1" y="0"/>
                    <a:pt x="0" y="0"/>
                  </a:cubicBezTo>
                  <a:close/>
                </a:path>
              </a:pathLst>
            </a:custGeom>
            <a:solidFill>
              <a:srgbClr val="009999"/>
            </a:solidFill>
            <a:ln w="9525">
              <a:noFill/>
              <a:round/>
              <a:headEnd/>
              <a:tailEnd/>
            </a:ln>
          </p:spPr>
          <p:txBody>
            <a:bodyPr/>
            <a:lstStyle/>
            <a:p>
              <a:endParaRPr lang="zh-CN" altLang="en-US"/>
            </a:p>
          </p:txBody>
        </p:sp>
        <p:sp>
          <p:nvSpPr>
            <p:cNvPr id="38003" name="Freeform 39"/>
            <p:cNvSpPr>
              <a:spLocks noChangeArrowheads="1"/>
            </p:cNvSpPr>
            <p:nvPr/>
          </p:nvSpPr>
          <p:spPr bwMode="auto">
            <a:xfrm flipH="1">
              <a:off x="307642" y="126971"/>
              <a:ext cx="273329" cy="542360"/>
            </a:xfrm>
            <a:custGeom>
              <a:avLst/>
              <a:gdLst>
                <a:gd name="T0" fmla="*/ 501189908 w 146"/>
                <a:gd name="T1" fmla="*/ 43414627 h 273"/>
                <a:gd name="T2" fmla="*/ 448617134 w 146"/>
                <a:gd name="T3" fmla="*/ 3947507 h 273"/>
                <a:gd name="T4" fmla="*/ 424083048 w 146"/>
                <a:gd name="T5" fmla="*/ 0 h 273"/>
                <a:gd name="T6" fmla="*/ 406560038 w 146"/>
                <a:gd name="T7" fmla="*/ 0 h 273"/>
                <a:gd name="T8" fmla="*/ 406560038 w 146"/>
                <a:gd name="T9" fmla="*/ 0 h 273"/>
                <a:gd name="T10" fmla="*/ 378521351 w 146"/>
                <a:gd name="T11" fmla="*/ 0 h 273"/>
                <a:gd name="T12" fmla="*/ 105143676 w 146"/>
                <a:gd name="T13" fmla="*/ 0 h 273"/>
                <a:gd name="T14" fmla="*/ 101639074 w 146"/>
                <a:gd name="T15" fmla="*/ 0 h 273"/>
                <a:gd name="T16" fmla="*/ 101639074 w 146"/>
                <a:gd name="T17" fmla="*/ 0 h 273"/>
                <a:gd name="T18" fmla="*/ 101639074 w 146"/>
                <a:gd name="T19" fmla="*/ 0 h 273"/>
                <a:gd name="T20" fmla="*/ 66591182 w 146"/>
                <a:gd name="T21" fmla="*/ 3947507 h 273"/>
                <a:gd name="T22" fmla="*/ 0 w 146"/>
                <a:gd name="T23" fmla="*/ 86831240 h 273"/>
                <a:gd name="T24" fmla="*/ 0 w 146"/>
                <a:gd name="T25" fmla="*/ 86831240 h 273"/>
                <a:gd name="T26" fmla="*/ 0 w 146"/>
                <a:gd name="T27" fmla="*/ 86831240 h 273"/>
                <a:gd name="T28" fmla="*/ 0 w 146"/>
                <a:gd name="T29" fmla="*/ 438099733 h 273"/>
                <a:gd name="T30" fmla="*/ 49068172 w 146"/>
                <a:gd name="T31" fmla="*/ 489409373 h 273"/>
                <a:gd name="T32" fmla="*/ 94629870 w 146"/>
                <a:gd name="T33" fmla="*/ 438099733 h 273"/>
                <a:gd name="T34" fmla="*/ 94629870 w 146"/>
                <a:gd name="T35" fmla="*/ 106564800 h 273"/>
                <a:gd name="T36" fmla="*/ 105143676 w 146"/>
                <a:gd name="T37" fmla="*/ 106564800 h 273"/>
                <a:gd name="T38" fmla="*/ 105143676 w 146"/>
                <a:gd name="T39" fmla="*/ 540717027 h 273"/>
                <a:gd name="T40" fmla="*/ 105143676 w 146"/>
                <a:gd name="T41" fmla="*/ 540717027 h 273"/>
                <a:gd name="T42" fmla="*/ 105143676 w 146"/>
                <a:gd name="T43" fmla="*/ 544664533 h 273"/>
                <a:gd name="T44" fmla="*/ 105143676 w 146"/>
                <a:gd name="T45" fmla="*/ 1010392840 h 273"/>
                <a:gd name="T46" fmla="*/ 164725653 w 146"/>
                <a:gd name="T47" fmla="*/ 1077488533 h 273"/>
                <a:gd name="T48" fmla="*/ 224307631 w 146"/>
                <a:gd name="T49" fmla="*/ 1010392840 h 273"/>
                <a:gd name="T50" fmla="*/ 224307631 w 146"/>
                <a:gd name="T51" fmla="*/ 544664533 h 273"/>
                <a:gd name="T52" fmla="*/ 224307631 w 146"/>
                <a:gd name="T53" fmla="*/ 540717027 h 273"/>
                <a:gd name="T54" fmla="*/ 224307631 w 146"/>
                <a:gd name="T55" fmla="*/ 540717027 h 273"/>
                <a:gd name="T56" fmla="*/ 224307631 w 146"/>
                <a:gd name="T57" fmla="*/ 540717027 h 273"/>
                <a:gd name="T58" fmla="*/ 255852793 w 146"/>
                <a:gd name="T59" fmla="*/ 501249907 h 273"/>
                <a:gd name="T60" fmla="*/ 287396083 w 146"/>
                <a:gd name="T61" fmla="*/ 540717027 h 273"/>
                <a:gd name="T62" fmla="*/ 287396083 w 146"/>
                <a:gd name="T63" fmla="*/ 540717027 h 273"/>
                <a:gd name="T64" fmla="*/ 287396083 w 146"/>
                <a:gd name="T65" fmla="*/ 540717027 h 273"/>
                <a:gd name="T66" fmla="*/ 287396083 w 146"/>
                <a:gd name="T67" fmla="*/ 544664533 h 273"/>
                <a:gd name="T68" fmla="*/ 287396083 w 146"/>
                <a:gd name="T69" fmla="*/ 1010392840 h 273"/>
                <a:gd name="T70" fmla="*/ 346978061 w 146"/>
                <a:gd name="T71" fmla="*/ 1077488533 h 273"/>
                <a:gd name="T72" fmla="*/ 406560038 w 146"/>
                <a:gd name="T73" fmla="*/ 1010392840 h 273"/>
                <a:gd name="T74" fmla="*/ 406560038 w 146"/>
                <a:gd name="T75" fmla="*/ 544664533 h 273"/>
                <a:gd name="T76" fmla="*/ 406560038 w 146"/>
                <a:gd name="T77" fmla="*/ 540717027 h 273"/>
                <a:gd name="T78" fmla="*/ 406560038 w 146"/>
                <a:gd name="T79" fmla="*/ 540717027 h 273"/>
                <a:gd name="T80" fmla="*/ 406560038 w 146"/>
                <a:gd name="T81" fmla="*/ 106564800 h 273"/>
                <a:gd name="T82" fmla="*/ 417073844 w 146"/>
                <a:gd name="T83" fmla="*/ 106564800 h 273"/>
                <a:gd name="T84" fmla="*/ 417073844 w 146"/>
                <a:gd name="T85" fmla="*/ 438099733 h 273"/>
                <a:gd name="T86" fmla="*/ 462635542 w 146"/>
                <a:gd name="T87" fmla="*/ 489409373 h 273"/>
                <a:gd name="T88" fmla="*/ 511703714 w 146"/>
                <a:gd name="T89" fmla="*/ 438099733 h 273"/>
                <a:gd name="T90" fmla="*/ 511703714 w 146"/>
                <a:gd name="T91" fmla="*/ 86831240 h 273"/>
                <a:gd name="T92" fmla="*/ 501189908 w 146"/>
                <a:gd name="T93" fmla="*/ 43414627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9999"/>
            </a:solidFill>
            <a:ln w="9525">
              <a:noFill/>
              <a:round/>
              <a:headEnd/>
              <a:tailEnd/>
            </a:ln>
          </p:spPr>
          <p:txBody>
            <a:bodyPr/>
            <a:lstStyle/>
            <a:p>
              <a:endParaRPr lang="zh-CN" altLang="en-US"/>
            </a:p>
          </p:txBody>
        </p:sp>
      </p:grpSp>
      <p:grpSp>
        <p:nvGrpSpPr>
          <p:cNvPr id="6" name="Group 37"/>
          <p:cNvGrpSpPr>
            <a:grpSpLocks/>
          </p:cNvGrpSpPr>
          <p:nvPr/>
        </p:nvGrpSpPr>
        <p:grpSpPr bwMode="auto">
          <a:xfrm>
            <a:off x="2247900" y="3314700"/>
            <a:ext cx="5111750" cy="506413"/>
            <a:chOff x="0" y="0"/>
            <a:chExt cx="4652970" cy="459488"/>
          </a:xfrm>
        </p:grpSpPr>
        <p:sp>
          <p:nvSpPr>
            <p:cNvPr id="37974" name="AutoShape 7"/>
            <p:cNvSpPr>
              <a:spLocks noChangeAspect="1" noChangeArrowheads="1" noTextEdit="1"/>
            </p:cNvSpPr>
            <p:nvPr/>
          </p:nvSpPr>
          <p:spPr bwMode="auto">
            <a:xfrm>
              <a:off x="0" y="0"/>
              <a:ext cx="4652970" cy="457530"/>
            </a:xfrm>
            <a:prstGeom prst="rect">
              <a:avLst/>
            </a:prstGeom>
            <a:noFill/>
            <a:ln w="9525">
              <a:noFill/>
              <a:miter lim="800000"/>
              <a:headEnd/>
              <a:tailEnd/>
            </a:ln>
          </p:spPr>
          <p:txBody>
            <a:bodyPr/>
            <a:lstStyle/>
            <a:p>
              <a:endParaRPr lang="zh-CN" altLang="en-US"/>
            </a:p>
          </p:txBody>
        </p:sp>
        <p:sp>
          <p:nvSpPr>
            <p:cNvPr id="37975" name="Rectangle 9"/>
            <p:cNvSpPr>
              <a:spLocks noChangeArrowheads="1"/>
            </p:cNvSpPr>
            <p:nvPr/>
          </p:nvSpPr>
          <p:spPr bwMode="auto">
            <a:xfrm>
              <a:off x="1305" y="64616"/>
              <a:ext cx="4625557"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76" name="Rectangle 10"/>
            <p:cNvSpPr>
              <a:spLocks noChangeArrowheads="1"/>
            </p:cNvSpPr>
            <p:nvPr/>
          </p:nvSpPr>
          <p:spPr bwMode="auto">
            <a:xfrm>
              <a:off x="4622294" y="0"/>
              <a:ext cx="30676" cy="45948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77" name="Rectangle 11"/>
            <p:cNvSpPr>
              <a:spLocks noChangeArrowheads="1"/>
            </p:cNvSpPr>
            <p:nvPr/>
          </p:nvSpPr>
          <p:spPr bwMode="auto">
            <a:xfrm>
              <a:off x="3687653"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78" name="Rectangle 12"/>
            <p:cNvSpPr>
              <a:spLocks noChangeArrowheads="1"/>
            </p:cNvSpPr>
            <p:nvPr/>
          </p:nvSpPr>
          <p:spPr bwMode="auto">
            <a:xfrm>
              <a:off x="2767372"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79" name="Rectangle 13"/>
            <p:cNvSpPr>
              <a:spLocks noChangeArrowheads="1"/>
            </p:cNvSpPr>
            <p:nvPr/>
          </p:nvSpPr>
          <p:spPr bwMode="auto">
            <a:xfrm>
              <a:off x="4151710"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0" name="Rectangle 14"/>
            <p:cNvSpPr>
              <a:spLocks noChangeArrowheads="1"/>
            </p:cNvSpPr>
            <p:nvPr/>
          </p:nvSpPr>
          <p:spPr bwMode="auto">
            <a:xfrm>
              <a:off x="3230123"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1" name="Rectangle 15"/>
            <p:cNvSpPr>
              <a:spLocks noChangeArrowheads="1"/>
            </p:cNvSpPr>
            <p:nvPr/>
          </p:nvSpPr>
          <p:spPr bwMode="auto">
            <a:xfrm>
              <a:off x="1845132"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2" name="Rectangle 16"/>
            <p:cNvSpPr>
              <a:spLocks noChangeArrowheads="1"/>
            </p:cNvSpPr>
            <p:nvPr/>
          </p:nvSpPr>
          <p:spPr bwMode="auto">
            <a:xfrm>
              <a:off x="2306578"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3" name="Rectangle 17"/>
            <p:cNvSpPr>
              <a:spLocks noChangeArrowheads="1"/>
            </p:cNvSpPr>
            <p:nvPr/>
          </p:nvSpPr>
          <p:spPr bwMode="auto">
            <a:xfrm>
              <a:off x="1386297" y="0"/>
              <a:ext cx="28718"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4" name="Rectangle 18"/>
            <p:cNvSpPr>
              <a:spLocks noChangeArrowheads="1"/>
            </p:cNvSpPr>
            <p:nvPr/>
          </p:nvSpPr>
          <p:spPr bwMode="auto">
            <a:xfrm>
              <a:off x="926808"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5" name="Rectangle 19"/>
            <p:cNvSpPr>
              <a:spLocks noChangeArrowheads="1"/>
            </p:cNvSpPr>
            <p:nvPr/>
          </p:nvSpPr>
          <p:spPr bwMode="auto">
            <a:xfrm>
              <a:off x="1305" y="434686"/>
              <a:ext cx="4625557"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6" name="Rectangle 20"/>
            <p:cNvSpPr>
              <a:spLocks noChangeArrowheads="1"/>
            </p:cNvSpPr>
            <p:nvPr/>
          </p:nvSpPr>
          <p:spPr bwMode="auto">
            <a:xfrm>
              <a:off x="464057"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7" name="Rectangle 21"/>
            <p:cNvSpPr>
              <a:spLocks noChangeArrowheads="1"/>
            </p:cNvSpPr>
            <p:nvPr/>
          </p:nvSpPr>
          <p:spPr bwMode="auto">
            <a:xfrm>
              <a:off x="1305" y="0"/>
              <a:ext cx="29371" cy="447087"/>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8" name="矩形 73"/>
            <p:cNvSpPr>
              <a:spLocks noChangeArrowheads="1"/>
            </p:cNvSpPr>
            <p:nvPr/>
          </p:nvSpPr>
          <p:spPr bwMode="auto">
            <a:xfrm>
              <a:off x="2813204"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89" name="矩形 74"/>
            <p:cNvSpPr>
              <a:spLocks noChangeArrowheads="1"/>
            </p:cNvSpPr>
            <p:nvPr/>
          </p:nvSpPr>
          <p:spPr bwMode="auto">
            <a:xfrm>
              <a:off x="2354562"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0" name="矩形 75"/>
            <p:cNvSpPr>
              <a:spLocks noChangeArrowheads="1"/>
            </p:cNvSpPr>
            <p:nvPr/>
          </p:nvSpPr>
          <p:spPr bwMode="auto">
            <a:xfrm>
              <a:off x="1895920"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1" name="矩形 76"/>
            <p:cNvSpPr>
              <a:spLocks noChangeArrowheads="1"/>
            </p:cNvSpPr>
            <p:nvPr/>
          </p:nvSpPr>
          <p:spPr bwMode="auto">
            <a:xfrm>
              <a:off x="1437278"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2" name="矩形 77"/>
            <p:cNvSpPr>
              <a:spLocks noChangeArrowheads="1"/>
            </p:cNvSpPr>
            <p:nvPr/>
          </p:nvSpPr>
          <p:spPr bwMode="auto">
            <a:xfrm>
              <a:off x="978636"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3" name="矩形 78"/>
            <p:cNvSpPr>
              <a:spLocks noChangeArrowheads="1"/>
            </p:cNvSpPr>
            <p:nvPr/>
          </p:nvSpPr>
          <p:spPr bwMode="auto">
            <a:xfrm>
              <a:off x="519994"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4" name="矩形 79"/>
            <p:cNvSpPr>
              <a:spLocks noChangeArrowheads="1"/>
            </p:cNvSpPr>
            <p:nvPr/>
          </p:nvSpPr>
          <p:spPr bwMode="auto">
            <a:xfrm>
              <a:off x="61352"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5" name="矩形 80"/>
            <p:cNvSpPr>
              <a:spLocks noChangeArrowheads="1"/>
            </p:cNvSpPr>
            <p:nvPr/>
          </p:nvSpPr>
          <p:spPr bwMode="auto">
            <a:xfrm>
              <a:off x="3271846"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96" name="矩形 81"/>
            <p:cNvSpPr>
              <a:spLocks noChangeArrowheads="1"/>
            </p:cNvSpPr>
            <p:nvPr/>
          </p:nvSpPr>
          <p:spPr bwMode="auto">
            <a:xfrm>
              <a:off x="3729526" y="105424"/>
              <a:ext cx="403138" cy="306325"/>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7997" name="矩形 82"/>
            <p:cNvSpPr>
              <a:spLocks noChangeArrowheads="1"/>
            </p:cNvSpPr>
            <p:nvPr/>
          </p:nvSpPr>
          <p:spPr bwMode="auto">
            <a:xfrm>
              <a:off x="4188269" y="105424"/>
              <a:ext cx="403139" cy="306325"/>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grpSp>
      <p:grpSp>
        <p:nvGrpSpPr>
          <p:cNvPr id="7" name="Group 62"/>
          <p:cNvGrpSpPr>
            <a:grpSpLocks/>
          </p:cNvGrpSpPr>
          <p:nvPr/>
        </p:nvGrpSpPr>
        <p:grpSpPr bwMode="auto">
          <a:xfrm>
            <a:off x="5035550" y="1355725"/>
            <a:ext cx="604838" cy="561975"/>
            <a:chOff x="0" y="0"/>
            <a:chExt cx="576064" cy="535781"/>
          </a:xfrm>
        </p:grpSpPr>
        <p:grpSp>
          <p:nvGrpSpPr>
            <p:cNvPr id="37970" name="Group 63"/>
            <p:cNvGrpSpPr>
              <a:grpSpLocks/>
            </p:cNvGrpSpPr>
            <p:nvPr/>
          </p:nvGrpSpPr>
          <p:grpSpPr bwMode="auto">
            <a:xfrm rot="3277959">
              <a:off x="186" y="8335"/>
              <a:ext cx="535781" cy="519112"/>
              <a:chOff x="0" y="0"/>
              <a:chExt cx="1071563" cy="1038225"/>
            </a:xfrm>
          </p:grpSpPr>
          <p:sp>
            <p:nvSpPr>
              <p:cNvPr id="37972" name="Freeform 45"/>
              <p:cNvSpPr>
                <a:spLocks noChangeArrowheads="1"/>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w="9525">
                <a:noFill/>
                <a:round/>
                <a:headEnd/>
                <a:tailEnd/>
              </a:ln>
            </p:spPr>
            <p:txBody>
              <a:bodyPr/>
              <a:lstStyle/>
              <a:p>
                <a:endParaRPr lang="zh-CN" altLang="en-US"/>
              </a:p>
            </p:txBody>
          </p:sp>
          <p:sp>
            <p:nvSpPr>
              <p:cNvPr id="37973" name="椭圆 90"/>
              <p:cNvSpPr>
                <a:spLocks noChangeArrowheads="1"/>
              </p:cNvSpPr>
              <p:nvPr/>
            </p:nvSpPr>
            <p:spPr bwMode="auto">
              <a:xfrm>
                <a:off x="101961" y="99280"/>
                <a:ext cx="839663" cy="839663"/>
              </a:xfrm>
              <a:prstGeom prst="ellipse">
                <a:avLst/>
              </a:prstGeom>
              <a:solidFill>
                <a:srgbClr val="3DBCC0"/>
              </a:solidFill>
              <a:ln w="9525">
                <a:noFill/>
                <a:round/>
                <a:headEnd/>
                <a:tailEnd/>
              </a:ln>
            </p:spPr>
            <p:txBody>
              <a:bodyPr rot="10800000"/>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grpSp>
        <p:sp>
          <p:nvSpPr>
            <p:cNvPr id="37971" name="Text Box 11"/>
            <p:cNvSpPr>
              <a:spLocks noChangeArrowheads="1"/>
            </p:cNvSpPr>
            <p:nvPr/>
          </p:nvSpPr>
          <p:spPr bwMode="auto">
            <a:xfrm>
              <a:off x="0" y="131381"/>
              <a:ext cx="576064" cy="282666"/>
            </a:xfrm>
            <a:prstGeom prst="rect">
              <a:avLst/>
            </a:prstGeom>
            <a:noFill/>
            <a:ln w="9525">
              <a:noFill/>
              <a:miter lim="800000"/>
              <a:headEnd/>
              <a:tailEnd/>
            </a:ln>
          </p:spPr>
          <p:txBody>
            <a:bodyPr>
              <a:spAutoFit/>
            </a:bodyPr>
            <a:lstStyle/>
            <a:p>
              <a:pPr algn="just" eaLnBrk="1" hangingPunct="1">
                <a:buFont typeface="Arial" pitchFamily="34" charset="0"/>
                <a:buNone/>
              </a:pPr>
              <a:r>
                <a:rPr lang="en-US" altLang="zh-CN" sz="800" b="1">
                  <a:solidFill>
                    <a:schemeClr val="bg1"/>
                  </a:solidFill>
                  <a:latin typeface="Century725 Blk BT" pitchFamily="2" charset="0"/>
                  <a:ea typeface="微软雅黑" pitchFamily="34" charset="-122"/>
                  <a:sym typeface="Century725 Blk BT" pitchFamily="2" charset="0"/>
                </a:rPr>
                <a:t>60%</a:t>
              </a:r>
              <a:endParaRPr lang="zh-CN" altLang="en-US">
                <a:ea typeface="宋体" pitchFamily="2" charset="-122"/>
              </a:endParaRPr>
            </a:p>
          </p:txBody>
        </p:sp>
      </p:grpSp>
      <p:grpSp>
        <p:nvGrpSpPr>
          <p:cNvPr id="9" name="Group 67"/>
          <p:cNvGrpSpPr>
            <a:grpSpLocks/>
          </p:cNvGrpSpPr>
          <p:nvPr/>
        </p:nvGrpSpPr>
        <p:grpSpPr bwMode="auto">
          <a:xfrm>
            <a:off x="2247900" y="4572000"/>
            <a:ext cx="5110163" cy="504825"/>
            <a:chOff x="0" y="0"/>
            <a:chExt cx="4652970" cy="459488"/>
          </a:xfrm>
        </p:grpSpPr>
        <p:sp>
          <p:nvSpPr>
            <p:cNvPr id="37946" name="AutoShape 7"/>
            <p:cNvSpPr>
              <a:spLocks noChangeAspect="1" noChangeArrowheads="1" noTextEdit="1"/>
            </p:cNvSpPr>
            <p:nvPr/>
          </p:nvSpPr>
          <p:spPr bwMode="auto">
            <a:xfrm>
              <a:off x="0" y="0"/>
              <a:ext cx="4652970" cy="457530"/>
            </a:xfrm>
            <a:prstGeom prst="rect">
              <a:avLst/>
            </a:prstGeom>
            <a:noFill/>
            <a:ln w="9525">
              <a:noFill/>
              <a:miter lim="800000"/>
              <a:headEnd/>
              <a:tailEnd/>
            </a:ln>
          </p:spPr>
          <p:txBody>
            <a:bodyPr/>
            <a:lstStyle/>
            <a:p>
              <a:endParaRPr lang="zh-CN" altLang="en-US"/>
            </a:p>
          </p:txBody>
        </p:sp>
        <p:sp>
          <p:nvSpPr>
            <p:cNvPr id="37947" name="Rectangle 9"/>
            <p:cNvSpPr>
              <a:spLocks noChangeArrowheads="1"/>
            </p:cNvSpPr>
            <p:nvPr/>
          </p:nvSpPr>
          <p:spPr bwMode="auto">
            <a:xfrm>
              <a:off x="1305" y="64616"/>
              <a:ext cx="4625557"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48" name="Rectangle 10"/>
            <p:cNvSpPr>
              <a:spLocks noChangeArrowheads="1"/>
            </p:cNvSpPr>
            <p:nvPr/>
          </p:nvSpPr>
          <p:spPr bwMode="auto">
            <a:xfrm>
              <a:off x="4622294" y="0"/>
              <a:ext cx="30676" cy="45948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49" name="Rectangle 11"/>
            <p:cNvSpPr>
              <a:spLocks noChangeArrowheads="1"/>
            </p:cNvSpPr>
            <p:nvPr/>
          </p:nvSpPr>
          <p:spPr bwMode="auto">
            <a:xfrm>
              <a:off x="3687653"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0" name="Rectangle 12"/>
            <p:cNvSpPr>
              <a:spLocks noChangeArrowheads="1"/>
            </p:cNvSpPr>
            <p:nvPr/>
          </p:nvSpPr>
          <p:spPr bwMode="auto">
            <a:xfrm>
              <a:off x="2767372"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1" name="Rectangle 13"/>
            <p:cNvSpPr>
              <a:spLocks noChangeArrowheads="1"/>
            </p:cNvSpPr>
            <p:nvPr/>
          </p:nvSpPr>
          <p:spPr bwMode="auto">
            <a:xfrm>
              <a:off x="4151710"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2" name="Rectangle 14"/>
            <p:cNvSpPr>
              <a:spLocks noChangeArrowheads="1"/>
            </p:cNvSpPr>
            <p:nvPr/>
          </p:nvSpPr>
          <p:spPr bwMode="auto">
            <a:xfrm>
              <a:off x="3230123"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3" name="Rectangle 15"/>
            <p:cNvSpPr>
              <a:spLocks noChangeArrowheads="1"/>
            </p:cNvSpPr>
            <p:nvPr/>
          </p:nvSpPr>
          <p:spPr bwMode="auto">
            <a:xfrm>
              <a:off x="1845132"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4" name="Rectangle 16"/>
            <p:cNvSpPr>
              <a:spLocks noChangeArrowheads="1"/>
            </p:cNvSpPr>
            <p:nvPr/>
          </p:nvSpPr>
          <p:spPr bwMode="auto">
            <a:xfrm>
              <a:off x="2306578" y="0"/>
              <a:ext cx="29371"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5" name="Rectangle 17"/>
            <p:cNvSpPr>
              <a:spLocks noChangeArrowheads="1"/>
            </p:cNvSpPr>
            <p:nvPr/>
          </p:nvSpPr>
          <p:spPr bwMode="auto">
            <a:xfrm>
              <a:off x="1386297" y="0"/>
              <a:ext cx="28718"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6" name="Rectangle 18"/>
            <p:cNvSpPr>
              <a:spLocks noChangeArrowheads="1"/>
            </p:cNvSpPr>
            <p:nvPr/>
          </p:nvSpPr>
          <p:spPr bwMode="auto">
            <a:xfrm>
              <a:off x="926808"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7" name="Rectangle 19"/>
            <p:cNvSpPr>
              <a:spLocks noChangeArrowheads="1"/>
            </p:cNvSpPr>
            <p:nvPr/>
          </p:nvSpPr>
          <p:spPr bwMode="auto">
            <a:xfrm>
              <a:off x="1305" y="434686"/>
              <a:ext cx="4625557" cy="24802"/>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8" name="Rectangle 20"/>
            <p:cNvSpPr>
              <a:spLocks noChangeArrowheads="1"/>
            </p:cNvSpPr>
            <p:nvPr/>
          </p:nvSpPr>
          <p:spPr bwMode="auto">
            <a:xfrm>
              <a:off x="464057" y="0"/>
              <a:ext cx="30676" cy="152728"/>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59" name="Rectangle 21"/>
            <p:cNvSpPr>
              <a:spLocks noChangeArrowheads="1"/>
            </p:cNvSpPr>
            <p:nvPr/>
          </p:nvSpPr>
          <p:spPr bwMode="auto">
            <a:xfrm>
              <a:off x="1305" y="0"/>
              <a:ext cx="29371" cy="447087"/>
            </a:xfrm>
            <a:prstGeom prst="rect">
              <a:avLst/>
            </a:prstGeom>
            <a:solidFill>
              <a:srgbClr val="D5D5D2"/>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0" name="矩形 111"/>
            <p:cNvSpPr>
              <a:spLocks noChangeArrowheads="1"/>
            </p:cNvSpPr>
            <p:nvPr/>
          </p:nvSpPr>
          <p:spPr bwMode="auto">
            <a:xfrm>
              <a:off x="2813204"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1" name="矩形 112"/>
            <p:cNvSpPr>
              <a:spLocks noChangeArrowheads="1"/>
            </p:cNvSpPr>
            <p:nvPr/>
          </p:nvSpPr>
          <p:spPr bwMode="auto">
            <a:xfrm>
              <a:off x="2354562"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2" name="矩形 113"/>
            <p:cNvSpPr>
              <a:spLocks noChangeArrowheads="1"/>
            </p:cNvSpPr>
            <p:nvPr/>
          </p:nvSpPr>
          <p:spPr bwMode="auto">
            <a:xfrm>
              <a:off x="1895920"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3" name="矩形 114"/>
            <p:cNvSpPr>
              <a:spLocks noChangeArrowheads="1"/>
            </p:cNvSpPr>
            <p:nvPr/>
          </p:nvSpPr>
          <p:spPr bwMode="auto">
            <a:xfrm>
              <a:off x="1437278"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4" name="矩形 115"/>
            <p:cNvSpPr>
              <a:spLocks noChangeArrowheads="1"/>
            </p:cNvSpPr>
            <p:nvPr/>
          </p:nvSpPr>
          <p:spPr bwMode="auto">
            <a:xfrm>
              <a:off x="978636"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5" name="矩形 116"/>
            <p:cNvSpPr>
              <a:spLocks noChangeArrowheads="1"/>
            </p:cNvSpPr>
            <p:nvPr/>
          </p:nvSpPr>
          <p:spPr bwMode="auto">
            <a:xfrm>
              <a:off x="519994"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6" name="矩形 117"/>
            <p:cNvSpPr>
              <a:spLocks noChangeArrowheads="1"/>
            </p:cNvSpPr>
            <p:nvPr/>
          </p:nvSpPr>
          <p:spPr bwMode="auto">
            <a:xfrm>
              <a:off x="61352" y="105082"/>
              <a:ext cx="402705" cy="306108"/>
            </a:xfrm>
            <a:prstGeom prst="rect">
              <a:avLst/>
            </a:prstGeom>
            <a:solidFill>
              <a:srgbClr val="800000"/>
            </a:solidFill>
            <a:ln w="9525">
              <a:noFill/>
              <a:miter lim="800000"/>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67" name="矩形 118"/>
            <p:cNvSpPr>
              <a:spLocks noChangeArrowheads="1"/>
            </p:cNvSpPr>
            <p:nvPr/>
          </p:nvSpPr>
          <p:spPr bwMode="auto">
            <a:xfrm>
              <a:off x="3272178" y="104970"/>
              <a:ext cx="403311" cy="306985"/>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7968" name="矩形 119"/>
            <p:cNvSpPr>
              <a:spLocks noChangeArrowheads="1"/>
            </p:cNvSpPr>
            <p:nvPr/>
          </p:nvSpPr>
          <p:spPr bwMode="auto">
            <a:xfrm>
              <a:off x="3731118" y="104970"/>
              <a:ext cx="401324" cy="306985"/>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sp>
          <p:nvSpPr>
            <p:cNvPr id="37969" name="矩形 120"/>
            <p:cNvSpPr>
              <a:spLocks noChangeArrowheads="1"/>
            </p:cNvSpPr>
            <p:nvPr/>
          </p:nvSpPr>
          <p:spPr bwMode="auto">
            <a:xfrm>
              <a:off x="4190056" y="104970"/>
              <a:ext cx="401324" cy="306985"/>
            </a:xfrm>
            <a:prstGeom prst="rect">
              <a:avLst/>
            </a:prstGeom>
            <a:solidFill>
              <a:srgbClr val="FF0000"/>
            </a:solidFill>
            <a:ln w="9525">
              <a:noFill/>
              <a:miter lim="800000"/>
              <a:headEnd/>
              <a:tailEnd/>
            </a:ln>
          </p:spPr>
          <p:txBody>
            <a:bodyPr anchor="ctr"/>
            <a:lstStyle/>
            <a:p>
              <a:pPr algn="ctr" eaLnBrk="1" hangingPunct="1">
                <a:buFont typeface="Arial" pitchFamily="34" charset="0"/>
                <a:buNone/>
              </a:pPr>
              <a:endParaRPr lang="zh-CN" altLang="zh-CN" sz="1800" b="1">
                <a:solidFill>
                  <a:srgbClr val="FFFFFF"/>
                </a:solidFill>
                <a:latin typeface="Calibri" pitchFamily="34" charset="0"/>
                <a:ea typeface="宋体" pitchFamily="2" charset="-122"/>
                <a:sym typeface="Calibri" pitchFamily="34" charset="0"/>
              </a:endParaRPr>
            </a:p>
          </p:txBody>
        </p:sp>
      </p:grpSp>
      <p:grpSp>
        <p:nvGrpSpPr>
          <p:cNvPr id="10" name="组合 128"/>
          <p:cNvGrpSpPr>
            <a:grpSpLocks/>
          </p:cNvGrpSpPr>
          <p:nvPr/>
        </p:nvGrpSpPr>
        <p:grpSpPr bwMode="auto">
          <a:xfrm>
            <a:off x="1419225" y="3143250"/>
            <a:ext cx="588963" cy="669925"/>
            <a:chOff x="0" y="0"/>
            <a:chExt cx="589102" cy="669331"/>
          </a:xfrm>
        </p:grpSpPr>
        <p:sp>
          <p:nvSpPr>
            <p:cNvPr id="37941" name="Freeform 28"/>
            <p:cNvSpPr>
              <a:spLocks noChangeArrowheads="1"/>
            </p:cNvSpPr>
            <p:nvPr/>
          </p:nvSpPr>
          <p:spPr bwMode="auto">
            <a:xfrm>
              <a:off x="387113" y="1682"/>
              <a:ext cx="115895" cy="122629"/>
            </a:xfrm>
            <a:custGeom>
              <a:avLst/>
              <a:gdLst>
                <a:gd name="T0" fmla="*/ 895443402 w 15"/>
                <a:gd name="T1" fmla="*/ 467845986 h 15"/>
                <a:gd name="T2" fmla="*/ 477572390 w 15"/>
                <a:gd name="T3" fmla="*/ 1002524776 h 15"/>
                <a:gd name="T4" fmla="*/ 0 w 15"/>
                <a:gd name="T5" fmla="*/ 467845986 h 15"/>
                <a:gd name="T6" fmla="*/ 477572390 w 15"/>
                <a:gd name="T7" fmla="*/ 0 h 15"/>
                <a:gd name="T8" fmla="*/ 895443402 w 15"/>
                <a:gd name="T9" fmla="*/ 467845986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w="9525">
              <a:noFill/>
              <a:round/>
              <a:headEnd/>
              <a:tailEnd/>
            </a:ln>
          </p:spPr>
          <p:txBody>
            <a:bodyPr/>
            <a:lstStyle/>
            <a:p>
              <a:endParaRPr lang="zh-CN" altLang="en-US"/>
            </a:p>
          </p:txBody>
        </p:sp>
        <p:sp>
          <p:nvSpPr>
            <p:cNvPr id="37942" name="Freeform 30"/>
            <p:cNvSpPr>
              <a:spLocks noChangeArrowheads="1"/>
            </p:cNvSpPr>
            <p:nvPr/>
          </p:nvSpPr>
          <p:spPr bwMode="auto">
            <a:xfrm>
              <a:off x="307642" y="131124"/>
              <a:ext cx="281460" cy="538207"/>
            </a:xfrm>
            <a:custGeom>
              <a:avLst/>
              <a:gdLst>
                <a:gd name="T0" fmla="*/ 2139424370 w 36"/>
                <a:gd name="T1" fmla="*/ 193585828 h 67"/>
                <a:gd name="T2" fmla="*/ 1894913813 w 36"/>
                <a:gd name="T3" fmla="*/ 0 h 67"/>
                <a:gd name="T4" fmla="*/ 1772666353 w 36"/>
                <a:gd name="T5" fmla="*/ 0 h 67"/>
                <a:gd name="T6" fmla="*/ 1711534805 w 36"/>
                <a:gd name="T7" fmla="*/ 0 h 67"/>
                <a:gd name="T8" fmla="*/ 1711534805 w 36"/>
                <a:gd name="T9" fmla="*/ 0 h 67"/>
                <a:gd name="T10" fmla="*/ 1589287345 w 36"/>
                <a:gd name="T11" fmla="*/ 0 h 67"/>
                <a:gd name="T12" fmla="*/ 427881747 w 36"/>
                <a:gd name="T13" fmla="*/ 0 h 67"/>
                <a:gd name="T14" fmla="*/ 427881747 w 36"/>
                <a:gd name="T15" fmla="*/ 0 h 67"/>
                <a:gd name="T16" fmla="*/ 427881747 w 36"/>
                <a:gd name="T17" fmla="*/ 0 h 67"/>
                <a:gd name="T18" fmla="*/ 244502738 w 36"/>
                <a:gd name="T19" fmla="*/ 0 h 67"/>
                <a:gd name="T20" fmla="*/ 0 w 36"/>
                <a:gd name="T21" fmla="*/ 322643047 h 67"/>
                <a:gd name="T22" fmla="*/ 0 w 36"/>
                <a:gd name="T23" fmla="*/ 322643047 h 67"/>
                <a:gd name="T24" fmla="*/ 0 w 36"/>
                <a:gd name="T25" fmla="*/ 322643047 h 67"/>
                <a:gd name="T26" fmla="*/ 0 w 36"/>
                <a:gd name="T27" fmla="*/ 1742256388 h 67"/>
                <a:gd name="T28" fmla="*/ 183379008 w 36"/>
                <a:gd name="T29" fmla="*/ 2000370826 h 67"/>
                <a:gd name="T30" fmla="*/ 366758017 w 36"/>
                <a:gd name="T31" fmla="*/ 1742256388 h 67"/>
                <a:gd name="T32" fmla="*/ 366758017 w 36"/>
                <a:gd name="T33" fmla="*/ 451700266 h 67"/>
                <a:gd name="T34" fmla="*/ 427881747 w 36"/>
                <a:gd name="T35" fmla="*/ 451700266 h 67"/>
                <a:gd name="T36" fmla="*/ 427881747 w 36"/>
                <a:gd name="T37" fmla="*/ 1935842217 h 67"/>
                <a:gd name="T38" fmla="*/ 244502738 w 36"/>
                <a:gd name="T39" fmla="*/ 2147483646 h 67"/>
                <a:gd name="T40" fmla="*/ 427881747 w 36"/>
                <a:gd name="T41" fmla="*/ 2147483646 h 67"/>
                <a:gd name="T42" fmla="*/ 427881747 w 36"/>
                <a:gd name="T43" fmla="*/ 2147483646 h 67"/>
                <a:gd name="T44" fmla="*/ 672392303 w 36"/>
                <a:gd name="T45" fmla="*/ 2147483646 h 67"/>
                <a:gd name="T46" fmla="*/ 916895042 w 36"/>
                <a:gd name="T47" fmla="*/ 2147483646 h 67"/>
                <a:gd name="T48" fmla="*/ 916895042 w 36"/>
                <a:gd name="T49" fmla="*/ 2147483646 h 67"/>
                <a:gd name="T50" fmla="*/ 1222529328 w 36"/>
                <a:gd name="T51" fmla="*/ 2147483646 h 67"/>
                <a:gd name="T52" fmla="*/ 1222529328 w 36"/>
                <a:gd name="T53" fmla="*/ 2147483646 h 67"/>
                <a:gd name="T54" fmla="*/ 1467032067 w 36"/>
                <a:gd name="T55" fmla="*/ 2147483646 h 67"/>
                <a:gd name="T56" fmla="*/ 1711534805 w 36"/>
                <a:gd name="T57" fmla="*/ 2147483646 h 67"/>
                <a:gd name="T58" fmla="*/ 1711534805 w 36"/>
                <a:gd name="T59" fmla="*/ 2147483646 h 67"/>
                <a:gd name="T60" fmla="*/ 1894913813 w 36"/>
                <a:gd name="T61" fmla="*/ 2147483646 h 67"/>
                <a:gd name="T62" fmla="*/ 1711534805 w 36"/>
                <a:gd name="T63" fmla="*/ 1935842217 h 67"/>
                <a:gd name="T64" fmla="*/ 1711534805 w 36"/>
                <a:gd name="T65" fmla="*/ 451700266 h 67"/>
                <a:gd name="T66" fmla="*/ 1772666353 w 36"/>
                <a:gd name="T67" fmla="*/ 451700266 h 67"/>
                <a:gd name="T68" fmla="*/ 1772666353 w 36"/>
                <a:gd name="T69" fmla="*/ 1742256388 h 67"/>
                <a:gd name="T70" fmla="*/ 1956045362 w 36"/>
                <a:gd name="T71" fmla="*/ 2000370826 h 67"/>
                <a:gd name="T72" fmla="*/ 2147483646 w 36"/>
                <a:gd name="T73" fmla="*/ 1742256388 h 67"/>
                <a:gd name="T74" fmla="*/ 2147483646 w 36"/>
                <a:gd name="T75" fmla="*/ 322643047 h 67"/>
                <a:gd name="T76" fmla="*/ 2139424370 w 36"/>
                <a:gd name="T77" fmla="*/ 193585828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w="9525">
              <a:noFill/>
              <a:round/>
              <a:headEnd/>
              <a:tailEnd/>
            </a:ln>
          </p:spPr>
          <p:txBody>
            <a:bodyPr/>
            <a:lstStyle/>
            <a:p>
              <a:endParaRPr lang="zh-CN" altLang="en-US"/>
            </a:p>
          </p:txBody>
        </p:sp>
        <p:sp>
          <p:nvSpPr>
            <p:cNvPr id="37943" name="Oval 37"/>
            <p:cNvSpPr>
              <a:spLocks noChangeArrowheads="1"/>
            </p:cNvSpPr>
            <p:nvPr/>
          </p:nvSpPr>
          <p:spPr bwMode="auto">
            <a:xfrm flipH="1">
              <a:off x="84017" y="0"/>
              <a:ext cx="114494" cy="116881"/>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sp>
          <p:nvSpPr>
            <p:cNvPr id="37944" name="Freeform 38"/>
            <p:cNvSpPr>
              <a:spLocks noChangeArrowheads="1"/>
            </p:cNvSpPr>
            <p:nvPr/>
          </p:nvSpPr>
          <p:spPr bwMode="auto">
            <a:xfrm flipH="1">
              <a:off x="48598" y="126971"/>
              <a:ext cx="14003" cy="1"/>
            </a:xfrm>
            <a:custGeom>
              <a:avLst/>
              <a:gdLst>
                <a:gd name="T0" fmla="*/ 0 w 7"/>
                <a:gd name="T1" fmla="*/ 0 h 1"/>
                <a:gd name="T2" fmla="*/ 28012001 w 7"/>
                <a:gd name="T3" fmla="*/ 0 h 1"/>
                <a:gd name="T4" fmla="*/ 0 w 7"/>
                <a:gd name="T5" fmla="*/ 0 h 1"/>
                <a:gd name="T6" fmla="*/ 0 60000 65536"/>
                <a:gd name="T7" fmla="*/ 0 60000 65536"/>
                <a:gd name="T8" fmla="*/ 0 60000 65536"/>
              </a:gdLst>
              <a:ahLst/>
              <a:cxnLst>
                <a:cxn ang="T6">
                  <a:pos x="T0" y="T1"/>
                </a:cxn>
                <a:cxn ang="T7">
                  <a:pos x="T2" y="T3"/>
                </a:cxn>
                <a:cxn ang="T8">
                  <a:pos x="T4" y="T5"/>
                </a:cxn>
              </a:cxnLst>
              <a:rect l="0" t="0" r="r" b="b"/>
              <a:pathLst>
                <a:path w="7" h="1">
                  <a:moveTo>
                    <a:pt x="0" y="0"/>
                  </a:moveTo>
                  <a:cubicBezTo>
                    <a:pt x="7" y="0"/>
                    <a:pt x="7" y="0"/>
                    <a:pt x="7" y="0"/>
                  </a:cubicBezTo>
                  <a:cubicBezTo>
                    <a:pt x="3" y="0"/>
                    <a:pt x="1" y="0"/>
                    <a:pt x="0" y="0"/>
                  </a:cubicBezTo>
                  <a:close/>
                </a:path>
              </a:pathLst>
            </a:custGeom>
            <a:solidFill>
              <a:srgbClr val="0070C0"/>
            </a:solidFill>
            <a:ln w="9525">
              <a:noFill/>
              <a:round/>
              <a:headEnd/>
              <a:tailEnd/>
            </a:ln>
          </p:spPr>
          <p:txBody>
            <a:bodyPr/>
            <a:lstStyle/>
            <a:p>
              <a:endParaRPr lang="zh-CN" altLang="en-US"/>
            </a:p>
          </p:txBody>
        </p:sp>
        <p:sp>
          <p:nvSpPr>
            <p:cNvPr id="37945" name="Freeform 39"/>
            <p:cNvSpPr>
              <a:spLocks noChangeArrowheads="1"/>
            </p:cNvSpPr>
            <p:nvPr/>
          </p:nvSpPr>
          <p:spPr bwMode="auto">
            <a:xfrm flipH="1">
              <a:off x="0" y="126971"/>
              <a:ext cx="284176" cy="542360"/>
            </a:xfrm>
            <a:custGeom>
              <a:avLst/>
              <a:gdLst>
                <a:gd name="T0" fmla="*/ 541758187 w 146"/>
                <a:gd name="T1" fmla="*/ 43414627 h 273"/>
                <a:gd name="T2" fmla="*/ 484930773 w 146"/>
                <a:gd name="T3" fmla="*/ 3947507 h 273"/>
                <a:gd name="T4" fmla="*/ 458410923 w 146"/>
                <a:gd name="T5" fmla="*/ 0 h 273"/>
                <a:gd name="T6" fmla="*/ 439468452 w 146"/>
                <a:gd name="T7" fmla="*/ 0 h 273"/>
                <a:gd name="T8" fmla="*/ 439468452 w 146"/>
                <a:gd name="T9" fmla="*/ 0 h 273"/>
                <a:gd name="T10" fmla="*/ 409158940 w 146"/>
                <a:gd name="T11" fmla="*/ 0 h 273"/>
                <a:gd name="T12" fmla="*/ 113654829 w 146"/>
                <a:gd name="T13" fmla="*/ 0 h 273"/>
                <a:gd name="T14" fmla="*/ 109867113 w 146"/>
                <a:gd name="T15" fmla="*/ 0 h 273"/>
                <a:gd name="T16" fmla="*/ 109867113 w 146"/>
                <a:gd name="T17" fmla="*/ 0 h 273"/>
                <a:gd name="T18" fmla="*/ 109867113 w 146"/>
                <a:gd name="T19" fmla="*/ 0 h 273"/>
                <a:gd name="T20" fmla="*/ 71982170 w 146"/>
                <a:gd name="T21" fmla="*/ 3947507 h 273"/>
                <a:gd name="T22" fmla="*/ 0 w 146"/>
                <a:gd name="T23" fmla="*/ 86831240 h 273"/>
                <a:gd name="T24" fmla="*/ 0 w 146"/>
                <a:gd name="T25" fmla="*/ 86831240 h 273"/>
                <a:gd name="T26" fmla="*/ 0 w 146"/>
                <a:gd name="T27" fmla="*/ 86831240 h 273"/>
                <a:gd name="T28" fmla="*/ 0 w 146"/>
                <a:gd name="T29" fmla="*/ 438099733 h 273"/>
                <a:gd name="T30" fmla="*/ 53039699 w 146"/>
                <a:gd name="T31" fmla="*/ 489409373 h 273"/>
                <a:gd name="T32" fmla="*/ 102289735 w 146"/>
                <a:gd name="T33" fmla="*/ 438099733 h 273"/>
                <a:gd name="T34" fmla="*/ 102289735 w 146"/>
                <a:gd name="T35" fmla="*/ 106564800 h 273"/>
                <a:gd name="T36" fmla="*/ 113654829 w 146"/>
                <a:gd name="T37" fmla="*/ 106564800 h 273"/>
                <a:gd name="T38" fmla="*/ 113654829 w 146"/>
                <a:gd name="T39" fmla="*/ 540717027 h 273"/>
                <a:gd name="T40" fmla="*/ 113654829 w 146"/>
                <a:gd name="T41" fmla="*/ 540717027 h 273"/>
                <a:gd name="T42" fmla="*/ 113654829 w 146"/>
                <a:gd name="T43" fmla="*/ 544664533 h 273"/>
                <a:gd name="T44" fmla="*/ 113654829 w 146"/>
                <a:gd name="T45" fmla="*/ 1010392840 h 273"/>
                <a:gd name="T46" fmla="*/ 178059621 w 146"/>
                <a:gd name="T47" fmla="*/ 1077488533 h 273"/>
                <a:gd name="T48" fmla="*/ 242464413 w 146"/>
                <a:gd name="T49" fmla="*/ 1010392840 h 273"/>
                <a:gd name="T50" fmla="*/ 242464413 w 146"/>
                <a:gd name="T51" fmla="*/ 544664533 h 273"/>
                <a:gd name="T52" fmla="*/ 242464413 w 146"/>
                <a:gd name="T53" fmla="*/ 540717027 h 273"/>
                <a:gd name="T54" fmla="*/ 242464413 w 146"/>
                <a:gd name="T55" fmla="*/ 540717027 h 273"/>
                <a:gd name="T56" fmla="*/ 242464413 w 146"/>
                <a:gd name="T57" fmla="*/ 540717027 h 273"/>
                <a:gd name="T58" fmla="*/ 276561640 w 146"/>
                <a:gd name="T59" fmla="*/ 501249907 h 273"/>
                <a:gd name="T60" fmla="*/ 310658868 w 146"/>
                <a:gd name="T61" fmla="*/ 540717027 h 273"/>
                <a:gd name="T62" fmla="*/ 310658868 w 146"/>
                <a:gd name="T63" fmla="*/ 540717027 h 273"/>
                <a:gd name="T64" fmla="*/ 310658868 w 146"/>
                <a:gd name="T65" fmla="*/ 540717027 h 273"/>
                <a:gd name="T66" fmla="*/ 310658868 w 146"/>
                <a:gd name="T67" fmla="*/ 544664533 h 273"/>
                <a:gd name="T68" fmla="*/ 310658868 w 146"/>
                <a:gd name="T69" fmla="*/ 1010392840 h 273"/>
                <a:gd name="T70" fmla="*/ 375063660 w 146"/>
                <a:gd name="T71" fmla="*/ 1077488533 h 273"/>
                <a:gd name="T72" fmla="*/ 439468452 w 146"/>
                <a:gd name="T73" fmla="*/ 1010392840 h 273"/>
                <a:gd name="T74" fmla="*/ 439468452 w 146"/>
                <a:gd name="T75" fmla="*/ 544664533 h 273"/>
                <a:gd name="T76" fmla="*/ 439468452 w 146"/>
                <a:gd name="T77" fmla="*/ 540717027 h 273"/>
                <a:gd name="T78" fmla="*/ 439468452 w 146"/>
                <a:gd name="T79" fmla="*/ 540717027 h 273"/>
                <a:gd name="T80" fmla="*/ 439468452 w 146"/>
                <a:gd name="T81" fmla="*/ 106564800 h 273"/>
                <a:gd name="T82" fmla="*/ 450833546 w 146"/>
                <a:gd name="T83" fmla="*/ 106564800 h 273"/>
                <a:gd name="T84" fmla="*/ 450833546 w 146"/>
                <a:gd name="T85" fmla="*/ 438099733 h 273"/>
                <a:gd name="T86" fmla="*/ 500083582 w 146"/>
                <a:gd name="T87" fmla="*/ 489409373 h 273"/>
                <a:gd name="T88" fmla="*/ 553123281 w 146"/>
                <a:gd name="T89" fmla="*/ 438099733 h 273"/>
                <a:gd name="T90" fmla="*/ 553123281 w 146"/>
                <a:gd name="T91" fmla="*/ 86831240 h 273"/>
                <a:gd name="T92" fmla="*/ 541758187 w 146"/>
                <a:gd name="T93" fmla="*/ 43414627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9999"/>
            </a:solidFill>
            <a:ln w="9525">
              <a:noFill/>
              <a:round/>
              <a:headEnd/>
              <a:tailEnd/>
            </a:ln>
          </p:spPr>
          <p:txBody>
            <a:bodyPr/>
            <a:lstStyle/>
            <a:p>
              <a:endParaRPr lang="zh-CN" altLang="en-US"/>
            </a:p>
          </p:txBody>
        </p:sp>
      </p:grpSp>
      <p:grpSp>
        <p:nvGrpSpPr>
          <p:cNvPr id="11" name="组合 129"/>
          <p:cNvGrpSpPr>
            <a:grpSpLocks/>
          </p:cNvGrpSpPr>
          <p:nvPr/>
        </p:nvGrpSpPr>
        <p:grpSpPr bwMode="auto">
          <a:xfrm>
            <a:off x="1419225" y="4427538"/>
            <a:ext cx="588963" cy="668337"/>
            <a:chOff x="0" y="0"/>
            <a:chExt cx="589102" cy="667649"/>
          </a:xfrm>
        </p:grpSpPr>
        <p:grpSp>
          <p:nvGrpSpPr>
            <p:cNvPr id="37935" name="Group 100"/>
            <p:cNvGrpSpPr>
              <a:grpSpLocks/>
            </p:cNvGrpSpPr>
            <p:nvPr/>
          </p:nvGrpSpPr>
          <p:grpSpPr bwMode="auto">
            <a:xfrm>
              <a:off x="0" y="0"/>
              <a:ext cx="281459" cy="667649"/>
              <a:chOff x="0" y="0"/>
              <a:chExt cx="134937" cy="311150"/>
            </a:xfrm>
          </p:grpSpPr>
          <p:sp>
            <p:nvSpPr>
              <p:cNvPr id="37939" name="Freeform 28"/>
              <p:cNvSpPr>
                <a:spLocks noChangeArrowheads="1"/>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w="9525">
                <a:noFill/>
                <a:round/>
                <a:headEnd/>
                <a:tailEnd/>
              </a:ln>
            </p:spPr>
            <p:txBody>
              <a:bodyPr/>
              <a:lstStyle/>
              <a:p>
                <a:endParaRPr lang="zh-CN" altLang="en-US"/>
              </a:p>
            </p:txBody>
          </p:sp>
          <p:sp>
            <p:nvSpPr>
              <p:cNvPr id="37940" name="Freeform 30"/>
              <p:cNvSpPr>
                <a:spLocks noChangeArrowheads="1"/>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w="9525">
                <a:noFill/>
                <a:round/>
                <a:headEnd/>
                <a:tailEnd/>
              </a:ln>
            </p:spPr>
            <p:txBody>
              <a:bodyPr/>
              <a:lstStyle/>
              <a:p>
                <a:endParaRPr lang="zh-CN" altLang="en-US"/>
              </a:p>
            </p:txBody>
          </p:sp>
        </p:grpSp>
        <p:grpSp>
          <p:nvGrpSpPr>
            <p:cNvPr id="37936" name="Group 103"/>
            <p:cNvGrpSpPr>
              <a:grpSpLocks/>
            </p:cNvGrpSpPr>
            <p:nvPr/>
          </p:nvGrpSpPr>
          <p:grpSpPr bwMode="auto">
            <a:xfrm>
              <a:off x="307642" y="0"/>
              <a:ext cx="281460" cy="667649"/>
              <a:chOff x="0" y="0"/>
              <a:chExt cx="134937" cy="311150"/>
            </a:xfrm>
          </p:grpSpPr>
          <p:sp>
            <p:nvSpPr>
              <p:cNvPr id="37937" name="Freeform 28"/>
              <p:cNvSpPr>
                <a:spLocks noChangeArrowheads="1"/>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w="9525">
                <a:noFill/>
                <a:round/>
                <a:headEnd/>
                <a:tailEnd/>
              </a:ln>
            </p:spPr>
            <p:txBody>
              <a:bodyPr/>
              <a:lstStyle/>
              <a:p>
                <a:endParaRPr lang="zh-CN" altLang="en-US"/>
              </a:p>
            </p:txBody>
          </p:sp>
          <p:sp>
            <p:nvSpPr>
              <p:cNvPr id="37938" name="Freeform 30"/>
              <p:cNvSpPr>
                <a:spLocks noChangeArrowheads="1"/>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w="9525">
                <a:noFill/>
                <a:round/>
                <a:headEnd/>
                <a:tailEnd/>
              </a:ln>
            </p:spPr>
            <p:txBody>
              <a:bodyPr/>
              <a:lstStyle/>
              <a:p>
                <a:endParaRPr lang="zh-CN" altLang="en-US"/>
              </a:p>
            </p:txBody>
          </p:sp>
        </p:grpSp>
      </p:grpSp>
      <p:grpSp>
        <p:nvGrpSpPr>
          <p:cNvPr id="14" name="Group 106"/>
          <p:cNvGrpSpPr>
            <a:grpSpLocks/>
          </p:cNvGrpSpPr>
          <p:nvPr/>
        </p:nvGrpSpPr>
        <p:grpSpPr bwMode="auto">
          <a:xfrm>
            <a:off x="6032500" y="2608263"/>
            <a:ext cx="604838" cy="558800"/>
            <a:chOff x="0" y="0"/>
            <a:chExt cx="576064" cy="535781"/>
          </a:xfrm>
        </p:grpSpPr>
        <p:grpSp>
          <p:nvGrpSpPr>
            <p:cNvPr id="37931" name="Group 107"/>
            <p:cNvGrpSpPr>
              <a:grpSpLocks/>
            </p:cNvGrpSpPr>
            <p:nvPr/>
          </p:nvGrpSpPr>
          <p:grpSpPr bwMode="auto">
            <a:xfrm rot="3277959">
              <a:off x="186" y="8335"/>
              <a:ext cx="535781" cy="519112"/>
              <a:chOff x="0" y="0"/>
              <a:chExt cx="1071563" cy="1038225"/>
            </a:xfrm>
          </p:grpSpPr>
          <p:sp>
            <p:nvSpPr>
              <p:cNvPr id="37933" name="Freeform 45"/>
              <p:cNvSpPr>
                <a:spLocks noChangeArrowheads="1"/>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w="9525">
                <a:noFill/>
                <a:round/>
                <a:headEnd/>
                <a:tailEnd/>
              </a:ln>
            </p:spPr>
            <p:txBody>
              <a:bodyPr/>
              <a:lstStyle/>
              <a:p>
                <a:endParaRPr lang="zh-CN" altLang="en-US"/>
              </a:p>
            </p:txBody>
          </p:sp>
          <p:sp>
            <p:nvSpPr>
              <p:cNvPr id="37934" name="椭圆 172"/>
              <p:cNvSpPr>
                <a:spLocks noChangeArrowheads="1"/>
              </p:cNvSpPr>
              <p:nvPr/>
            </p:nvSpPr>
            <p:spPr bwMode="auto">
              <a:xfrm>
                <a:off x="101961" y="99280"/>
                <a:ext cx="839663" cy="839663"/>
              </a:xfrm>
              <a:prstGeom prst="ellipse">
                <a:avLst/>
              </a:prstGeom>
              <a:solidFill>
                <a:srgbClr val="3DBCC0"/>
              </a:solidFill>
              <a:ln w="9525">
                <a:noFill/>
                <a:round/>
                <a:headEnd/>
                <a:tailEnd/>
              </a:ln>
            </p:spPr>
            <p:txBody>
              <a:bodyPr rot="10800000"/>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grpSp>
        <p:sp>
          <p:nvSpPr>
            <p:cNvPr id="37932" name="Text Box 11"/>
            <p:cNvSpPr>
              <a:spLocks noChangeArrowheads="1"/>
            </p:cNvSpPr>
            <p:nvPr/>
          </p:nvSpPr>
          <p:spPr bwMode="auto">
            <a:xfrm>
              <a:off x="0" y="131381"/>
              <a:ext cx="576064" cy="282666"/>
            </a:xfrm>
            <a:prstGeom prst="rect">
              <a:avLst/>
            </a:prstGeom>
            <a:noFill/>
            <a:ln w="9525">
              <a:noFill/>
              <a:miter lim="800000"/>
              <a:headEnd/>
              <a:tailEnd/>
            </a:ln>
          </p:spPr>
          <p:txBody>
            <a:bodyPr>
              <a:spAutoFit/>
            </a:bodyPr>
            <a:lstStyle/>
            <a:p>
              <a:pPr algn="just" eaLnBrk="1" hangingPunct="1">
                <a:buFont typeface="Arial" pitchFamily="34" charset="0"/>
                <a:buNone/>
              </a:pPr>
              <a:r>
                <a:rPr lang="en-US" altLang="zh-CN" sz="800" b="1">
                  <a:solidFill>
                    <a:schemeClr val="bg1"/>
                  </a:solidFill>
                  <a:latin typeface="Century725 Blk BT" pitchFamily="2" charset="0"/>
                  <a:ea typeface="微软雅黑" pitchFamily="34" charset="-122"/>
                  <a:sym typeface="Century725 Blk BT" pitchFamily="2" charset="0"/>
                </a:rPr>
                <a:t>80%</a:t>
              </a:r>
              <a:endParaRPr lang="zh-CN" altLang="en-US">
                <a:ea typeface="宋体" pitchFamily="2" charset="-122"/>
              </a:endParaRPr>
            </a:p>
          </p:txBody>
        </p:sp>
      </p:grpSp>
      <p:grpSp>
        <p:nvGrpSpPr>
          <p:cNvPr id="16" name="Group 111"/>
          <p:cNvGrpSpPr>
            <a:grpSpLocks/>
          </p:cNvGrpSpPr>
          <p:nvPr/>
        </p:nvGrpSpPr>
        <p:grpSpPr bwMode="auto">
          <a:xfrm>
            <a:off x="5521325" y="3868738"/>
            <a:ext cx="601663" cy="558800"/>
            <a:chOff x="0" y="0"/>
            <a:chExt cx="576064" cy="535781"/>
          </a:xfrm>
        </p:grpSpPr>
        <p:grpSp>
          <p:nvGrpSpPr>
            <p:cNvPr id="37927" name="Group 112"/>
            <p:cNvGrpSpPr>
              <a:grpSpLocks/>
            </p:cNvGrpSpPr>
            <p:nvPr/>
          </p:nvGrpSpPr>
          <p:grpSpPr bwMode="auto">
            <a:xfrm rot="3277959">
              <a:off x="186" y="8335"/>
              <a:ext cx="535781" cy="519112"/>
              <a:chOff x="0" y="0"/>
              <a:chExt cx="1071563" cy="1038225"/>
            </a:xfrm>
          </p:grpSpPr>
          <p:sp>
            <p:nvSpPr>
              <p:cNvPr id="37929" name="Freeform 45"/>
              <p:cNvSpPr>
                <a:spLocks noChangeArrowheads="1"/>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w="9525">
                <a:noFill/>
                <a:round/>
                <a:headEnd/>
                <a:tailEnd/>
              </a:ln>
            </p:spPr>
            <p:txBody>
              <a:bodyPr/>
              <a:lstStyle/>
              <a:p>
                <a:endParaRPr lang="zh-CN" altLang="en-US"/>
              </a:p>
            </p:txBody>
          </p:sp>
          <p:sp>
            <p:nvSpPr>
              <p:cNvPr id="37930" name="椭圆 177"/>
              <p:cNvSpPr>
                <a:spLocks noChangeArrowheads="1"/>
              </p:cNvSpPr>
              <p:nvPr/>
            </p:nvSpPr>
            <p:spPr bwMode="auto">
              <a:xfrm>
                <a:off x="101961" y="99280"/>
                <a:ext cx="839663" cy="839663"/>
              </a:xfrm>
              <a:prstGeom prst="ellipse">
                <a:avLst/>
              </a:prstGeom>
              <a:solidFill>
                <a:srgbClr val="3DBCC0"/>
              </a:solidFill>
              <a:ln w="9525">
                <a:noFill/>
                <a:round/>
                <a:headEnd/>
                <a:tailEnd/>
              </a:ln>
            </p:spPr>
            <p:txBody>
              <a:bodyPr rot="10800000"/>
              <a:lstStyle/>
              <a:p>
                <a:pPr eaLnBrk="1" hangingPunct="1">
                  <a:buFont typeface="Arial" pitchFamily="34" charset="0"/>
                  <a:buNone/>
                </a:pPr>
                <a:endParaRPr lang="zh-CN" altLang="zh-CN" sz="1800" b="1">
                  <a:latin typeface="Calibri" pitchFamily="34" charset="0"/>
                  <a:ea typeface="宋体" pitchFamily="2" charset="-122"/>
                  <a:sym typeface="Calibri" pitchFamily="34" charset="0"/>
                </a:endParaRPr>
              </a:p>
            </p:txBody>
          </p:sp>
        </p:grpSp>
        <p:sp>
          <p:nvSpPr>
            <p:cNvPr id="37928" name="Text Box 11"/>
            <p:cNvSpPr>
              <a:spLocks noChangeArrowheads="1"/>
            </p:cNvSpPr>
            <p:nvPr/>
          </p:nvSpPr>
          <p:spPr bwMode="auto">
            <a:xfrm>
              <a:off x="0" y="131381"/>
              <a:ext cx="576064" cy="282666"/>
            </a:xfrm>
            <a:prstGeom prst="rect">
              <a:avLst/>
            </a:prstGeom>
            <a:noFill/>
            <a:ln w="9525">
              <a:noFill/>
              <a:miter lim="800000"/>
              <a:headEnd/>
              <a:tailEnd/>
            </a:ln>
          </p:spPr>
          <p:txBody>
            <a:bodyPr>
              <a:spAutoFit/>
            </a:bodyPr>
            <a:lstStyle/>
            <a:p>
              <a:pPr algn="just" eaLnBrk="1" hangingPunct="1">
                <a:buFont typeface="Arial" pitchFamily="34" charset="0"/>
                <a:buNone/>
              </a:pPr>
              <a:r>
                <a:rPr lang="en-US" altLang="zh-CN" sz="800" b="1">
                  <a:solidFill>
                    <a:schemeClr val="bg1"/>
                  </a:solidFill>
                  <a:latin typeface="Century725 Blk BT" pitchFamily="2" charset="0"/>
                  <a:ea typeface="微软雅黑" pitchFamily="34" charset="-122"/>
                  <a:sym typeface="Century725 Blk BT" pitchFamily="2" charset="0"/>
                </a:rPr>
                <a:t>70%</a:t>
              </a:r>
              <a:endParaRPr lang="zh-CN" altLang="en-US">
                <a:ea typeface="宋体" pitchFamily="2" charset="-122"/>
              </a:endParaRPr>
            </a:p>
          </p:txBody>
        </p:sp>
      </p:grpSp>
      <p:sp>
        <p:nvSpPr>
          <p:cNvPr id="25737" name="Rectangle 125"/>
          <p:cNvSpPr>
            <a:spLocks noChangeArrowheads="1"/>
          </p:cNvSpPr>
          <p:nvPr/>
        </p:nvSpPr>
        <p:spPr bwMode="auto">
          <a:xfrm>
            <a:off x="7629525" y="2066925"/>
            <a:ext cx="3378200" cy="3838575"/>
          </a:xfrm>
          <a:prstGeom prst="rect">
            <a:avLst/>
          </a:prstGeom>
          <a:solidFill>
            <a:srgbClr val="92CCDC"/>
          </a:solidFill>
          <a:ln w="9525">
            <a:noFill/>
            <a:miter lim="800000"/>
            <a:headEnd/>
            <a:tailEnd/>
          </a:ln>
        </p:spPr>
        <p:txBody>
          <a:bodyPr wrap="none" lIns="90170" tIns="46990" rIns="90170" bIns="46990" anchor="ctr"/>
          <a:lstStyle/>
          <a:p>
            <a:pPr algn="ctr" eaLnBrk="1" hangingPunct="1">
              <a:buFont typeface="Arial" pitchFamily="34" charset="0"/>
              <a:buNone/>
            </a:pPr>
            <a:endParaRPr lang="zh-CN" altLang="zh-CN" sz="2400" b="1">
              <a:solidFill>
                <a:schemeClr val="bg1"/>
              </a:solidFill>
              <a:ea typeface="方正大黑简体" pitchFamily="2" charset="-122"/>
            </a:endParaRPr>
          </a:p>
        </p:txBody>
      </p:sp>
      <p:sp>
        <p:nvSpPr>
          <p:cNvPr id="25738" name="Text Box 126"/>
          <p:cNvSpPr>
            <a:spLocks noChangeArrowheads="1"/>
          </p:cNvSpPr>
          <p:nvPr/>
        </p:nvSpPr>
        <p:spPr bwMode="auto">
          <a:xfrm>
            <a:off x="7754938" y="2832100"/>
            <a:ext cx="3127375" cy="9239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ea typeface="黑体" pitchFamily="49" charset="-122"/>
              </a:rPr>
              <a:t>请点击此处添加相关内容</a:t>
            </a:r>
          </a:p>
          <a:p>
            <a:pPr algn="ctr" eaLnBrk="1" hangingPunct="1">
              <a:buFont typeface="Arial" pitchFamily="34" charset="0"/>
              <a:buNone/>
            </a:pPr>
            <a:r>
              <a:rPr lang="zh-CN" altLang="en-US" sz="1800" b="1">
                <a:ea typeface="黑体" pitchFamily="49" charset="-122"/>
              </a:rPr>
              <a:t>请点击此处添加相关内容</a:t>
            </a:r>
          </a:p>
          <a:p>
            <a:pPr algn="ctr" eaLnBrk="1" hangingPunct="1">
              <a:buFont typeface="Arial" pitchFamily="34" charset="0"/>
              <a:buNone/>
            </a:pPr>
            <a:r>
              <a:rPr lang="zh-CN" altLang="en-US" sz="1800" b="1">
                <a:ea typeface="黑体" pitchFamily="49" charset="-122"/>
              </a:rPr>
              <a:t>请点击此处添加相关内容</a:t>
            </a:r>
            <a:endParaRPr lang="zh-CN" altLang="en-US" sz="2400" b="1">
              <a:ea typeface="宋体" pitchFamily="2" charset="-122"/>
            </a:endParaRPr>
          </a:p>
        </p:txBody>
      </p:sp>
      <p:sp>
        <p:nvSpPr>
          <p:cNvPr id="25739" name="AutoShape 127"/>
          <p:cNvSpPr>
            <a:spLocks noChangeArrowheads="1"/>
          </p:cNvSpPr>
          <p:nvPr/>
        </p:nvSpPr>
        <p:spPr bwMode="auto">
          <a:xfrm>
            <a:off x="8051800" y="1749425"/>
            <a:ext cx="2532063" cy="708025"/>
          </a:xfrm>
          <a:prstGeom prst="roundRect">
            <a:avLst>
              <a:gd name="adj" fmla="val 50000"/>
            </a:avLst>
          </a:prstGeom>
          <a:solidFill>
            <a:schemeClr val="bg1"/>
          </a:solidFill>
          <a:ln w="38100">
            <a:solidFill>
              <a:srgbClr val="00B0F0"/>
            </a:solidFill>
            <a:bevel/>
            <a:headEnd/>
            <a:tailEnd/>
          </a:ln>
        </p:spPr>
        <p:txBody>
          <a:bodyPr wrap="none" lIns="90170" tIns="46990" rIns="90170" bIns="46990" anchor="ctr"/>
          <a:lstStyle/>
          <a:p>
            <a:pPr algn="ctr" eaLnBrk="1" hangingPunct="1">
              <a:buFont typeface="Arial" pitchFamily="34" charset="0"/>
              <a:buNone/>
            </a:pPr>
            <a:r>
              <a:rPr lang="zh-CN" altLang="en-US" sz="2000" b="1">
                <a:ea typeface="黑体" pitchFamily="49" charset="-122"/>
              </a:rPr>
              <a:t>添加段落文字</a:t>
            </a:r>
            <a:endParaRPr lang="zh-CN" altLang="en-US">
              <a:ea typeface="宋体" pitchFamily="2" charset="-122"/>
            </a:endParaRPr>
          </a:p>
        </p:txBody>
      </p:sp>
      <p:sp>
        <p:nvSpPr>
          <p:cNvPr id="25740" name="Text Box 128"/>
          <p:cNvSpPr>
            <a:spLocks noChangeArrowheads="1"/>
          </p:cNvSpPr>
          <p:nvPr/>
        </p:nvSpPr>
        <p:spPr bwMode="auto">
          <a:xfrm>
            <a:off x="7754938" y="4535488"/>
            <a:ext cx="3127375" cy="9239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ea typeface="黑体" pitchFamily="49" charset="-122"/>
              </a:rPr>
              <a:t>请点击此处添加相关内容</a:t>
            </a:r>
          </a:p>
          <a:p>
            <a:pPr algn="ctr" eaLnBrk="1" hangingPunct="1">
              <a:buFont typeface="Arial" pitchFamily="34" charset="0"/>
              <a:buNone/>
            </a:pPr>
            <a:r>
              <a:rPr lang="zh-CN" altLang="en-US" sz="1800" b="1">
                <a:ea typeface="黑体" pitchFamily="49" charset="-122"/>
              </a:rPr>
              <a:t>请点击此处添加相关内容</a:t>
            </a:r>
          </a:p>
          <a:p>
            <a:pPr algn="ctr" eaLnBrk="1" hangingPunct="1">
              <a:buFont typeface="Arial" pitchFamily="34" charset="0"/>
              <a:buNone/>
            </a:pPr>
            <a:r>
              <a:rPr lang="zh-CN" altLang="en-US" sz="1800" b="1">
                <a:ea typeface="黑体" pitchFamily="49" charset="-122"/>
              </a:rPr>
              <a:t>请点击此处添加相关内容</a:t>
            </a:r>
            <a:endParaRPr lang="zh-CN" altLang="en-US" sz="2400" b="1">
              <a:ea typeface="宋体" pitchFamily="2" charset="-122"/>
            </a:endParaRPr>
          </a:p>
        </p:txBody>
      </p:sp>
      <p:sp>
        <p:nvSpPr>
          <p:cNvPr id="25741" name="Line 129"/>
          <p:cNvSpPr>
            <a:spLocks noChangeShapeType="1"/>
          </p:cNvSpPr>
          <p:nvPr/>
        </p:nvSpPr>
        <p:spPr bwMode="auto">
          <a:xfrm>
            <a:off x="7864475" y="4240213"/>
            <a:ext cx="2908300" cy="1587"/>
          </a:xfrm>
          <a:prstGeom prst="line">
            <a:avLst/>
          </a:prstGeom>
          <a:noFill/>
          <a:ln w="19050">
            <a:solidFill>
              <a:schemeClr val="bg1"/>
            </a:solidFill>
            <a:prstDash val="dash"/>
            <a:bevel/>
            <a:headEnd/>
            <a:tailEnd/>
          </a:ln>
        </p:spPr>
        <p:txBody>
          <a:bodyPr/>
          <a:lstStyle/>
          <a:p>
            <a:endParaRPr lang="zh-CN" altLang="en-US"/>
          </a:p>
        </p:txBody>
      </p:sp>
      <p:pic>
        <p:nvPicPr>
          <p:cNvPr id="25742" name="Picture 130" descr="dy"/>
          <p:cNvPicPr>
            <a:picLocks noChangeArrowheads="1"/>
          </p:cNvPicPr>
          <p:nvPr/>
        </p:nvPicPr>
        <p:blipFill>
          <a:blip r:embed="rId3">
            <a:lum bright="34000"/>
          </a:blip>
          <a:srcRect/>
          <a:stretch>
            <a:fillRect/>
          </a:stretch>
        </p:blipFill>
        <p:spPr bwMode="auto">
          <a:xfrm>
            <a:off x="6673850" y="5481638"/>
            <a:ext cx="5229225" cy="441325"/>
          </a:xfrm>
          <a:prstGeom prst="rect">
            <a:avLst/>
          </a:prstGeom>
          <a:noFill/>
          <a:ln w="9525">
            <a:noFill/>
            <a:miter lim="800000"/>
            <a:headEnd/>
            <a:tailEnd/>
          </a:ln>
        </p:spPr>
      </p:pic>
    </p:spTree>
    <p:custDataLst>
      <p:tags r:id="rId1"/>
    </p:custDataLst>
  </p:cSld>
  <p:clrMapOvr>
    <a:masterClrMapping/>
  </p:clrMapOvr>
  <p:transition advTm="8718">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25"/>
                                        </p:tgtEl>
                                        <p:attrNameLst>
                                          <p:attrName>style.visibility</p:attrName>
                                        </p:attrNameLst>
                                      </p:cBhvr>
                                      <p:to>
                                        <p:strVal val="visible"/>
                                      </p:to>
                                    </p:set>
                                    <p:anim calcmode="lin" valueType="num">
                                      <p:cBhvr>
                                        <p:cTn id="7" dur="500" fill="hold"/>
                                        <p:tgtEl>
                                          <p:spTgt spid="25625"/>
                                        </p:tgtEl>
                                        <p:attrNameLst>
                                          <p:attrName>ppt_x</p:attrName>
                                        </p:attrNameLst>
                                      </p:cBhvr>
                                      <p:tavLst>
                                        <p:tav tm="0">
                                          <p:val>
                                            <p:strVal val="0-#ppt_w/2"/>
                                          </p:val>
                                        </p:tav>
                                        <p:tav tm="100000">
                                          <p:val>
                                            <p:strVal val="#ppt_x"/>
                                          </p:val>
                                        </p:tav>
                                      </p:tavLst>
                                    </p:anim>
                                    <p:anim calcmode="lin" valueType="num">
                                      <p:cBhvr>
                                        <p:cTn id="8" dur="500" fill="hold"/>
                                        <p:tgtEl>
                                          <p:spTgt spid="2562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26"/>
                                        </p:tgtEl>
                                        <p:attrNameLst>
                                          <p:attrName>style.visibility</p:attrName>
                                        </p:attrNameLst>
                                      </p:cBhvr>
                                      <p:to>
                                        <p:strVal val="visible"/>
                                      </p:to>
                                    </p:set>
                                    <p:anim calcmode="lin" valueType="num">
                                      <p:cBhvr>
                                        <p:cTn id="11" dur="500" fill="hold"/>
                                        <p:tgtEl>
                                          <p:spTgt spid="25626"/>
                                        </p:tgtEl>
                                        <p:attrNameLst>
                                          <p:attrName>ppt_x</p:attrName>
                                        </p:attrNameLst>
                                      </p:cBhvr>
                                      <p:tavLst>
                                        <p:tav tm="0">
                                          <p:val>
                                            <p:strVal val="0-#ppt_w/2"/>
                                          </p:val>
                                        </p:tav>
                                        <p:tav tm="100000">
                                          <p:val>
                                            <p:strVal val="#ppt_x"/>
                                          </p:val>
                                        </p:tav>
                                      </p:tavLst>
                                    </p:anim>
                                    <p:anim calcmode="lin" valueType="num">
                                      <p:cBhvr>
                                        <p:cTn id="12" dur="500" fill="hold"/>
                                        <p:tgtEl>
                                          <p:spTgt spid="25626"/>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5624"/>
                                        </p:tgtEl>
                                        <p:attrNameLst>
                                          <p:attrName>style.visibility</p:attrName>
                                        </p:attrNameLst>
                                      </p:cBhvr>
                                      <p:to>
                                        <p:strVal val="visible"/>
                                      </p:to>
                                    </p:set>
                                    <p:anim calcmode="lin" valueType="num">
                                      <p:cBhvr>
                                        <p:cTn id="17" dur="500" fill="hold"/>
                                        <p:tgtEl>
                                          <p:spTgt spid="2562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5624"/>
                                        </p:tgtEl>
                                        <p:attrNameLst>
                                          <p:attrName>ppt_y</p:attrName>
                                        </p:attrNameLst>
                                      </p:cBhvr>
                                      <p:tavLst>
                                        <p:tav tm="0">
                                          <p:val>
                                            <p:strVal val="#ppt_y"/>
                                          </p:val>
                                        </p:tav>
                                        <p:tav tm="100000">
                                          <p:val>
                                            <p:strVal val="#ppt_y"/>
                                          </p:val>
                                        </p:tav>
                                      </p:tavLst>
                                    </p:anim>
                                    <p:anim calcmode="lin" valueType="num">
                                      <p:cBhvr>
                                        <p:cTn id="19" dur="500" fill="hold"/>
                                        <p:tgtEl>
                                          <p:spTgt spid="2562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5624"/>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562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250" fill="hold"/>
                                        <p:tgtEl>
                                          <p:spTgt spid="5"/>
                                        </p:tgtEl>
                                        <p:attrNameLst>
                                          <p:attrName>ppt_x</p:attrName>
                                        </p:attrNameLst>
                                      </p:cBhvr>
                                      <p:tavLst>
                                        <p:tav tm="0">
                                          <p:val>
                                            <p:strVal val="0-#ppt_w/2"/>
                                          </p:val>
                                        </p:tav>
                                        <p:tav tm="100000">
                                          <p:val>
                                            <p:strVal val="#ppt_x"/>
                                          </p:val>
                                        </p:tav>
                                      </p:tavLst>
                                    </p:anim>
                                    <p:anim calcmode="lin" valueType="num">
                                      <p:cBhvr>
                                        <p:cTn id="27" dur="25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filter="wipe(left)">
                                      <p:cBhvr>
                                        <p:cTn id="32" dur="1000"/>
                                        <p:tgtEl>
                                          <p:spTgt spid="4"/>
                                        </p:tgtEl>
                                      </p:cBhvr>
                                    </p:animEffect>
                                  </p:childTnLst>
                                </p:cTn>
                              </p:par>
                              <p:par>
                                <p:cTn id="33" presetID="2" presetClass="entr" presetSubtype="8"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0-#ppt_w/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ppt_x</p:attrName>
                                        </p:attrNameLst>
                                      </p:cBhvr>
                                      <p:tavLst>
                                        <p:tav tm="0">
                                          <p:val>
                                            <p:strVal val="0-#ppt_w/2"/>
                                          </p:val>
                                        </p:tav>
                                        <p:tav tm="100000">
                                          <p:val>
                                            <p:strVal val="#ppt_x"/>
                                          </p:val>
                                        </p:tav>
                                      </p:tavLst>
                                    </p:anim>
                                    <p:anim calcmode="lin" valueType="num">
                                      <p:cBhvr>
                                        <p:cTn id="42" dur="2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filter="wipe(left)">
                                      <p:cBhvr>
                                        <p:cTn id="47" dur="1000"/>
                                        <p:tgtEl>
                                          <p:spTgt spid="6"/>
                                        </p:tgtEl>
                                      </p:cBhvr>
                                    </p:animEffect>
                                  </p:childTnLst>
                                </p:cTn>
                              </p:par>
                              <p:par>
                                <p:cTn id="48" presetID="2" presetClass="entr" presetSubtype="8"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1000" fill="hold"/>
                                        <p:tgtEl>
                                          <p:spTgt spid="14"/>
                                        </p:tgtEl>
                                        <p:attrNameLst>
                                          <p:attrName>ppt_x</p:attrName>
                                        </p:attrNameLst>
                                      </p:cBhvr>
                                      <p:tavLst>
                                        <p:tav tm="0">
                                          <p:val>
                                            <p:strVal val="0-#ppt_w/2"/>
                                          </p:val>
                                        </p:tav>
                                        <p:tav tm="100000">
                                          <p:val>
                                            <p:strVal val="#ppt_x"/>
                                          </p:val>
                                        </p:tav>
                                      </p:tavLst>
                                    </p:anim>
                                    <p:anim calcmode="lin" valueType="num">
                                      <p:cBhvr>
                                        <p:cTn id="51"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2" presetClass="entr" presetSubtype="8"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250" fill="hold"/>
                                        <p:tgtEl>
                                          <p:spTgt spid="11"/>
                                        </p:tgtEl>
                                        <p:attrNameLst>
                                          <p:attrName>ppt_x</p:attrName>
                                        </p:attrNameLst>
                                      </p:cBhvr>
                                      <p:tavLst>
                                        <p:tav tm="0">
                                          <p:val>
                                            <p:strVal val="0-#ppt_w/2"/>
                                          </p:val>
                                        </p:tav>
                                        <p:tav tm="100000">
                                          <p:val>
                                            <p:strVal val="#ppt_x"/>
                                          </p:val>
                                        </p:tav>
                                      </p:tavLst>
                                    </p:anim>
                                    <p:anim calcmode="lin" valueType="num">
                                      <p:cBhvr>
                                        <p:cTn id="57" dur="25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filter="wipe(left)">
                                      <p:cBhvr>
                                        <p:cTn id="62" dur="1000"/>
                                        <p:tgtEl>
                                          <p:spTgt spid="9"/>
                                        </p:tgtEl>
                                      </p:cBhvr>
                                    </p:animEffect>
                                  </p:childTnLst>
                                </p:cTn>
                              </p:par>
                              <p:par>
                                <p:cTn id="63" presetID="2" presetClass="entr" presetSubtype="8"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1000" fill="hold"/>
                                        <p:tgtEl>
                                          <p:spTgt spid="16"/>
                                        </p:tgtEl>
                                        <p:attrNameLst>
                                          <p:attrName>ppt_x</p:attrName>
                                        </p:attrNameLst>
                                      </p:cBhvr>
                                      <p:tavLst>
                                        <p:tav tm="0">
                                          <p:val>
                                            <p:strVal val="0-#ppt_w/2"/>
                                          </p:val>
                                        </p:tav>
                                        <p:tav tm="100000">
                                          <p:val>
                                            <p:strVal val="#ppt_x"/>
                                          </p:val>
                                        </p:tav>
                                      </p:tavLst>
                                    </p:anim>
                                    <p:anim calcmode="lin" valueType="num">
                                      <p:cBhvr>
                                        <p:cTn id="6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5739"/>
                                        </p:tgtEl>
                                        <p:attrNameLst>
                                          <p:attrName>style.visibility</p:attrName>
                                        </p:attrNameLst>
                                      </p:cBhvr>
                                      <p:to>
                                        <p:strVal val="visible"/>
                                      </p:to>
                                    </p:set>
                                    <p:anim calcmode="lin" valueType="num">
                                      <p:cBhvr>
                                        <p:cTn id="71" dur="500" fill="hold"/>
                                        <p:tgtEl>
                                          <p:spTgt spid="25739"/>
                                        </p:tgtEl>
                                        <p:attrNameLst>
                                          <p:attrName>ppt_w</p:attrName>
                                        </p:attrNameLst>
                                      </p:cBhvr>
                                      <p:tavLst>
                                        <p:tav tm="0">
                                          <p:val>
                                            <p:fltVal val="0"/>
                                          </p:val>
                                        </p:tav>
                                        <p:tav tm="100000">
                                          <p:val>
                                            <p:strVal val="#ppt_w"/>
                                          </p:val>
                                        </p:tav>
                                      </p:tavLst>
                                    </p:anim>
                                    <p:anim calcmode="lin" valueType="num">
                                      <p:cBhvr>
                                        <p:cTn id="72" dur="500" fill="hold"/>
                                        <p:tgtEl>
                                          <p:spTgt spid="25739"/>
                                        </p:tgtEl>
                                        <p:attrNameLst>
                                          <p:attrName>ppt_h</p:attrName>
                                        </p:attrNameLst>
                                      </p:cBhvr>
                                      <p:tavLst>
                                        <p:tav tm="0">
                                          <p:val>
                                            <p:fltVal val="0"/>
                                          </p:val>
                                        </p:tav>
                                        <p:tav tm="100000">
                                          <p:val>
                                            <p:strVal val="#ppt_h"/>
                                          </p:val>
                                        </p:tav>
                                      </p:tavLst>
                                    </p:anim>
                                    <p:animEffect filter="fade">
                                      <p:cBhvr>
                                        <p:cTn id="73" dur="500"/>
                                        <p:tgtEl>
                                          <p:spTgt spid="25739"/>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nodeType="clickEffect">
                                  <p:stCondLst>
                                    <p:cond delay="0"/>
                                  </p:stCondLst>
                                  <p:childTnLst>
                                    <p:set>
                                      <p:cBhvr>
                                        <p:cTn id="77" dur="1" fill="hold">
                                          <p:stCondLst>
                                            <p:cond delay="0"/>
                                          </p:stCondLst>
                                        </p:cTn>
                                        <p:tgtEl>
                                          <p:spTgt spid="25742"/>
                                        </p:tgtEl>
                                        <p:attrNameLst>
                                          <p:attrName>style.visibility</p:attrName>
                                        </p:attrNameLst>
                                      </p:cBhvr>
                                      <p:to>
                                        <p:strVal val="visible"/>
                                      </p:to>
                                    </p:set>
                                  </p:childTnLst>
                                </p:cTn>
                              </p:par>
                              <p:par>
                                <p:cTn id="78" presetID="22" presetClass="entr" presetSubtype="4" fill="hold" grpId="0" nodeType="withEffect">
                                  <p:stCondLst>
                                    <p:cond delay="0"/>
                                  </p:stCondLst>
                                  <p:childTnLst>
                                    <p:set>
                                      <p:cBhvr>
                                        <p:cTn id="79" dur="1" fill="hold">
                                          <p:stCondLst>
                                            <p:cond delay="0"/>
                                          </p:stCondLst>
                                        </p:cTn>
                                        <p:tgtEl>
                                          <p:spTgt spid="25737"/>
                                        </p:tgtEl>
                                        <p:attrNameLst>
                                          <p:attrName>style.visibility</p:attrName>
                                        </p:attrNameLst>
                                      </p:cBhvr>
                                      <p:to>
                                        <p:strVal val="visible"/>
                                      </p:to>
                                    </p:set>
                                    <p:animEffect filter="wipe(down)">
                                      <p:cBhvr>
                                        <p:cTn id="80" dur="1250"/>
                                        <p:tgtEl>
                                          <p:spTgt spid="25737"/>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42" presetClass="entr" presetSubtype="0" fill="hold" grpId="0" nodeType="clickEffect">
                                  <p:stCondLst>
                                    <p:cond delay="0"/>
                                  </p:stCondLst>
                                  <p:iterate type="lt">
                                    <p:tmPct val="10000"/>
                                  </p:iterate>
                                  <p:childTnLst>
                                    <p:set>
                                      <p:cBhvr>
                                        <p:cTn id="84" dur="1" fill="hold">
                                          <p:stCondLst>
                                            <p:cond delay="0"/>
                                          </p:stCondLst>
                                        </p:cTn>
                                        <p:tgtEl>
                                          <p:spTgt spid="25738"/>
                                        </p:tgtEl>
                                        <p:attrNameLst>
                                          <p:attrName>style.visibility</p:attrName>
                                        </p:attrNameLst>
                                      </p:cBhvr>
                                      <p:to>
                                        <p:strVal val="visible"/>
                                      </p:to>
                                    </p:set>
                                    <p:animEffect filter="fade">
                                      <p:cBhvr>
                                        <p:cTn id="85" dur="500"/>
                                        <p:tgtEl>
                                          <p:spTgt spid="25738"/>
                                        </p:tgtEl>
                                      </p:cBhvr>
                                    </p:animEffect>
                                    <p:anim calcmode="lin" valueType="num">
                                      <p:cBhvr>
                                        <p:cTn id="86" dur="500" fill="hold"/>
                                        <p:tgtEl>
                                          <p:spTgt spid="25738"/>
                                        </p:tgtEl>
                                        <p:attrNameLst>
                                          <p:attrName>ppt_x</p:attrName>
                                        </p:attrNameLst>
                                      </p:cBhvr>
                                      <p:tavLst>
                                        <p:tav tm="0">
                                          <p:val>
                                            <p:strVal val="#ppt_x"/>
                                          </p:val>
                                        </p:tav>
                                        <p:tav tm="100000">
                                          <p:val>
                                            <p:strVal val="#ppt_x"/>
                                          </p:val>
                                        </p:tav>
                                      </p:tavLst>
                                    </p:anim>
                                    <p:anim calcmode="lin" valueType="num">
                                      <p:cBhvr>
                                        <p:cTn id="87" dur="500" fill="hold"/>
                                        <p:tgtEl>
                                          <p:spTgt spid="25738"/>
                                        </p:tgtEl>
                                        <p:attrNameLst>
                                          <p:attrName>ppt_y</p:attrName>
                                        </p:attrNameLst>
                                      </p:cBhvr>
                                      <p:tavLst>
                                        <p:tav tm="0">
                                          <p:val>
                                            <p:strVal val="#ppt_y+.1"/>
                                          </p:val>
                                        </p:tav>
                                        <p:tav tm="100000">
                                          <p:val>
                                            <p:strVal val="#ppt_y"/>
                                          </p:val>
                                        </p:tav>
                                      </p:tavLst>
                                    </p:anim>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25741"/>
                                        </p:tgtEl>
                                        <p:attrNameLst>
                                          <p:attrName>style.visibility</p:attrName>
                                        </p:attrNameLst>
                                      </p:cBhvr>
                                      <p:to>
                                        <p:strVal val="visible"/>
                                      </p:to>
                                    </p:set>
                                    <p:animEffect filter="wipe(down)">
                                      <p:cBhvr>
                                        <p:cTn id="92" dur="500"/>
                                        <p:tgtEl>
                                          <p:spTgt spid="25741"/>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42" presetClass="entr" presetSubtype="0" fill="hold" grpId="0" nodeType="clickEffect">
                                  <p:stCondLst>
                                    <p:cond delay="0"/>
                                  </p:stCondLst>
                                  <p:iterate type="lt">
                                    <p:tmPct val="10000"/>
                                  </p:iterate>
                                  <p:childTnLst>
                                    <p:set>
                                      <p:cBhvr>
                                        <p:cTn id="96" dur="1" fill="hold">
                                          <p:stCondLst>
                                            <p:cond delay="0"/>
                                          </p:stCondLst>
                                        </p:cTn>
                                        <p:tgtEl>
                                          <p:spTgt spid="25740"/>
                                        </p:tgtEl>
                                        <p:attrNameLst>
                                          <p:attrName>style.visibility</p:attrName>
                                        </p:attrNameLst>
                                      </p:cBhvr>
                                      <p:to>
                                        <p:strVal val="visible"/>
                                      </p:to>
                                    </p:set>
                                    <p:animEffect filter="fade">
                                      <p:cBhvr>
                                        <p:cTn id="97" dur="500"/>
                                        <p:tgtEl>
                                          <p:spTgt spid="25740"/>
                                        </p:tgtEl>
                                      </p:cBhvr>
                                    </p:animEffect>
                                    <p:anim calcmode="lin" valueType="num">
                                      <p:cBhvr>
                                        <p:cTn id="98" dur="500" fill="hold"/>
                                        <p:tgtEl>
                                          <p:spTgt spid="25740"/>
                                        </p:tgtEl>
                                        <p:attrNameLst>
                                          <p:attrName>ppt_x</p:attrName>
                                        </p:attrNameLst>
                                      </p:cBhvr>
                                      <p:tavLst>
                                        <p:tav tm="0">
                                          <p:val>
                                            <p:strVal val="#ppt_x"/>
                                          </p:val>
                                        </p:tav>
                                        <p:tav tm="100000">
                                          <p:val>
                                            <p:strVal val="#ppt_x"/>
                                          </p:val>
                                        </p:tav>
                                      </p:tavLst>
                                    </p:anim>
                                    <p:anim calcmode="lin" valueType="num">
                                      <p:cBhvr>
                                        <p:cTn id="99" dur="500" fill="hold"/>
                                        <p:tgtEl>
                                          <p:spTgt spid="257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4" grpId="0" bldLvl="0"/>
      <p:bldP spid="25625" grpId="0" bldLvl="0" animBg="1"/>
      <p:bldP spid="25626" grpId="0" animBg="1"/>
      <p:bldP spid="25737" grpId="0" bldLvl="0" animBg="1"/>
      <p:bldP spid="25738" grpId="0" bldLvl="0"/>
      <p:bldP spid="25739" grpId="0" bldLvl="0" animBg="1"/>
      <p:bldP spid="25740" grpId="0" bldLvl="0"/>
      <p:bldP spid="257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CF6DFD-38C7-44EA-B3F2-3F16F1D33863}" type="slidenum">
              <a:rPr altLang="en-US" sz="1400">
                <a:solidFill>
                  <a:srgbClr val="898989"/>
                </a:solidFill>
              </a:rPr>
              <a:pPr/>
              <a:t>21</a:t>
            </a:fld>
            <a:endParaRPr lang="zh-CN" altLang="en-US" sz="1400">
              <a:solidFill>
                <a:srgbClr val="898989"/>
              </a:solidFill>
            </a:endParaRPr>
          </a:p>
        </p:txBody>
      </p:sp>
      <p:sp>
        <p:nvSpPr>
          <p:cNvPr id="38915"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16"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8917"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8918"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8919"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8920"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21"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8922"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23"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38924"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8925"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8926"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38927"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28"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8929" name="组合 5"/>
          <p:cNvGrpSpPr>
            <a:grpSpLocks/>
          </p:cNvGrpSpPr>
          <p:nvPr/>
        </p:nvGrpSpPr>
        <p:grpSpPr bwMode="auto">
          <a:xfrm>
            <a:off x="10944225" y="368300"/>
            <a:ext cx="360363" cy="361950"/>
            <a:chOff x="0" y="0"/>
            <a:chExt cx="360000" cy="360000"/>
          </a:xfrm>
        </p:grpSpPr>
        <p:sp>
          <p:nvSpPr>
            <p:cNvPr id="38968"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69"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8930" name="组合 4"/>
          <p:cNvGrpSpPr>
            <a:grpSpLocks/>
          </p:cNvGrpSpPr>
          <p:nvPr/>
        </p:nvGrpSpPr>
        <p:grpSpPr bwMode="auto">
          <a:xfrm>
            <a:off x="11449050" y="368300"/>
            <a:ext cx="360363" cy="361950"/>
            <a:chOff x="0" y="0"/>
            <a:chExt cx="360000" cy="360000"/>
          </a:xfrm>
        </p:grpSpPr>
        <p:sp>
          <p:nvSpPr>
            <p:cNvPr id="38966"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67"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8931"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8932"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48"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6649"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6650"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组合 43"/>
          <p:cNvGrpSpPr>
            <a:grpSpLocks/>
          </p:cNvGrpSpPr>
          <p:nvPr/>
        </p:nvGrpSpPr>
        <p:grpSpPr bwMode="auto">
          <a:xfrm>
            <a:off x="2347913" y="2422525"/>
            <a:ext cx="7923212" cy="2289175"/>
            <a:chOff x="0" y="0"/>
            <a:chExt cx="7923212" cy="2289200"/>
          </a:xfrm>
        </p:grpSpPr>
        <p:sp>
          <p:nvSpPr>
            <p:cNvPr id="38960" name="Line 11"/>
            <p:cNvSpPr>
              <a:spLocks noChangeShapeType="1"/>
            </p:cNvSpPr>
            <p:nvPr/>
          </p:nvSpPr>
          <p:spPr bwMode="auto">
            <a:xfrm>
              <a:off x="380998" y="1788714"/>
              <a:ext cx="7542213" cy="1"/>
            </a:xfrm>
            <a:prstGeom prst="line">
              <a:avLst/>
            </a:prstGeom>
            <a:noFill/>
            <a:ln w="12700">
              <a:solidFill>
                <a:srgbClr val="008080"/>
              </a:solidFill>
              <a:bevel/>
              <a:headEnd/>
              <a:tailEnd type="arrow" w="med" len="med"/>
            </a:ln>
          </p:spPr>
          <p:txBody>
            <a:bodyPr/>
            <a:lstStyle/>
            <a:p>
              <a:endParaRPr lang="zh-CN" altLang="en-US"/>
            </a:p>
          </p:txBody>
        </p:sp>
        <p:sp>
          <p:nvSpPr>
            <p:cNvPr id="38961" name="Line 11"/>
            <p:cNvSpPr>
              <a:spLocks noChangeShapeType="1"/>
            </p:cNvSpPr>
            <p:nvPr/>
          </p:nvSpPr>
          <p:spPr bwMode="auto">
            <a:xfrm>
              <a:off x="380998" y="1287114"/>
              <a:ext cx="7542213" cy="1"/>
            </a:xfrm>
            <a:prstGeom prst="line">
              <a:avLst/>
            </a:prstGeom>
            <a:noFill/>
            <a:ln w="12700">
              <a:solidFill>
                <a:srgbClr val="008080"/>
              </a:solidFill>
              <a:bevel/>
              <a:headEnd/>
              <a:tailEnd type="arrow" w="med" len="med"/>
            </a:ln>
          </p:spPr>
          <p:txBody>
            <a:bodyPr/>
            <a:lstStyle/>
            <a:p>
              <a:endParaRPr lang="zh-CN" altLang="en-US"/>
            </a:p>
          </p:txBody>
        </p:sp>
        <p:sp>
          <p:nvSpPr>
            <p:cNvPr id="38962" name="Line 11"/>
            <p:cNvSpPr>
              <a:spLocks noChangeShapeType="1"/>
            </p:cNvSpPr>
            <p:nvPr/>
          </p:nvSpPr>
          <p:spPr bwMode="auto">
            <a:xfrm>
              <a:off x="380998" y="864096"/>
              <a:ext cx="7542213" cy="1"/>
            </a:xfrm>
            <a:prstGeom prst="line">
              <a:avLst/>
            </a:prstGeom>
            <a:noFill/>
            <a:ln w="12700">
              <a:solidFill>
                <a:srgbClr val="008080"/>
              </a:solidFill>
              <a:bevel/>
              <a:headEnd/>
              <a:tailEnd type="arrow" w="med" len="med"/>
            </a:ln>
          </p:spPr>
          <p:txBody>
            <a:bodyPr/>
            <a:lstStyle/>
            <a:p>
              <a:endParaRPr lang="zh-CN" altLang="en-US"/>
            </a:p>
          </p:txBody>
        </p:sp>
        <p:sp>
          <p:nvSpPr>
            <p:cNvPr id="38963" name="Line 11"/>
            <p:cNvSpPr>
              <a:spLocks noChangeShapeType="1"/>
            </p:cNvSpPr>
            <p:nvPr/>
          </p:nvSpPr>
          <p:spPr bwMode="auto">
            <a:xfrm>
              <a:off x="380998" y="432048"/>
              <a:ext cx="7542213" cy="1"/>
            </a:xfrm>
            <a:prstGeom prst="line">
              <a:avLst/>
            </a:prstGeom>
            <a:noFill/>
            <a:ln w="12700">
              <a:solidFill>
                <a:srgbClr val="008080"/>
              </a:solidFill>
              <a:bevel/>
              <a:headEnd/>
              <a:tailEnd type="arrow" w="med" len="med"/>
            </a:ln>
          </p:spPr>
          <p:txBody>
            <a:bodyPr/>
            <a:lstStyle/>
            <a:p>
              <a:endParaRPr lang="zh-CN" altLang="en-US"/>
            </a:p>
          </p:txBody>
        </p:sp>
        <p:sp>
          <p:nvSpPr>
            <p:cNvPr id="38964" name="Line 11"/>
            <p:cNvSpPr>
              <a:spLocks noChangeShapeType="1"/>
            </p:cNvSpPr>
            <p:nvPr/>
          </p:nvSpPr>
          <p:spPr bwMode="auto">
            <a:xfrm>
              <a:off x="380998" y="0"/>
              <a:ext cx="7542213" cy="1"/>
            </a:xfrm>
            <a:prstGeom prst="line">
              <a:avLst/>
            </a:prstGeom>
            <a:noFill/>
            <a:ln w="12700">
              <a:solidFill>
                <a:srgbClr val="008080"/>
              </a:solidFill>
              <a:bevel/>
              <a:headEnd/>
              <a:tailEnd type="arrow" w="med" len="med"/>
            </a:ln>
          </p:spPr>
          <p:txBody>
            <a:bodyPr/>
            <a:lstStyle/>
            <a:p>
              <a:endParaRPr lang="zh-CN" altLang="en-US"/>
            </a:p>
          </p:txBody>
        </p:sp>
        <p:sp>
          <p:nvSpPr>
            <p:cNvPr id="38965" name="Line 11"/>
            <p:cNvSpPr>
              <a:spLocks noChangeShapeType="1"/>
            </p:cNvSpPr>
            <p:nvPr/>
          </p:nvSpPr>
          <p:spPr bwMode="auto">
            <a:xfrm>
              <a:off x="0" y="2289200"/>
              <a:ext cx="7923212" cy="1"/>
            </a:xfrm>
            <a:prstGeom prst="line">
              <a:avLst/>
            </a:prstGeom>
            <a:noFill/>
            <a:ln w="12700">
              <a:solidFill>
                <a:srgbClr val="008080"/>
              </a:solidFill>
              <a:bevel/>
              <a:headEnd/>
              <a:tailEnd type="arrow" w="med" len="med"/>
            </a:ln>
          </p:spPr>
          <p:txBody>
            <a:bodyPr/>
            <a:lstStyle/>
            <a:p>
              <a:endParaRPr lang="zh-CN" altLang="en-US"/>
            </a:p>
          </p:txBody>
        </p:sp>
      </p:grpSp>
      <p:sp>
        <p:nvSpPr>
          <p:cNvPr id="26658" name="Line 12"/>
          <p:cNvSpPr>
            <a:spLocks noChangeShapeType="1"/>
          </p:cNvSpPr>
          <p:nvPr/>
        </p:nvSpPr>
        <p:spPr bwMode="auto">
          <a:xfrm rot="16200000" flipV="1">
            <a:off x="1166813" y="3373438"/>
            <a:ext cx="3121025" cy="3175"/>
          </a:xfrm>
          <a:prstGeom prst="line">
            <a:avLst/>
          </a:prstGeom>
          <a:noFill/>
          <a:ln w="12700">
            <a:solidFill>
              <a:srgbClr val="008080"/>
            </a:solidFill>
            <a:bevel/>
            <a:headEnd/>
            <a:tailEnd type="arrow" w="med" len="med"/>
          </a:ln>
        </p:spPr>
        <p:txBody>
          <a:bodyPr/>
          <a:lstStyle/>
          <a:p>
            <a:endParaRPr lang="zh-CN" altLang="en-US"/>
          </a:p>
        </p:txBody>
      </p:sp>
      <p:sp>
        <p:nvSpPr>
          <p:cNvPr id="26659" name="Rectangle 13"/>
          <p:cNvSpPr>
            <a:spLocks noChangeArrowheads="1"/>
          </p:cNvSpPr>
          <p:nvPr/>
        </p:nvSpPr>
        <p:spPr bwMode="auto">
          <a:xfrm>
            <a:off x="3467100" y="3035300"/>
            <a:ext cx="533400" cy="1676400"/>
          </a:xfrm>
          <a:prstGeom prst="rect">
            <a:avLst/>
          </a:prstGeom>
          <a:solidFill>
            <a:srgbClr val="00999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0" name="Rectangle 14"/>
          <p:cNvSpPr>
            <a:spLocks noChangeArrowheads="1"/>
          </p:cNvSpPr>
          <p:nvPr/>
        </p:nvSpPr>
        <p:spPr bwMode="auto">
          <a:xfrm>
            <a:off x="4548188" y="2730500"/>
            <a:ext cx="533400" cy="1981200"/>
          </a:xfrm>
          <a:prstGeom prst="rect">
            <a:avLst/>
          </a:prstGeom>
          <a:solidFill>
            <a:srgbClr val="E36C0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1" name="Rectangle 15"/>
          <p:cNvSpPr>
            <a:spLocks noChangeArrowheads="1"/>
          </p:cNvSpPr>
          <p:nvPr/>
        </p:nvSpPr>
        <p:spPr bwMode="auto">
          <a:xfrm>
            <a:off x="5629275" y="3416300"/>
            <a:ext cx="533400" cy="1295400"/>
          </a:xfrm>
          <a:prstGeom prst="rect">
            <a:avLst/>
          </a:prstGeom>
          <a:solidFill>
            <a:srgbClr val="00999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2" name="Rectangle 16"/>
          <p:cNvSpPr>
            <a:spLocks noChangeArrowheads="1"/>
          </p:cNvSpPr>
          <p:nvPr/>
        </p:nvSpPr>
        <p:spPr bwMode="auto">
          <a:xfrm>
            <a:off x="6711950" y="2349500"/>
            <a:ext cx="533400" cy="2362200"/>
          </a:xfrm>
          <a:prstGeom prst="rect">
            <a:avLst/>
          </a:prstGeom>
          <a:solidFill>
            <a:srgbClr val="E36C0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3" name="Rectangle 17"/>
          <p:cNvSpPr>
            <a:spLocks noChangeArrowheads="1"/>
          </p:cNvSpPr>
          <p:nvPr/>
        </p:nvSpPr>
        <p:spPr bwMode="auto">
          <a:xfrm>
            <a:off x="7793038" y="3035300"/>
            <a:ext cx="533400" cy="1676400"/>
          </a:xfrm>
          <a:prstGeom prst="rect">
            <a:avLst/>
          </a:prstGeom>
          <a:solidFill>
            <a:srgbClr val="00999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4" name="Rectangle 18"/>
          <p:cNvSpPr>
            <a:spLocks noChangeArrowheads="1"/>
          </p:cNvSpPr>
          <p:nvPr/>
        </p:nvSpPr>
        <p:spPr bwMode="auto">
          <a:xfrm>
            <a:off x="8875713" y="1587500"/>
            <a:ext cx="533400" cy="3124200"/>
          </a:xfrm>
          <a:prstGeom prst="rect">
            <a:avLst/>
          </a:prstGeom>
          <a:solidFill>
            <a:srgbClr val="E36C09"/>
          </a:solidFill>
          <a:ln w="9525">
            <a:noFill/>
            <a:miter lim="800000"/>
            <a:headEnd/>
            <a:tailEnd/>
          </a:ln>
        </p:spPr>
        <p:txBody>
          <a:bodyPr wrap="none" anchor="ctr"/>
          <a:lstStyle/>
          <a:p>
            <a:pPr eaLnBrk="1" hangingPunct="1">
              <a:buFont typeface="Arial" pitchFamily="34" charset="0"/>
              <a:buNone/>
            </a:pPr>
            <a:endParaRPr lang="zh-CN" altLang="zh-CN" sz="2800" b="1">
              <a:ea typeface="宋体" pitchFamily="2" charset="-122"/>
            </a:endParaRPr>
          </a:p>
        </p:txBody>
      </p:sp>
      <p:sp>
        <p:nvSpPr>
          <p:cNvPr id="26665" name="未知"/>
          <p:cNvSpPr>
            <a:spLocks noChangeArrowheads="1"/>
          </p:cNvSpPr>
          <p:nvPr/>
        </p:nvSpPr>
        <p:spPr bwMode="auto">
          <a:xfrm>
            <a:off x="3676650" y="1196975"/>
            <a:ext cx="5594350" cy="1838325"/>
          </a:xfrm>
          <a:custGeom>
            <a:avLst/>
            <a:gdLst>
              <a:gd name="T0" fmla="*/ 0 w 3524"/>
              <a:gd name="T1" fmla="*/ 2147483646 h 1273"/>
              <a:gd name="T2" fmla="*/ 1776710950 w 3524"/>
              <a:gd name="T3" fmla="*/ 1755900745 h 1273"/>
              <a:gd name="T4" fmla="*/ 2147483646 w 3524"/>
              <a:gd name="T5" fmla="*/ 2147483646 h 1273"/>
              <a:gd name="T6" fmla="*/ 2147483646 w 3524"/>
              <a:gd name="T7" fmla="*/ 1201185816 h 1273"/>
              <a:gd name="T8" fmla="*/ 2147483646 w 3524"/>
              <a:gd name="T9" fmla="*/ 2147483646 h 1273"/>
              <a:gd name="T10" fmla="*/ 2147483646 w 3524"/>
              <a:gd name="T11" fmla="*/ 500493729 h 1273"/>
              <a:gd name="T12" fmla="*/ 2147483646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a:solidFill>
              <a:srgbClr val="008080"/>
            </a:solidFill>
            <a:miter lim="800000"/>
            <a:headEnd/>
            <a:tailEnd/>
          </a:ln>
        </p:spPr>
        <p:txBody>
          <a:bodyPr/>
          <a:lstStyle/>
          <a:p>
            <a:endParaRPr lang="zh-CN" altLang="en-US"/>
          </a:p>
        </p:txBody>
      </p:sp>
      <p:grpSp>
        <p:nvGrpSpPr>
          <p:cNvPr id="5" name="组合 45"/>
          <p:cNvGrpSpPr>
            <a:grpSpLocks/>
          </p:cNvGrpSpPr>
          <p:nvPr/>
        </p:nvGrpSpPr>
        <p:grpSpPr bwMode="auto">
          <a:xfrm>
            <a:off x="1922463" y="2274888"/>
            <a:ext cx="806450" cy="2203450"/>
            <a:chOff x="0" y="0"/>
            <a:chExt cx="806200" cy="2204212"/>
          </a:xfrm>
        </p:grpSpPr>
        <p:sp>
          <p:nvSpPr>
            <p:cNvPr id="38955" name="TextBox 25"/>
            <p:cNvSpPr>
              <a:spLocks noChangeArrowheads="1"/>
            </p:cNvSpPr>
            <p:nvPr/>
          </p:nvSpPr>
          <p:spPr bwMode="auto">
            <a:xfrm>
              <a:off x="156663" y="1788714"/>
              <a:ext cx="649537" cy="415498"/>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000000"/>
                  </a:solidFill>
                  <a:latin typeface="Calibri" pitchFamily="34" charset="0"/>
                  <a:ea typeface="宋体" pitchFamily="2" charset="-122"/>
                  <a:sym typeface="Calibri" pitchFamily="34" charset="0"/>
                </a:rPr>
                <a:t>20%</a:t>
              </a:r>
              <a:endParaRPr lang="zh-CN" altLang="en-US">
                <a:solidFill>
                  <a:srgbClr val="000000"/>
                </a:solidFill>
                <a:latin typeface="Calibri" pitchFamily="34" charset="0"/>
                <a:ea typeface="宋体" pitchFamily="2" charset="-122"/>
                <a:sym typeface="宋体" pitchFamily="2" charset="-122"/>
              </a:endParaRPr>
            </a:p>
          </p:txBody>
        </p:sp>
        <p:sp>
          <p:nvSpPr>
            <p:cNvPr id="38956" name="TextBox 26"/>
            <p:cNvSpPr>
              <a:spLocks noChangeArrowheads="1"/>
            </p:cNvSpPr>
            <p:nvPr/>
          </p:nvSpPr>
          <p:spPr bwMode="auto">
            <a:xfrm>
              <a:off x="156663" y="1287114"/>
              <a:ext cx="649537" cy="415498"/>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000000"/>
                  </a:solidFill>
                  <a:latin typeface="Calibri" pitchFamily="34" charset="0"/>
                  <a:ea typeface="宋体" pitchFamily="2" charset="-122"/>
                  <a:sym typeface="Calibri" pitchFamily="34" charset="0"/>
                </a:rPr>
                <a:t>40%</a:t>
              </a:r>
              <a:endParaRPr lang="zh-CN" altLang="en-US">
                <a:solidFill>
                  <a:srgbClr val="000000"/>
                </a:solidFill>
                <a:latin typeface="Calibri" pitchFamily="34" charset="0"/>
                <a:ea typeface="宋体" pitchFamily="2" charset="-122"/>
                <a:sym typeface="宋体" pitchFamily="2" charset="-122"/>
              </a:endParaRPr>
            </a:p>
          </p:txBody>
        </p:sp>
        <p:sp>
          <p:nvSpPr>
            <p:cNvPr id="38957" name="TextBox 27"/>
            <p:cNvSpPr>
              <a:spLocks noChangeArrowheads="1"/>
            </p:cNvSpPr>
            <p:nvPr/>
          </p:nvSpPr>
          <p:spPr bwMode="auto">
            <a:xfrm>
              <a:off x="156663" y="860236"/>
              <a:ext cx="649537" cy="415498"/>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000000"/>
                  </a:solidFill>
                  <a:latin typeface="Calibri" pitchFamily="34" charset="0"/>
                  <a:ea typeface="宋体" pitchFamily="2" charset="-122"/>
                  <a:sym typeface="Calibri" pitchFamily="34" charset="0"/>
                </a:rPr>
                <a:t>60%</a:t>
              </a:r>
              <a:endParaRPr lang="zh-CN" altLang="en-US">
                <a:solidFill>
                  <a:srgbClr val="000000"/>
                </a:solidFill>
                <a:latin typeface="Calibri" pitchFamily="34" charset="0"/>
                <a:ea typeface="宋体" pitchFamily="2" charset="-122"/>
                <a:sym typeface="宋体" pitchFamily="2" charset="-122"/>
              </a:endParaRPr>
            </a:p>
          </p:txBody>
        </p:sp>
        <p:sp>
          <p:nvSpPr>
            <p:cNvPr id="38958" name="TextBox 28"/>
            <p:cNvSpPr>
              <a:spLocks noChangeArrowheads="1"/>
            </p:cNvSpPr>
            <p:nvPr/>
          </p:nvSpPr>
          <p:spPr bwMode="auto">
            <a:xfrm>
              <a:off x="156663" y="432048"/>
              <a:ext cx="649537" cy="415498"/>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000000"/>
                  </a:solidFill>
                  <a:latin typeface="Calibri" pitchFamily="34" charset="0"/>
                  <a:ea typeface="宋体" pitchFamily="2" charset="-122"/>
                  <a:sym typeface="Calibri" pitchFamily="34" charset="0"/>
                </a:rPr>
                <a:t>80%</a:t>
              </a:r>
              <a:endParaRPr lang="zh-CN" altLang="en-US">
                <a:solidFill>
                  <a:srgbClr val="000000"/>
                </a:solidFill>
                <a:latin typeface="Calibri" pitchFamily="34" charset="0"/>
                <a:ea typeface="宋体" pitchFamily="2" charset="-122"/>
                <a:sym typeface="宋体" pitchFamily="2" charset="-122"/>
              </a:endParaRPr>
            </a:p>
          </p:txBody>
        </p:sp>
        <p:sp>
          <p:nvSpPr>
            <p:cNvPr id="38959" name="TextBox 29"/>
            <p:cNvSpPr>
              <a:spLocks noChangeArrowheads="1"/>
            </p:cNvSpPr>
            <p:nvPr/>
          </p:nvSpPr>
          <p:spPr bwMode="auto">
            <a:xfrm>
              <a:off x="0" y="0"/>
              <a:ext cx="785793" cy="415498"/>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000000"/>
                  </a:solidFill>
                  <a:latin typeface="Calibri" pitchFamily="34" charset="0"/>
                  <a:ea typeface="宋体" pitchFamily="2" charset="-122"/>
                  <a:sym typeface="Calibri" pitchFamily="34" charset="0"/>
                </a:rPr>
                <a:t>100%</a:t>
              </a:r>
              <a:endParaRPr lang="zh-CN" altLang="en-US">
                <a:solidFill>
                  <a:srgbClr val="000000"/>
                </a:solidFill>
                <a:latin typeface="Calibri" pitchFamily="34" charset="0"/>
                <a:ea typeface="宋体" pitchFamily="2" charset="-122"/>
                <a:sym typeface="宋体" pitchFamily="2" charset="-122"/>
              </a:endParaRPr>
            </a:p>
          </p:txBody>
        </p:sp>
      </p:grpSp>
      <p:grpSp>
        <p:nvGrpSpPr>
          <p:cNvPr id="6" name="组合 44"/>
          <p:cNvGrpSpPr>
            <a:grpSpLocks/>
          </p:cNvGrpSpPr>
          <p:nvPr/>
        </p:nvGrpSpPr>
        <p:grpSpPr bwMode="auto">
          <a:xfrm>
            <a:off x="3290888" y="4813300"/>
            <a:ext cx="6370637" cy="420688"/>
            <a:chOff x="0" y="0"/>
            <a:chExt cx="6371885" cy="420760"/>
          </a:xfrm>
        </p:grpSpPr>
        <p:sp>
          <p:nvSpPr>
            <p:cNvPr id="38948" name="TextBox 30"/>
            <p:cNvSpPr>
              <a:spLocks noChangeArrowheads="1"/>
            </p:cNvSpPr>
            <p:nvPr/>
          </p:nvSpPr>
          <p:spPr bwMode="auto">
            <a:xfrm>
              <a:off x="118168" y="0"/>
              <a:ext cx="184731" cy="415498"/>
            </a:xfrm>
            <a:prstGeom prst="rect">
              <a:avLst/>
            </a:prstGeom>
            <a:noFill/>
            <a:ln w="9525">
              <a:noFill/>
              <a:miter lim="800000"/>
              <a:headEnd/>
              <a:tailEnd/>
            </a:ln>
          </p:spPr>
          <p:txBody>
            <a:bodyPr wrap="none">
              <a:spAutoFit/>
            </a:bodyPr>
            <a:lstStyle/>
            <a:p>
              <a:pPr eaLnBrk="1" hangingPunct="1">
                <a:buFont typeface="Arial" pitchFamily="34" charset="0"/>
                <a:buNone/>
              </a:pPr>
              <a:endParaRPr lang="zh-CN" altLang="zh-CN">
                <a:solidFill>
                  <a:srgbClr val="000000"/>
                </a:solidFill>
                <a:latin typeface="Calibri" pitchFamily="34" charset="0"/>
                <a:ea typeface="宋体" pitchFamily="2" charset="-122"/>
                <a:sym typeface="宋体" pitchFamily="2" charset="-122"/>
              </a:endParaRPr>
            </a:p>
          </p:txBody>
        </p:sp>
        <p:sp>
          <p:nvSpPr>
            <p:cNvPr id="38949" name="TextBox 36"/>
            <p:cNvSpPr>
              <a:spLocks noChangeArrowheads="1"/>
            </p:cNvSpPr>
            <p:nvPr/>
          </p:nvSpPr>
          <p:spPr bwMode="auto">
            <a:xfrm>
              <a:off x="0" y="0"/>
              <a:ext cx="881973"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2</a:t>
              </a:r>
              <a:r>
                <a:rPr lang="zh-CN" altLang="en-US">
                  <a:solidFill>
                    <a:srgbClr val="000000"/>
                  </a:solidFill>
                  <a:latin typeface="微软雅黑" pitchFamily="34" charset="-122"/>
                  <a:ea typeface="微软雅黑" pitchFamily="34" charset="-122"/>
                  <a:sym typeface="微软雅黑" pitchFamily="34" charset="-122"/>
                </a:rPr>
                <a:t>月份</a:t>
              </a:r>
            </a:p>
          </p:txBody>
        </p:sp>
        <p:sp>
          <p:nvSpPr>
            <p:cNvPr id="38950" name="TextBox 37"/>
            <p:cNvSpPr>
              <a:spLocks noChangeArrowheads="1"/>
            </p:cNvSpPr>
            <p:nvPr/>
          </p:nvSpPr>
          <p:spPr bwMode="auto">
            <a:xfrm>
              <a:off x="1083038" y="5262"/>
              <a:ext cx="881973"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4</a:t>
              </a:r>
              <a:r>
                <a:rPr lang="zh-CN" altLang="en-US">
                  <a:solidFill>
                    <a:srgbClr val="000000"/>
                  </a:solidFill>
                  <a:latin typeface="微软雅黑" pitchFamily="34" charset="-122"/>
                  <a:ea typeface="微软雅黑" pitchFamily="34" charset="-122"/>
                  <a:sym typeface="微软雅黑" pitchFamily="34" charset="-122"/>
                </a:rPr>
                <a:t>月份</a:t>
              </a:r>
            </a:p>
          </p:txBody>
        </p:sp>
        <p:sp>
          <p:nvSpPr>
            <p:cNvPr id="38951" name="TextBox 38"/>
            <p:cNvSpPr>
              <a:spLocks noChangeArrowheads="1"/>
            </p:cNvSpPr>
            <p:nvPr/>
          </p:nvSpPr>
          <p:spPr bwMode="auto">
            <a:xfrm>
              <a:off x="2136683" y="5262"/>
              <a:ext cx="881973"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6</a:t>
              </a:r>
              <a:r>
                <a:rPr lang="zh-CN" altLang="en-US">
                  <a:solidFill>
                    <a:srgbClr val="000000"/>
                  </a:solidFill>
                  <a:latin typeface="微软雅黑" pitchFamily="34" charset="-122"/>
                  <a:ea typeface="微软雅黑" pitchFamily="34" charset="-122"/>
                  <a:sym typeface="微软雅黑" pitchFamily="34" charset="-122"/>
                </a:rPr>
                <a:t>月份</a:t>
              </a:r>
            </a:p>
          </p:txBody>
        </p:sp>
        <p:sp>
          <p:nvSpPr>
            <p:cNvPr id="38952" name="TextBox 40"/>
            <p:cNvSpPr>
              <a:spLocks noChangeArrowheads="1"/>
            </p:cNvSpPr>
            <p:nvPr/>
          </p:nvSpPr>
          <p:spPr bwMode="auto">
            <a:xfrm>
              <a:off x="3246800" y="5262"/>
              <a:ext cx="881973"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8</a:t>
              </a:r>
              <a:r>
                <a:rPr lang="zh-CN" altLang="en-US">
                  <a:solidFill>
                    <a:srgbClr val="000000"/>
                  </a:solidFill>
                  <a:latin typeface="微软雅黑" pitchFamily="34" charset="-122"/>
                  <a:ea typeface="微软雅黑" pitchFamily="34" charset="-122"/>
                  <a:sym typeface="微软雅黑" pitchFamily="34" charset="-122"/>
                </a:rPr>
                <a:t>月份</a:t>
              </a:r>
            </a:p>
          </p:txBody>
        </p:sp>
        <p:sp>
          <p:nvSpPr>
            <p:cNvPr id="38953" name="TextBox 41"/>
            <p:cNvSpPr>
              <a:spLocks noChangeArrowheads="1"/>
            </p:cNvSpPr>
            <p:nvPr/>
          </p:nvSpPr>
          <p:spPr bwMode="auto">
            <a:xfrm>
              <a:off x="4248539" y="5262"/>
              <a:ext cx="1040671"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10</a:t>
              </a:r>
              <a:r>
                <a:rPr lang="zh-CN" altLang="en-US">
                  <a:solidFill>
                    <a:srgbClr val="000000"/>
                  </a:solidFill>
                  <a:latin typeface="微软雅黑" pitchFamily="34" charset="-122"/>
                  <a:ea typeface="微软雅黑" pitchFamily="34" charset="-122"/>
                  <a:sym typeface="微软雅黑" pitchFamily="34" charset="-122"/>
                </a:rPr>
                <a:t>月份</a:t>
              </a:r>
            </a:p>
          </p:txBody>
        </p:sp>
        <p:sp>
          <p:nvSpPr>
            <p:cNvPr id="38954" name="TextBox 42"/>
            <p:cNvSpPr>
              <a:spLocks noChangeArrowheads="1"/>
            </p:cNvSpPr>
            <p:nvPr/>
          </p:nvSpPr>
          <p:spPr bwMode="auto">
            <a:xfrm>
              <a:off x="5331214" y="5262"/>
              <a:ext cx="1040671" cy="415498"/>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a:solidFill>
                    <a:srgbClr val="000000"/>
                  </a:solidFill>
                  <a:latin typeface="微软雅黑" pitchFamily="34" charset="-122"/>
                  <a:ea typeface="微软雅黑" pitchFamily="34" charset="-122"/>
                  <a:sym typeface="微软雅黑" pitchFamily="34" charset="-122"/>
                </a:rPr>
                <a:t>12</a:t>
              </a:r>
              <a:r>
                <a:rPr lang="zh-CN" altLang="en-US">
                  <a:solidFill>
                    <a:srgbClr val="000000"/>
                  </a:solidFill>
                  <a:latin typeface="微软雅黑" pitchFamily="34" charset="-122"/>
                  <a:ea typeface="微软雅黑" pitchFamily="34" charset="-122"/>
                  <a:sym typeface="微软雅黑" pitchFamily="34" charset="-122"/>
                </a:rPr>
                <a:t>月份</a:t>
              </a:r>
            </a:p>
          </p:txBody>
        </p:sp>
      </p:grpSp>
      <p:sp>
        <p:nvSpPr>
          <p:cNvPr id="26680" name="矩形 46"/>
          <p:cNvSpPr>
            <a:spLocks noChangeArrowheads="1"/>
          </p:cNvSpPr>
          <p:nvPr/>
        </p:nvSpPr>
        <p:spPr bwMode="auto">
          <a:xfrm>
            <a:off x="1419225" y="5473700"/>
            <a:ext cx="9936163" cy="908050"/>
          </a:xfrm>
          <a:prstGeom prst="rect">
            <a:avLst/>
          </a:prstGeom>
          <a:noFill/>
          <a:ln w="9525">
            <a:noFill/>
            <a:miter lim="800000"/>
            <a:headEnd/>
            <a:tailEnd/>
          </a:ln>
        </p:spPr>
        <p:txBody>
          <a:bodyPr/>
          <a:lstStyle/>
          <a:p>
            <a:pPr algn="just" eaLnBrk="1" hangingPunct="1">
              <a:spcAft>
                <a:spcPts val="600"/>
              </a:spcAft>
              <a:buClr>
                <a:srgbClr val="00B050"/>
              </a:buClr>
              <a:buSzPct val="80000"/>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a:t>
            </a:r>
            <a:endParaRPr lang="en-US" sz="1600">
              <a:solidFill>
                <a:srgbClr val="000000"/>
              </a:solidFill>
              <a:latin typeface="Adobe 黑体 Std R" pitchFamily="34" charset="-122"/>
              <a:ea typeface="Adobe 黑体 Std R" pitchFamily="34" charset="-122"/>
              <a:sym typeface="Adobe 黑体 Std R" pitchFamily="34" charset="-122"/>
            </a:endParaRPr>
          </a:p>
          <a:p>
            <a:pPr algn="just" eaLnBrk="1" hangingPunct="1">
              <a:spcAft>
                <a:spcPts val="600"/>
              </a:spcAft>
              <a:buClr>
                <a:srgbClr val="00B050"/>
              </a:buClr>
              <a:buSzPct val="80000"/>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a:t>
            </a:r>
            <a:endParaRPr lang="zh-CN" altLang="en-US">
              <a:ea typeface="宋体" pitchFamily="2" charset="-122"/>
            </a:endParaRPr>
          </a:p>
        </p:txBody>
      </p:sp>
    </p:spTree>
    <p:custDataLst>
      <p:tags r:id="rId1"/>
    </p:custDataLst>
  </p:cSld>
  <p:clrMapOvr>
    <a:masterClrMapping/>
  </p:clrMapOvr>
  <p:transition advTm="3469">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49"/>
                                        </p:tgtEl>
                                        <p:attrNameLst>
                                          <p:attrName>style.visibility</p:attrName>
                                        </p:attrNameLst>
                                      </p:cBhvr>
                                      <p:to>
                                        <p:strVal val="visible"/>
                                      </p:to>
                                    </p:set>
                                    <p:anim calcmode="lin" valueType="num">
                                      <p:cBhvr>
                                        <p:cTn id="7" dur="500" fill="hold"/>
                                        <p:tgtEl>
                                          <p:spTgt spid="26649"/>
                                        </p:tgtEl>
                                        <p:attrNameLst>
                                          <p:attrName>ppt_x</p:attrName>
                                        </p:attrNameLst>
                                      </p:cBhvr>
                                      <p:tavLst>
                                        <p:tav tm="0">
                                          <p:val>
                                            <p:strVal val="0-#ppt_w/2"/>
                                          </p:val>
                                        </p:tav>
                                        <p:tav tm="100000">
                                          <p:val>
                                            <p:strVal val="#ppt_x"/>
                                          </p:val>
                                        </p:tav>
                                      </p:tavLst>
                                    </p:anim>
                                    <p:anim calcmode="lin" valueType="num">
                                      <p:cBhvr>
                                        <p:cTn id="8" dur="500" fill="hold"/>
                                        <p:tgtEl>
                                          <p:spTgt spid="2664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650"/>
                                        </p:tgtEl>
                                        <p:attrNameLst>
                                          <p:attrName>style.visibility</p:attrName>
                                        </p:attrNameLst>
                                      </p:cBhvr>
                                      <p:to>
                                        <p:strVal val="visible"/>
                                      </p:to>
                                    </p:set>
                                    <p:anim calcmode="lin" valueType="num">
                                      <p:cBhvr>
                                        <p:cTn id="11" dur="500" fill="hold"/>
                                        <p:tgtEl>
                                          <p:spTgt spid="26650"/>
                                        </p:tgtEl>
                                        <p:attrNameLst>
                                          <p:attrName>ppt_x</p:attrName>
                                        </p:attrNameLst>
                                      </p:cBhvr>
                                      <p:tavLst>
                                        <p:tav tm="0">
                                          <p:val>
                                            <p:strVal val="0-#ppt_w/2"/>
                                          </p:val>
                                        </p:tav>
                                        <p:tav tm="100000">
                                          <p:val>
                                            <p:strVal val="#ppt_x"/>
                                          </p:val>
                                        </p:tav>
                                      </p:tavLst>
                                    </p:anim>
                                    <p:anim calcmode="lin" valueType="num">
                                      <p:cBhvr>
                                        <p:cTn id="12" dur="500" fill="hold"/>
                                        <p:tgtEl>
                                          <p:spTgt spid="2665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6648"/>
                                        </p:tgtEl>
                                        <p:attrNameLst>
                                          <p:attrName>style.visibility</p:attrName>
                                        </p:attrNameLst>
                                      </p:cBhvr>
                                      <p:to>
                                        <p:strVal val="visible"/>
                                      </p:to>
                                    </p:set>
                                    <p:anim calcmode="lin" valueType="num">
                                      <p:cBhvr>
                                        <p:cTn id="17" dur="500" fill="hold"/>
                                        <p:tgtEl>
                                          <p:spTgt spid="2664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6648"/>
                                        </p:tgtEl>
                                        <p:attrNameLst>
                                          <p:attrName>ppt_y</p:attrName>
                                        </p:attrNameLst>
                                      </p:cBhvr>
                                      <p:tavLst>
                                        <p:tav tm="0">
                                          <p:val>
                                            <p:strVal val="#ppt_y"/>
                                          </p:val>
                                        </p:tav>
                                        <p:tav tm="100000">
                                          <p:val>
                                            <p:strVal val="#ppt_y"/>
                                          </p:val>
                                        </p:tav>
                                      </p:tavLst>
                                    </p:anim>
                                    <p:anim calcmode="lin" valueType="num">
                                      <p:cBhvr>
                                        <p:cTn id="19" dur="500" fill="hold"/>
                                        <p:tgtEl>
                                          <p:spTgt spid="2664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6648"/>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664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filter="wipe(left)">
                                      <p:cBhvr>
                                        <p:cTn id="26" dur="500"/>
                                        <p:tgtEl>
                                          <p:spTgt spid="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6658"/>
                                        </p:tgtEl>
                                        <p:attrNameLst>
                                          <p:attrName>style.visibility</p:attrName>
                                        </p:attrNameLst>
                                      </p:cBhvr>
                                      <p:to>
                                        <p:strVal val="visible"/>
                                      </p:to>
                                    </p:set>
                                    <p:animEffect filter="wipe(down)">
                                      <p:cBhvr>
                                        <p:cTn id="29" dur="500"/>
                                        <p:tgtEl>
                                          <p:spTgt spid="26658"/>
                                        </p:tgtEl>
                                      </p:cBhvr>
                                    </p:animEffect>
                                  </p:childTnLst>
                                </p:cTn>
                              </p:par>
                              <p:par>
                                <p:cTn id="30" presetID="42"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000"/>
                            </p:stCondLst>
                            <p:childTnLst>
                              <p:par>
                                <p:cTn id="41" presetID="22" presetClass="entr" presetSubtype="4" fill="hold" grpId="0" nodeType="afterEffect">
                                  <p:stCondLst>
                                    <p:cond delay="0"/>
                                  </p:stCondLst>
                                  <p:childTnLst>
                                    <p:set>
                                      <p:cBhvr>
                                        <p:cTn id="42" dur="1" fill="hold">
                                          <p:stCondLst>
                                            <p:cond delay="0"/>
                                          </p:stCondLst>
                                        </p:cTn>
                                        <p:tgtEl>
                                          <p:spTgt spid="26659"/>
                                        </p:tgtEl>
                                        <p:attrNameLst>
                                          <p:attrName>style.visibility</p:attrName>
                                        </p:attrNameLst>
                                      </p:cBhvr>
                                      <p:to>
                                        <p:strVal val="visible"/>
                                      </p:to>
                                    </p:set>
                                    <p:animEffect filter="wipe(down)">
                                      <p:cBhvr>
                                        <p:cTn id="43" dur="500"/>
                                        <p:tgtEl>
                                          <p:spTgt spid="2665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6660"/>
                                        </p:tgtEl>
                                        <p:attrNameLst>
                                          <p:attrName>style.visibility</p:attrName>
                                        </p:attrNameLst>
                                      </p:cBhvr>
                                      <p:to>
                                        <p:strVal val="visible"/>
                                      </p:to>
                                    </p:set>
                                    <p:animEffect filter="wipe(down)">
                                      <p:cBhvr>
                                        <p:cTn id="46" dur="500"/>
                                        <p:tgtEl>
                                          <p:spTgt spid="2666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6661"/>
                                        </p:tgtEl>
                                        <p:attrNameLst>
                                          <p:attrName>style.visibility</p:attrName>
                                        </p:attrNameLst>
                                      </p:cBhvr>
                                      <p:to>
                                        <p:strVal val="visible"/>
                                      </p:to>
                                    </p:set>
                                    <p:animEffect filter="wipe(down)">
                                      <p:cBhvr>
                                        <p:cTn id="49" dur="500"/>
                                        <p:tgtEl>
                                          <p:spTgt spid="26661"/>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6662"/>
                                        </p:tgtEl>
                                        <p:attrNameLst>
                                          <p:attrName>style.visibility</p:attrName>
                                        </p:attrNameLst>
                                      </p:cBhvr>
                                      <p:to>
                                        <p:strVal val="visible"/>
                                      </p:to>
                                    </p:set>
                                    <p:animEffect filter="wipe(down)">
                                      <p:cBhvr>
                                        <p:cTn id="52" dur="500"/>
                                        <p:tgtEl>
                                          <p:spTgt spid="26662"/>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6663"/>
                                        </p:tgtEl>
                                        <p:attrNameLst>
                                          <p:attrName>style.visibility</p:attrName>
                                        </p:attrNameLst>
                                      </p:cBhvr>
                                      <p:to>
                                        <p:strVal val="visible"/>
                                      </p:to>
                                    </p:set>
                                    <p:animEffect filter="wipe(down)">
                                      <p:cBhvr>
                                        <p:cTn id="55" dur="500"/>
                                        <p:tgtEl>
                                          <p:spTgt spid="2666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6664"/>
                                        </p:tgtEl>
                                        <p:attrNameLst>
                                          <p:attrName>style.visibility</p:attrName>
                                        </p:attrNameLst>
                                      </p:cBhvr>
                                      <p:to>
                                        <p:strVal val="visible"/>
                                      </p:to>
                                    </p:set>
                                    <p:animEffect filter="wipe(down)">
                                      <p:cBhvr>
                                        <p:cTn id="58" dur="500"/>
                                        <p:tgtEl>
                                          <p:spTgt spid="26664"/>
                                        </p:tgtEl>
                                      </p:cBhvr>
                                    </p:animEffect>
                                  </p:childTnLst>
                                </p:cTn>
                              </p:par>
                            </p:childTnLst>
                          </p:cTn>
                        </p:par>
                        <p:par>
                          <p:cTn id="59" fill="hold" nodeType="afterGroup">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26665"/>
                                        </p:tgtEl>
                                        <p:attrNameLst>
                                          <p:attrName>style.visibility</p:attrName>
                                        </p:attrNameLst>
                                      </p:cBhvr>
                                      <p:to>
                                        <p:strVal val="visible"/>
                                      </p:to>
                                    </p:set>
                                    <p:animEffect filter="wipe(left)">
                                      <p:cBhvr>
                                        <p:cTn id="62" dur="500"/>
                                        <p:tgtEl>
                                          <p:spTgt spid="2666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2" presetClass="entr" presetSubtype="0" fill="hold" grpId="0" nodeType="clickEffect">
                                  <p:stCondLst>
                                    <p:cond delay="0"/>
                                  </p:stCondLst>
                                  <p:iterate type="wd">
                                    <p:tmPct val="10000"/>
                                  </p:iterate>
                                  <p:childTnLst>
                                    <p:set>
                                      <p:cBhvr>
                                        <p:cTn id="66" dur="1" fill="hold">
                                          <p:stCondLst>
                                            <p:cond delay="0"/>
                                          </p:stCondLst>
                                        </p:cTn>
                                        <p:tgtEl>
                                          <p:spTgt spid="26680"/>
                                        </p:tgtEl>
                                        <p:attrNameLst>
                                          <p:attrName>style.visibility</p:attrName>
                                        </p:attrNameLst>
                                      </p:cBhvr>
                                      <p:to>
                                        <p:strVal val="visible"/>
                                      </p:to>
                                    </p:set>
                                    <p:animEffect filter="fade">
                                      <p:cBhvr>
                                        <p:cTn id="67" dur="250"/>
                                        <p:tgtEl>
                                          <p:spTgt spid="26680"/>
                                        </p:tgtEl>
                                      </p:cBhvr>
                                    </p:animEffect>
                                    <p:anim calcmode="lin" valueType="num">
                                      <p:cBhvr>
                                        <p:cTn id="68" dur="250" fill="hold"/>
                                        <p:tgtEl>
                                          <p:spTgt spid="26680"/>
                                        </p:tgtEl>
                                        <p:attrNameLst>
                                          <p:attrName>ppt_x</p:attrName>
                                        </p:attrNameLst>
                                      </p:cBhvr>
                                      <p:tavLst>
                                        <p:tav tm="0">
                                          <p:val>
                                            <p:strVal val="#ppt_x"/>
                                          </p:val>
                                        </p:tav>
                                        <p:tav tm="100000">
                                          <p:val>
                                            <p:strVal val="#ppt_x"/>
                                          </p:val>
                                        </p:tav>
                                      </p:tavLst>
                                    </p:anim>
                                    <p:anim calcmode="lin" valueType="num">
                                      <p:cBhvr>
                                        <p:cTn id="69" dur="250" fill="hold"/>
                                        <p:tgtEl>
                                          <p:spTgt spid="26680"/>
                                        </p:tgtEl>
                                        <p:attrNameLst>
                                          <p:attrName>ppt_y</p:attrName>
                                        </p:attrNameLst>
                                      </p:cBhvr>
                                      <p:tavLst>
                                        <p:tav tm="0">
                                          <p:val>
                                            <p:strVal val="#ppt_y+.1"/>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1" nodeType="clickEffect">
                                  <p:stCondLst>
                                    <p:cond delay="0"/>
                                  </p:stCondLst>
                                  <p:iterate type="wd">
                                    <p:tmAbs val="0"/>
                                  </p:iterate>
                                  <p:childTnLst>
                                    <p:set>
                                      <p:cBhvr>
                                        <p:cTn id="73" dur="1" fill="hold">
                                          <p:stCondLst>
                                            <p:cond delay="999"/>
                                          </p:stCondLst>
                                        </p:cTn>
                                        <p:tgtEl>
                                          <p:spTgt spid="266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48" grpId="0" bldLvl="0"/>
      <p:bldP spid="26649" grpId="0" bldLvl="0" animBg="1"/>
      <p:bldP spid="26650" grpId="0" animBg="1"/>
      <p:bldP spid="26658" grpId="0" animBg="1"/>
      <p:bldP spid="26659" grpId="0" bldLvl="0" animBg="1"/>
      <p:bldP spid="26660" grpId="0" bldLvl="0" animBg="1"/>
      <p:bldP spid="26661" grpId="0" bldLvl="0" animBg="1"/>
      <p:bldP spid="26662" grpId="0" bldLvl="0" animBg="1"/>
      <p:bldP spid="26663" grpId="0" bldLvl="0" animBg="1"/>
      <p:bldP spid="26664" grpId="0" bldLvl="0" animBg="1"/>
      <p:bldP spid="26665" grpId="0" animBg="1"/>
      <p:bldP spid="26680" grpId="0" bldLvl="0"/>
      <p:bldP spid="26680" grpId="1"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B11D242-480F-4483-9461-62B2F88F6E56}" type="slidenum">
              <a:rPr altLang="en-US" sz="1400">
                <a:solidFill>
                  <a:srgbClr val="898989"/>
                </a:solidFill>
              </a:rPr>
              <a:pPr/>
              <a:t>22</a:t>
            </a:fld>
            <a:endParaRPr lang="zh-CN" altLang="en-US" sz="1400">
              <a:solidFill>
                <a:srgbClr val="898989"/>
              </a:solidFill>
            </a:endParaRPr>
          </a:p>
        </p:txBody>
      </p:sp>
      <p:sp>
        <p:nvSpPr>
          <p:cNvPr id="39939"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40"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39941"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9942"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9943"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39944"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45"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39946"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47"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图制</a:t>
            </a:r>
            <a:endParaRPr lang="zh-CN" altLang="en-US">
              <a:ea typeface="宋体" pitchFamily="2" charset="-122"/>
            </a:endParaRPr>
          </a:p>
        </p:txBody>
      </p:sp>
      <p:sp>
        <p:nvSpPr>
          <p:cNvPr id="39948"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39949"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39950"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39951"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52"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39953" name="组合 5"/>
          <p:cNvGrpSpPr>
            <a:grpSpLocks/>
          </p:cNvGrpSpPr>
          <p:nvPr/>
        </p:nvGrpSpPr>
        <p:grpSpPr bwMode="auto">
          <a:xfrm>
            <a:off x="10944225" y="368300"/>
            <a:ext cx="360363" cy="361950"/>
            <a:chOff x="0" y="0"/>
            <a:chExt cx="360000" cy="360000"/>
          </a:xfrm>
        </p:grpSpPr>
        <p:sp>
          <p:nvSpPr>
            <p:cNvPr id="39987"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88"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39954" name="组合 4"/>
          <p:cNvGrpSpPr>
            <a:grpSpLocks/>
          </p:cNvGrpSpPr>
          <p:nvPr/>
        </p:nvGrpSpPr>
        <p:grpSpPr bwMode="auto">
          <a:xfrm>
            <a:off x="11449050" y="368300"/>
            <a:ext cx="360363" cy="361950"/>
            <a:chOff x="0" y="0"/>
            <a:chExt cx="360000" cy="360000"/>
          </a:xfrm>
        </p:grpSpPr>
        <p:sp>
          <p:nvSpPr>
            <p:cNvPr id="39985"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86"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9955"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9956"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7672"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7673"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7674"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27675" name="直接连接符 17"/>
          <p:cNvSpPr>
            <a:spLocks noChangeShapeType="1"/>
          </p:cNvSpPr>
          <p:nvPr/>
        </p:nvSpPr>
        <p:spPr bwMode="auto">
          <a:xfrm>
            <a:off x="4602163" y="2390775"/>
            <a:ext cx="1338262" cy="1588"/>
          </a:xfrm>
          <a:prstGeom prst="line">
            <a:avLst/>
          </a:prstGeom>
          <a:noFill/>
          <a:ln w="19050">
            <a:solidFill>
              <a:srgbClr val="667F2D"/>
            </a:solidFill>
            <a:prstDash val="sysDash"/>
            <a:bevel/>
            <a:headEnd type="oval" w="med" len="med"/>
            <a:tailEnd type="oval" w="med" len="med"/>
          </a:ln>
        </p:spPr>
        <p:txBody>
          <a:bodyPr/>
          <a:lstStyle/>
          <a:p>
            <a:endParaRPr lang="zh-CN" altLang="en-US"/>
          </a:p>
        </p:txBody>
      </p:sp>
      <p:sp>
        <p:nvSpPr>
          <p:cNvPr id="27676" name="直接连接符 18"/>
          <p:cNvSpPr>
            <a:spLocks noChangeShapeType="1"/>
          </p:cNvSpPr>
          <p:nvPr/>
        </p:nvSpPr>
        <p:spPr bwMode="auto">
          <a:xfrm flipV="1">
            <a:off x="4945063" y="3544888"/>
            <a:ext cx="995362" cy="14287"/>
          </a:xfrm>
          <a:prstGeom prst="line">
            <a:avLst/>
          </a:prstGeom>
          <a:noFill/>
          <a:ln w="19050">
            <a:solidFill>
              <a:srgbClr val="667F2D"/>
            </a:solidFill>
            <a:prstDash val="sysDash"/>
            <a:bevel/>
            <a:headEnd type="oval" w="med" len="med"/>
            <a:tailEnd type="oval" w="med" len="med"/>
          </a:ln>
        </p:spPr>
        <p:txBody>
          <a:bodyPr/>
          <a:lstStyle/>
          <a:p>
            <a:endParaRPr lang="zh-CN" altLang="en-US"/>
          </a:p>
        </p:txBody>
      </p:sp>
      <p:sp>
        <p:nvSpPr>
          <p:cNvPr id="27677" name="直接连接符 19"/>
          <p:cNvSpPr>
            <a:spLocks noChangeShapeType="1"/>
          </p:cNvSpPr>
          <p:nvPr/>
        </p:nvSpPr>
        <p:spPr bwMode="auto">
          <a:xfrm>
            <a:off x="4103688" y="4613275"/>
            <a:ext cx="1836737" cy="3175"/>
          </a:xfrm>
          <a:prstGeom prst="line">
            <a:avLst/>
          </a:prstGeom>
          <a:noFill/>
          <a:ln w="19050">
            <a:solidFill>
              <a:srgbClr val="667F2D"/>
            </a:solidFill>
            <a:prstDash val="sysDash"/>
            <a:bevel/>
            <a:headEnd type="oval" w="med" len="med"/>
            <a:tailEnd type="oval" w="med" len="med"/>
          </a:ln>
        </p:spPr>
        <p:txBody>
          <a:bodyPr/>
          <a:lstStyle/>
          <a:p>
            <a:endParaRPr lang="zh-CN" altLang="en-US"/>
          </a:p>
        </p:txBody>
      </p:sp>
      <p:sp>
        <p:nvSpPr>
          <p:cNvPr id="27678" name="直接连接符 20"/>
          <p:cNvSpPr>
            <a:spLocks noChangeShapeType="1"/>
          </p:cNvSpPr>
          <p:nvPr/>
        </p:nvSpPr>
        <p:spPr bwMode="auto">
          <a:xfrm>
            <a:off x="3867150" y="5540375"/>
            <a:ext cx="2073275" cy="0"/>
          </a:xfrm>
          <a:prstGeom prst="line">
            <a:avLst/>
          </a:prstGeom>
          <a:noFill/>
          <a:ln w="19050">
            <a:solidFill>
              <a:srgbClr val="667F2D"/>
            </a:solidFill>
            <a:prstDash val="sysDash"/>
            <a:bevel/>
            <a:headEnd type="oval" w="med" len="med"/>
            <a:tailEnd type="oval" w="med" len="med"/>
          </a:ln>
        </p:spPr>
        <p:txBody>
          <a:bodyPr/>
          <a:lstStyle/>
          <a:p>
            <a:endParaRPr lang="zh-CN" altLang="en-US"/>
          </a:p>
        </p:txBody>
      </p:sp>
      <p:sp>
        <p:nvSpPr>
          <p:cNvPr id="27679" name="矩形 1"/>
          <p:cNvSpPr>
            <a:spLocks noChangeArrowheads="1"/>
          </p:cNvSpPr>
          <p:nvPr/>
        </p:nvSpPr>
        <p:spPr bwMode="auto">
          <a:xfrm flipV="1">
            <a:off x="2371725" y="5775325"/>
            <a:ext cx="938213" cy="679450"/>
          </a:xfrm>
          <a:custGeom>
            <a:avLst/>
            <a:gdLst>
              <a:gd name="T0" fmla="*/ 0 w 2160240"/>
              <a:gd name="T1" fmla="*/ 434422 h 1062681"/>
              <a:gd name="T2" fmla="*/ 407475 w 2160240"/>
              <a:gd name="T3" fmla="*/ 0 h 1062681"/>
              <a:gd name="T4" fmla="*/ 407475 w 2160240"/>
              <a:gd name="T5" fmla="*/ 434422 h 1062681"/>
              <a:gd name="T6" fmla="*/ 0 w 2160240"/>
              <a:gd name="T7" fmla="*/ 434422 h 10626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w="9525">
            <a:noFill/>
            <a:round/>
            <a:headEnd/>
            <a:tailEnd/>
          </a:ln>
        </p:spPr>
        <p:txBody>
          <a:bodyPr/>
          <a:lstStyle/>
          <a:p>
            <a:endParaRPr lang="zh-CN" altLang="en-US"/>
          </a:p>
        </p:txBody>
      </p:sp>
      <p:sp>
        <p:nvSpPr>
          <p:cNvPr id="27680" name="矩形 1"/>
          <p:cNvSpPr>
            <a:spLocks noChangeArrowheads="1"/>
          </p:cNvSpPr>
          <p:nvPr/>
        </p:nvSpPr>
        <p:spPr bwMode="auto">
          <a:xfrm>
            <a:off x="1360488" y="1233488"/>
            <a:ext cx="1500187" cy="687387"/>
          </a:xfrm>
          <a:custGeom>
            <a:avLst/>
            <a:gdLst>
              <a:gd name="T0" fmla="*/ 0 w 2160240"/>
              <a:gd name="T1" fmla="*/ 444631 h 1062681"/>
              <a:gd name="T2" fmla="*/ 1041811 w 2160240"/>
              <a:gd name="T3" fmla="*/ 0 h 1062681"/>
              <a:gd name="T4" fmla="*/ 1041811 w 2160240"/>
              <a:gd name="T5" fmla="*/ 444631 h 1062681"/>
              <a:gd name="T6" fmla="*/ 0 w 2160240"/>
              <a:gd name="T7" fmla="*/ 444631 h 106268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w="9525">
            <a:noFill/>
            <a:round/>
            <a:headEnd/>
            <a:tailEnd/>
          </a:ln>
        </p:spPr>
        <p:txBody>
          <a:bodyPr/>
          <a:lstStyle/>
          <a:p>
            <a:endParaRPr lang="zh-CN" altLang="en-US"/>
          </a:p>
        </p:txBody>
      </p:sp>
      <p:sp>
        <p:nvSpPr>
          <p:cNvPr id="27681" name="流程图: 决策 6"/>
          <p:cNvSpPr>
            <a:spLocks noChangeArrowheads="1"/>
          </p:cNvSpPr>
          <p:nvPr/>
        </p:nvSpPr>
        <p:spPr bwMode="auto">
          <a:xfrm rot="-927030">
            <a:off x="2143125" y="4919663"/>
            <a:ext cx="2105025" cy="458787"/>
          </a:xfrm>
          <a:custGeom>
            <a:avLst/>
            <a:gdLst>
              <a:gd name="T0" fmla="*/ 0 w 10716"/>
              <a:gd name="T1" fmla="*/ 1100874 h 10675"/>
              <a:gd name="T2" fmla="*/ 237584562 w 10716"/>
              <a:gd name="T3" fmla="*/ 0 h 10675"/>
              <a:gd name="T4" fmla="*/ 413505996 w 10716"/>
              <a:gd name="T5" fmla="*/ 10873789 h 10675"/>
              <a:gd name="T6" fmla="*/ 291954749 w 10716"/>
              <a:gd name="T7" fmla="*/ 19717612 h 10675"/>
              <a:gd name="T8" fmla="*/ 0 w 10716"/>
              <a:gd name="T9" fmla="*/ 1100874 h 106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6" h="10675">
                <a:moveTo>
                  <a:pt x="0" y="596"/>
                </a:moveTo>
                <a:lnTo>
                  <a:pt x="6157" y="0"/>
                </a:lnTo>
                <a:lnTo>
                  <a:pt x="10716" y="5887"/>
                </a:lnTo>
                <a:lnTo>
                  <a:pt x="7566" y="10675"/>
                </a:lnTo>
                <a:lnTo>
                  <a:pt x="0" y="596"/>
                </a:lnTo>
                <a:close/>
              </a:path>
            </a:pathLst>
          </a:custGeom>
          <a:gradFill rotWithShape="1">
            <a:gsLst>
              <a:gs pos="0">
                <a:srgbClr val="2B3810"/>
              </a:gs>
              <a:gs pos="50000">
                <a:srgbClr val="42551C"/>
              </a:gs>
              <a:gs pos="100000">
                <a:srgbClr val="516624"/>
              </a:gs>
            </a:gsLst>
            <a:lin ang="5400000" scaled="1"/>
          </a:gradFill>
          <a:ln w="9525">
            <a:noFill/>
            <a:round/>
            <a:headEnd/>
            <a:tailEnd/>
          </a:ln>
        </p:spPr>
        <p:txBody>
          <a:bodyPr/>
          <a:lstStyle/>
          <a:p>
            <a:endParaRPr lang="zh-CN" altLang="en-US"/>
          </a:p>
        </p:txBody>
      </p:sp>
      <p:sp>
        <p:nvSpPr>
          <p:cNvPr id="27682" name="流程图: 决策 6"/>
          <p:cNvSpPr>
            <a:spLocks noChangeArrowheads="1"/>
          </p:cNvSpPr>
          <p:nvPr/>
        </p:nvSpPr>
        <p:spPr bwMode="auto">
          <a:xfrm rot="-673936">
            <a:off x="1762125" y="3973513"/>
            <a:ext cx="2846388" cy="430212"/>
          </a:xfrm>
          <a:custGeom>
            <a:avLst/>
            <a:gdLst>
              <a:gd name="T0" fmla="*/ 0 w 10171"/>
              <a:gd name="T1" fmla="*/ 967987 h 10675"/>
              <a:gd name="T2" fmla="*/ 482203202 w 10171"/>
              <a:gd name="T3" fmla="*/ 0 h 10675"/>
              <a:gd name="T4" fmla="*/ 796571099 w 10171"/>
              <a:gd name="T5" fmla="*/ 11677707 h 10675"/>
              <a:gd name="T6" fmla="*/ 592553000 w 10171"/>
              <a:gd name="T7" fmla="*/ 17337926 h 10675"/>
              <a:gd name="T8" fmla="*/ 0 w 10171"/>
              <a:gd name="T9" fmla="*/ 967987 h 106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71" h="10675">
                <a:moveTo>
                  <a:pt x="0" y="596"/>
                </a:moveTo>
                <a:lnTo>
                  <a:pt x="6157" y="0"/>
                </a:lnTo>
                <a:lnTo>
                  <a:pt x="10171" y="7190"/>
                </a:lnTo>
                <a:lnTo>
                  <a:pt x="7566" y="10675"/>
                </a:lnTo>
                <a:lnTo>
                  <a:pt x="0" y="596"/>
                </a:lnTo>
                <a:close/>
              </a:path>
            </a:pathLst>
          </a:custGeom>
          <a:gradFill rotWithShape="1">
            <a:gsLst>
              <a:gs pos="0">
                <a:srgbClr val="2B3810"/>
              </a:gs>
              <a:gs pos="50000">
                <a:srgbClr val="42551C"/>
              </a:gs>
              <a:gs pos="100000">
                <a:srgbClr val="516624"/>
              </a:gs>
            </a:gsLst>
            <a:lin ang="5400000" scaled="1"/>
          </a:gradFill>
          <a:ln w="9525">
            <a:noFill/>
            <a:round/>
            <a:headEnd/>
            <a:tailEnd/>
          </a:ln>
        </p:spPr>
        <p:txBody>
          <a:bodyPr/>
          <a:lstStyle/>
          <a:p>
            <a:endParaRPr lang="zh-CN" altLang="en-US"/>
          </a:p>
        </p:txBody>
      </p:sp>
      <p:sp>
        <p:nvSpPr>
          <p:cNvPr id="27683" name="流程图: 决策 6"/>
          <p:cNvSpPr>
            <a:spLocks noChangeArrowheads="1"/>
          </p:cNvSpPr>
          <p:nvPr/>
        </p:nvSpPr>
        <p:spPr bwMode="auto">
          <a:xfrm rot="-690240">
            <a:off x="1025525" y="2741613"/>
            <a:ext cx="3549650" cy="633412"/>
          </a:xfrm>
          <a:custGeom>
            <a:avLst/>
            <a:gdLst>
              <a:gd name="T0" fmla="*/ 0 w 11332"/>
              <a:gd name="T1" fmla="*/ 0 h 11825"/>
              <a:gd name="T2" fmla="*/ 686448182 w 11332"/>
              <a:gd name="T3" fmla="*/ 3299635 h 11825"/>
              <a:gd name="T4" fmla="*/ 1111896852 w 11332"/>
              <a:gd name="T5" fmla="*/ 23321346 h 11825"/>
              <a:gd name="T6" fmla="*/ 824699406 w 11332"/>
              <a:gd name="T7" fmla="*/ 33929028 h 11825"/>
              <a:gd name="T8" fmla="*/ 0 w 11332"/>
              <a:gd name="T9" fmla="*/ 0 h 118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332" h="11825">
                <a:moveTo>
                  <a:pt x="0" y="0"/>
                </a:moveTo>
                <a:lnTo>
                  <a:pt x="6996" y="1150"/>
                </a:lnTo>
                <a:lnTo>
                  <a:pt x="11332" y="8128"/>
                </a:lnTo>
                <a:lnTo>
                  <a:pt x="8405" y="11825"/>
                </a:lnTo>
                <a:lnTo>
                  <a:pt x="0" y="0"/>
                </a:lnTo>
                <a:close/>
              </a:path>
            </a:pathLst>
          </a:custGeom>
          <a:gradFill rotWithShape="1">
            <a:gsLst>
              <a:gs pos="0">
                <a:srgbClr val="2B3810"/>
              </a:gs>
              <a:gs pos="50000">
                <a:srgbClr val="42551C"/>
              </a:gs>
              <a:gs pos="100000">
                <a:srgbClr val="516624"/>
              </a:gs>
            </a:gsLst>
            <a:lin ang="5400000" scaled="1"/>
          </a:gradFill>
          <a:ln w="9525">
            <a:noFill/>
            <a:round/>
            <a:headEnd/>
            <a:tailEnd/>
          </a:ln>
        </p:spPr>
        <p:txBody>
          <a:bodyPr/>
          <a:lstStyle/>
          <a:p>
            <a:endParaRPr lang="zh-CN" altLang="en-US"/>
          </a:p>
        </p:txBody>
      </p:sp>
      <p:sp>
        <p:nvSpPr>
          <p:cNvPr id="27684" name="矩形 4"/>
          <p:cNvSpPr>
            <a:spLocks noChangeArrowheads="1"/>
          </p:cNvSpPr>
          <p:nvPr/>
        </p:nvSpPr>
        <p:spPr bwMode="auto">
          <a:xfrm>
            <a:off x="987425" y="3038475"/>
            <a:ext cx="4330700" cy="1023938"/>
          </a:xfrm>
          <a:custGeom>
            <a:avLst/>
            <a:gdLst>
              <a:gd name="T0" fmla="*/ 65 w 2410718"/>
              <a:gd name="T1" fmla="*/ 37220 h 850751"/>
              <a:gd name="T2" fmla="*/ 7776927 w 2410718"/>
              <a:gd name="T3" fmla="*/ 7 h 850751"/>
              <a:gd name="T4" fmla="*/ 6868945 w 2410718"/>
              <a:gd name="T5" fmla="*/ 1165223 h 850751"/>
              <a:gd name="T6" fmla="*/ 3775483 w 2410718"/>
              <a:gd name="T7" fmla="*/ 1231242 h 850751"/>
              <a:gd name="T8" fmla="*/ 908043 w 2410718"/>
              <a:gd name="T9" fmla="*/ 1146615 h 850751"/>
              <a:gd name="T10" fmla="*/ 65 w 2410718"/>
              <a:gd name="T11" fmla="*/ 37220 h 8507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7AB73A"/>
              </a:gs>
              <a:gs pos="100000">
                <a:srgbClr val="92DA46"/>
              </a:gs>
            </a:gsLst>
            <a:lin ang="0" scaled="1"/>
          </a:gradFill>
          <a:ln w="9525">
            <a:noFill/>
            <a:round/>
            <a:headEnd/>
            <a:tailEnd/>
          </a:ln>
        </p:spPr>
        <p:txBody>
          <a:bodyPr/>
          <a:lstStyle/>
          <a:p>
            <a:endParaRPr lang="zh-CN" altLang="en-US"/>
          </a:p>
        </p:txBody>
      </p:sp>
      <p:sp>
        <p:nvSpPr>
          <p:cNvPr id="27685" name="矩形 4"/>
          <p:cNvSpPr>
            <a:spLocks noChangeArrowheads="1"/>
          </p:cNvSpPr>
          <p:nvPr/>
        </p:nvSpPr>
        <p:spPr bwMode="auto">
          <a:xfrm>
            <a:off x="1749425" y="4221163"/>
            <a:ext cx="2789238" cy="788987"/>
          </a:xfrm>
          <a:custGeom>
            <a:avLst/>
            <a:gdLst>
              <a:gd name="T0" fmla="*/ 789 w 2411665"/>
              <a:gd name="T1" fmla="*/ 20627 h 880585"/>
              <a:gd name="T2" fmla="*/ 3224218 w 2411665"/>
              <a:gd name="T3" fmla="*/ 4 h 880585"/>
              <a:gd name="T4" fmla="*/ 2847870 w 2411665"/>
              <a:gd name="T5" fmla="*/ 645750 h 880585"/>
              <a:gd name="T6" fmla="*/ 1650978 w 2411665"/>
              <a:gd name="T7" fmla="*/ 706581 h 880585"/>
              <a:gd name="T8" fmla="*/ 377136 w 2411665"/>
              <a:gd name="T9" fmla="*/ 635438 h 880585"/>
              <a:gd name="T10" fmla="*/ 789 w 2411665"/>
              <a:gd name="T11" fmla="*/ 20627 h 8805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w="9525">
            <a:noFill/>
            <a:round/>
            <a:headEnd/>
            <a:tailEnd/>
          </a:ln>
        </p:spPr>
        <p:txBody>
          <a:bodyPr/>
          <a:lstStyle/>
          <a:p>
            <a:endParaRPr lang="zh-CN" altLang="en-US"/>
          </a:p>
        </p:txBody>
      </p:sp>
      <p:sp>
        <p:nvSpPr>
          <p:cNvPr id="27686" name="矩形 4"/>
          <p:cNvSpPr>
            <a:spLocks noChangeArrowheads="1"/>
          </p:cNvSpPr>
          <p:nvPr/>
        </p:nvSpPr>
        <p:spPr bwMode="auto">
          <a:xfrm>
            <a:off x="2155825" y="5184775"/>
            <a:ext cx="1947863" cy="709613"/>
          </a:xfrm>
          <a:custGeom>
            <a:avLst/>
            <a:gdLst>
              <a:gd name="T0" fmla="*/ 385 w 2411678"/>
              <a:gd name="T1" fmla="*/ 15058 h 926980"/>
              <a:gd name="T2" fmla="*/ 1572409 w 2411678"/>
              <a:gd name="T3" fmla="*/ 4 h 926980"/>
              <a:gd name="T4" fmla="*/ 1388869 w 2411678"/>
              <a:gd name="T5" fmla="*/ 471378 h 926980"/>
              <a:gd name="T6" fmla="*/ 852113 w 2411678"/>
              <a:gd name="T7" fmla="*/ 542732 h 926980"/>
              <a:gd name="T8" fmla="*/ 183925 w 2411678"/>
              <a:gd name="T9" fmla="*/ 463851 h 926980"/>
              <a:gd name="T10" fmla="*/ 385 w 2411678"/>
              <a:gd name="T11" fmla="*/ 15058 h 9269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w="9525">
            <a:noFill/>
            <a:round/>
            <a:headEnd/>
            <a:tailEnd/>
          </a:ln>
        </p:spPr>
        <p:txBody>
          <a:bodyPr/>
          <a:lstStyle/>
          <a:p>
            <a:endParaRPr lang="zh-CN" altLang="en-US"/>
          </a:p>
        </p:txBody>
      </p:sp>
      <p:sp>
        <p:nvSpPr>
          <p:cNvPr id="27687" name="矩形 4"/>
          <p:cNvSpPr>
            <a:spLocks noChangeArrowheads="1"/>
          </p:cNvSpPr>
          <p:nvPr/>
        </p:nvSpPr>
        <p:spPr bwMode="auto">
          <a:xfrm>
            <a:off x="1346200" y="1881188"/>
            <a:ext cx="3632200" cy="1020762"/>
          </a:xfrm>
          <a:custGeom>
            <a:avLst/>
            <a:gdLst>
              <a:gd name="T0" fmla="*/ 45 w 2410718"/>
              <a:gd name="T1" fmla="*/ 36990 h 850751"/>
              <a:gd name="T2" fmla="*/ 5470554 w 2410718"/>
              <a:gd name="T3" fmla="*/ 7 h 850751"/>
              <a:gd name="T4" fmla="*/ 4831849 w 2410718"/>
              <a:gd name="T5" fmla="*/ 1158005 h 850751"/>
              <a:gd name="T6" fmla="*/ 2655803 w 2410718"/>
              <a:gd name="T7" fmla="*/ 1223616 h 850751"/>
              <a:gd name="T8" fmla="*/ 638747 w 2410718"/>
              <a:gd name="T9" fmla="*/ 1139513 h 850751"/>
              <a:gd name="T10" fmla="*/ 45 w 2410718"/>
              <a:gd name="T11" fmla="*/ 36990 h 8507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97C440"/>
              </a:gs>
              <a:gs pos="100000">
                <a:srgbClr val="92DA46"/>
              </a:gs>
            </a:gsLst>
            <a:lin ang="0" scaled="1"/>
          </a:gradFill>
          <a:ln w="9525">
            <a:noFill/>
            <a:round/>
            <a:headEnd/>
            <a:tailEnd/>
          </a:ln>
        </p:spPr>
        <p:txBody>
          <a:bodyPr/>
          <a:lstStyle/>
          <a:p>
            <a:endParaRPr lang="zh-CN" altLang="en-US"/>
          </a:p>
        </p:txBody>
      </p:sp>
      <p:sp>
        <p:nvSpPr>
          <p:cNvPr id="27688" name="TextBox 29"/>
          <p:cNvSpPr>
            <a:spLocks noChangeArrowheads="1"/>
          </p:cNvSpPr>
          <p:nvPr/>
        </p:nvSpPr>
        <p:spPr bwMode="auto">
          <a:xfrm>
            <a:off x="2381250" y="5308600"/>
            <a:ext cx="1506538" cy="460375"/>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第一 阶段</a:t>
            </a:r>
          </a:p>
        </p:txBody>
      </p:sp>
      <p:sp>
        <p:nvSpPr>
          <p:cNvPr id="27689" name="TextBox 30"/>
          <p:cNvSpPr>
            <a:spLocks noChangeArrowheads="1"/>
          </p:cNvSpPr>
          <p:nvPr/>
        </p:nvSpPr>
        <p:spPr bwMode="auto">
          <a:xfrm>
            <a:off x="2270125" y="4352925"/>
            <a:ext cx="1728788" cy="522288"/>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800" b="1">
                <a:solidFill>
                  <a:schemeClr val="bg1"/>
                </a:solidFill>
                <a:latin typeface="微软雅黑" pitchFamily="34" charset="-122"/>
                <a:ea typeface="微软雅黑" pitchFamily="34" charset="-122"/>
                <a:sym typeface="微软雅黑" pitchFamily="34" charset="-122"/>
              </a:rPr>
              <a:t>第二 阶段</a:t>
            </a:r>
          </a:p>
        </p:txBody>
      </p:sp>
      <p:sp>
        <p:nvSpPr>
          <p:cNvPr id="27690" name="TextBox 31"/>
          <p:cNvSpPr>
            <a:spLocks noChangeArrowheads="1"/>
          </p:cNvSpPr>
          <p:nvPr/>
        </p:nvSpPr>
        <p:spPr bwMode="auto">
          <a:xfrm>
            <a:off x="2160588" y="3249613"/>
            <a:ext cx="1947862" cy="584200"/>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3200" b="1">
                <a:solidFill>
                  <a:schemeClr val="bg1"/>
                </a:solidFill>
                <a:latin typeface="微软雅黑" pitchFamily="34" charset="-122"/>
                <a:ea typeface="微软雅黑" pitchFamily="34" charset="-122"/>
                <a:sym typeface="微软雅黑" pitchFamily="34" charset="-122"/>
              </a:rPr>
              <a:t>第三 阶段</a:t>
            </a:r>
          </a:p>
        </p:txBody>
      </p:sp>
      <p:sp>
        <p:nvSpPr>
          <p:cNvPr id="27691" name="TextBox 32"/>
          <p:cNvSpPr>
            <a:spLocks noChangeArrowheads="1"/>
          </p:cNvSpPr>
          <p:nvPr/>
        </p:nvSpPr>
        <p:spPr bwMode="auto">
          <a:xfrm>
            <a:off x="2270125" y="2162175"/>
            <a:ext cx="1728788" cy="523875"/>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800" b="1">
                <a:solidFill>
                  <a:schemeClr val="bg1"/>
                </a:solidFill>
                <a:latin typeface="微软雅黑" pitchFamily="34" charset="-122"/>
                <a:ea typeface="微软雅黑" pitchFamily="34" charset="-122"/>
                <a:sym typeface="微软雅黑" pitchFamily="34" charset="-122"/>
              </a:rPr>
              <a:t>第四 阶段</a:t>
            </a:r>
          </a:p>
        </p:txBody>
      </p:sp>
      <p:sp>
        <p:nvSpPr>
          <p:cNvPr id="27692" name="矩形 21"/>
          <p:cNvSpPr>
            <a:spLocks noChangeArrowheads="1"/>
          </p:cNvSpPr>
          <p:nvPr/>
        </p:nvSpPr>
        <p:spPr bwMode="auto">
          <a:xfrm>
            <a:off x="6170613" y="5157788"/>
            <a:ext cx="5040312" cy="960437"/>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p>
        </p:txBody>
      </p:sp>
      <p:sp>
        <p:nvSpPr>
          <p:cNvPr id="27693" name="矩形 21"/>
          <p:cNvSpPr>
            <a:spLocks noChangeArrowheads="1"/>
          </p:cNvSpPr>
          <p:nvPr/>
        </p:nvSpPr>
        <p:spPr bwMode="auto">
          <a:xfrm>
            <a:off x="6170613" y="4175125"/>
            <a:ext cx="5040312" cy="960438"/>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p>
        </p:txBody>
      </p:sp>
      <p:sp>
        <p:nvSpPr>
          <p:cNvPr id="27694" name="矩形 21"/>
          <p:cNvSpPr>
            <a:spLocks noChangeArrowheads="1"/>
          </p:cNvSpPr>
          <p:nvPr/>
        </p:nvSpPr>
        <p:spPr bwMode="auto">
          <a:xfrm>
            <a:off x="6170613" y="3057525"/>
            <a:ext cx="5040312" cy="962025"/>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p>
        </p:txBody>
      </p:sp>
      <p:sp>
        <p:nvSpPr>
          <p:cNvPr id="27695" name="矩形 21"/>
          <p:cNvSpPr>
            <a:spLocks noChangeArrowheads="1"/>
          </p:cNvSpPr>
          <p:nvPr/>
        </p:nvSpPr>
        <p:spPr bwMode="auto">
          <a:xfrm>
            <a:off x="6170613" y="1943100"/>
            <a:ext cx="5040312" cy="962025"/>
          </a:xfrm>
          <a:prstGeom prst="rect">
            <a:avLst/>
          </a:prstGeom>
          <a:noFill/>
          <a:ln w="9525">
            <a:noFill/>
            <a:miter lim="800000"/>
            <a:headEnd/>
            <a:tailEnd/>
          </a:ln>
        </p:spPr>
        <p:txBody>
          <a:bodyPr>
            <a:spAutoFit/>
          </a:bodyPr>
          <a:lstStyle/>
          <a:p>
            <a:pPr algn="just">
              <a:lnSpc>
                <a:spcPct val="120000"/>
              </a:lnSpc>
              <a:buFont typeface="Arial" pitchFamily="34" charset="0"/>
              <a:buNone/>
            </a:pP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此处输入您的文本，或者复制您的文本粘贴到此处</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r>
              <a:rPr lang="en-US" altLang="zh-CN" sz="1600">
                <a:latin typeface="Adobe 黑体 Std R" pitchFamily="34" charset="-122"/>
                <a:ea typeface="Adobe 黑体 Std R" pitchFamily="34" charset="-122"/>
                <a:sym typeface="Adobe 黑体 Std R" pitchFamily="34" charset="-122"/>
              </a:rPr>
              <a:t>.</a:t>
            </a:r>
            <a:r>
              <a:rPr lang="zh-CN" altLang="en-US" sz="1600">
                <a:latin typeface="Adobe 黑体 Std R" pitchFamily="34" charset="-122"/>
                <a:ea typeface="Adobe 黑体 Std R" pitchFamily="34" charset="-122"/>
                <a:sym typeface="Adobe 黑体 Std R" pitchFamily="34" charset="-122"/>
              </a:rPr>
              <a:t>此处输入您的文本</a:t>
            </a:r>
          </a:p>
        </p:txBody>
      </p:sp>
      <p:sp>
        <p:nvSpPr>
          <p:cNvPr id="27696" name="直接连接符 40"/>
          <p:cNvSpPr>
            <a:spLocks noChangeShapeType="1"/>
          </p:cNvSpPr>
          <p:nvPr/>
        </p:nvSpPr>
        <p:spPr bwMode="auto">
          <a:xfrm>
            <a:off x="6170613" y="1881188"/>
            <a:ext cx="4968875" cy="0"/>
          </a:xfrm>
          <a:prstGeom prst="line">
            <a:avLst/>
          </a:prstGeom>
          <a:noFill/>
          <a:ln w="25400">
            <a:solidFill>
              <a:srgbClr val="9BBB59"/>
            </a:solidFill>
            <a:bevel/>
            <a:headEnd/>
            <a:tailEnd/>
          </a:ln>
        </p:spPr>
        <p:txBody>
          <a:bodyPr/>
          <a:lstStyle/>
          <a:p>
            <a:endParaRPr lang="zh-CN" altLang="en-US"/>
          </a:p>
        </p:txBody>
      </p:sp>
      <p:sp>
        <p:nvSpPr>
          <p:cNvPr id="27697" name="直接连接符 42"/>
          <p:cNvSpPr>
            <a:spLocks noChangeShapeType="1"/>
          </p:cNvSpPr>
          <p:nvPr/>
        </p:nvSpPr>
        <p:spPr bwMode="auto">
          <a:xfrm>
            <a:off x="6170613" y="2997200"/>
            <a:ext cx="4968875" cy="1588"/>
          </a:xfrm>
          <a:prstGeom prst="line">
            <a:avLst/>
          </a:prstGeom>
          <a:noFill/>
          <a:ln w="25400">
            <a:solidFill>
              <a:srgbClr val="9BBB59"/>
            </a:solidFill>
            <a:bevel/>
            <a:headEnd/>
            <a:tailEnd/>
          </a:ln>
        </p:spPr>
        <p:txBody>
          <a:bodyPr/>
          <a:lstStyle/>
          <a:p>
            <a:endParaRPr lang="zh-CN" altLang="en-US"/>
          </a:p>
        </p:txBody>
      </p:sp>
      <p:sp>
        <p:nvSpPr>
          <p:cNvPr id="27698" name="直接连接符 43"/>
          <p:cNvSpPr>
            <a:spLocks noChangeShapeType="1"/>
          </p:cNvSpPr>
          <p:nvPr/>
        </p:nvSpPr>
        <p:spPr bwMode="auto">
          <a:xfrm>
            <a:off x="6170613" y="4078288"/>
            <a:ext cx="4968875" cy="0"/>
          </a:xfrm>
          <a:prstGeom prst="line">
            <a:avLst/>
          </a:prstGeom>
          <a:noFill/>
          <a:ln w="25400">
            <a:solidFill>
              <a:srgbClr val="9BBB59"/>
            </a:solidFill>
            <a:bevel/>
            <a:headEnd/>
            <a:tailEnd/>
          </a:ln>
        </p:spPr>
        <p:txBody>
          <a:bodyPr/>
          <a:lstStyle/>
          <a:p>
            <a:endParaRPr lang="zh-CN" altLang="en-US"/>
          </a:p>
        </p:txBody>
      </p:sp>
      <p:sp>
        <p:nvSpPr>
          <p:cNvPr id="27699" name="直接连接符 45"/>
          <p:cNvSpPr>
            <a:spLocks noChangeShapeType="1"/>
          </p:cNvSpPr>
          <p:nvPr/>
        </p:nvSpPr>
        <p:spPr bwMode="auto">
          <a:xfrm>
            <a:off x="6170613" y="5149850"/>
            <a:ext cx="4968875" cy="0"/>
          </a:xfrm>
          <a:prstGeom prst="line">
            <a:avLst/>
          </a:prstGeom>
          <a:noFill/>
          <a:ln w="25400">
            <a:solidFill>
              <a:srgbClr val="9BBB59"/>
            </a:solidFill>
            <a:bevel/>
            <a:headEnd/>
            <a:tailEnd/>
          </a:ln>
        </p:spPr>
        <p:txBody>
          <a:bodyPr/>
          <a:lstStyle/>
          <a:p>
            <a:endParaRPr lang="zh-CN" altLang="en-US"/>
          </a:p>
        </p:txBody>
      </p:sp>
    </p:spTree>
    <p:custDataLst>
      <p:tags r:id="rId1"/>
    </p:custDataLst>
  </p:cSld>
  <p:clrMapOvr>
    <a:masterClrMapping/>
  </p:clrMapOvr>
  <p:transition advTm="984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73"/>
                                        </p:tgtEl>
                                        <p:attrNameLst>
                                          <p:attrName>style.visibility</p:attrName>
                                        </p:attrNameLst>
                                      </p:cBhvr>
                                      <p:to>
                                        <p:strVal val="visible"/>
                                      </p:to>
                                    </p:set>
                                    <p:anim calcmode="lin" valueType="num">
                                      <p:cBhvr>
                                        <p:cTn id="7" dur="500" fill="hold"/>
                                        <p:tgtEl>
                                          <p:spTgt spid="27673"/>
                                        </p:tgtEl>
                                        <p:attrNameLst>
                                          <p:attrName>ppt_x</p:attrName>
                                        </p:attrNameLst>
                                      </p:cBhvr>
                                      <p:tavLst>
                                        <p:tav tm="0">
                                          <p:val>
                                            <p:strVal val="0-#ppt_w/2"/>
                                          </p:val>
                                        </p:tav>
                                        <p:tav tm="100000">
                                          <p:val>
                                            <p:strVal val="#ppt_x"/>
                                          </p:val>
                                        </p:tav>
                                      </p:tavLst>
                                    </p:anim>
                                    <p:anim calcmode="lin" valueType="num">
                                      <p:cBhvr>
                                        <p:cTn id="8" dur="500" fill="hold"/>
                                        <p:tgtEl>
                                          <p:spTgt spid="2767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7674"/>
                                        </p:tgtEl>
                                        <p:attrNameLst>
                                          <p:attrName>style.visibility</p:attrName>
                                        </p:attrNameLst>
                                      </p:cBhvr>
                                      <p:to>
                                        <p:strVal val="visible"/>
                                      </p:to>
                                    </p:set>
                                    <p:anim calcmode="lin" valueType="num">
                                      <p:cBhvr>
                                        <p:cTn id="11" dur="500" fill="hold"/>
                                        <p:tgtEl>
                                          <p:spTgt spid="27674"/>
                                        </p:tgtEl>
                                        <p:attrNameLst>
                                          <p:attrName>ppt_x</p:attrName>
                                        </p:attrNameLst>
                                      </p:cBhvr>
                                      <p:tavLst>
                                        <p:tav tm="0">
                                          <p:val>
                                            <p:strVal val="0-#ppt_w/2"/>
                                          </p:val>
                                        </p:tav>
                                        <p:tav tm="100000">
                                          <p:val>
                                            <p:strVal val="#ppt_x"/>
                                          </p:val>
                                        </p:tav>
                                      </p:tavLst>
                                    </p:anim>
                                    <p:anim calcmode="lin" valueType="num">
                                      <p:cBhvr>
                                        <p:cTn id="12" dur="500" fill="hold"/>
                                        <p:tgtEl>
                                          <p:spTgt spid="27674"/>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7672"/>
                                        </p:tgtEl>
                                        <p:attrNameLst>
                                          <p:attrName>style.visibility</p:attrName>
                                        </p:attrNameLst>
                                      </p:cBhvr>
                                      <p:to>
                                        <p:strVal val="visible"/>
                                      </p:to>
                                    </p:set>
                                    <p:anim calcmode="lin" valueType="num">
                                      <p:cBhvr>
                                        <p:cTn id="17" dur="500" fill="hold"/>
                                        <p:tgtEl>
                                          <p:spTgt spid="2767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7672"/>
                                        </p:tgtEl>
                                        <p:attrNameLst>
                                          <p:attrName>ppt_y</p:attrName>
                                        </p:attrNameLst>
                                      </p:cBhvr>
                                      <p:tavLst>
                                        <p:tav tm="0">
                                          <p:val>
                                            <p:strVal val="#ppt_y"/>
                                          </p:val>
                                        </p:tav>
                                        <p:tav tm="100000">
                                          <p:val>
                                            <p:strVal val="#ppt_y"/>
                                          </p:val>
                                        </p:tav>
                                      </p:tavLst>
                                    </p:anim>
                                    <p:anim calcmode="lin" valueType="num">
                                      <p:cBhvr>
                                        <p:cTn id="19" dur="500" fill="hold"/>
                                        <p:tgtEl>
                                          <p:spTgt spid="2767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7672"/>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767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7679"/>
                                        </p:tgtEl>
                                        <p:attrNameLst>
                                          <p:attrName>style.visibility</p:attrName>
                                        </p:attrNameLst>
                                      </p:cBhvr>
                                      <p:to>
                                        <p:strVal val="visible"/>
                                      </p:to>
                                    </p:set>
                                    <p:animEffect filter="wipe(down)">
                                      <p:cBhvr>
                                        <p:cTn id="26" dur="250"/>
                                        <p:tgtEl>
                                          <p:spTgt spid="2767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27686"/>
                                        </p:tgtEl>
                                        <p:attrNameLst>
                                          <p:attrName>style.visibility</p:attrName>
                                        </p:attrNameLst>
                                      </p:cBhvr>
                                      <p:to>
                                        <p:strVal val="visible"/>
                                      </p:to>
                                    </p:set>
                                    <p:animEffect filter="wipe(right)">
                                      <p:cBhvr>
                                        <p:cTn id="31" dur="250"/>
                                        <p:tgtEl>
                                          <p:spTgt spid="27686"/>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7681"/>
                                        </p:tgtEl>
                                        <p:attrNameLst>
                                          <p:attrName>style.visibility</p:attrName>
                                        </p:attrNameLst>
                                      </p:cBhvr>
                                      <p:to>
                                        <p:strVal val="visible"/>
                                      </p:to>
                                    </p:set>
                                    <p:animEffect filter="wipe(left)">
                                      <p:cBhvr>
                                        <p:cTn id="36" dur="250"/>
                                        <p:tgtEl>
                                          <p:spTgt spid="27681"/>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27685"/>
                                        </p:tgtEl>
                                        <p:attrNameLst>
                                          <p:attrName>style.visibility</p:attrName>
                                        </p:attrNameLst>
                                      </p:cBhvr>
                                      <p:to>
                                        <p:strVal val="visible"/>
                                      </p:to>
                                    </p:set>
                                    <p:animEffect filter="wipe(right)">
                                      <p:cBhvr>
                                        <p:cTn id="41" dur="250"/>
                                        <p:tgtEl>
                                          <p:spTgt spid="27685"/>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7682"/>
                                        </p:tgtEl>
                                        <p:attrNameLst>
                                          <p:attrName>style.visibility</p:attrName>
                                        </p:attrNameLst>
                                      </p:cBhvr>
                                      <p:to>
                                        <p:strVal val="visible"/>
                                      </p:to>
                                    </p:set>
                                    <p:animEffect filter="wipe(left)">
                                      <p:cBhvr>
                                        <p:cTn id="46" dur="250"/>
                                        <p:tgtEl>
                                          <p:spTgt spid="27682"/>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27684"/>
                                        </p:tgtEl>
                                        <p:attrNameLst>
                                          <p:attrName>style.visibility</p:attrName>
                                        </p:attrNameLst>
                                      </p:cBhvr>
                                      <p:to>
                                        <p:strVal val="visible"/>
                                      </p:to>
                                    </p:set>
                                    <p:animEffect filter="wipe(right)">
                                      <p:cBhvr>
                                        <p:cTn id="51" dur="250"/>
                                        <p:tgtEl>
                                          <p:spTgt spid="2768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7683"/>
                                        </p:tgtEl>
                                        <p:attrNameLst>
                                          <p:attrName>style.visibility</p:attrName>
                                        </p:attrNameLst>
                                      </p:cBhvr>
                                      <p:to>
                                        <p:strVal val="visible"/>
                                      </p:to>
                                    </p:set>
                                    <p:animEffect filter="wipe(down)">
                                      <p:cBhvr>
                                        <p:cTn id="56" dur="250"/>
                                        <p:tgtEl>
                                          <p:spTgt spid="2768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27687"/>
                                        </p:tgtEl>
                                        <p:attrNameLst>
                                          <p:attrName>style.visibility</p:attrName>
                                        </p:attrNameLst>
                                      </p:cBhvr>
                                      <p:to>
                                        <p:strVal val="visible"/>
                                      </p:to>
                                    </p:set>
                                    <p:animEffect filter="wipe(right)">
                                      <p:cBhvr>
                                        <p:cTn id="61" dur="250"/>
                                        <p:tgtEl>
                                          <p:spTgt spid="2768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7680"/>
                                        </p:tgtEl>
                                        <p:attrNameLst>
                                          <p:attrName>style.visibility</p:attrName>
                                        </p:attrNameLst>
                                      </p:cBhvr>
                                      <p:to>
                                        <p:strVal val="visible"/>
                                      </p:to>
                                    </p:set>
                                    <p:animEffect filter="wipe(left)">
                                      <p:cBhvr>
                                        <p:cTn id="66" dur="250"/>
                                        <p:tgtEl>
                                          <p:spTgt spid="27680"/>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27688"/>
                                        </p:tgtEl>
                                        <p:attrNameLst>
                                          <p:attrName>style.visibility</p:attrName>
                                        </p:attrNameLst>
                                      </p:cBhvr>
                                      <p:to>
                                        <p:strVal val="visible"/>
                                      </p:to>
                                    </p:set>
                                    <p:animEffect filter="fade">
                                      <p:cBhvr>
                                        <p:cTn id="71" dur="1000"/>
                                        <p:tgtEl>
                                          <p:spTgt spid="27688"/>
                                        </p:tgtEl>
                                      </p:cBhvr>
                                    </p:animEffect>
                                    <p:anim calcmode="lin" valueType="num">
                                      <p:cBhvr>
                                        <p:cTn id="72" dur="1000" fill="hold"/>
                                        <p:tgtEl>
                                          <p:spTgt spid="27688"/>
                                        </p:tgtEl>
                                        <p:attrNameLst>
                                          <p:attrName>ppt_x</p:attrName>
                                        </p:attrNameLst>
                                      </p:cBhvr>
                                      <p:tavLst>
                                        <p:tav tm="0">
                                          <p:val>
                                            <p:strVal val="#ppt_x"/>
                                          </p:val>
                                        </p:tav>
                                        <p:tav tm="100000">
                                          <p:val>
                                            <p:strVal val="#ppt_x"/>
                                          </p:val>
                                        </p:tav>
                                      </p:tavLst>
                                    </p:anim>
                                    <p:anim calcmode="lin" valueType="num">
                                      <p:cBhvr>
                                        <p:cTn id="73" dur="1000" fill="hold"/>
                                        <p:tgtEl>
                                          <p:spTgt spid="2768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689"/>
                                        </p:tgtEl>
                                        <p:attrNameLst>
                                          <p:attrName>style.visibility</p:attrName>
                                        </p:attrNameLst>
                                      </p:cBhvr>
                                      <p:to>
                                        <p:strVal val="visible"/>
                                      </p:to>
                                    </p:set>
                                    <p:animEffect filter="fade">
                                      <p:cBhvr>
                                        <p:cTn id="76" dur="1000"/>
                                        <p:tgtEl>
                                          <p:spTgt spid="27689"/>
                                        </p:tgtEl>
                                      </p:cBhvr>
                                    </p:animEffect>
                                    <p:anim calcmode="lin" valueType="num">
                                      <p:cBhvr>
                                        <p:cTn id="77" dur="1000" fill="hold"/>
                                        <p:tgtEl>
                                          <p:spTgt spid="27689"/>
                                        </p:tgtEl>
                                        <p:attrNameLst>
                                          <p:attrName>ppt_x</p:attrName>
                                        </p:attrNameLst>
                                      </p:cBhvr>
                                      <p:tavLst>
                                        <p:tav tm="0">
                                          <p:val>
                                            <p:strVal val="#ppt_x"/>
                                          </p:val>
                                        </p:tav>
                                        <p:tav tm="100000">
                                          <p:val>
                                            <p:strVal val="#ppt_x"/>
                                          </p:val>
                                        </p:tav>
                                      </p:tavLst>
                                    </p:anim>
                                    <p:anim calcmode="lin" valueType="num">
                                      <p:cBhvr>
                                        <p:cTn id="78" dur="1000" fill="hold"/>
                                        <p:tgtEl>
                                          <p:spTgt spid="2768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690"/>
                                        </p:tgtEl>
                                        <p:attrNameLst>
                                          <p:attrName>style.visibility</p:attrName>
                                        </p:attrNameLst>
                                      </p:cBhvr>
                                      <p:to>
                                        <p:strVal val="visible"/>
                                      </p:to>
                                    </p:set>
                                    <p:animEffect filter="fade">
                                      <p:cBhvr>
                                        <p:cTn id="81" dur="1000"/>
                                        <p:tgtEl>
                                          <p:spTgt spid="27690"/>
                                        </p:tgtEl>
                                      </p:cBhvr>
                                    </p:animEffect>
                                    <p:anim calcmode="lin" valueType="num">
                                      <p:cBhvr>
                                        <p:cTn id="82" dur="1000" fill="hold"/>
                                        <p:tgtEl>
                                          <p:spTgt spid="27690"/>
                                        </p:tgtEl>
                                        <p:attrNameLst>
                                          <p:attrName>ppt_x</p:attrName>
                                        </p:attrNameLst>
                                      </p:cBhvr>
                                      <p:tavLst>
                                        <p:tav tm="0">
                                          <p:val>
                                            <p:strVal val="#ppt_x"/>
                                          </p:val>
                                        </p:tav>
                                        <p:tav tm="100000">
                                          <p:val>
                                            <p:strVal val="#ppt_x"/>
                                          </p:val>
                                        </p:tav>
                                      </p:tavLst>
                                    </p:anim>
                                    <p:anim calcmode="lin" valueType="num">
                                      <p:cBhvr>
                                        <p:cTn id="83" dur="1000" fill="hold"/>
                                        <p:tgtEl>
                                          <p:spTgt spid="2769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7691"/>
                                        </p:tgtEl>
                                        <p:attrNameLst>
                                          <p:attrName>style.visibility</p:attrName>
                                        </p:attrNameLst>
                                      </p:cBhvr>
                                      <p:to>
                                        <p:strVal val="visible"/>
                                      </p:to>
                                    </p:set>
                                    <p:animEffect filter="fade">
                                      <p:cBhvr>
                                        <p:cTn id="86" dur="1000"/>
                                        <p:tgtEl>
                                          <p:spTgt spid="27691"/>
                                        </p:tgtEl>
                                      </p:cBhvr>
                                    </p:animEffect>
                                    <p:anim calcmode="lin" valueType="num">
                                      <p:cBhvr>
                                        <p:cTn id="87" dur="1000" fill="hold"/>
                                        <p:tgtEl>
                                          <p:spTgt spid="27691"/>
                                        </p:tgtEl>
                                        <p:attrNameLst>
                                          <p:attrName>ppt_x</p:attrName>
                                        </p:attrNameLst>
                                      </p:cBhvr>
                                      <p:tavLst>
                                        <p:tav tm="0">
                                          <p:val>
                                            <p:strVal val="#ppt_x"/>
                                          </p:val>
                                        </p:tav>
                                        <p:tav tm="100000">
                                          <p:val>
                                            <p:strVal val="#ppt_x"/>
                                          </p:val>
                                        </p:tav>
                                      </p:tavLst>
                                    </p:anim>
                                    <p:anim calcmode="lin" valueType="num">
                                      <p:cBhvr>
                                        <p:cTn id="88" dur="1000" fill="hold"/>
                                        <p:tgtEl>
                                          <p:spTgt spid="27691"/>
                                        </p:tgtEl>
                                        <p:attrNameLst>
                                          <p:attrName>ppt_y</p:attrName>
                                        </p:attrNameLst>
                                      </p:cBhvr>
                                      <p:tavLst>
                                        <p:tav tm="0">
                                          <p:val>
                                            <p:strVal val="#ppt_y+.1"/>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27678"/>
                                        </p:tgtEl>
                                        <p:attrNameLst>
                                          <p:attrName>style.visibility</p:attrName>
                                        </p:attrNameLst>
                                      </p:cBhvr>
                                      <p:to>
                                        <p:strVal val="visible"/>
                                      </p:to>
                                    </p:set>
                                    <p:animEffect filter="wipe(left)">
                                      <p:cBhvr>
                                        <p:cTn id="93" dur="500"/>
                                        <p:tgtEl>
                                          <p:spTgt spid="2767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7677"/>
                                        </p:tgtEl>
                                        <p:attrNameLst>
                                          <p:attrName>style.visibility</p:attrName>
                                        </p:attrNameLst>
                                      </p:cBhvr>
                                      <p:to>
                                        <p:strVal val="visible"/>
                                      </p:to>
                                    </p:set>
                                    <p:animEffect filter="wipe(left)">
                                      <p:cBhvr>
                                        <p:cTn id="96" dur="500"/>
                                        <p:tgtEl>
                                          <p:spTgt spid="27677"/>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7676"/>
                                        </p:tgtEl>
                                        <p:attrNameLst>
                                          <p:attrName>style.visibility</p:attrName>
                                        </p:attrNameLst>
                                      </p:cBhvr>
                                      <p:to>
                                        <p:strVal val="visible"/>
                                      </p:to>
                                    </p:set>
                                    <p:animEffect filter="wipe(left)">
                                      <p:cBhvr>
                                        <p:cTn id="99" dur="500"/>
                                        <p:tgtEl>
                                          <p:spTgt spid="27676"/>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7675"/>
                                        </p:tgtEl>
                                        <p:attrNameLst>
                                          <p:attrName>style.visibility</p:attrName>
                                        </p:attrNameLst>
                                      </p:cBhvr>
                                      <p:to>
                                        <p:strVal val="visible"/>
                                      </p:to>
                                    </p:set>
                                    <p:animEffect filter="wipe(left)">
                                      <p:cBhvr>
                                        <p:cTn id="102" dur="500"/>
                                        <p:tgtEl>
                                          <p:spTgt spid="27675"/>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27699"/>
                                        </p:tgtEl>
                                        <p:attrNameLst>
                                          <p:attrName>style.visibility</p:attrName>
                                        </p:attrNameLst>
                                      </p:cBhvr>
                                      <p:to>
                                        <p:strVal val="visible"/>
                                      </p:to>
                                    </p:set>
                                    <p:anim calcmode="lin" valueType="num">
                                      <p:cBhvr>
                                        <p:cTn id="107" dur="500" fill="hold"/>
                                        <p:tgtEl>
                                          <p:spTgt spid="27699"/>
                                        </p:tgtEl>
                                        <p:attrNameLst>
                                          <p:attrName>ppt_x</p:attrName>
                                        </p:attrNameLst>
                                      </p:cBhvr>
                                      <p:tavLst>
                                        <p:tav tm="0">
                                          <p:val>
                                            <p:strVal val="#ppt_x"/>
                                          </p:val>
                                        </p:tav>
                                        <p:tav tm="100000">
                                          <p:val>
                                            <p:strVal val="#ppt_x"/>
                                          </p:val>
                                        </p:tav>
                                      </p:tavLst>
                                    </p:anim>
                                    <p:anim calcmode="lin" valueType="num">
                                      <p:cBhvr>
                                        <p:cTn id="108" dur="500" fill="hold"/>
                                        <p:tgtEl>
                                          <p:spTgt spid="2769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27696"/>
                                        </p:tgtEl>
                                        <p:attrNameLst>
                                          <p:attrName>style.visibility</p:attrName>
                                        </p:attrNameLst>
                                      </p:cBhvr>
                                      <p:to>
                                        <p:strVal val="visible"/>
                                      </p:to>
                                    </p:set>
                                    <p:anim calcmode="lin" valueType="num">
                                      <p:cBhvr>
                                        <p:cTn id="111" dur="500" fill="hold"/>
                                        <p:tgtEl>
                                          <p:spTgt spid="27696"/>
                                        </p:tgtEl>
                                        <p:attrNameLst>
                                          <p:attrName>ppt_x</p:attrName>
                                        </p:attrNameLst>
                                      </p:cBhvr>
                                      <p:tavLst>
                                        <p:tav tm="0">
                                          <p:val>
                                            <p:strVal val="#ppt_x"/>
                                          </p:val>
                                        </p:tav>
                                        <p:tav tm="100000">
                                          <p:val>
                                            <p:strVal val="#ppt_x"/>
                                          </p:val>
                                        </p:tav>
                                      </p:tavLst>
                                    </p:anim>
                                    <p:anim calcmode="lin" valueType="num">
                                      <p:cBhvr>
                                        <p:cTn id="112" dur="500" fill="hold"/>
                                        <p:tgtEl>
                                          <p:spTgt spid="27696"/>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27697"/>
                                        </p:tgtEl>
                                        <p:attrNameLst>
                                          <p:attrName>style.visibility</p:attrName>
                                        </p:attrNameLst>
                                      </p:cBhvr>
                                      <p:to>
                                        <p:strVal val="visible"/>
                                      </p:to>
                                    </p:set>
                                    <p:anim calcmode="lin" valueType="num">
                                      <p:cBhvr>
                                        <p:cTn id="115" dur="500" fill="hold"/>
                                        <p:tgtEl>
                                          <p:spTgt spid="27697"/>
                                        </p:tgtEl>
                                        <p:attrNameLst>
                                          <p:attrName>ppt_x</p:attrName>
                                        </p:attrNameLst>
                                      </p:cBhvr>
                                      <p:tavLst>
                                        <p:tav tm="0">
                                          <p:val>
                                            <p:strVal val="#ppt_x"/>
                                          </p:val>
                                        </p:tav>
                                        <p:tav tm="100000">
                                          <p:val>
                                            <p:strVal val="#ppt_x"/>
                                          </p:val>
                                        </p:tav>
                                      </p:tavLst>
                                    </p:anim>
                                    <p:anim calcmode="lin" valueType="num">
                                      <p:cBhvr>
                                        <p:cTn id="116" dur="500" fill="hold"/>
                                        <p:tgtEl>
                                          <p:spTgt spid="27697"/>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27698"/>
                                        </p:tgtEl>
                                        <p:attrNameLst>
                                          <p:attrName>style.visibility</p:attrName>
                                        </p:attrNameLst>
                                      </p:cBhvr>
                                      <p:to>
                                        <p:strVal val="visible"/>
                                      </p:to>
                                    </p:set>
                                    <p:anim calcmode="lin" valueType="num">
                                      <p:cBhvr>
                                        <p:cTn id="119" dur="500" fill="hold"/>
                                        <p:tgtEl>
                                          <p:spTgt spid="27698"/>
                                        </p:tgtEl>
                                        <p:attrNameLst>
                                          <p:attrName>ppt_x</p:attrName>
                                        </p:attrNameLst>
                                      </p:cBhvr>
                                      <p:tavLst>
                                        <p:tav tm="0">
                                          <p:val>
                                            <p:strVal val="#ppt_x"/>
                                          </p:val>
                                        </p:tav>
                                        <p:tav tm="100000">
                                          <p:val>
                                            <p:strVal val="#ppt_x"/>
                                          </p:val>
                                        </p:tav>
                                      </p:tavLst>
                                    </p:anim>
                                    <p:anim calcmode="lin" valueType="num">
                                      <p:cBhvr>
                                        <p:cTn id="120" dur="500" fill="hold"/>
                                        <p:tgtEl>
                                          <p:spTgt spid="27698"/>
                                        </p:tgtEl>
                                        <p:attrNameLst>
                                          <p:attrName>ppt_y</p:attrName>
                                        </p:attrNameLst>
                                      </p:cBhvr>
                                      <p:tavLst>
                                        <p:tav tm="0">
                                          <p:val>
                                            <p:strVal val="1+#ppt_h/2"/>
                                          </p:val>
                                        </p:tav>
                                        <p:tav tm="100000">
                                          <p:val>
                                            <p:strVal val="#ppt_y"/>
                                          </p:val>
                                        </p:tav>
                                      </p:tavLst>
                                    </p:anim>
                                  </p:childTnLst>
                                </p:cTn>
                              </p:par>
                              <p:par>
                                <p:cTn id="121" presetID="41" presetClass="entr" presetSubtype="0" fill="hold" grpId="0" nodeType="withEffect">
                                  <p:stCondLst>
                                    <p:cond delay="0"/>
                                  </p:stCondLst>
                                  <p:iterate type="lt">
                                    <p:tmPct val="10000"/>
                                  </p:iterate>
                                  <p:childTnLst>
                                    <p:set>
                                      <p:cBhvr>
                                        <p:cTn id="122" dur="1" fill="hold">
                                          <p:stCondLst>
                                            <p:cond delay="0"/>
                                          </p:stCondLst>
                                        </p:cTn>
                                        <p:tgtEl>
                                          <p:spTgt spid="27692"/>
                                        </p:tgtEl>
                                        <p:attrNameLst>
                                          <p:attrName>style.visibility</p:attrName>
                                        </p:attrNameLst>
                                      </p:cBhvr>
                                      <p:to>
                                        <p:strVal val="visible"/>
                                      </p:to>
                                    </p:set>
                                    <p:anim calcmode="lin" valueType="num">
                                      <p:cBhvr>
                                        <p:cTn id="123" dur="500" fill="hold"/>
                                        <p:tgtEl>
                                          <p:spTgt spid="27692"/>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27692"/>
                                        </p:tgtEl>
                                        <p:attrNameLst>
                                          <p:attrName>ppt_y</p:attrName>
                                        </p:attrNameLst>
                                      </p:cBhvr>
                                      <p:tavLst>
                                        <p:tav tm="0">
                                          <p:val>
                                            <p:strVal val="#ppt_y"/>
                                          </p:val>
                                        </p:tav>
                                        <p:tav tm="100000">
                                          <p:val>
                                            <p:strVal val="#ppt_y"/>
                                          </p:val>
                                        </p:tav>
                                      </p:tavLst>
                                    </p:anim>
                                    <p:anim calcmode="lin" valueType="num">
                                      <p:cBhvr>
                                        <p:cTn id="125" dur="500" fill="hold"/>
                                        <p:tgtEl>
                                          <p:spTgt spid="27692"/>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27692"/>
                                        </p:tgtEl>
                                        <p:attrNameLst>
                                          <p:attrName>ppt_w</p:attrName>
                                        </p:attrNameLst>
                                      </p:cBhvr>
                                      <p:tavLst>
                                        <p:tav tm="0">
                                          <p:val>
                                            <p:strVal val="#ppt_w/10"/>
                                          </p:val>
                                        </p:tav>
                                        <p:tav tm="50000">
                                          <p:val>
                                            <p:strVal val="#ppt_w+.01"/>
                                          </p:val>
                                        </p:tav>
                                        <p:tav tm="100000">
                                          <p:val>
                                            <p:strVal val="#ppt_w"/>
                                          </p:val>
                                        </p:tav>
                                      </p:tavLst>
                                    </p:anim>
                                    <p:animEffect filter="fade">
                                      <p:cBhvr>
                                        <p:cTn id="127" dur="500" tmFilter="0,0; .5, 1; 1, 1"/>
                                        <p:tgtEl>
                                          <p:spTgt spid="27692"/>
                                        </p:tgtEl>
                                      </p:cBhvr>
                                    </p:animEffect>
                                  </p:childTnLst>
                                </p:cTn>
                              </p:par>
                              <p:par>
                                <p:cTn id="128" presetID="41" presetClass="entr" presetSubtype="0" fill="hold" grpId="0" nodeType="withEffect">
                                  <p:stCondLst>
                                    <p:cond delay="0"/>
                                  </p:stCondLst>
                                  <p:iterate type="lt">
                                    <p:tmPct val="10000"/>
                                  </p:iterate>
                                  <p:childTnLst>
                                    <p:set>
                                      <p:cBhvr>
                                        <p:cTn id="129" dur="1" fill="hold">
                                          <p:stCondLst>
                                            <p:cond delay="0"/>
                                          </p:stCondLst>
                                        </p:cTn>
                                        <p:tgtEl>
                                          <p:spTgt spid="27695"/>
                                        </p:tgtEl>
                                        <p:attrNameLst>
                                          <p:attrName>style.visibility</p:attrName>
                                        </p:attrNameLst>
                                      </p:cBhvr>
                                      <p:to>
                                        <p:strVal val="visible"/>
                                      </p:to>
                                    </p:set>
                                    <p:anim calcmode="lin" valueType="num">
                                      <p:cBhvr>
                                        <p:cTn id="130" dur="500" fill="hold"/>
                                        <p:tgtEl>
                                          <p:spTgt spid="27695"/>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27695"/>
                                        </p:tgtEl>
                                        <p:attrNameLst>
                                          <p:attrName>ppt_y</p:attrName>
                                        </p:attrNameLst>
                                      </p:cBhvr>
                                      <p:tavLst>
                                        <p:tav tm="0">
                                          <p:val>
                                            <p:strVal val="#ppt_y"/>
                                          </p:val>
                                        </p:tav>
                                        <p:tav tm="100000">
                                          <p:val>
                                            <p:strVal val="#ppt_y"/>
                                          </p:val>
                                        </p:tav>
                                      </p:tavLst>
                                    </p:anim>
                                    <p:anim calcmode="lin" valueType="num">
                                      <p:cBhvr>
                                        <p:cTn id="132" dur="500" fill="hold"/>
                                        <p:tgtEl>
                                          <p:spTgt spid="27695"/>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27695"/>
                                        </p:tgtEl>
                                        <p:attrNameLst>
                                          <p:attrName>ppt_w</p:attrName>
                                        </p:attrNameLst>
                                      </p:cBhvr>
                                      <p:tavLst>
                                        <p:tav tm="0">
                                          <p:val>
                                            <p:strVal val="#ppt_w/10"/>
                                          </p:val>
                                        </p:tav>
                                        <p:tav tm="50000">
                                          <p:val>
                                            <p:strVal val="#ppt_w+.01"/>
                                          </p:val>
                                        </p:tav>
                                        <p:tav tm="100000">
                                          <p:val>
                                            <p:strVal val="#ppt_w"/>
                                          </p:val>
                                        </p:tav>
                                      </p:tavLst>
                                    </p:anim>
                                    <p:animEffect filter="fade">
                                      <p:cBhvr>
                                        <p:cTn id="134" dur="500" tmFilter="0,0; .5, 1; 1, 1"/>
                                        <p:tgtEl>
                                          <p:spTgt spid="27695"/>
                                        </p:tgtEl>
                                      </p:cBhvr>
                                    </p:animEffect>
                                  </p:childTnLst>
                                </p:cTn>
                              </p:par>
                              <p:par>
                                <p:cTn id="135" presetID="41" presetClass="entr" presetSubtype="0" fill="hold" grpId="0" nodeType="withEffect">
                                  <p:stCondLst>
                                    <p:cond delay="0"/>
                                  </p:stCondLst>
                                  <p:iterate type="lt">
                                    <p:tmPct val="10000"/>
                                  </p:iterate>
                                  <p:childTnLst>
                                    <p:set>
                                      <p:cBhvr>
                                        <p:cTn id="136" dur="1" fill="hold">
                                          <p:stCondLst>
                                            <p:cond delay="0"/>
                                          </p:stCondLst>
                                        </p:cTn>
                                        <p:tgtEl>
                                          <p:spTgt spid="27694"/>
                                        </p:tgtEl>
                                        <p:attrNameLst>
                                          <p:attrName>style.visibility</p:attrName>
                                        </p:attrNameLst>
                                      </p:cBhvr>
                                      <p:to>
                                        <p:strVal val="visible"/>
                                      </p:to>
                                    </p:set>
                                    <p:anim calcmode="lin" valueType="num">
                                      <p:cBhvr>
                                        <p:cTn id="137" dur="500" fill="hold"/>
                                        <p:tgtEl>
                                          <p:spTgt spid="27694"/>
                                        </p:tgtEl>
                                        <p:attrNameLst>
                                          <p:attrName>ppt_x</p:attrName>
                                        </p:attrNameLst>
                                      </p:cBhvr>
                                      <p:tavLst>
                                        <p:tav tm="0">
                                          <p:val>
                                            <p:strVal val="#ppt_x"/>
                                          </p:val>
                                        </p:tav>
                                        <p:tav tm="50000">
                                          <p:val>
                                            <p:strVal val="#ppt_x+.1"/>
                                          </p:val>
                                        </p:tav>
                                        <p:tav tm="100000">
                                          <p:val>
                                            <p:strVal val="#ppt_x"/>
                                          </p:val>
                                        </p:tav>
                                      </p:tavLst>
                                    </p:anim>
                                    <p:anim calcmode="lin" valueType="num">
                                      <p:cBhvr>
                                        <p:cTn id="138" dur="500" fill="hold"/>
                                        <p:tgtEl>
                                          <p:spTgt spid="27694"/>
                                        </p:tgtEl>
                                        <p:attrNameLst>
                                          <p:attrName>ppt_y</p:attrName>
                                        </p:attrNameLst>
                                      </p:cBhvr>
                                      <p:tavLst>
                                        <p:tav tm="0">
                                          <p:val>
                                            <p:strVal val="#ppt_y"/>
                                          </p:val>
                                        </p:tav>
                                        <p:tav tm="100000">
                                          <p:val>
                                            <p:strVal val="#ppt_y"/>
                                          </p:val>
                                        </p:tav>
                                      </p:tavLst>
                                    </p:anim>
                                    <p:anim calcmode="lin" valueType="num">
                                      <p:cBhvr>
                                        <p:cTn id="139" dur="500" fill="hold"/>
                                        <p:tgtEl>
                                          <p:spTgt spid="27694"/>
                                        </p:tgtEl>
                                        <p:attrNameLst>
                                          <p:attrName>ppt_h</p:attrName>
                                        </p:attrNameLst>
                                      </p:cBhvr>
                                      <p:tavLst>
                                        <p:tav tm="0">
                                          <p:val>
                                            <p:strVal val="#ppt_h/10"/>
                                          </p:val>
                                        </p:tav>
                                        <p:tav tm="50000">
                                          <p:val>
                                            <p:strVal val="#ppt_h+.01"/>
                                          </p:val>
                                        </p:tav>
                                        <p:tav tm="100000">
                                          <p:val>
                                            <p:strVal val="#ppt_h"/>
                                          </p:val>
                                        </p:tav>
                                      </p:tavLst>
                                    </p:anim>
                                    <p:anim calcmode="lin" valueType="num">
                                      <p:cBhvr>
                                        <p:cTn id="140" dur="500" fill="hold"/>
                                        <p:tgtEl>
                                          <p:spTgt spid="27694"/>
                                        </p:tgtEl>
                                        <p:attrNameLst>
                                          <p:attrName>ppt_w</p:attrName>
                                        </p:attrNameLst>
                                      </p:cBhvr>
                                      <p:tavLst>
                                        <p:tav tm="0">
                                          <p:val>
                                            <p:strVal val="#ppt_w/10"/>
                                          </p:val>
                                        </p:tav>
                                        <p:tav tm="50000">
                                          <p:val>
                                            <p:strVal val="#ppt_w+.01"/>
                                          </p:val>
                                        </p:tav>
                                        <p:tav tm="100000">
                                          <p:val>
                                            <p:strVal val="#ppt_w"/>
                                          </p:val>
                                        </p:tav>
                                      </p:tavLst>
                                    </p:anim>
                                    <p:animEffect filter="fade">
                                      <p:cBhvr>
                                        <p:cTn id="141" dur="500" tmFilter="0,0; .5, 1; 1, 1"/>
                                        <p:tgtEl>
                                          <p:spTgt spid="27694"/>
                                        </p:tgtEl>
                                      </p:cBhvr>
                                    </p:animEffect>
                                  </p:childTnLst>
                                </p:cTn>
                              </p:par>
                              <p:par>
                                <p:cTn id="142" presetID="41" presetClass="entr" presetSubtype="0" fill="hold" grpId="0" nodeType="withEffect">
                                  <p:stCondLst>
                                    <p:cond delay="0"/>
                                  </p:stCondLst>
                                  <p:iterate type="lt">
                                    <p:tmPct val="10000"/>
                                  </p:iterate>
                                  <p:childTnLst>
                                    <p:set>
                                      <p:cBhvr>
                                        <p:cTn id="143" dur="1" fill="hold">
                                          <p:stCondLst>
                                            <p:cond delay="0"/>
                                          </p:stCondLst>
                                        </p:cTn>
                                        <p:tgtEl>
                                          <p:spTgt spid="27693"/>
                                        </p:tgtEl>
                                        <p:attrNameLst>
                                          <p:attrName>style.visibility</p:attrName>
                                        </p:attrNameLst>
                                      </p:cBhvr>
                                      <p:to>
                                        <p:strVal val="visible"/>
                                      </p:to>
                                    </p:set>
                                    <p:anim calcmode="lin" valueType="num">
                                      <p:cBhvr>
                                        <p:cTn id="144" dur="500" fill="hold"/>
                                        <p:tgtEl>
                                          <p:spTgt spid="27693"/>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27693"/>
                                        </p:tgtEl>
                                        <p:attrNameLst>
                                          <p:attrName>ppt_y</p:attrName>
                                        </p:attrNameLst>
                                      </p:cBhvr>
                                      <p:tavLst>
                                        <p:tav tm="0">
                                          <p:val>
                                            <p:strVal val="#ppt_y"/>
                                          </p:val>
                                        </p:tav>
                                        <p:tav tm="100000">
                                          <p:val>
                                            <p:strVal val="#ppt_y"/>
                                          </p:val>
                                        </p:tav>
                                      </p:tavLst>
                                    </p:anim>
                                    <p:anim calcmode="lin" valueType="num">
                                      <p:cBhvr>
                                        <p:cTn id="146" dur="500" fill="hold"/>
                                        <p:tgtEl>
                                          <p:spTgt spid="27693"/>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27693"/>
                                        </p:tgtEl>
                                        <p:attrNameLst>
                                          <p:attrName>ppt_w</p:attrName>
                                        </p:attrNameLst>
                                      </p:cBhvr>
                                      <p:tavLst>
                                        <p:tav tm="0">
                                          <p:val>
                                            <p:strVal val="#ppt_w/10"/>
                                          </p:val>
                                        </p:tav>
                                        <p:tav tm="50000">
                                          <p:val>
                                            <p:strVal val="#ppt_w+.01"/>
                                          </p:val>
                                        </p:tav>
                                        <p:tav tm="100000">
                                          <p:val>
                                            <p:strVal val="#ppt_w"/>
                                          </p:val>
                                        </p:tav>
                                      </p:tavLst>
                                    </p:anim>
                                    <p:animEffect filter="fade">
                                      <p:cBhvr>
                                        <p:cTn id="148" dur="500" tmFilter="0,0; .5, 1; 1, 1"/>
                                        <p:tgtEl>
                                          <p:spTgt spid="27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72" grpId="0" bldLvl="0"/>
      <p:bldP spid="27673" grpId="0" bldLvl="0" animBg="1"/>
      <p:bldP spid="27674" grpId="0" animBg="1"/>
      <p:bldP spid="27675" grpId="0" animBg="1"/>
      <p:bldP spid="27676" grpId="0" animBg="1"/>
      <p:bldP spid="27677" grpId="0" animBg="1"/>
      <p:bldP spid="27678" grpId="0" animBg="1"/>
      <p:bldP spid="27679" grpId="0" animBg="1"/>
      <p:bldP spid="27680" grpId="0" animBg="1"/>
      <p:bldP spid="27681" grpId="0" animBg="1"/>
      <p:bldP spid="27682" grpId="0" animBg="1"/>
      <p:bldP spid="27683" grpId="0" animBg="1"/>
      <p:bldP spid="27684" grpId="0" animBg="1"/>
      <p:bldP spid="27685" grpId="0" animBg="1"/>
      <p:bldP spid="27686" grpId="0" animBg="1"/>
      <p:bldP spid="27687" grpId="0" animBg="1"/>
      <p:bldP spid="27688" grpId="0" bldLvl="0"/>
      <p:bldP spid="27689" grpId="0" bldLvl="0"/>
      <p:bldP spid="27690" grpId="0" bldLvl="0"/>
      <p:bldP spid="27691" grpId="0" bldLvl="0"/>
      <p:bldP spid="27692" grpId="0" bldLvl="0"/>
      <p:bldP spid="27693" grpId="0" bldLvl="0"/>
      <p:bldP spid="27694" grpId="0" bldLvl="0"/>
      <p:bldP spid="27695" grpId="0" bldLvl="0"/>
      <p:bldP spid="27696" grpId="0" animBg="1"/>
      <p:bldP spid="27697" grpId="0" animBg="1"/>
      <p:bldP spid="27698" grpId="0" animBg="1"/>
      <p:bldP spid="2769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0F45019-4470-433C-B9A9-3C1AF809ECA5}" type="slidenum">
              <a:rPr altLang="en-US" sz="1400">
                <a:solidFill>
                  <a:srgbClr val="898989"/>
                </a:solidFill>
              </a:rPr>
              <a:pPr/>
              <a:t>23</a:t>
            </a:fld>
            <a:endParaRPr lang="zh-CN" altLang="en-US" sz="1400">
              <a:solidFill>
                <a:srgbClr val="898989"/>
              </a:solidFill>
            </a:endParaRPr>
          </a:p>
        </p:txBody>
      </p:sp>
      <p:sp>
        <p:nvSpPr>
          <p:cNvPr id="40963"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0964"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40965"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0966"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0967"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0968"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0969"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0970"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0971"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制</a:t>
            </a:r>
            <a:endParaRPr lang="zh-CN" altLang="en-US">
              <a:ea typeface="宋体" pitchFamily="2" charset="-122"/>
            </a:endParaRPr>
          </a:p>
        </p:txBody>
      </p:sp>
      <p:sp>
        <p:nvSpPr>
          <p:cNvPr id="40972"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0973"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0974"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0975"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0976"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0977" name="组合 5"/>
          <p:cNvGrpSpPr>
            <a:grpSpLocks/>
          </p:cNvGrpSpPr>
          <p:nvPr/>
        </p:nvGrpSpPr>
        <p:grpSpPr bwMode="auto">
          <a:xfrm>
            <a:off x="10944225" y="368300"/>
            <a:ext cx="360363" cy="361950"/>
            <a:chOff x="0" y="0"/>
            <a:chExt cx="360000" cy="360000"/>
          </a:xfrm>
        </p:grpSpPr>
        <p:sp>
          <p:nvSpPr>
            <p:cNvPr id="41009"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010"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0978" name="组合 4"/>
          <p:cNvGrpSpPr>
            <a:grpSpLocks/>
          </p:cNvGrpSpPr>
          <p:nvPr/>
        </p:nvGrpSpPr>
        <p:grpSpPr bwMode="auto">
          <a:xfrm>
            <a:off x="11449050" y="368300"/>
            <a:ext cx="360363" cy="361950"/>
            <a:chOff x="0" y="0"/>
            <a:chExt cx="360000" cy="360000"/>
          </a:xfrm>
        </p:grpSpPr>
        <p:sp>
          <p:nvSpPr>
            <p:cNvPr id="41007"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008"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0979"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0980"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96"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8697"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8698"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28699" name="矩形 4"/>
          <p:cNvSpPr>
            <a:spLocks noChangeArrowheads="1"/>
          </p:cNvSpPr>
          <p:nvPr/>
        </p:nvSpPr>
        <p:spPr bwMode="auto">
          <a:xfrm>
            <a:off x="712788" y="1433513"/>
            <a:ext cx="6472237" cy="4327525"/>
          </a:xfrm>
          <a:prstGeom prst="rect">
            <a:avLst/>
          </a:prstGeom>
          <a:blipFill dpi="0" rotWithShape="1">
            <a:blip r:embed="rId3"/>
            <a:srcRect/>
            <a:stretch>
              <a:fillRect/>
            </a:stretch>
          </a:blip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nvGrpSpPr>
          <p:cNvPr id="4" name="组合 34"/>
          <p:cNvGrpSpPr>
            <a:grpSpLocks/>
          </p:cNvGrpSpPr>
          <p:nvPr/>
        </p:nvGrpSpPr>
        <p:grpSpPr bwMode="auto">
          <a:xfrm>
            <a:off x="7969250" y="1433513"/>
            <a:ext cx="368300" cy="1565275"/>
            <a:chOff x="0" y="0"/>
            <a:chExt cx="368300" cy="1565276"/>
          </a:xfrm>
        </p:grpSpPr>
        <p:sp>
          <p:nvSpPr>
            <p:cNvPr id="41005" name="等腰三角形 5"/>
            <p:cNvSpPr>
              <a:spLocks noChangeArrowheads="1"/>
            </p:cNvSpPr>
            <p:nvPr/>
          </p:nvSpPr>
          <p:spPr bwMode="auto">
            <a:xfrm rot="5400000">
              <a:off x="-29370" y="29369"/>
              <a:ext cx="427037" cy="368300"/>
            </a:xfrm>
            <a:prstGeom prst="triangle">
              <a:avLst>
                <a:gd name="adj" fmla="val 50000"/>
              </a:avLst>
            </a:prstGeom>
            <a:solidFill>
              <a:srgbClr val="009999"/>
            </a:solidFill>
            <a:ln w="25400">
              <a:solidFill>
                <a:srgbClr val="009999"/>
              </a:solidFill>
              <a:bevel/>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1006" name="直接连接符 8"/>
            <p:cNvSpPr>
              <a:spLocks noChangeShapeType="1"/>
            </p:cNvSpPr>
            <p:nvPr/>
          </p:nvSpPr>
          <p:spPr bwMode="auto">
            <a:xfrm>
              <a:off x="0" y="55562"/>
              <a:ext cx="7938" cy="1509714"/>
            </a:xfrm>
            <a:prstGeom prst="line">
              <a:avLst/>
            </a:prstGeom>
            <a:noFill/>
            <a:ln w="25400">
              <a:solidFill>
                <a:srgbClr val="009999"/>
              </a:solidFill>
              <a:bevel/>
              <a:headEnd/>
              <a:tailEnd/>
            </a:ln>
          </p:spPr>
          <p:txBody>
            <a:bodyPr/>
            <a:lstStyle/>
            <a:p>
              <a:endParaRPr lang="zh-CN" altLang="en-US"/>
            </a:p>
          </p:txBody>
        </p:sp>
      </p:grpSp>
      <p:sp>
        <p:nvSpPr>
          <p:cNvPr id="28703" name="矩形 49"/>
          <p:cNvSpPr>
            <a:spLocks noChangeArrowheads="1"/>
          </p:cNvSpPr>
          <p:nvPr/>
        </p:nvSpPr>
        <p:spPr bwMode="auto">
          <a:xfrm>
            <a:off x="8601075" y="1862138"/>
            <a:ext cx="3114675" cy="738187"/>
          </a:xfrm>
          <a:prstGeom prst="rect">
            <a:avLst/>
          </a:prstGeom>
          <a:noFill/>
          <a:ln w="9525">
            <a:noFill/>
            <a:miter lim="800000"/>
            <a:headEnd/>
            <a:tailEnd/>
          </a:ln>
        </p:spPr>
        <p:txBody>
          <a:bodyPr>
            <a:spAutoFit/>
          </a:bodyPr>
          <a:lstStyle/>
          <a:p>
            <a:pPr algn="just">
              <a:spcAft>
                <a:spcPts val="600"/>
              </a:spcAft>
              <a:buClr>
                <a:srgbClr val="00B050"/>
              </a:buClr>
              <a:buSzPct val="80000"/>
              <a:buFont typeface="Arial" pitchFamily="34" charset="0"/>
              <a:buNone/>
            </a:pPr>
            <a:r>
              <a:rPr lang="zh-CN" altLang="en-US" sz="1400">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a:t>
            </a:r>
            <a:endParaRPr lang="en-US" sz="1400">
              <a:latin typeface="Adobe 黑体 Std R" pitchFamily="34" charset="-122"/>
              <a:ea typeface="Adobe 黑体 Std R" pitchFamily="34" charset="-122"/>
              <a:sym typeface="Adobe 黑体 Std R" pitchFamily="34" charset="-122"/>
            </a:endParaRPr>
          </a:p>
        </p:txBody>
      </p:sp>
      <p:sp>
        <p:nvSpPr>
          <p:cNvPr id="28704" name="矩形 50"/>
          <p:cNvSpPr>
            <a:spLocks noChangeArrowheads="1"/>
          </p:cNvSpPr>
          <p:nvPr/>
        </p:nvSpPr>
        <p:spPr bwMode="auto">
          <a:xfrm>
            <a:off x="8601075" y="4508500"/>
            <a:ext cx="1071563" cy="461963"/>
          </a:xfrm>
          <a:prstGeom prst="rect">
            <a:avLst/>
          </a:prstGeom>
          <a:noFill/>
          <a:ln w="9525">
            <a:noFill/>
            <a:miter lim="800000"/>
            <a:headEnd/>
            <a:tailEnd/>
          </a:ln>
        </p:spPr>
        <p:txBody>
          <a:bodyPr>
            <a:spAutoFit/>
          </a:bodyPr>
          <a:lstStyle/>
          <a:p>
            <a:pPr eaLnBrk="1" hangingPunct="1">
              <a:buFont typeface="Arial" pitchFamily="34" charset="0"/>
              <a:buNone/>
            </a:pPr>
            <a:r>
              <a:rPr lang="en-US" altLang="zh-CN" sz="2400">
                <a:latin typeface="微软雅黑" pitchFamily="34" charset="-122"/>
                <a:ea typeface="微软雅黑" pitchFamily="34" charset="-122"/>
                <a:sym typeface="微软雅黑" pitchFamily="34" charset="-122"/>
              </a:rPr>
              <a:t>2016</a:t>
            </a:r>
          </a:p>
        </p:txBody>
      </p:sp>
      <p:sp>
        <p:nvSpPr>
          <p:cNvPr id="28705" name="矩形 51"/>
          <p:cNvSpPr>
            <a:spLocks noChangeArrowheads="1"/>
          </p:cNvSpPr>
          <p:nvPr/>
        </p:nvSpPr>
        <p:spPr bwMode="auto">
          <a:xfrm>
            <a:off x="8601075" y="3560763"/>
            <a:ext cx="3114675" cy="738187"/>
          </a:xfrm>
          <a:prstGeom prst="rect">
            <a:avLst/>
          </a:prstGeom>
          <a:noFill/>
          <a:ln w="9525">
            <a:noFill/>
            <a:miter lim="800000"/>
            <a:headEnd/>
            <a:tailEnd/>
          </a:ln>
        </p:spPr>
        <p:txBody>
          <a:bodyPr>
            <a:spAutoFit/>
          </a:bodyPr>
          <a:lstStyle/>
          <a:p>
            <a:pPr algn="just">
              <a:spcAft>
                <a:spcPts val="600"/>
              </a:spcAft>
              <a:buClr>
                <a:srgbClr val="00B050"/>
              </a:buClr>
              <a:buSzPct val="80000"/>
              <a:buFont typeface="Arial" pitchFamily="34" charset="0"/>
              <a:buNone/>
            </a:pPr>
            <a:r>
              <a:rPr lang="zh-CN" altLang="en-US" sz="1400">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a:t>
            </a:r>
            <a:endParaRPr lang="en-US" sz="1400">
              <a:latin typeface="Adobe 黑体 Std R" pitchFamily="34" charset="-122"/>
              <a:ea typeface="Adobe 黑体 Std R" pitchFamily="34" charset="-122"/>
              <a:sym typeface="Adobe 黑体 Std R" pitchFamily="34" charset="-122"/>
            </a:endParaRPr>
          </a:p>
        </p:txBody>
      </p:sp>
      <p:sp>
        <p:nvSpPr>
          <p:cNvPr id="28706" name="矩形 52"/>
          <p:cNvSpPr>
            <a:spLocks noChangeArrowheads="1"/>
          </p:cNvSpPr>
          <p:nvPr/>
        </p:nvSpPr>
        <p:spPr bwMode="auto">
          <a:xfrm>
            <a:off x="8601075" y="5087938"/>
            <a:ext cx="3114675" cy="738187"/>
          </a:xfrm>
          <a:prstGeom prst="rect">
            <a:avLst/>
          </a:prstGeom>
          <a:noFill/>
          <a:ln w="9525">
            <a:noFill/>
            <a:miter lim="800000"/>
            <a:headEnd/>
            <a:tailEnd/>
          </a:ln>
        </p:spPr>
        <p:txBody>
          <a:bodyPr>
            <a:spAutoFit/>
          </a:bodyPr>
          <a:lstStyle/>
          <a:p>
            <a:pPr algn="just">
              <a:spcAft>
                <a:spcPts val="600"/>
              </a:spcAft>
              <a:buClr>
                <a:srgbClr val="00B050"/>
              </a:buClr>
              <a:buSzPct val="80000"/>
              <a:buFont typeface="Arial" pitchFamily="34" charset="0"/>
              <a:buNone/>
            </a:pPr>
            <a:r>
              <a:rPr lang="zh-CN" altLang="en-US" sz="1400">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请在此处输入您的文本或者复制您的文本粘贴到此处，请在此处输入您的文本或者复制您的文本粘贴到此处。</a:t>
            </a:r>
            <a:endParaRPr lang="en-US" sz="1400">
              <a:latin typeface="Adobe 黑体 Std R" pitchFamily="34" charset="-122"/>
              <a:ea typeface="Adobe 黑体 Std R" pitchFamily="34" charset="-122"/>
              <a:sym typeface="Adobe 黑体 Std R" pitchFamily="34" charset="-122"/>
            </a:endParaRPr>
          </a:p>
        </p:txBody>
      </p:sp>
      <p:sp>
        <p:nvSpPr>
          <p:cNvPr id="28707" name="矩形 53"/>
          <p:cNvSpPr>
            <a:spLocks noChangeArrowheads="1"/>
          </p:cNvSpPr>
          <p:nvPr/>
        </p:nvSpPr>
        <p:spPr bwMode="auto">
          <a:xfrm>
            <a:off x="8601075" y="1376363"/>
            <a:ext cx="1071563" cy="461962"/>
          </a:xfrm>
          <a:prstGeom prst="rect">
            <a:avLst/>
          </a:prstGeom>
          <a:noFill/>
          <a:ln w="9525">
            <a:noFill/>
            <a:miter lim="800000"/>
            <a:headEnd/>
            <a:tailEnd/>
          </a:ln>
        </p:spPr>
        <p:txBody>
          <a:bodyPr>
            <a:spAutoFit/>
          </a:bodyPr>
          <a:lstStyle/>
          <a:p>
            <a:pPr eaLnBrk="1" hangingPunct="1">
              <a:buFont typeface="Arial" pitchFamily="34" charset="0"/>
              <a:buNone/>
            </a:pPr>
            <a:r>
              <a:rPr lang="en-US" altLang="zh-CN" sz="2400">
                <a:latin typeface="微软雅黑" pitchFamily="34" charset="-122"/>
                <a:ea typeface="微软雅黑" pitchFamily="34" charset="-122"/>
                <a:sym typeface="微软雅黑" pitchFamily="34" charset="-122"/>
              </a:rPr>
              <a:t>2014</a:t>
            </a:r>
          </a:p>
        </p:txBody>
      </p:sp>
      <p:sp>
        <p:nvSpPr>
          <p:cNvPr id="28708" name="矩形 54"/>
          <p:cNvSpPr>
            <a:spLocks noChangeArrowheads="1"/>
          </p:cNvSpPr>
          <p:nvPr/>
        </p:nvSpPr>
        <p:spPr bwMode="auto">
          <a:xfrm>
            <a:off x="8601075" y="2974975"/>
            <a:ext cx="1071563" cy="461963"/>
          </a:xfrm>
          <a:prstGeom prst="rect">
            <a:avLst/>
          </a:prstGeom>
          <a:noFill/>
          <a:ln w="9525">
            <a:noFill/>
            <a:miter lim="800000"/>
            <a:headEnd/>
            <a:tailEnd/>
          </a:ln>
        </p:spPr>
        <p:txBody>
          <a:bodyPr>
            <a:spAutoFit/>
          </a:bodyPr>
          <a:lstStyle/>
          <a:p>
            <a:pPr eaLnBrk="1" hangingPunct="1">
              <a:buFont typeface="Arial" pitchFamily="34" charset="0"/>
              <a:buNone/>
            </a:pPr>
            <a:r>
              <a:rPr lang="en-US" altLang="zh-CN" sz="2400">
                <a:latin typeface="微软雅黑" pitchFamily="34" charset="-122"/>
                <a:ea typeface="微软雅黑" pitchFamily="34" charset="-122"/>
                <a:sym typeface="微软雅黑" pitchFamily="34" charset="-122"/>
              </a:rPr>
              <a:t>2015</a:t>
            </a:r>
          </a:p>
        </p:txBody>
      </p:sp>
      <p:grpSp>
        <p:nvGrpSpPr>
          <p:cNvPr id="5" name="组合 55"/>
          <p:cNvGrpSpPr>
            <a:grpSpLocks/>
          </p:cNvGrpSpPr>
          <p:nvPr/>
        </p:nvGrpSpPr>
        <p:grpSpPr bwMode="auto">
          <a:xfrm>
            <a:off x="827088" y="3005138"/>
            <a:ext cx="1836737" cy="1752600"/>
            <a:chOff x="0" y="0"/>
            <a:chExt cx="1836351" cy="1751527"/>
          </a:xfrm>
        </p:grpSpPr>
        <p:grpSp>
          <p:nvGrpSpPr>
            <p:cNvPr id="41001" name="组合 56"/>
            <p:cNvGrpSpPr>
              <a:grpSpLocks/>
            </p:cNvGrpSpPr>
            <p:nvPr/>
          </p:nvGrpSpPr>
          <p:grpSpPr bwMode="auto">
            <a:xfrm>
              <a:off x="0" y="0"/>
              <a:ext cx="1836351" cy="1751527"/>
              <a:chOff x="0" y="0"/>
              <a:chExt cx="1836351" cy="1751527"/>
            </a:xfrm>
          </p:grpSpPr>
          <p:sp>
            <p:nvSpPr>
              <p:cNvPr id="41003" name="椭圆 18"/>
              <p:cNvSpPr>
                <a:spLocks noChangeArrowheads="1"/>
              </p:cNvSpPr>
              <p:nvPr/>
            </p:nvSpPr>
            <p:spPr bwMode="auto">
              <a:xfrm>
                <a:off x="0" y="0"/>
                <a:ext cx="1752232" cy="1751527"/>
              </a:xfrm>
              <a:prstGeom prst="ellipse">
                <a:avLst/>
              </a:prstGeom>
              <a:solidFill>
                <a:srgbClr val="009999"/>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004" name="等腰三角形 19"/>
              <p:cNvSpPr>
                <a:spLocks noChangeArrowheads="1"/>
              </p:cNvSpPr>
              <p:nvPr/>
            </p:nvSpPr>
            <p:spPr bwMode="auto">
              <a:xfrm rot="7863594">
                <a:off x="1416634" y="1312770"/>
                <a:ext cx="450574" cy="388855"/>
              </a:xfrm>
              <a:prstGeom prst="triangle">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41002" name="矩形 57"/>
            <p:cNvSpPr>
              <a:spLocks noChangeArrowheads="1"/>
            </p:cNvSpPr>
            <p:nvPr/>
          </p:nvSpPr>
          <p:spPr bwMode="auto">
            <a:xfrm>
              <a:off x="75593" y="567591"/>
              <a:ext cx="1600340" cy="461665"/>
            </a:xfrm>
            <a:prstGeom prst="rect">
              <a:avLst/>
            </a:prstGeom>
            <a:solidFill>
              <a:srgbClr val="009999"/>
            </a:solidFill>
            <a:ln w="9525">
              <a:noFill/>
              <a:miter lim="800000"/>
              <a:headEnd/>
              <a:tailEnd/>
            </a:ln>
          </p:spPr>
          <p:txBody>
            <a:bodyPr>
              <a:spAutoFit/>
            </a:bodyPr>
            <a:lstStyle/>
            <a:p>
              <a:pPr eaLnBrk="1" hangingPunct="1">
                <a:buFont typeface="Arial" pitchFamily="34" charset="0"/>
                <a:buNone/>
              </a:pPr>
              <a:r>
                <a:rPr lang="zh-CN" altLang="en-US" sz="2400">
                  <a:solidFill>
                    <a:schemeClr val="bg1"/>
                  </a:solidFill>
                  <a:latin typeface="微软雅黑" pitchFamily="34" charset="-122"/>
                  <a:ea typeface="微软雅黑" pitchFamily="34" charset="-122"/>
                  <a:sym typeface="微软雅黑" pitchFamily="34" charset="-122"/>
                </a:rPr>
                <a:t>你得标题</a:t>
              </a:r>
              <a:endParaRPr lang="en-US" sz="2400">
                <a:solidFill>
                  <a:schemeClr val="bg1"/>
                </a:solidFill>
                <a:latin typeface="微软雅黑" pitchFamily="34" charset="-122"/>
                <a:ea typeface="微软雅黑" pitchFamily="34" charset="-122"/>
                <a:sym typeface="微软雅黑" pitchFamily="34" charset="-122"/>
              </a:endParaRPr>
            </a:p>
          </p:txBody>
        </p:sp>
      </p:grpSp>
      <p:grpSp>
        <p:nvGrpSpPr>
          <p:cNvPr id="7" name="组合 35"/>
          <p:cNvGrpSpPr>
            <a:grpSpLocks/>
          </p:cNvGrpSpPr>
          <p:nvPr/>
        </p:nvGrpSpPr>
        <p:grpSpPr bwMode="auto">
          <a:xfrm>
            <a:off x="7977188" y="2998788"/>
            <a:ext cx="368300" cy="1565275"/>
            <a:chOff x="0" y="0"/>
            <a:chExt cx="368300" cy="1565276"/>
          </a:xfrm>
        </p:grpSpPr>
        <p:sp>
          <p:nvSpPr>
            <p:cNvPr id="40999" name="等腰三角形 6"/>
            <p:cNvSpPr>
              <a:spLocks noChangeArrowheads="1"/>
            </p:cNvSpPr>
            <p:nvPr/>
          </p:nvSpPr>
          <p:spPr bwMode="auto">
            <a:xfrm rot="5400000">
              <a:off x="-29370" y="29369"/>
              <a:ext cx="427037" cy="368300"/>
            </a:xfrm>
            <a:prstGeom prst="triangle">
              <a:avLst>
                <a:gd name="adj" fmla="val 50000"/>
              </a:avLst>
            </a:prstGeom>
            <a:solidFill>
              <a:srgbClr val="009999"/>
            </a:solidFill>
            <a:ln w="25400">
              <a:solidFill>
                <a:srgbClr val="009999"/>
              </a:solidFill>
              <a:bevel/>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cxnSp>
          <p:nvCxnSpPr>
            <p:cNvPr id="41000" name="直接连接符 21"/>
            <p:cNvCxnSpPr>
              <a:cxnSpLocks noChangeShapeType="1"/>
              <a:stCxn id="40999" idx="2"/>
              <a:endCxn id="40997" idx="2"/>
            </p:cNvCxnSpPr>
            <p:nvPr/>
          </p:nvCxnSpPr>
          <p:spPr bwMode="auto">
            <a:xfrm>
              <a:off x="0" y="1"/>
              <a:ext cx="1" cy="1565275"/>
            </a:xfrm>
            <a:prstGeom prst="line">
              <a:avLst/>
            </a:prstGeom>
            <a:noFill/>
            <a:ln w="25400">
              <a:solidFill>
                <a:srgbClr val="009999"/>
              </a:solidFill>
              <a:bevel/>
              <a:headEnd/>
              <a:tailEnd/>
            </a:ln>
          </p:spPr>
        </p:cxnSp>
      </p:grpSp>
      <p:grpSp>
        <p:nvGrpSpPr>
          <p:cNvPr id="8" name="组合 36"/>
          <p:cNvGrpSpPr>
            <a:grpSpLocks/>
          </p:cNvGrpSpPr>
          <p:nvPr/>
        </p:nvGrpSpPr>
        <p:grpSpPr bwMode="auto">
          <a:xfrm>
            <a:off x="7977188" y="4564063"/>
            <a:ext cx="368300" cy="1601787"/>
            <a:chOff x="0" y="0"/>
            <a:chExt cx="368300" cy="1601864"/>
          </a:xfrm>
        </p:grpSpPr>
        <p:sp>
          <p:nvSpPr>
            <p:cNvPr id="40997" name="等腰三角形 7"/>
            <p:cNvSpPr>
              <a:spLocks noChangeArrowheads="1"/>
            </p:cNvSpPr>
            <p:nvPr/>
          </p:nvSpPr>
          <p:spPr bwMode="auto">
            <a:xfrm rot="5400000">
              <a:off x="-29370" y="29369"/>
              <a:ext cx="427037" cy="368300"/>
            </a:xfrm>
            <a:prstGeom prst="triangle">
              <a:avLst>
                <a:gd name="adj" fmla="val 50000"/>
              </a:avLst>
            </a:prstGeom>
            <a:solidFill>
              <a:srgbClr val="009999"/>
            </a:solidFill>
            <a:ln w="25400">
              <a:solidFill>
                <a:srgbClr val="009999"/>
              </a:solidFill>
              <a:bevel/>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0998" name="直接连接符 23"/>
            <p:cNvSpPr>
              <a:spLocks noChangeShapeType="1"/>
            </p:cNvSpPr>
            <p:nvPr/>
          </p:nvSpPr>
          <p:spPr bwMode="auto">
            <a:xfrm>
              <a:off x="0" y="1"/>
              <a:ext cx="1" cy="1601863"/>
            </a:xfrm>
            <a:prstGeom prst="line">
              <a:avLst/>
            </a:prstGeom>
            <a:noFill/>
            <a:ln w="25400">
              <a:solidFill>
                <a:srgbClr val="009999"/>
              </a:solidFill>
              <a:bevel/>
              <a:headEnd/>
              <a:tailEnd/>
            </a:ln>
          </p:spPr>
          <p:txBody>
            <a:bodyPr/>
            <a:lstStyle/>
            <a:p>
              <a:endParaRPr lang="zh-CN" altLang="en-US"/>
            </a:p>
          </p:txBody>
        </p:sp>
      </p:grpSp>
      <p:sp>
        <p:nvSpPr>
          <p:cNvPr id="28720" name="矩形 26"/>
          <p:cNvSpPr>
            <a:spLocks noChangeArrowheads="1"/>
          </p:cNvSpPr>
          <p:nvPr/>
        </p:nvSpPr>
        <p:spPr bwMode="auto">
          <a:xfrm>
            <a:off x="2209800" y="4324350"/>
            <a:ext cx="5545138" cy="1336675"/>
          </a:xfrm>
          <a:prstGeom prst="rect">
            <a:avLst/>
          </a:prstGeom>
          <a:noFill/>
          <a:ln w="9525">
            <a:noFill/>
            <a:miter lim="800000"/>
            <a:headEnd/>
            <a:tailEnd/>
          </a:ln>
        </p:spPr>
        <p:txBody>
          <a:bodyPr/>
          <a:lstStyle/>
          <a:p>
            <a:pPr algn="just" eaLnBrk="1" hangingPunct="1">
              <a:spcAft>
                <a:spcPts val="600"/>
              </a:spcAft>
              <a:buClr>
                <a:srgbClr val="00B050"/>
              </a:buClr>
              <a:buSzPct val="80000"/>
              <a:buFont typeface="Arial" pitchFamily="34" charset="0"/>
              <a:buNone/>
            </a:pPr>
            <a:endParaRPr lang="zh-CN" altLang="zh-CN" sz="1600">
              <a:solidFill>
                <a:srgbClr val="000000"/>
              </a:solidFill>
              <a:latin typeface="Adobe 黑体 Std R" pitchFamily="34" charset="-122"/>
              <a:ea typeface="Adobe 黑体 Std R" pitchFamily="34" charset="-122"/>
              <a:sym typeface="Adobe 黑体 Std R" pitchFamily="34" charset="-122"/>
            </a:endParaRPr>
          </a:p>
        </p:txBody>
      </p:sp>
      <p:sp>
        <p:nvSpPr>
          <p:cNvPr id="28721" name="TextBox 27"/>
          <p:cNvSpPr>
            <a:spLocks noChangeArrowheads="1"/>
          </p:cNvSpPr>
          <p:nvPr/>
        </p:nvSpPr>
        <p:spPr bwMode="auto">
          <a:xfrm>
            <a:off x="2522538" y="4676775"/>
            <a:ext cx="4800600" cy="939800"/>
          </a:xfrm>
          <a:prstGeom prst="rect">
            <a:avLst/>
          </a:prstGeom>
          <a:noFill/>
          <a:ln w="9525">
            <a:noFill/>
            <a:miter lim="800000"/>
            <a:headEnd/>
            <a:tailEnd/>
          </a:ln>
        </p:spPr>
        <p:txBody>
          <a:bodyPr wrap="none">
            <a:spAutoFit/>
          </a:bodyPr>
          <a:lstStyle/>
          <a:p>
            <a:pPr algn="just" eaLnBrk="1" hangingPunct="1">
              <a:spcAft>
                <a:spcPts val="600"/>
              </a:spcAft>
              <a:buClr>
                <a:srgbClr val="00B050"/>
              </a:buClr>
              <a:buSzPct val="80000"/>
              <a:buFont typeface="Arial" pitchFamily="34" charset="0"/>
              <a:buNone/>
            </a:pPr>
            <a:r>
              <a:rPr lang="zh-CN" altLang="en-US" sz="15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a:t>
            </a:r>
            <a:endParaRPr lang="en-US" sz="1500">
              <a:solidFill>
                <a:srgbClr val="000000"/>
              </a:solidFill>
              <a:latin typeface="Adobe 黑体 Std R" pitchFamily="34" charset="-122"/>
              <a:ea typeface="Adobe 黑体 Std R" pitchFamily="34" charset="-122"/>
              <a:sym typeface="Adobe 黑体 Std R" pitchFamily="34" charset="-122"/>
            </a:endParaRPr>
          </a:p>
          <a:p>
            <a:pPr algn="just" eaLnBrk="1" hangingPunct="1">
              <a:spcAft>
                <a:spcPts val="600"/>
              </a:spcAft>
              <a:buClr>
                <a:srgbClr val="00B050"/>
              </a:buClr>
              <a:buSzPct val="80000"/>
              <a:buFont typeface="Arial" pitchFamily="34" charset="0"/>
              <a:buNone/>
            </a:pPr>
            <a:r>
              <a:rPr lang="zh-CN" altLang="en-US" sz="15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a:t>
            </a:r>
            <a:endParaRPr lang="en-US" sz="1500">
              <a:solidFill>
                <a:srgbClr val="000000"/>
              </a:solidFill>
              <a:latin typeface="Adobe 黑体 Std R" pitchFamily="34" charset="-122"/>
              <a:ea typeface="Adobe 黑体 Std R" pitchFamily="34" charset="-122"/>
              <a:sym typeface="Adobe 黑体 Std R" pitchFamily="34" charset="-122"/>
            </a:endParaRPr>
          </a:p>
          <a:p>
            <a:pPr algn="just" eaLnBrk="1" hangingPunct="1">
              <a:spcAft>
                <a:spcPts val="600"/>
              </a:spcAft>
              <a:buClr>
                <a:srgbClr val="00B050"/>
              </a:buClr>
              <a:buSzPct val="80000"/>
              <a:buFont typeface="Arial" pitchFamily="34" charset="0"/>
              <a:buNone/>
            </a:pPr>
            <a:r>
              <a:rPr lang="zh-CN" altLang="en-US" sz="15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a:t>
            </a:r>
            <a:endParaRPr lang="zh-CN" altLang="en-US" sz="1500">
              <a:solidFill>
                <a:srgbClr val="000000"/>
              </a:solidFill>
              <a:latin typeface="Calibri" pitchFamily="34" charset="0"/>
              <a:ea typeface="宋体" pitchFamily="2" charset="-122"/>
              <a:sym typeface="宋体" pitchFamily="2" charset="-122"/>
            </a:endParaRPr>
          </a:p>
        </p:txBody>
      </p:sp>
    </p:spTree>
    <p:custDataLst>
      <p:tags r:id="rId1"/>
    </p:custDataLst>
  </p:cSld>
  <p:clrMapOvr>
    <a:masterClrMapping/>
  </p:clrMapOvr>
  <p:transition advTm="600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97"/>
                                        </p:tgtEl>
                                        <p:attrNameLst>
                                          <p:attrName>style.visibility</p:attrName>
                                        </p:attrNameLst>
                                      </p:cBhvr>
                                      <p:to>
                                        <p:strVal val="visible"/>
                                      </p:to>
                                    </p:set>
                                    <p:anim calcmode="lin" valueType="num">
                                      <p:cBhvr>
                                        <p:cTn id="7" dur="500" fill="hold"/>
                                        <p:tgtEl>
                                          <p:spTgt spid="28697"/>
                                        </p:tgtEl>
                                        <p:attrNameLst>
                                          <p:attrName>ppt_x</p:attrName>
                                        </p:attrNameLst>
                                      </p:cBhvr>
                                      <p:tavLst>
                                        <p:tav tm="0">
                                          <p:val>
                                            <p:strVal val="0-#ppt_w/2"/>
                                          </p:val>
                                        </p:tav>
                                        <p:tav tm="100000">
                                          <p:val>
                                            <p:strVal val="#ppt_x"/>
                                          </p:val>
                                        </p:tav>
                                      </p:tavLst>
                                    </p:anim>
                                    <p:anim calcmode="lin" valueType="num">
                                      <p:cBhvr>
                                        <p:cTn id="8" dur="500" fill="hold"/>
                                        <p:tgtEl>
                                          <p:spTgt spid="2869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698"/>
                                        </p:tgtEl>
                                        <p:attrNameLst>
                                          <p:attrName>style.visibility</p:attrName>
                                        </p:attrNameLst>
                                      </p:cBhvr>
                                      <p:to>
                                        <p:strVal val="visible"/>
                                      </p:to>
                                    </p:set>
                                    <p:anim calcmode="lin" valueType="num">
                                      <p:cBhvr>
                                        <p:cTn id="11" dur="500" fill="hold"/>
                                        <p:tgtEl>
                                          <p:spTgt spid="28698"/>
                                        </p:tgtEl>
                                        <p:attrNameLst>
                                          <p:attrName>ppt_x</p:attrName>
                                        </p:attrNameLst>
                                      </p:cBhvr>
                                      <p:tavLst>
                                        <p:tav tm="0">
                                          <p:val>
                                            <p:strVal val="0-#ppt_w/2"/>
                                          </p:val>
                                        </p:tav>
                                        <p:tav tm="100000">
                                          <p:val>
                                            <p:strVal val="#ppt_x"/>
                                          </p:val>
                                        </p:tav>
                                      </p:tavLst>
                                    </p:anim>
                                    <p:anim calcmode="lin" valueType="num">
                                      <p:cBhvr>
                                        <p:cTn id="12" dur="500" fill="hold"/>
                                        <p:tgtEl>
                                          <p:spTgt spid="2869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8696"/>
                                        </p:tgtEl>
                                        <p:attrNameLst>
                                          <p:attrName>style.visibility</p:attrName>
                                        </p:attrNameLst>
                                      </p:cBhvr>
                                      <p:to>
                                        <p:strVal val="visible"/>
                                      </p:to>
                                    </p:set>
                                    <p:anim calcmode="lin" valueType="num">
                                      <p:cBhvr>
                                        <p:cTn id="17" dur="500" fill="hold"/>
                                        <p:tgtEl>
                                          <p:spTgt spid="2869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696"/>
                                        </p:tgtEl>
                                        <p:attrNameLst>
                                          <p:attrName>ppt_y</p:attrName>
                                        </p:attrNameLst>
                                      </p:cBhvr>
                                      <p:tavLst>
                                        <p:tav tm="0">
                                          <p:val>
                                            <p:strVal val="#ppt_y"/>
                                          </p:val>
                                        </p:tav>
                                        <p:tav tm="100000">
                                          <p:val>
                                            <p:strVal val="#ppt_y"/>
                                          </p:val>
                                        </p:tav>
                                      </p:tavLst>
                                    </p:anim>
                                    <p:anim calcmode="lin" valueType="num">
                                      <p:cBhvr>
                                        <p:cTn id="19" dur="500" fill="hold"/>
                                        <p:tgtEl>
                                          <p:spTgt spid="2869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696"/>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869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grpId="0" nodeType="clickEffect" nodePh="1">
                                  <p:stCondLst>
                                    <p:cond delay="0"/>
                                  </p:stCondLst>
                                  <p:endCondLst>
                                    <p:cond delay="0"/>
                                  </p:endCondLst>
                                  <p:iterate type="wd">
                                    <p:tmPct val="10000"/>
                                  </p:iterate>
                                  <p:childTnLst>
                                    <p:set>
                                      <p:cBhvr>
                                        <p:cTn id="25" dur="1" fill="hold">
                                          <p:stCondLst>
                                            <p:cond delay="0"/>
                                          </p:stCondLst>
                                        </p:cTn>
                                        <p:tgtEl>
                                          <p:spTgt spid="28720"/>
                                        </p:tgtEl>
                                        <p:attrNameLst>
                                          <p:attrName>style.visibility</p:attrName>
                                        </p:attrNameLst>
                                      </p:cBhvr>
                                      <p:to>
                                        <p:strVal val="visible"/>
                                      </p:to>
                                    </p:set>
                                    <p:animEffect filter="fade">
                                      <p:cBhvr>
                                        <p:cTn id="26" dur="250"/>
                                        <p:tgtEl>
                                          <p:spTgt spid="28720"/>
                                        </p:tgtEl>
                                      </p:cBhvr>
                                    </p:animEffect>
                                    <p:anim calcmode="lin" valueType="num">
                                      <p:cBhvr>
                                        <p:cTn id="27" dur="250" fill="hold"/>
                                        <p:tgtEl>
                                          <p:spTgt spid="28720"/>
                                        </p:tgtEl>
                                        <p:attrNameLst>
                                          <p:attrName>ppt_x</p:attrName>
                                        </p:attrNameLst>
                                      </p:cBhvr>
                                      <p:tavLst>
                                        <p:tav tm="0">
                                          <p:val>
                                            <p:strVal val="#ppt_x"/>
                                          </p:val>
                                        </p:tav>
                                        <p:tav tm="100000">
                                          <p:val>
                                            <p:strVal val="#ppt_x"/>
                                          </p:val>
                                        </p:tav>
                                      </p:tavLst>
                                    </p:anim>
                                    <p:anim calcmode="lin" valueType="num">
                                      <p:cBhvr>
                                        <p:cTn id="28" dur="250" fill="hold"/>
                                        <p:tgtEl>
                                          <p:spTgt spid="28720"/>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8699"/>
                                        </p:tgtEl>
                                        <p:attrNameLst>
                                          <p:attrName>style.visibility</p:attrName>
                                        </p:attrNameLst>
                                      </p:cBhvr>
                                      <p:to>
                                        <p:strVal val="visible"/>
                                      </p:to>
                                    </p:set>
                                    <p:anim calcmode="lin" valueType="num">
                                      <p:cBhvr>
                                        <p:cTn id="33" dur="500" fill="hold"/>
                                        <p:tgtEl>
                                          <p:spTgt spid="28699"/>
                                        </p:tgtEl>
                                        <p:attrNameLst>
                                          <p:attrName>ppt_w</p:attrName>
                                        </p:attrNameLst>
                                      </p:cBhvr>
                                      <p:tavLst>
                                        <p:tav tm="0">
                                          <p:val>
                                            <p:fltVal val="0"/>
                                          </p:val>
                                        </p:tav>
                                        <p:tav tm="100000">
                                          <p:val>
                                            <p:strVal val="#ppt_w"/>
                                          </p:val>
                                        </p:tav>
                                      </p:tavLst>
                                    </p:anim>
                                    <p:anim calcmode="lin" valueType="num">
                                      <p:cBhvr>
                                        <p:cTn id="34" dur="500" fill="hold"/>
                                        <p:tgtEl>
                                          <p:spTgt spid="28699"/>
                                        </p:tgtEl>
                                        <p:attrNameLst>
                                          <p:attrName>ppt_h</p:attrName>
                                        </p:attrNameLst>
                                      </p:cBhvr>
                                      <p:tavLst>
                                        <p:tav tm="0">
                                          <p:val>
                                            <p:fltVal val="0"/>
                                          </p:val>
                                        </p:tav>
                                        <p:tav tm="100000">
                                          <p:val>
                                            <p:strVal val="#ppt_h"/>
                                          </p:val>
                                        </p:tav>
                                      </p:tavLst>
                                    </p:anim>
                                    <p:animEffect filter="fade">
                                      <p:cBhvr>
                                        <p:cTn id="35" dur="500"/>
                                        <p:tgtEl>
                                          <p:spTgt spid="2869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6" presetClass="entr" presetSubtype="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filter="wipe(down)">
                                      <p:cBhvr>
                                        <p:cTn id="40" dur="580">
                                          <p:stCondLst>
                                            <p:cond delay="0"/>
                                          </p:stCondLst>
                                        </p:cTn>
                                        <p:tgtEl>
                                          <p:spTgt spid="5"/>
                                        </p:tgtEl>
                                      </p:cBhvr>
                                    </p:animEffect>
                                    <p:anim calcmode="lin" valueType="num">
                                      <p:cBhvr>
                                        <p:cTn id="41"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6" dur="26">
                                          <p:stCondLst>
                                            <p:cond delay="650"/>
                                          </p:stCondLst>
                                        </p:cTn>
                                        <p:tgtEl>
                                          <p:spTgt spid="5"/>
                                        </p:tgtEl>
                                      </p:cBhvr>
                                      <p:to x="100000" y="60000"/>
                                    </p:animScale>
                                    <p:animScale>
                                      <p:cBhvr>
                                        <p:cTn id="47" dur="166" decel="50000">
                                          <p:stCondLst>
                                            <p:cond delay="676"/>
                                          </p:stCondLst>
                                        </p:cTn>
                                        <p:tgtEl>
                                          <p:spTgt spid="5"/>
                                        </p:tgtEl>
                                      </p:cBhvr>
                                      <p:to x="100000" y="100000"/>
                                    </p:animScale>
                                    <p:animScale>
                                      <p:cBhvr>
                                        <p:cTn id="48" dur="26">
                                          <p:stCondLst>
                                            <p:cond delay="1312"/>
                                          </p:stCondLst>
                                        </p:cTn>
                                        <p:tgtEl>
                                          <p:spTgt spid="5"/>
                                        </p:tgtEl>
                                      </p:cBhvr>
                                      <p:to x="100000" y="80000"/>
                                    </p:animScale>
                                    <p:animScale>
                                      <p:cBhvr>
                                        <p:cTn id="49" dur="166" decel="50000">
                                          <p:stCondLst>
                                            <p:cond delay="1338"/>
                                          </p:stCondLst>
                                        </p:cTn>
                                        <p:tgtEl>
                                          <p:spTgt spid="5"/>
                                        </p:tgtEl>
                                      </p:cBhvr>
                                      <p:to x="100000" y="100000"/>
                                    </p:animScale>
                                    <p:animScale>
                                      <p:cBhvr>
                                        <p:cTn id="50" dur="26">
                                          <p:stCondLst>
                                            <p:cond delay="1642"/>
                                          </p:stCondLst>
                                        </p:cTn>
                                        <p:tgtEl>
                                          <p:spTgt spid="5"/>
                                        </p:tgtEl>
                                      </p:cBhvr>
                                      <p:to x="100000" y="90000"/>
                                    </p:animScale>
                                    <p:animScale>
                                      <p:cBhvr>
                                        <p:cTn id="51" dur="166" decel="50000">
                                          <p:stCondLst>
                                            <p:cond delay="1668"/>
                                          </p:stCondLst>
                                        </p:cTn>
                                        <p:tgtEl>
                                          <p:spTgt spid="5"/>
                                        </p:tgtEl>
                                      </p:cBhvr>
                                      <p:to x="100000" y="100000"/>
                                    </p:animScale>
                                    <p:animScale>
                                      <p:cBhvr>
                                        <p:cTn id="52" dur="26">
                                          <p:stCondLst>
                                            <p:cond delay="1808"/>
                                          </p:stCondLst>
                                        </p:cTn>
                                        <p:tgtEl>
                                          <p:spTgt spid="5"/>
                                        </p:tgtEl>
                                      </p:cBhvr>
                                      <p:to x="100000" y="95000"/>
                                    </p:animScale>
                                    <p:animScale>
                                      <p:cBhvr>
                                        <p:cTn id="53" dur="166" decel="50000">
                                          <p:stCondLst>
                                            <p:cond delay="1834"/>
                                          </p:stCondLst>
                                        </p:cTn>
                                        <p:tgtEl>
                                          <p:spTgt spid="5"/>
                                        </p:tgtEl>
                                      </p:cBhvr>
                                      <p:to x="100000" y="100000"/>
                                    </p:animScale>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8721"/>
                                        </p:tgtEl>
                                        <p:attrNameLst>
                                          <p:attrName>style.visibility</p:attrName>
                                        </p:attrNameLst>
                                      </p:cBhvr>
                                      <p:to>
                                        <p:strVal val="visible"/>
                                      </p:to>
                                    </p:set>
                                    <p:animEffect filter="wipe(down)">
                                      <p:cBhvr>
                                        <p:cTn id="58" dur="500"/>
                                        <p:tgtEl>
                                          <p:spTgt spid="2872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ppt_x</p:attrName>
                                        </p:attrNameLst>
                                      </p:cBhvr>
                                      <p:tavLst>
                                        <p:tav tm="0">
                                          <p:val>
                                            <p:strVal val="#ppt_x"/>
                                          </p:val>
                                        </p:tav>
                                        <p:tav tm="100000">
                                          <p:val>
                                            <p:strVal val="#ppt_x"/>
                                          </p:val>
                                        </p:tav>
                                      </p:tavLst>
                                    </p:anim>
                                    <p:anim calcmode="lin" valueType="num">
                                      <p:cBhvr>
                                        <p:cTn id="64" dur="500" fill="hold"/>
                                        <p:tgtEl>
                                          <p:spTgt spid="4"/>
                                        </p:tgtEl>
                                        <p:attrNameLst>
                                          <p:attrName>ppt_y</p:attrName>
                                        </p:attrNameLst>
                                      </p:cBhvr>
                                      <p:tavLst>
                                        <p:tav tm="0">
                                          <p:val>
                                            <p:strVal val="1+#ppt_h/2"/>
                                          </p:val>
                                        </p:tav>
                                        <p:tav tm="100000">
                                          <p:val>
                                            <p:strVal val="#ppt_y"/>
                                          </p:val>
                                        </p:tav>
                                      </p:tavLst>
                                    </p:anim>
                                  </p:childTnLst>
                                </p:cTn>
                              </p:par>
                            </p:childTnLst>
                          </p:cTn>
                        </p:par>
                        <p:par>
                          <p:cTn id="65" fill="hold" nodeType="afterGroup">
                            <p:stCondLst>
                              <p:cond delay="500"/>
                            </p:stCondLst>
                            <p:childTnLst>
                              <p:par>
                                <p:cTn id="66" presetID="2" presetClass="entr" presetSubtype="4" fill="hold" grpId="0" nodeType="afterEffect">
                                  <p:stCondLst>
                                    <p:cond delay="0"/>
                                  </p:stCondLst>
                                  <p:childTnLst>
                                    <p:set>
                                      <p:cBhvr>
                                        <p:cTn id="67" dur="1" fill="hold">
                                          <p:stCondLst>
                                            <p:cond delay="0"/>
                                          </p:stCondLst>
                                        </p:cTn>
                                        <p:tgtEl>
                                          <p:spTgt spid="28707"/>
                                        </p:tgtEl>
                                        <p:attrNameLst>
                                          <p:attrName>style.visibility</p:attrName>
                                        </p:attrNameLst>
                                      </p:cBhvr>
                                      <p:to>
                                        <p:strVal val="visible"/>
                                      </p:to>
                                    </p:set>
                                    <p:anim calcmode="lin" valueType="num">
                                      <p:cBhvr>
                                        <p:cTn id="68" dur="500" fill="hold"/>
                                        <p:tgtEl>
                                          <p:spTgt spid="28707"/>
                                        </p:tgtEl>
                                        <p:attrNameLst>
                                          <p:attrName>ppt_x</p:attrName>
                                        </p:attrNameLst>
                                      </p:cBhvr>
                                      <p:tavLst>
                                        <p:tav tm="0">
                                          <p:val>
                                            <p:strVal val="#ppt_x"/>
                                          </p:val>
                                        </p:tav>
                                        <p:tav tm="100000">
                                          <p:val>
                                            <p:strVal val="#ppt_x"/>
                                          </p:val>
                                        </p:tav>
                                      </p:tavLst>
                                    </p:anim>
                                    <p:anim calcmode="lin" valueType="num">
                                      <p:cBhvr>
                                        <p:cTn id="69" dur="500" fill="hold"/>
                                        <p:tgtEl>
                                          <p:spTgt spid="28707"/>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10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8703"/>
                                        </p:tgtEl>
                                        <p:attrNameLst>
                                          <p:attrName>style.visibility</p:attrName>
                                        </p:attrNameLst>
                                      </p:cBhvr>
                                      <p:to>
                                        <p:strVal val="visible"/>
                                      </p:to>
                                    </p:set>
                                    <p:anim calcmode="lin" valueType="num">
                                      <p:cBhvr>
                                        <p:cTn id="73" dur="500" fill="hold"/>
                                        <p:tgtEl>
                                          <p:spTgt spid="28703"/>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8703"/>
                                        </p:tgtEl>
                                        <p:attrNameLst>
                                          <p:attrName>ppt_y</p:attrName>
                                        </p:attrNameLst>
                                      </p:cBhvr>
                                      <p:tavLst>
                                        <p:tav tm="0">
                                          <p:val>
                                            <p:strVal val="#ppt_y"/>
                                          </p:val>
                                        </p:tav>
                                        <p:tav tm="100000">
                                          <p:val>
                                            <p:strVal val="#ppt_y"/>
                                          </p:val>
                                        </p:tav>
                                      </p:tavLst>
                                    </p:anim>
                                    <p:anim calcmode="lin" valueType="num">
                                      <p:cBhvr>
                                        <p:cTn id="75" dur="500" fill="hold"/>
                                        <p:tgtEl>
                                          <p:spTgt spid="28703"/>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8703"/>
                                        </p:tgtEl>
                                        <p:attrNameLst>
                                          <p:attrName>ppt_w</p:attrName>
                                        </p:attrNameLst>
                                      </p:cBhvr>
                                      <p:tavLst>
                                        <p:tav tm="0">
                                          <p:val>
                                            <p:strVal val="#ppt_w/10"/>
                                          </p:val>
                                        </p:tav>
                                        <p:tav tm="50000">
                                          <p:val>
                                            <p:strVal val="#ppt_w+.01"/>
                                          </p:val>
                                        </p:tav>
                                        <p:tav tm="100000">
                                          <p:val>
                                            <p:strVal val="#ppt_w"/>
                                          </p:val>
                                        </p:tav>
                                      </p:tavLst>
                                    </p:anim>
                                    <p:animEffect filter="fade">
                                      <p:cBhvr>
                                        <p:cTn id="77" dur="500" tmFilter="0,0; .5, 1; 1, 1"/>
                                        <p:tgtEl>
                                          <p:spTgt spid="28703"/>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 presetClass="entr" presetSubtype="4" fill="hold" nodeType="clickEffect">
                                  <p:stCondLst>
                                    <p:cond delay="0"/>
                                  </p:stCondLst>
                                  <p:childTnLst>
                                    <p:set>
                                      <p:cBhvr>
                                        <p:cTn id="81" dur="1" fill="hold">
                                          <p:stCondLst>
                                            <p:cond delay="0"/>
                                          </p:stCondLst>
                                        </p:cTn>
                                        <p:tgtEl>
                                          <p:spTgt spid="7"/>
                                        </p:tgtEl>
                                        <p:attrNameLst>
                                          <p:attrName>style.visibility</p:attrName>
                                        </p:attrNameLst>
                                      </p:cBhvr>
                                      <p:to>
                                        <p:strVal val="visible"/>
                                      </p:to>
                                    </p:set>
                                    <p:anim calcmode="lin" valueType="num">
                                      <p:cBhvr>
                                        <p:cTn id="82" dur="500" fill="hold"/>
                                        <p:tgtEl>
                                          <p:spTgt spid="7"/>
                                        </p:tgtEl>
                                        <p:attrNameLst>
                                          <p:attrName>ppt_x</p:attrName>
                                        </p:attrNameLst>
                                      </p:cBhvr>
                                      <p:tavLst>
                                        <p:tav tm="0">
                                          <p:val>
                                            <p:strVal val="#ppt_x"/>
                                          </p:val>
                                        </p:tav>
                                        <p:tav tm="100000">
                                          <p:val>
                                            <p:strVal val="#ppt_x"/>
                                          </p:val>
                                        </p:tav>
                                      </p:tavLst>
                                    </p:anim>
                                    <p:anim calcmode="lin" valueType="num">
                                      <p:cBhvr>
                                        <p:cTn id="83" dur="500" fill="hold"/>
                                        <p:tgtEl>
                                          <p:spTgt spid="7"/>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8708"/>
                                        </p:tgtEl>
                                        <p:attrNameLst>
                                          <p:attrName>style.visibility</p:attrName>
                                        </p:attrNameLst>
                                      </p:cBhvr>
                                      <p:to>
                                        <p:strVal val="visible"/>
                                      </p:to>
                                    </p:set>
                                    <p:anim calcmode="lin" valueType="num">
                                      <p:cBhvr>
                                        <p:cTn id="86" dur="500" fill="hold"/>
                                        <p:tgtEl>
                                          <p:spTgt spid="28708"/>
                                        </p:tgtEl>
                                        <p:attrNameLst>
                                          <p:attrName>ppt_x</p:attrName>
                                        </p:attrNameLst>
                                      </p:cBhvr>
                                      <p:tavLst>
                                        <p:tav tm="0">
                                          <p:val>
                                            <p:strVal val="#ppt_x"/>
                                          </p:val>
                                        </p:tav>
                                        <p:tav tm="100000">
                                          <p:val>
                                            <p:strVal val="#ppt_x"/>
                                          </p:val>
                                        </p:tav>
                                      </p:tavLst>
                                    </p:anim>
                                    <p:anim calcmode="lin" valueType="num">
                                      <p:cBhvr>
                                        <p:cTn id="87" dur="500" fill="hold"/>
                                        <p:tgtEl>
                                          <p:spTgt spid="28708"/>
                                        </p:tgtEl>
                                        <p:attrNameLst>
                                          <p:attrName>ppt_y</p:attrName>
                                        </p:attrNameLst>
                                      </p:cBhvr>
                                      <p:tavLst>
                                        <p:tav tm="0">
                                          <p:val>
                                            <p:strVal val="1+#ppt_h/2"/>
                                          </p:val>
                                        </p:tav>
                                        <p:tav tm="100000">
                                          <p:val>
                                            <p:strVal val="#ppt_y"/>
                                          </p:val>
                                        </p:tav>
                                      </p:tavLst>
                                    </p:anim>
                                  </p:childTnLst>
                                </p:cTn>
                              </p:par>
                            </p:childTnLst>
                          </p:cTn>
                        </p:par>
                        <p:par>
                          <p:cTn id="88" fill="hold" nodeType="afterGroup">
                            <p:stCondLst>
                              <p:cond delay="5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8705"/>
                                        </p:tgtEl>
                                        <p:attrNameLst>
                                          <p:attrName>style.visibility</p:attrName>
                                        </p:attrNameLst>
                                      </p:cBhvr>
                                      <p:to>
                                        <p:strVal val="visible"/>
                                      </p:to>
                                    </p:set>
                                    <p:anim calcmode="lin" valueType="num">
                                      <p:cBhvr>
                                        <p:cTn id="91" dur="500" fill="hold"/>
                                        <p:tgtEl>
                                          <p:spTgt spid="28705"/>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8705"/>
                                        </p:tgtEl>
                                        <p:attrNameLst>
                                          <p:attrName>ppt_y</p:attrName>
                                        </p:attrNameLst>
                                      </p:cBhvr>
                                      <p:tavLst>
                                        <p:tav tm="0">
                                          <p:val>
                                            <p:strVal val="#ppt_y"/>
                                          </p:val>
                                        </p:tav>
                                        <p:tav tm="100000">
                                          <p:val>
                                            <p:strVal val="#ppt_y"/>
                                          </p:val>
                                        </p:tav>
                                      </p:tavLst>
                                    </p:anim>
                                    <p:anim calcmode="lin" valueType="num">
                                      <p:cBhvr>
                                        <p:cTn id="93" dur="500" fill="hold"/>
                                        <p:tgtEl>
                                          <p:spTgt spid="28705"/>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8705"/>
                                        </p:tgtEl>
                                        <p:attrNameLst>
                                          <p:attrName>ppt_w</p:attrName>
                                        </p:attrNameLst>
                                      </p:cBhvr>
                                      <p:tavLst>
                                        <p:tav tm="0">
                                          <p:val>
                                            <p:strVal val="#ppt_w/10"/>
                                          </p:val>
                                        </p:tav>
                                        <p:tav tm="50000">
                                          <p:val>
                                            <p:strVal val="#ppt_w+.01"/>
                                          </p:val>
                                        </p:tav>
                                        <p:tav tm="100000">
                                          <p:val>
                                            <p:strVal val="#ppt_w"/>
                                          </p:val>
                                        </p:tav>
                                      </p:tavLst>
                                    </p:anim>
                                    <p:animEffect filter="fade">
                                      <p:cBhvr>
                                        <p:cTn id="95" dur="500" tmFilter="0,0; .5, 1; 1, 1"/>
                                        <p:tgtEl>
                                          <p:spTgt spid="28705"/>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2" presetClass="entr" presetSubtype="4" fill="hold" nodeType="clickEffect">
                                  <p:stCondLst>
                                    <p:cond delay="0"/>
                                  </p:stCondLst>
                                  <p:childTnLst>
                                    <p:set>
                                      <p:cBhvr>
                                        <p:cTn id="99" dur="1" fill="hold">
                                          <p:stCondLst>
                                            <p:cond delay="0"/>
                                          </p:stCondLst>
                                        </p:cTn>
                                        <p:tgtEl>
                                          <p:spTgt spid="8"/>
                                        </p:tgtEl>
                                        <p:attrNameLst>
                                          <p:attrName>style.visibility</p:attrName>
                                        </p:attrNameLst>
                                      </p:cBhvr>
                                      <p:to>
                                        <p:strVal val="visible"/>
                                      </p:to>
                                    </p:set>
                                    <p:anim calcmode="lin" valueType="num">
                                      <p:cBhvr>
                                        <p:cTn id="100" dur="500" fill="hold"/>
                                        <p:tgtEl>
                                          <p:spTgt spid="8"/>
                                        </p:tgtEl>
                                        <p:attrNameLst>
                                          <p:attrName>ppt_x</p:attrName>
                                        </p:attrNameLst>
                                      </p:cBhvr>
                                      <p:tavLst>
                                        <p:tav tm="0">
                                          <p:val>
                                            <p:strVal val="#ppt_x"/>
                                          </p:val>
                                        </p:tav>
                                        <p:tav tm="100000">
                                          <p:val>
                                            <p:strVal val="#ppt_x"/>
                                          </p:val>
                                        </p:tav>
                                      </p:tavLst>
                                    </p:anim>
                                    <p:anim calcmode="lin" valueType="num">
                                      <p:cBhvr>
                                        <p:cTn id="101" dur="500" fill="hold"/>
                                        <p:tgtEl>
                                          <p:spTgt spid="8"/>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28704"/>
                                        </p:tgtEl>
                                        <p:attrNameLst>
                                          <p:attrName>style.visibility</p:attrName>
                                        </p:attrNameLst>
                                      </p:cBhvr>
                                      <p:to>
                                        <p:strVal val="visible"/>
                                      </p:to>
                                    </p:set>
                                    <p:anim calcmode="lin" valueType="num">
                                      <p:cBhvr>
                                        <p:cTn id="104" dur="500" fill="hold"/>
                                        <p:tgtEl>
                                          <p:spTgt spid="28704"/>
                                        </p:tgtEl>
                                        <p:attrNameLst>
                                          <p:attrName>ppt_x</p:attrName>
                                        </p:attrNameLst>
                                      </p:cBhvr>
                                      <p:tavLst>
                                        <p:tav tm="0">
                                          <p:val>
                                            <p:strVal val="#ppt_x"/>
                                          </p:val>
                                        </p:tav>
                                        <p:tav tm="100000">
                                          <p:val>
                                            <p:strVal val="#ppt_x"/>
                                          </p:val>
                                        </p:tav>
                                      </p:tavLst>
                                    </p:anim>
                                    <p:anim calcmode="lin" valueType="num">
                                      <p:cBhvr>
                                        <p:cTn id="105" dur="500" fill="hold"/>
                                        <p:tgtEl>
                                          <p:spTgt spid="28704"/>
                                        </p:tgtEl>
                                        <p:attrNameLst>
                                          <p:attrName>ppt_y</p:attrName>
                                        </p:attrNameLst>
                                      </p:cBhvr>
                                      <p:tavLst>
                                        <p:tav tm="0">
                                          <p:val>
                                            <p:strVal val="1+#ppt_h/2"/>
                                          </p:val>
                                        </p:tav>
                                        <p:tav tm="100000">
                                          <p:val>
                                            <p:strVal val="#ppt_y"/>
                                          </p:val>
                                        </p:tav>
                                      </p:tavLst>
                                    </p:anim>
                                  </p:childTnLst>
                                </p:cTn>
                              </p:par>
                            </p:childTnLst>
                          </p:cTn>
                        </p:par>
                        <p:par>
                          <p:cTn id="106" fill="hold" nodeType="afterGroup">
                            <p:stCondLst>
                              <p:cond delay="5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28706"/>
                                        </p:tgtEl>
                                        <p:attrNameLst>
                                          <p:attrName>style.visibility</p:attrName>
                                        </p:attrNameLst>
                                      </p:cBhvr>
                                      <p:to>
                                        <p:strVal val="visible"/>
                                      </p:to>
                                    </p:set>
                                    <p:anim calcmode="lin" valueType="num">
                                      <p:cBhvr>
                                        <p:cTn id="109" dur="500" fill="hold"/>
                                        <p:tgtEl>
                                          <p:spTgt spid="28706"/>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28706"/>
                                        </p:tgtEl>
                                        <p:attrNameLst>
                                          <p:attrName>ppt_y</p:attrName>
                                        </p:attrNameLst>
                                      </p:cBhvr>
                                      <p:tavLst>
                                        <p:tav tm="0">
                                          <p:val>
                                            <p:strVal val="#ppt_y"/>
                                          </p:val>
                                        </p:tav>
                                        <p:tav tm="100000">
                                          <p:val>
                                            <p:strVal val="#ppt_y"/>
                                          </p:val>
                                        </p:tav>
                                      </p:tavLst>
                                    </p:anim>
                                    <p:anim calcmode="lin" valueType="num">
                                      <p:cBhvr>
                                        <p:cTn id="111" dur="500" fill="hold"/>
                                        <p:tgtEl>
                                          <p:spTgt spid="28706"/>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28706"/>
                                        </p:tgtEl>
                                        <p:attrNameLst>
                                          <p:attrName>ppt_w</p:attrName>
                                        </p:attrNameLst>
                                      </p:cBhvr>
                                      <p:tavLst>
                                        <p:tav tm="0">
                                          <p:val>
                                            <p:strVal val="#ppt_w/10"/>
                                          </p:val>
                                        </p:tav>
                                        <p:tav tm="50000">
                                          <p:val>
                                            <p:strVal val="#ppt_w+.01"/>
                                          </p:val>
                                        </p:tav>
                                        <p:tav tm="100000">
                                          <p:val>
                                            <p:strVal val="#ppt_w"/>
                                          </p:val>
                                        </p:tav>
                                      </p:tavLst>
                                    </p:anim>
                                    <p:animEffect filter="fade">
                                      <p:cBhvr>
                                        <p:cTn id="113" dur="500" tmFilter="0,0; .5, 1; 1, 1"/>
                                        <p:tgtEl>
                                          <p:spTgt spid="28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96" grpId="0" bldLvl="0"/>
      <p:bldP spid="28697" grpId="0" bldLvl="0" animBg="1"/>
      <p:bldP spid="28698" grpId="0" animBg="1"/>
      <p:bldP spid="28699" grpId="0" bldLvl="0" animBg="1"/>
      <p:bldP spid="28703" grpId="0" bldLvl="0"/>
      <p:bldP spid="28704" grpId="0" bldLvl="0"/>
      <p:bldP spid="28705" grpId="0" bldLvl="0"/>
      <p:bldP spid="28706" grpId="0" bldLvl="0"/>
      <p:bldP spid="28707" grpId="0" bldLvl="0"/>
      <p:bldP spid="28708" grpId="0" bldLvl="0"/>
      <p:bldP spid="28720" grpId="0" bldLvl="0"/>
      <p:bldP spid="28721"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3FCCE11-E546-40A6-A8D6-2C180ACF95CF}" type="slidenum">
              <a:rPr altLang="en-US" sz="1400">
                <a:solidFill>
                  <a:srgbClr val="898989"/>
                </a:solidFill>
              </a:rPr>
              <a:pPr/>
              <a:t>24</a:t>
            </a:fld>
            <a:endParaRPr lang="zh-CN" altLang="en-US" sz="1400">
              <a:solidFill>
                <a:srgbClr val="898989"/>
              </a:solidFill>
            </a:endParaRPr>
          </a:p>
        </p:txBody>
      </p:sp>
      <p:sp>
        <p:nvSpPr>
          <p:cNvPr id="41987"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988"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1989"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1990"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1991"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992"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993"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41994"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1995"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1996"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1997"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1998"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1999" name="组合 5"/>
          <p:cNvGrpSpPr>
            <a:grpSpLocks/>
          </p:cNvGrpSpPr>
          <p:nvPr/>
        </p:nvGrpSpPr>
        <p:grpSpPr bwMode="auto">
          <a:xfrm>
            <a:off x="10944225" y="368300"/>
            <a:ext cx="360363" cy="361950"/>
            <a:chOff x="0" y="0"/>
            <a:chExt cx="360000" cy="360000"/>
          </a:xfrm>
        </p:grpSpPr>
        <p:sp>
          <p:nvSpPr>
            <p:cNvPr id="42051"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2052"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2000" name="组合 4"/>
          <p:cNvGrpSpPr>
            <a:grpSpLocks/>
          </p:cNvGrpSpPr>
          <p:nvPr/>
        </p:nvGrpSpPr>
        <p:grpSpPr bwMode="auto">
          <a:xfrm>
            <a:off x="11449050" y="368300"/>
            <a:ext cx="360363" cy="361950"/>
            <a:chOff x="0" y="0"/>
            <a:chExt cx="360000" cy="360000"/>
          </a:xfrm>
        </p:grpSpPr>
        <p:sp>
          <p:nvSpPr>
            <p:cNvPr id="42049"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2050"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2001"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2002"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18"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29719"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9720"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29721" name="圆角矩形 3"/>
          <p:cNvSpPr>
            <a:spLocks noChangeArrowheads="1"/>
          </p:cNvSpPr>
          <p:nvPr/>
        </p:nvSpPr>
        <p:spPr bwMode="auto">
          <a:xfrm>
            <a:off x="1808163" y="5975350"/>
            <a:ext cx="8683625" cy="101600"/>
          </a:xfrm>
          <a:prstGeom prst="roundRect">
            <a:avLst>
              <a:gd name="adj" fmla="val 50000"/>
            </a:avLst>
          </a:prstGeom>
          <a:solidFill>
            <a:srgbClr val="D9D9D9"/>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nvGrpSpPr>
          <p:cNvPr id="4" name="Group 4"/>
          <p:cNvGrpSpPr>
            <a:grpSpLocks/>
          </p:cNvGrpSpPr>
          <p:nvPr/>
        </p:nvGrpSpPr>
        <p:grpSpPr bwMode="auto">
          <a:xfrm>
            <a:off x="2257425" y="3565525"/>
            <a:ext cx="1035050" cy="2528888"/>
            <a:chOff x="0" y="0"/>
            <a:chExt cx="1034694" cy="2528776"/>
          </a:xfrm>
        </p:grpSpPr>
        <p:grpSp>
          <p:nvGrpSpPr>
            <p:cNvPr id="42044" name="Group 5"/>
            <p:cNvGrpSpPr>
              <a:grpSpLocks/>
            </p:cNvGrpSpPr>
            <p:nvPr/>
          </p:nvGrpSpPr>
          <p:grpSpPr bwMode="auto">
            <a:xfrm>
              <a:off x="-14981" y="-16509"/>
              <a:ext cx="1066433" cy="1024083"/>
              <a:chOff x="0" y="0"/>
              <a:chExt cx="1066800" cy="1024128"/>
            </a:xfrm>
          </p:grpSpPr>
          <p:pic>
            <p:nvPicPr>
              <p:cNvPr id="42047" name="圆角矩形 30"/>
              <p:cNvPicPr>
                <a:picLocks noChangeArrowheads="1"/>
              </p:cNvPicPr>
              <p:nvPr/>
            </p:nvPicPr>
            <p:blipFill>
              <a:blip r:embed="rId3"/>
              <a:srcRect/>
              <a:stretch>
                <a:fillRect/>
              </a:stretch>
            </p:blipFill>
            <p:spPr bwMode="auto">
              <a:xfrm>
                <a:off x="0" y="0"/>
                <a:ext cx="1066800" cy="1024128"/>
              </a:xfrm>
              <a:prstGeom prst="rect">
                <a:avLst/>
              </a:prstGeom>
              <a:noFill/>
              <a:ln w="9525">
                <a:noFill/>
                <a:miter lim="800000"/>
                <a:headEnd/>
                <a:tailEnd/>
              </a:ln>
            </p:spPr>
          </p:pic>
          <p:sp>
            <p:nvSpPr>
              <p:cNvPr id="42048" name="Text Box 7"/>
              <p:cNvSpPr>
                <a:spLocks noChangeArrowheads="1"/>
              </p:cNvSpPr>
              <p:nvPr/>
            </p:nvSpPr>
            <p:spPr bwMode="auto">
              <a:xfrm>
                <a:off x="159896" y="161420"/>
                <a:ext cx="745230" cy="699696"/>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不足之一</a:t>
                </a:r>
              </a:p>
            </p:txBody>
          </p:sp>
        </p:grpSp>
        <p:sp>
          <p:nvSpPr>
            <p:cNvPr id="42045" name="圆角矩形 31"/>
            <p:cNvSpPr>
              <a:spLocks noChangeArrowheads="1"/>
            </p:cNvSpPr>
            <p:nvPr/>
          </p:nvSpPr>
          <p:spPr bwMode="auto">
            <a:xfrm>
              <a:off x="436413" y="2393844"/>
              <a:ext cx="136478" cy="134932"/>
            </a:xfrm>
            <a:prstGeom prst="roundRect">
              <a:avLst>
                <a:gd name="adj" fmla="val 50000"/>
              </a:avLst>
            </a:prstGeom>
            <a:solidFill>
              <a:srgbClr val="004FA3"/>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sp>
          <p:nvSpPr>
            <p:cNvPr id="42046" name="直接连接符 32"/>
            <p:cNvSpPr>
              <a:spLocks noChangeShapeType="1"/>
            </p:cNvSpPr>
            <p:nvPr/>
          </p:nvSpPr>
          <p:spPr bwMode="auto">
            <a:xfrm flipH="1">
              <a:off x="496717" y="1036592"/>
              <a:ext cx="15870" cy="1349315"/>
            </a:xfrm>
            <a:prstGeom prst="line">
              <a:avLst/>
            </a:prstGeom>
            <a:noFill/>
            <a:ln w="19050">
              <a:solidFill>
                <a:srgbClr val="004FA3"/>
              </a:solidFill>
              <a:bevel/>
              <a:headEnd/>
              <a:tailEnd/>
            </a:ln>
          </p:spPr>
          <p:txBody>
            <a:bodyPr/>
            <a:lstStyle/>
            <a:p>
              <a:endParaRPr lang="zh-CN" altLang="en-US"/>
            </a:p>
          </p:txBody>
        </p:sp>
      </p:grpSp>
      <p:sp>
        <p:nvSpPr>
          <p:cNvPr id="29728" name="TextBox 53"/>
          <p:cNvSpPr>
            <a:spLocks noChangeArrowheads="1"/>
          </p:cNvSpPr>
          <p:nvPr/>
        </p:nvSpPr>
        <p:spPr bwMode="auto">
          <a:xfrm>
            <a:off x="1984375" y="2684463"/>
            <a:ext cx="1581150" cy="812800"/>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grpSp>
        <p:nvGrpSpPr>
          <p:cNvPr id="6" name="Group 11"/>
          <p:cNvGrpSpPr>
            <a:grpSpLocks/>
          </p:cNvGrpSpPr>
          <p:nvPr/>
        </p:nvGrpSpPr>
        <p:grpSpPr bwMode="auto">
          <a:xfrm>
            <a:off x="3614738" y="2311400"/>
            <a:ext cx="1022350" cy="3783013"/>
            <a:chOff x="0" y="0"/>
            <a:chExt cx="1023023" cy="3782831"/>
          </a:xfrm>
        </p:grpSpPr>
        <p:sp>
          <p:nvSpPr>
            <p:cNvPr id="42039" name="直接连接符 26"/>
            <p:cNvSpPr>
              <a:spLocks noChangeShapeType="1"/>
            </p:cNvSpPr>
            <p:nvPr/>
          </p:nvSpPr>
          <p:spPr bwMode="auto">
            <a:xfrm>
              <a:off x="511512" y="1044525"/>
              <a:ext cx="1" cy="2587501"/>
            </a:xfrm>
            <a:prstGeom prst="line">
              <a:avLst/>
            </a:prstGeom>
            <a:noFill/>
            <a:ln w="19050">
              <a:solidFill>
                <a:srgbClr val="E40073"/>
              </a:solidFill>
              <a:bevel/>
              <a:headEnd/>
              <a:tailEnd/>
            </a:ln>
          </p:spPr>
          <p:txBody>
            <a:bodyPr/>
            <a:lstStyle/>
            <a:p>
              <a:endParaRPr lang="zh-CN" altLang="en-US"/>
            </a:p>
          </p:txBody>
        </p:sp>
        <p:grpSp>
          <p:nvGrpSpPr>
            <p:cNvPr id="42040" name="Group 13"/>
            <p:cNvGrpSpPr>
              <a:grpSpLocks/>
            </p:cNvGrpSpPr>
            <p:nvPr/>
          </p:nvGrpSpPr>
          <p:grpSpPr bwMode="auto">
            <a:xfrm>
              <a:off x="-12899" y="-18160"/>
              <a:ext cx="1049202" cy="1024079"/>
              <a:chOff x="0" y="0"/>
              <a:chExt cx="1048512" cy="1024128"/>
            </a:xfrm>
          </p:grpSpPr>
          <p:pic>
            <p:nvPicPr>
              <p:cNvPr id="42042" name="圆角矩形 27"/>
              <p:cNvPicPr>
                <a:picLocks noChangeArrowheads="1"/>
              </p:cNvPicPr>
              <p:nvPr/>
            </p:nvPicPr>
            <p:blipFill>
              <a:blip r:embed="rId4"/>
              <a:srcRect/>
              <a:stretch>
                <a:fillRect/>
              </a:stretch>
            </p:blipFill>
            <p:spPr bwMode="auto">
              <a:xfrm>
                <a:off x="0" y="0"/>
                <a:ext cx="1048512" cy="1024128"/>
              </a:xfrm>
              <a:prstGeom prst="rect">
                <a:avLst/>
              </a:prstGeom>
              <a:noFill/>
              <a:ln w="9525">
                <a:noFill/>
                <a:miter lim="800000"/>
                <a:headEnd/>
                <a:tailEnd/>
              </a:ln>
            </p:spPr>
          </p:pic>
          <p:sp>
            <p:nvSpPr>
              <p:cNvPr id="42043" name="Text Box 15"/>
              <p:cNvSpPr>
                <a:spLocks noChangeArrowheads="1"/>
              </p:cNvSpPr>
              <p:nvPr/>
            </p:nvSpPr>
            <p:spPr bwMode="auto">
              <a:xfrm>
                <a:off x="157814" y="163084"/>
                <a:ext cx="732504" cy="699758"/>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不足之二</a:t>
                </a:r>
              </a:p>
            </p:txBody>
          </p:sp>
        </p:grpSp>
        <p:sp>
          <p:nvSpPr>
            <p:cNvPr id="42041" name="圆角矩形 28"/>
            <p:cNvSpPr>
              <a:spLocks noChangeArrowheads="1"/>
            </p:cNvSpPr>
            <p:nvPr/>
          </p:nvSpPr>
          <p:spPr bwMode="auto">
            <a:xfrm>
              <a:off x="443204" y="3647899"/>
              <a:ext cx="136615" cy="134932"/>
            </a:xfrm>
            <a:prstGeom prst="roundRect">
              <a:avLst>
                <a:gd name="adj" fmla="val 50000"/>
              </a:avLst>
            </a:prstGeom>
            <a:solidFill>
              <a:srgbClr val="E40073"/>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sp>
        <p:nvSpPr>
          <p:cNvPr id="29735" name="TextBox 53"/>
          <p:cNvSpPr>
            <a:spLocks noChangeArrowheads="1"/>
          </p:cNvSpPr>
          <p:nvPr/>
        </p:nvSpPr>
        <p:spPr bwMode="auto">
          <a:xfrm>
            <a:off x="3333750" y="1423988"/>
            <a:ext cx="1584325" cy="812800"/>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grpSp>
        <p:nvGrpSpPr>
          <p:cNvPr id="8" name="Group 18"/>
          <p:cNvGrpSpPr>
            <a:grpSpLocks/>
          </p:cNvGrpSpPr>
          <p:nvPr/>
        </p:nvGrpSpPr>
        <p:grpSpPr bwMode="auto">
          <a:xfrm>
            <a:off x="4959350" y="3613150"/>
            <a:ext cx="1036638" cy="2481263"/>
            <a:chOff x="0" y="0"/>
            <a:chExt cx="1035998" cy="2481396"/>
          </a:xfrm>
        </p:grpSpPr>
        <p:sp>
          <p:nvSpPr>
            <p:cNvPr id="42034" name="直接连接符 22"/>
            <p:cNvSpPr>
              <a:spLocks noChangeShapeType="1"/>
            </p:cNvSpPr>
            <p:nvPr/>
          </p:nvSpPr>
          <p:spPr bwMode="auto">
            <a:xfrm flipH="1">
              <a:off x="498167" y="1023993"/>
              <a:ext cx="17452" cy="1309757"/>
            </a:xfrm>
            <a:prstGeom prst="line">
              <a:avLst/>
            </a:prstGeom>
            <a:noFill/>
            <a:ln w="19050">
              <a:solidFill>
                <a:srgbClr val="8FC31F"/>
              </a:solidFill>
              <a:bevel/>
              <a:headEnd/>
              <a:tailEnd/>
            </a:ln>
          </p:spPr>
          <p:txBody>
            <a:bodyPr/>
            <a:lstStyle/>
            <a:p>
              <a:endParaRPr lang="zh-CN" altLang="en-US"/>
            </a:p>
          </p:txBody>
        </p:sp>
        <p:grpSp>
          <p:nvGrpSpPr>
            <p:cNvPr id="42035" name="Group 20"/>
            <p:cNvGrpSpPr>
              <a:grpSpLocks/>
            </p:cNvGrpSpPr>
            <p:nvPr/>
          </p:nvGrpSpPr>
          <p:grpSpPr bwMode="auto">
            <a:xfrm>
              <a:off x="-16373" y="-15368"/>
              <a:ext cx="1066141" cy="1018087"/>
              <a:chOff x="0" y="0"/>
              <a:chExt cx="1066800" cy="1018032"/>
            </a:xfrm>
          </p:grpSpPr>
          <p:pic>
            <p:nvPicPr>
              <p:cNvPr id="42037" name="圆角矩形 23"/>
              <p:cNvPicPr>
                <a:picLocks noChangeArrowheads="1"/>
              </p:cNvPicPr>
              <p:nvPr/>
            </p:nvPicPr>
            <p:blipFill>
              <a:blip r:embed="rId5"/>
              <a:srcRect/>
              <a:stretch>
                <a:fillRect/>
              </a:stretch>
            </p:blipFill>
            <p:spPr bwMode="auto">
              <a:xfrm>
                <a:off x="0" y="0"/>
                <a:ext cx="1066800" cy="1018032"/>
              </a:xfrm>
              <a:prstGeom prst="rect">
                <a:avLst/>
              </a:prstGeom>
              <a:noFill/>
              <a:ln w="9525">
                <a:noFill/>
                <a:miter lim="800000"/>
                <a:headEnd/>
                <a:tailEnd/>
              </a:ln>
            </p:spPr>
          </p:pic>
          <p:sp>
            <p:nvSpPr>
              <p:cNvPr id="42038" name="Text Box 22"/>
              <p:cNvSpPr>
                <a:spLocks noChangeArrowheads="1"/>
              </p:cNvSpPr>
              <p:nvPr/>
            </p:nvSpPr>
            <p:spPr bwMode="auto">
              <a:xfrm>
                <a:off x="161317" y="160301"/>
                <a:ext cx="746770" cy="699813"/>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不足之三</a:t>
                </a:r>
              </a:p>
            </p:txBody>
          </p:sp>
        </p:grpSp>
        <p:sp>
          <p:nvSpPr>
            <p:cNvPr id="42036" name="圆角矩形 24"/>
            <p:cNvSpPr>
              <a:spLocks noChangeArrowheads="1"/>
            </p:cNvSpPr>
            <p:nvPr/>
          </p:nvSpPr>
          <p:spPr bwMode="auto">
            <a:xfrm>
              <a:off x="437879" y="2346451"/>
              <a:ext cx="136441" cy="134945"/>
            </a:xfrm>
            <a:prstGeom prst="roundRect">
              <a:avLst>
                <a:gd name="adj" fmla="val 50000"/>
              </a:avLst>
            </a:prstGeom>
            <a:solidFill>
              <a:srgbClr val="8FC31F"/>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sp>
        <p:nvSpPr>
          <p:cNvPr id="29742" name="TextBox 53"/>
          <p:cNvSpPr>
            <a:spLocks noChangeArrowheads="1"/>
          </p:cNvSpPr>
          <p:nvPr/>
        </p:nvSpPr>
        <p:spPr bwMode="auto">
          <a:xfrm>
            <a:off x="4686300" y="2736850"/>
            <a:ext cx="1582738" cy="812800"/>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grpSp>
        <p:nvGrpSpPr>
          <p:cNvPr id="10" name="Group 25"/>
          <p:cNvGrpSpPr>
            <a:grpSpLocks/>
          </p:cNvGrpSpPr>
          <p:nvPr/>
        </p:nvGrpSpPr>
        <p:grpSpPr bwMode="auto">
          <a:xfrm>
            <a:off x="6318250" y="2360613"/>
            <a:ext cx="1022350" cy="3733800"/>
            <a:chOff x="0" y="0"/>
            <a:chExt cx="1021734" cy="3734187"/>
          </a:xfrm>
        </p:grpSpPr>
        <p:grpSp>
          <p:nvGrpSpPr>
            <p:cNvPr id="42029" name="Group 26"/>
            <p:cNvGrpSpPr>
              <a:grpSpLocks/>
            </p:cNvGrpSpPr>
            <p:nvPr/>
          </p:nvGrpSpPr>
          <p:grpSpPr bwMode="auto">
            <a:xfrm>
              <a:off x="-15865" y="-12511"/>
              <a:ext cx="1053973" cy="1018138"/>
              <a:chOff x="0" y="0"/>
              <a:chExt cx="1054608" cy="1018032"/>
            </a:xfrm>
          </p:grpSpPr>
          <p:pic>
            <p:nvPicPr>
              <p:cNvPr id="42032" name="圆角矩形 18"/>
              <p:cNvPicPr>
                <a:picLocks noChangeArrowheads="1"/>
              </p:cNvPicPr>
              <p:nvPr/>
            </p:nvPicPr>
            <p:blipFill>
              <a:blip r:embed="rId6"/>
              <a:srcRect/>
              <a:stretch>
                <a:fillRect/>
              </a:stretch>
            </p:blipFill>
            <p:spPr bwMode="auto">
              <a:xfrm>
                <a:off x="0" y="0"/>
                <a:ext cx="1054608" cy="1018032"/>
              </a:xfrm>
              <a:prstGeom prst="rect">
                <a:avLst/>
              </a:prstGeom>
              <a:noFill/>
              <a:ln w="9525">
                <a:noFill/>
                <a:miter lim="800000"/>
                <a:headEnd/>
                <a:tailEnd/>
              </a:ln>
            </p:spPr>
          </p:pic>
          <p:sp>
            <p:nvSpPr>
              <p:cNvPr id="42033" name="Text Box 28"/>
              <p:cNvSpPr>
                <a:spLocks noChangeArrowheads="1"/>
              </p:cNvSpPr>
              <p:nvPr/>
            </p:nvSpPr>
            <p:spPr bwMode="auto">
              <a:xfrm>
                <a:off x="160752" y="157387"/>
                <a:ext cx="732596" cy="699538"/>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不足之四</a:t>
                </a:r>
              </a:p>
            </p:txBody>
          </p:sp>
        </p:grpSp>
        <p:sp>
          <p:nvSpPr>
            <p:cNvPr id="42030" name="直接连接符 19"/>
            <p:cNvSpPr>
              <a:spLocks noChangeShapeType="1"/>
            </p:cNvSpPr>
            <p:nvPr/>
          </p:nvSpPr>
          <p:spPr bwMode="auto">
            <a:xfrm>
              <a:off x="509281" y="1047859"/>
              <a:ext cx="3173" cy="2532324"/>
            </a:xfrm>
            <a:prstGeom prst="line">
              <a:avLst/>
            </a:prstGeom>
            <a:noFill/>
            <a:ln w="19050">
              <a:solidFill>
                <a:srgbClr val="FABE00"/>
              </a:solidFill>
              <a:bevel/>
              <a:headEnd/>
              <a:tailEnd/>
            </a:ln>
          </p:spPr>
          <p:txBody>
            <a:bodyPr/>
            <a:lstStyle/>
            <a:p>
              <a:endParaRPr lang="zh-CN" altLang="en-US"/>
            </a:p>
          </p:txBody>
        </p:sp>
        <p:sp>
          <p:nvSpPr>
            <p:cNvPr id="42031" name="圆角矩形 20"/>
            <p:cNvSpPr>
              <a:spLocks noChangeArrowheads="1"/>
            </p:cNvSpPr>
            <p:nvPr/>
          </p:nvSpPr>
          <p:spPr bwMode="auto">
            <a:xfrm>
              <a:off x="444232" y="3599235"/>
              <a:ext cx="133270" cy="134952"/>
            </a:xfrm>
            <a:prstGeom prst="roundRect">
              <a:avLst>
                <a:gd name="adj" fmla="val 50000"/>
              </a:avLst>
            </a:prstGeom>
            <a:solidFill>
              <a:srgbClr val="FABE00"/>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sp>
        <p:nvSpPr>
          <p:cNvPr id="29749" name="TextBox 53"/>
          <p:cNvSpPr>
            <a:spLocks noChangeArrowheads="1"/>
          </p:cNvSpPr>
          <p:nvPr/>
        </p:nvSpPr>
        <p:spPr bwMode="auto">
          <a:xfrm>
            <a:off x="6038850" y="1463675"/>
            <a:ext cx="1581150" cy="777875"/>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grpSp>
        <p:nvGrpSpPr>
          <p:cNvPr id="12" name="Group 32"/>
          <p:cNvGrpSpPr>
            <a:grpSpLocks/>
          </p:cNvGrpSpPr>
          <p:nvPr/>
        </p:nvGrpSpPr>
        <p:grpSpPr bwMode="auto">
          <a:xfrm>
            <a:off x="9021763" y="2360613"/>
            <a:ext cx="1022350" cy="3733800"/>
            <a:chOff x="0" y="0"/>
            <a:chExt cx="1023023" cy="3734187"/>
          </a:xfrm>
        </p:grpSpPr>
        <p:grpSp>
          <p:nvGrpSpPr>
            <p:cNvPr id="42024" name="Group 33"/>
            <p:cNvGrpSpPr>
              <a:grpSpLocks/>
            </p:cNvGrpSpPr>
            <p:nvPr/>
          </p:nvGrpSpPr>
          <p:grpSpPr bwMode="auto">
            <a:xfrm>
              <a:off x="-12772" y="-12511"/>
              <a:ext cx="1049202" cy="1018138"/>
              <a:chOff x="0" y="0"/>
              <a:chExt cx="1048512" cy="1018032"/>
            </a:xfrm>
          </p:grpSpPr>
          <p:pic>
            <p:nvPicPr>
              <p:cNvPr id="42027" name="圆角矩形 14"/>
              <p:cNvPicPr>
                <a:picLocks noChangeArrowheads="1"/>
              </p:cNvPicPr>
              <p:nvPr/>
            </p:nvPicPr>
            <p:blipFill>
              <a:blip r:embed="rId7"/>
              <a:srcRect/>
              <a:stretch>
                <a:fillRect/>
              </a:stretch>
            </p:blipFill>
            <p:spPr bwMode="auto">
              <a:xfrm>
                <a:off x="0" y="0"/>
                <a:ext cx="1048512" cy="1018032"/>
              </a:xfrm>
              <a:prstGeom prst="rect">
                <a:avLst/>
              </a:prstGeom>
              <a:noFill/>
              <a:ln w="9525">
                <a:noFill/>
                <a:miter lim="800000"/>
                <a:headEnd/>
                <a:tailEnd/>
              </a:ln>
            </p:spPr>
          </p:pic>
          <p:sp>
            <p:nvSpPr>
              <p:cNvPr id="42028" name="Text Box 35"/>
              <p:cNvSpPr>
                <a:spLocks noChangeArrowheads="1"/>
              </p:cNvSpPr>
              <p:nvPr/>
            </p:nvSpPr>
            <p:spPr bwMode="auto">
              <a:xfrm>
                <a:off x="157641" y="157387"/>
                <a:ext cx="732596" cy="699538"/>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不足之六</a:t>
                </a:r>
              </a:p>
            </p:txBody>
          </p:sp>
        </p:grpSp>
        <p:sp>
          <p:nvSpPr>
            <p:cNvPr id="42025" name="直接连接符 15"/>
            <p:cNvSpPr>
              <a:spLocks noChangeShapeType="1"/>
            </p:cNvSpPr>
            <p:nvPr/>
          </p:nvSpPr>
          <p:spPr bwMode="auto">
            <a:xfrm>
              <a:off x="511511" y="1047859"/>
              <a:ext cx="1" cy="2532324"/>
            </a:xfrm>
            <a:prstGeom prst="line">
              <a:avLst/>
            </a:prstGeom>
            <a:noFill/>
            <a:ln w="19050">
              <a:solidFill>
                <a:srgbClr val="004FA3"/>
              </a:solidFill>
              <a:bevel/>
              <a:headEnd/>
              <a:tailEnd/>
            </a:ln>
          </p:spPr>
          <p:txBody>
            <a:bodyPr/>
            <a:lstStyle/>
            <a:p>
              <a:endParaRPr lang="zh-CN" altLang="en-US"/>
            </a:p>
          </p:txBody>
        </p:sp>
        <p:sp>
          <p:nvSpPr>
            <p:cNvPr id="42026" name="圆角矩形 16"/>
            <p:cNvSpPr>
              <a:spLocks noChangeArrowheads="1"/>
            </p:cNvSpPr>
            <p:nvPr/>
          </p:nvSpPr>
          <p:spPr bwMode="auto">
            <a:xfrm>
              <a:off x="443204" y="3599235"/>
              <a:ext cx="136615" cy="134952"/>
            </a:xfrm>
            <a:prstGeom prst="roundRect">
              <a:avLst>
                <a:gd name="adj" fmla="val 50000"/>
              </a:avLst>
            </a:prstGeom>
            <a:solidFill>
              <a:srgbClr val="004FA3"/>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sp>
        <p:nvSpPr>
          <p:cNvPr id="29756" name="TextBox 53"/>
          <p:cNvSpPr>
            <a:spLocks noChangeArrowheads="1"/>
          </p:cNvSpPr>
          <p:nvPr/>
        </p:nvSpPr>
        <p:spPr bwMode="auto">
          <a:xfrm>
            <a:off x="8740775" y="1411288"/>
            <a:ext cx="1582738" cy="776287"/>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grpSp>
        <p:nvGrpSpPr>
          <p:cNvPr id="14" name="Group 39"/>
          <p:cNvGrpSpPr>
            <a:grpSpLocks/>
          </p:cNvGrpSpPr>
          <p:nvPr/>
        </p:nvGrpSpPr>
        <p:grpSpPr bwMode="auto">
          <a:xfrm>
            <a:off x="7664450" y="3613150"/>
            <a:ext cx="1036638" cy="2481263"/>
            <a:chOff x="0" y="0"/>
            <a:chExt cx="1035998" cy="2481084"/>
          </a:xfrm>
        </p:grpSpPr>
        <p:sp>
          <p:nvSpPr>
            <p:cNvPr id="42019" name="直接连接符 10"/>
            <p:cNvSpPr>
              <a:spLocks noChangeShapeType="1"/>
            </p:cNvSpPr>
            <p:nvPr/>
          </p:nvSpPr>
          <p:spPr bwMode="auto">
            <a:xfrm flipH="1">
              <a:off x="499754" y="1023864"/>
              <a:ext cx="15865" cy="1309593"/>
            </a:xfrm>
            <a:prstGeom prst="line">
              <a:avLst/>
            </a:prstGeom>
            <a:noFill/>
            <a:ln w="19050">
              <a:solidFill>
                <a:srgbClr val="E40073"/>
              </a:solidFill>
              <a:bevel/>
              <a:headEnd/>
              <a:tailEnd/>
            </a:ln>
          </p:spPr>
          <p:txBody>
            <a:bodyPr/>
            <a:lstStyle/>
            <a:p>
              <a:endParaRPr lang="zh-CN" altLang="en-US"/>
            </a:p>
          </p:txBody>
        </p:sp>
        <p:grpSp>
          <p:nvGrpSpPr>
            <p:cNvPr id="42020" name="Group 41"/>
            <p:cNvGrpSpPr>
              <a:grpSpLocks/>
            </p:cNvGrpSpPr>
            <p:nvPr/>
          </p:nvGrpSpPr>
          <p:grpSpPr bwMode="auto">
            <a:xfrm>
              <a:off x="-14850" y="-15366"/>
              <a:ext cx="1066141" cy="1017959"/>
              <a:chOff x="0" y="0"/>
              <a:chExt cx="1066800" cy="1018032"/>
            </a:xfrm>
          </p:grpSpPr>
          <p:pic>
            <p:nvPicPr>
              <p:cNvPr id="42022" name="圆角矩形 11"/>
              <p:cNvPicPr>
                <a:picLocks noChangeArrowheads="1"/>
              </p:cNvPicPr>
              <p:nvPr/>
            </p:nvPicPr>
            <p:blipFill>
              <a:blip r:embed="rId8"/>
              <a:srcRect/>
              <a:stretch>
                <a:fillRect/>
              </a:stretch>
            </p:blipFill>
            <p:spPr bwMode="auto">
              <a:xfrm>
                <a:off x="0" y="0"/>
                <a:ext cx="1066800" cy="1018032"/>
              </a:xfrm>
              <a:prstGeom prst="rect">
                <a:avLst/>
              </a:prstGeom>
              <a:noFill/>
              <a:ln w="9525">
                <a:noFill/>
                <a:miter lim="800000"/>
                <a:headEnd/>
                <a:tailEnd/>
              </a:ln>
            </p:spPr>
          </p:pic>
          <p:sp>
            <p:nvSpPr>
              <p:cNvPr id="42023" name="Text Box 43"/>
              <p:cNvSpPr>
                <a:spLocks noChangeArrowheads="1"/>
              </p:cNvSpPr>
              <p:nvPr/>
            </p:nvSpPr>
            <p:spPr bwMode="auto">
              <a:xfrm>
                <a:off x="159793" y="160301"/>
                <a:ext cx="746770" cy="699812"/>
              </a:xfrm>
              <a:prstGeom prst="rect">
                <a:avLst/>
              </a:prstGeom>
              <a:noFill/>
              <a:ln w="9525">
                <a:noFill/>
                <a:miter lim="800000"/>
                <a:headEnd/>
                <a:tailEnd/>
              </a:ln>
            </p:spPr>
            <p:txBody>
              <a:bodyPr lIns="0" tIns="0" rIns="0" bIns="0" anchor="ctr"/>
              <a:lstStyle/>
              <a:p>
                <a:pPr algn="ctr" eaLnBrk="1" hangingPunct="1">
                  <a:lnSpc>
                    <a:spcPct val="130000"/>
                  </a:lnSpc>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不足之五</a:t>
                </a:r>
              </a:p>
            </p:txBody>
          </p:sp>
        </p:grpSp>
        <p:sp>
          <p:nvSpPr>
            <p:cNvPr id="42021" name="圆角矩形 12"/>
            <p:cNvSpPr>
              <a:spLocks noChangeArrowheads="1"/>
            </p:cNvSpPr>
            <p:nvPr/>
          </p:nvSpPr>
          <p:spPr bwMode="auto">
            <a:xfrm>
              <a:off x="439467" y="2346156"/>
              <a:ext cx="134854" cy="134928"/>
            </a:xfrm>
            <a:prstGeom prst="roundRect">
              <a:avLst>
                <a:gd name="adj" fmla="val 50000"/>
              </a:avLst>
            </a:prstGeom>
            <a:solidFill>
              <a:srgbClr val="E40073"/>
            </a:solidFill>
            <a:ln w="9525">
              <a:noFill/>
              <a:round/>
              <a:headEnd/>
              <a:tailEnd/>
            </a:ln>
          </p:spPr>
          <p:txBody>
            <a:bodyPr anchor="ctr"/>
            <a:lstStyle/>
            <a:p>
              <a:pPr algn="ctr" eaLnBrk="1" hangingPunct="1">
                <a:lnSpc>
                  <a:spcPct val="130000"/>
                </a:lnSpc>
                <a:buFont typeface="Arial" pitchFamily="34" charset="0"/>
                <a:buNone/>
              </a:pPr>
              <a:endParaRPr lang="zh-CN" altLang="zh-CN" sz="1600">
                <a:solidFill>
                  <a:srgbClr val="262626"/>
                </a:solidFill>
                <a:latin typeface="微软雅黑" pitchFamily="34" charset="-122"/>
                <a:ea typeface="微软雅黑" pitchFamily="34" charset="-122"/>
                <a:sym typeface="微软雅黑" pitchFamily="34" charset="-122"/>
              </a:endParaRPr>
            </a:p>
          </p:txBody>
        </p:sp>
      </p:grpSp>
      <p:sp>
        <p:nvSpPr>
          <p:cNvPr id="29763" name="TextBox 53"/>
          <p:cNvSpPr>
            <a:spLocks noChangeArrowheads="1"/>
          </p:cNvSpPr>
          <p:nvPr/>
        </p:nvSpPr>
        <p:spPr bwMode="auto">
          <a:xfrm>
            <a:off x="7388225" y="2767013"/>
            <a:ext cx="1584325" cy="777875"/>
          </a:xfrm>
          <a:prstGeom prst="rect">
            <a:avLst/>
          </a:prstGeom>
          <a:noFill/>
          <a:ln w="9525">
            <a:noFill/>
            <a:miter lim="800000"/>
            <a:headEnd/>
            <a:tailEnd/>
          </a:ln>
        </p:spPr>
        <p:txBody>
          <a:bodyPr>
            <a:spAutoFit/>
          </a:bodyPr>
          <a:lstStyle/>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800">
                <a:solidFill>
                  <a:srgbClr val="262626"/>
                </a:solidFill>
                <a:latin typeface="微软雅黑" pitchFamily="34" charset="-122"/>
                <a:ea typeface="微软雅黑" pitchFamily="34" charset="-122"/>
                <a:sym typeface="微软雅黑" pitchFamily="34" charset="-122"/>
              </a:rPr>
              <a:t>此处输入文字</a:t>
            </a:r>
            <a:endParaRPr lang="en-US" sz="1800">
              <a:solidFill>
                <a:srgbClr val="262626"/>
              </a:solidFill>
              <a:latin typeface="微软雅黑" pitchFamily="34" charset="-122"/>
              <a:ea typeface="微软雅黑" pitchFamily="34" charset="-122"/>
              <a:sym typeface="微软雅黑" pitchFamily="34" charset="-122"/>
            </a:endParaRPr>
          </a:p>
        </p:txBody>
      </p:sp>
    </p:spTree>
    <p:custDataLst>
      <p:tags r:id="rId1"/>
    </p:custDataLst>
  </p:cSld>
  <p:clrMapOvr>
    <a:masterClrMapping/>
  </p:clrMapOvr>
  <p:transition advTm="300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719"/>
                                        </p:tgtEl>
                                        <p:attrNameLst>
                                          <p:attrName>style.visibility</p:attrName>
                                        </p:attrNameLst>
                                      </p:cBhvr>
                                      <p:to>
                                        <p:strVal val="visible"/>
                                      </p:to>
                                    </p:set>
                                    <p:anim calcmode="lin" valueType="num">
                                      <p:cBhvr>
                                        <p:cTn id="7" dur="500" fill="hold"/>
                                        <p:tgtEl>
                                          <p:spTgt spid="29719"/>
                                        </p:tgtEl>
                                        <p:attrNameLst>
                                          <p:attrName>ppt_x</p:attrName>
                                        </p:attrNameLst>
                                      </p:cBhvr>
                                      <p:tavLst>
                                        <p:tav tm="0">
                                          <p:val>
                                            <p:strVal val="0-#ppt_w/2"/>
                                          </p:val>
                                        </p:tav>
                                        <p:tav tm="100000">
                                          <p:val>
                                            <p:strVal val="#ppt_x"/>
                                          </p:val>
                                        </p:tav>
                                      </p:tavLst>
                                    </p:anim>
                                    <p:anim calcmode="lin" valueType="num">
                                      <p:cBhvr>
                                        <p:cTn id="8" dur="500" fill="hold"/>
                                        <p:tgtEl>
                                          <p:spTgt spid="297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720"/>
                                        </p:tgtEl>
                                        <p:attrNameLst>
                                          <p:attrName>style.visibility</p:attrName>
                                        </p:attrNameLst>
                                      </p:cBhvr>
                                      <p:to>
                                        <p:strVal val="visible"/>
                                      </p:to>
                                    </p:set>
                                    <p:anim calcmode="lin" valueType="num">
                                      <p:cBhvr>
                                        <p:cTn id="11" dur="500" fill="hold"/>
                                        <p:tgtEl>
                                          <p:spTgt spid="29720"/>
                                        </p:tgtEl>
                                        <p:attrNameLst>
                                          <p:attrName>ppt_x</p:attrName>
                                        </p:attrNameLst>
                                      </p:cBhvr>
                                      <p:tavLst>
                                        <p:tav tm="0">
                                          <p:val>
                                            <p:strVal val="0-#ppt_w/2"/>
                                          </p:val>
                                        </p:tav>
                                        <p:tav tm="100000">
                                          <p:val>
                                            <p:strVal val="#ppt_x"/>
                                          </p:val>
                                        </p:tav>
                                      </p:tavLst>
                                    </p:anim>
                                    <p:anim calcmode="lin" valueType="num">
                                      <p:cBhvr>
                                        <p:cTn id="12" dur="500" fill="hold"/>
                                        <p:tgtEl>
                                          <p:spTgt spid="2972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9718"/>
                                        </p:tgtEl>
                                        <p:attrNameLst>
                                          <p:attrName>style.visibility</p:attrName>
                                        </p:attrNameLst>
                                      </p:cBhvr>
                                      <p:to>
                                        <p:strVal val="visible"/>
                                      </p:to>
                                    </p:set>
                                    <p:anim calcmode="lin" valueType="num">
                                      <p:cBhvr>
                                        <p:cTn id="17" dur="500" fill="hold"/>
                                        <p:tgtEl>
                                          <p:spTgt spid="2971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718"/>
                                        </p:tgtEl>
                                        <p:attrNameLst>
                                          <p:attrName>ppt_y</p:attrName>
                                        </p:attrNameLst>
                                      </p:cBhvr>
                                      <p:tavLst>
                                        <p:tav tm="0">
                                          <p:val>
                                            <p:strVal val="#ppt_y"/>
                                          </p:val>
                                        </p:tav>
                                        <p:tav tm="100000">
                                          <p:val>
                                            <p:strVal val="#ppt_y"/>
                                          </p:val>
                                        </p:tav>
                                      </p:tavLst>
                                    </p:anim>
                                    <p:anim calcmode="lin" valueType="num">
                                      <p:cBhvr>
                                        <p:cTn id="19" dur="500" fill="hold"/>
                                        <p:tgtEl>
                                          <p:spTgt spid="2971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718"/>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297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721"/>
                                        </p:tgtEl>
                                        <p:attrNameLst>
                                          <p:attrName>style.visibility</p:attrName>
                                        </p:attrNameLst>
                                      </p:cBhvr>
                                      <p:to>
                                        <p:strVal val="visible"/>
                                      </p:to>
                                    </p:set>
                                    <p:animEffect filter="fade">
                                      <p:cBhvr>
                                        <p:cTn id="24" dur="750"/>
                                        <p:tgtEl>
                                          <p:spTgt spid="29721"/>
                                        </p:tgtEl>
                                      </p:cBhvr>
                                    </p:animEffect>
                                  </p:childTnLst>
                                </p:cTn>
                              </p:par>
                              <p:par>
                                <p:cTn id="25" presetID="22" presetClass="entr" presetSubtype="4" fill="hold" nodeType="withEffect">
                                  <p:stCondLst>
                                    <p:cond delay="500"/>
                                  </p:stCondLst>
                                  <p:childTnLst>
                                    <p:set>
                                      <p:cBhvr>
                                        <p:cTn id="26" dur="1" fill="hold">
                                          <p:stCondLst>
                                            <p:cond delay="0"/>
                                          </p:stCondLst>
                                        </p:cTn>
                                        <p:tgtEl>
                                          <p:spTgt spid="4"/>
                                        </p:tgtEl>
                                        <p:attrNameLst>
                                          <p:attrName>style.visibility</p:attrName>
                                        </p:attrNameLst>
                                      </p:cBhvr>
                                      <p:to>
                                        <p:strVal val="visible"/>
                                      </p:to>
                                    </p:set>
                                    <p:animEffect filter="wipe(down)">
                                      <p:cBhvr>
                                        <p:cTn id="27" dur="750"/>
                                        <p:tgtEl>
                                          <p:spTgt spid="4"/>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29728"/>
                                        </p:tgtEl>
                                        <p:attrNameLst>
                                          <p:attrName>style.visibility</p:attrName>
                                        </p:attrNameLst>
                                      </p:cBhvr>
                                      <p:to>
                                        <p:strVal val="visible"/>
                                      </p:to>
                                    </p:set>
                                    <p:animEffect filter="fade">
                                      <p:cBhvr>
                                        <p:cTn id="30" dur="750"/>
                                        <p:tgtEl>
                                          <p:spTgt spid="29728"/>
                                        </p:tgtEl>
                                      </p:cBhvr>
                                    </p:animEffect>
                                  </p:childTnLst>
                                </p:cTn>
                              </p:par>
                              <p:par>
                                <p:cTn id="31" presetID="22" presetClass="entr" presetSubtype="4" fill="hold" nodeType="withEffect">
                                  <p:stCondLst>
                                    <p:cond delay="1500"/>
                                  </p:stCondLst>
                                  <p:childTnLst>
                                    <p:set>
                                      <p:cBhvr>
                                        <p:cTn id="32" dur="1" fill="hold">
                                          <p:stCondLst>
                                            <p:cond delay="0"/>
                                          </p:stCondLst>
                                        </p:cTn>
                                        <p:tgtEl>
                                          <p:spTgt spid="6"/>
                                        </p:tgtEl>
                                        <p:attrNameLst>
                                          <p:attrName>style.visibility</p:attrName>
                                        </p:attrNameLst>
                                      </p:cBhvr>
                                      <p:to>
                                        <p:strVal val="visible"/>
                                      </p:to>
                                    </p:set>
                                    <p:animEffect filter="wipe(down)">
                                      <p:cBhvr>
                                        <p:cTn id="33" dur="750"/>
                                        <p:tgtEl>
                                          <p:spTgt spid="6"/>
                                        </p:tgtEl>
                                      </p:cBhvr>
                                    </p:animEffect>
                                  </p:childTnLst>
                                </p:cTn>
                              </p:par>
                              <p:par>
                                <p:cTn id="34" presetID="10" presetClass="entr" presetSubtype="0" fill="hold" grpId="0" nodeType="withEffect">
                                  <p:stCondLst>
                                    <p:cond delay="2000"/>
                                  </p:stCondLst>
                                  <p:childTnLst>
                                    <p:set>
                                      <p:cBhvr>
                                        <p:cTn id="35" dur="1" fill="hold">
                                          <p:stCondLst>
                                            <p:cond delay="0"/>
                                          </p:stCondLst>
                                        </p:cTn>
                                        <p:tgtEl>
                                          <p:spTgt spid="29735"/>
                                        </p:tgtEl>
                                        <p:attrNameLst>
                                          <p:attrName>style.visibility</p:attrName>
                                        </p:attrNameLst>
                                      </p:cBhvr>
                                      <p:to>
                                        <p:strVal val="visible"/>
                                      </p:to>
                                    </p:set>
                                    <p:animEffect filter="fade">
                                      <p:cBhvr>
                                        <p:cTn id="36" dur="750"/>
                                        <p:tgtEl>
                                          <p:spTgt spid="29735"/>
                                        </p:tgtEl>
                                      </p:cBhvr>
                                    </p:animEffect>
                                  </p:childTnLst>
                                </p:cTn>
                              </p:par>
                              <p:par>
                                <p:cTn id="37" presetID="22" presetClass="entr" presetSubtype="4" fill="hold" nodeType="withEffect">
                                  <p:stCondLst>
                                    <p:cond delay="2500"/>
                                  </p:stCondLst>
                                  <p:childTnLst>
                                    <p:set>
                                      <p:cBhvr>
                                        <p:cTn id="38" dur="1" fill="hold">
                                          <p:stCondLst>
                                            <p:cond delay="0"/>
                                          </p:stCondLst>
                                        </p:cTn>
                                        <p:tgtEl>
                                          <p:spTgt spid="8"/>
                                        </p:tgtEl>
                                        <p:attrNameLst>
                                          <p:attrName>style.visibility</p:attrName>
                                        </p:attrNameLst>
                                      </p:cBhvr>
                                      <p:to>
                                        <p:strVal val="visible"/>
                                      </p:to>
                                    </p:set>
                                    <p:animEffect filter="wipe(down)">
                                      <p:cBhvr>
                                        <p:cTn id="39" dur="750"/>
                                        <p:tgtEl>
                                          <p:spTgt spid="8"/>
                                        </p:tgtEl>
                                      </p:cBhvr>
                                    </p:animEffect>
                                  </p:childTnLst>
                                </p:cTn>
                              </p:par>
                              <p:par>
                                <p:cTn id="40" presetID="10" presetClass="entr" presetSubtype="0" fill="hold" grpId="0" nodeType="withEffect">
                                  <p:stCondLst>
                                    <p:cond delay="3000"/>
                                  </p:stCondLst>
                                  <p:childTnLst>
                                    <p:set>
                                      <p:cBhvr>
                                        <p:cTn id="41" dur="1" fill="hold">
                                          <p:stCondLst>
                                            <p:cond delay="0"/>
                                          </p:stCondLst>
                                        </p:cTn>
                                        <p:tgtEl>
                                          <p:spTgt spid="29742"/>
                                        </p:tgtEl>
                                        <p:attrNameLst>
                                          <p:attrName>style.visibility</p:attrName>
                                        </p:attrNameLst>
                                      </p:cBhvr>
                                      <p:to>
                                        <p:strVal val="visible"/>
                                      </p:to>
                                    </p:set>
                                    <p:animEffect filter="fade">
                                      <p:cBhvr>
                                        <p:cTn id="42" dur="750"/>
                                        <p:tgtEl>
                                          <p:spTgt spid="29742"/>
                                        </p:tgtEl>
                                      </p:cBhvr>
                                    </p:animEffect>
                                  </p:childTnLst>
                                </p:cTn>
                              </p:par>
                              <p:par>
                                <p:cTn id="43" presetID="22" presetClass="entr" presetSubtype="4" fill="hold" nodeType="withEffect">
                                  <p:stCondLst>
                                    <p:cond delay="3500"/>
                                  </p:stCondLst>
                                  <p:childTnLst>
                                    <p:set>
                                      <p:cBhvr>
                                        <p:cTn id="44" dur="1" fill="hold">
                                          <p:stCondLst>
                                            <p:cond delay="0"/>
                                          </p:stCondLst>
                                        </p:cTn>
                                        <p:tgtEl>
                                          <p:spTgt spid="10"/>
                                        </p:tgtEl>
                                        <p:attrNameLst>
                                          <p:attrName>style.visibility</p:attrName>
                                        </p:attrNameLst>
                                      </p:cBhvr>
                                      <p:to>
                                        <p:strVal val="visible"/>
                                      </p:to>
                                    </p:set>
                                    <p:animEffect filter="wipe(down)">
                                      <p:cBhvr>
                                        <p:cTn id="45" dur="750"/>
                                        <p:tgtEl>
                                          <p:spTgt spid="10"/>
                                        </p:tgtEl>
                                      </p:cBhvr>
                                    </p:animEffect>
                                  </p:childTnLst>
                                </p:cTn>
                              </p:par>
                              <p:par>
                                <p:cTn id="46" presetID="10" presetClass="entr" presetSubtype="0" fill="hold" grpId="0" nodeType="withEffect">
                                  <p:stCondLst>
                                    <p:cond delay="4000"/>
                                  </p:stCondLst>
                                  <p:childTnLst>
                                    <p:set>
                                      <p:cBhvr>
                                        <p:cTn id="47" dur="1" fill="hold">
                                          <p:stCondLst>
                                            <p:cond delay="0"/>
                                          </p:stCondLst>
                                        </p:cTn>
                                        <p:tgtEl>
                                          <p:spTgt spid="29749"/>
                                        </p:tgtEl>
                                        <p:attrNameLst>
                                          <p:attrName>style.visibility</p:attrName>
                                        </p:attrNameLst>
                                      </p:cBhvr>
                                      <p:to>
                                        <p:strVal val="visible"/>
                                      </p:to>
                                    </p:set>
                                    <p:animEffect filter="fade">
                                      <p:cBhvr>
                                        <p:cTn id="48" dur="750"/>
                                        <p:tgtEl>
                                          <p:spTgt spid="29749"/>
                                        </p:tgtEl>
                                      </p:cBhvr>
                                    </p:animEffect>
                                  </p:childTnLst>
                                </p:cTn>
                              </p:par>
                              <p:par>
                                <p:cTn id="49" presetID="22" presetClass="entr" presetSubtype="4" fill="hold" nodeType="withEffect">
                                  <p:stCondLst>
                                    <p:cond delay="4500"/>
                                  </p:stCondLst>
                                  <p:childTnLst>
                                    <p:set>
                                      <p:cBhvr>
                                        <p:cTn id="50" dur="1" fill="hold">
                                          <p:stCondLst>
                                            <p:cond delay="0"/>
                                          </p:stCondLst>
                                        </p:cTn>
                                        <p:tgtEl>
                                          <p:spTgt spid="14"/>
                                        </p:tgtEl>
                                        <p:attrNameLst>
                                          <p:attrName>style.visibility</p:attrName>
                                        </p:attrNameLst>
                                      </p:cBhvr>
                                      <p:to>
                                        <p:strVal val="visible"/>
                                      </p:to>
                                    </p:set>
                                    <p:animEffect filter="wipe(down)">
                                      <p:cBhvr>
                                        <p:cTn id="51" dur="750"/>
                                        <p:tgtEl>
                                          <p:spTgt spid="14"/>
                                        </p:tgtEl>
                                      </p:cBhvr>
                                    </p:animEffect>
                                  </p:childTnLst>
                                </p:cTn>
                              </p:par>
                              <p:par>
                                <p:cTn id="52" presetID="10" presetClass="entr" presetSubtype="0" fill="hold" grpId="0" nodeType="withEffect">
                                  <p:stCondLst>
                                    <p:cond delay="5000"/>
                                  </p:stCondLst>
                                  <p:childTnLst>
                                    <p:set>
                                      <p:cBhvr>
                                        <p:cTn id="53" dur="1" fill="hold">
                                          <p:stCondLst>
                                            <p:cond delay="0"/>
                                          </p:stCondLst>
                                        </p:cTn>
                                        <p:tgtEl>
                                          <p:spTgt spid="29763"/>
                                        </p:tgtEl>
                                        <p:attrNameLst>
                                          <p:attrName>style.visibility</p:attrName>
                                        </p:attrNameLst>
                                      </p:cBhvr>
                                      <p:to>
                                        <p:strVal val="visible"/>
                                      </p:to>
                                    </p:set>
                                    <p:animEffect filter="fade">
                                      <p:cBhvr>
                                        <p:cTn id="54" dur="750"/>
                                        <p:tgtEl>
                                          <p:spTgt spid="29763"/>
                                        </p:tgtEl>
                                      </p:cBhvr>
                                    </p:animEffect>
                                  </p:childTnLst>
                                </p:cTn>
                              </p:par>
                              <p:par>
                                <p:cTn id="55" presetID="22" presetClass="entr" presetSubtype="4" fill="hold" nodeType="withEffect">
                                  <p:stCondLst>
                                    <p:cond delay="5500"/>
                                  </p:stCondLst>
                                  <p:childTnLst>
                                    <p:set>
                                      <p:cBhvr>
                                        <p:cTn id="56" dur="1" fill="hold">
                                          <p:stCondLst>
                                            <p:cond delay="0"/>
                                          </p:stCondLst>
                                        </p:cTn>
                                        <p:tgtEl>
                                          <p:spTgt spid="12"/>
                                        </p:tgtEl>
                                        <p:attrNameLst>
                                          <p:attrName>style.visibility</p:attrName>
                                        </p:attrNameLst>
                                      </p:cBhvr>
                                      <p:to>
                                        <p:strVal val="visible"/>
                                      </p:to>
                                    </p:set>
                                    <p:animEffect filter="wipe(down)">
                                      <p:cBhvr>
                                        <p:cTn id="57" dur="750"/>
                                        <p:tgtEl>
                                          <p:spTgt spid="12"/>
                                        </p:tgtEl>
                                      </p:cBhvr>
                                    </p:animEffect>
                                  </p:childTnLst>
                                </p:cTn>
                              </p:par>
                              <p:par>
                                <p:cTn id="58" presetID="10" presetClass="entr" presetSubtype="0" fill="hold" grpId="0" nodeType="withEffect">
                                  <p:stCondLst>
                                    <p:cond delay="6000"/>
                                  </p:stCondLst>
                                  <p:childTnLst>
                                    <p:set>
                                      <p:cBhvr>
                                        <p:cTn id="59" dur="1" fill="hold">
                                          <p:stCondLst>
                                            <p:cond delay="0"/>
                                          </p:stCondLst>
                                        </p:cTn>
                                        <p:tgtEl>
                                          <p:spTgt spid="29756"/>
                                        </p:tgtEl>
                                        <p:attrNameLst>
                                          <p:attrName>style.visibility</p:attrName>
                                        </p:attrNameLst>
                                      </p:cBhvr>
                                      <p:to>
                                        <p:strVal val="visible"/>
                                      </p:to>
                                    </p:set>
                                    <p:animEffect filter="fade">
                                      <p:cBhvr>
                                        <p:cTn id="60" dur="750"/>
                                        <p:tgtEl>
                                          <p:spTgt spid="29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8" grpId="0" bldLvl="0"/>
      <p:bldP spid="29719" grpId="0" bldLvl="0" animBg="1"/>
      <p:bldP spid="29720" grpId="0" animBg="1"/>
      <p:bldP spid="29721" grpId="0" bldLvl="0" animBg="1"/>
      <p:bldP spid="29728" grpId="0" bldLvl="0"/>
      <p:bldP spid="29735" grpId="0" bldLvl="0"/>
      <p:bldP spid="29742" grpId="0" bldLvl="0"/>
      <p:bldP spid="29749" grpId="0" bldLvl="0"/>
      <p:bldP spid="29756" grpId="0" bldLvl="0"/>
      <p:bldP spid="29763"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F7AF10E-3C27-46A3-B042-7F4F25F277A0}" type="slidenum">
              <a:rPr altLang="en-US" sz="1400">
                <a:solidFill>
                  <a:srgbClr val="898989"/>
                </a:solidFill>
              </a:rPr>
              <a:pPr/>
              <a:t>25</a:t>
            </a:fld>
            <a:endParaRPr lang="zh-CN" altLang="en-US" sz="1400">
              <a:solidFill>
                <a:srgbClr val="898989"/>
              </a:solidFill>
            </a:endParaRPr>
          </a:p>
        </p:txBody>
      </p:sp>
      <p:sp>
        <p:nvSpPr>
          <p:cNvPr id="43011"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12"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43013"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3014"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3015"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3016"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17"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3018"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19"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43020"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3021"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3022"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3023"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24"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3025" name="组合 5"/>
          <p:cNvGrpSpPr>
            <a:grpSpLocks/>
          </p:cNvGrpSpPr>
          <p:nvPr/>
        </p:nvGrpSpPr>
        <p:grpSpPr bwMode="auto">
          <a:xfrm>
            <a:off x="10944225" y="368300"/>
            <a:ext cx="360363" cy="361950"/>
            <a:chOff x="0" y="0"/>
            <a:chExt cx="360000" cy="360000"/>
          </a:xfrm>
        </p:grpSpPr>
        <p:sp>
          <p:nvSpPr>
            <p:cNvPr id="43047"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48"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3026" name="组合 4"/>
          <p:cNvGrpSpPr>
            <a:grpSpLocks/>
          </p:cNvGrpSpPr>
          <p:nvPr/>
        </p:nvGrpSpPr>
        <p:grpSpPr bwMode="auto">
          <a:xfrm>
            <a:off x="11449050" y="368300"/>
            <a:ext cx="360363" cy="361950"/>
            <a:chOff x="0" y="0"/>
            <a:chExt cx="360000" cy="360000"/>
          </a:xfrm>
        </p:grpSpPr>
        <p:sp>
          <p:nvSpPr>
            <p:cNvPr id="43045"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46"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3027"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3028"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0744"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0745"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0746"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Group 3"/>
          <p:cNvGrpSpPr>
            <a:grpSpLocks/>
          </p:cNvGrpSpPr>
          <p:nvPr/>
        </p:nvGrpSpPr>
        <p:grpSpPr bwMode="auto">
          <a:xfrm>
            <a:off x="817563" y="1774825"/>
            <a:ext cx="5842000" cy="3856038"/>
            <a:chOff x="0" y="0"/>
            <a:chExt cx="5166566" cy="3409678"/>
          </a:xfrm>
        </p:grpSpPr>
        <p:sp>
          <p:nvSpPr>
            <p:cNvPr id="43041" name="椭圆 2"/>
            <p:cNvSpPr>
              <a:spLocks noChangeArrowheads="1"/>
            </p:cNvSpPr>
            <p:nvPr/>
          </p:nvSpPr>
          <p:spPr bwMode="auto">
            <a:xfrm rot="1748642">
              <a:off x="0" y="0"/>
              <a:ext cx="2211234" cy="2230539"/>
            </a:xfrm>
            <a:custGeom>
              <a:avLst/>
              <a:gdLst>
                <a:gd name="T0" fmla="*/ 1631155 w 2997604"/>
                <a:gd name="T1" fmla="*/ 974096 h 3024336"/>
                <a:gd name="T2" fmla="*/ 822851 w 2997604"/>
                <a:gd name="T3" fmla="*/ 1645090 h 3024336"/>
                <a:gd name="T4" fmla="*/ 0 w 2997604"/>
                <a:gd name="T5" fmla="*/ 822545 h 3024336"/>
                <a:gd name="T6" fmla="*/ 822851 w 2997604"/>
                <a:gd name="T7" fmla="*/ 0 h 3024336"/>
                <a:gd name="T8" fmla="*/ 959992 w 2997604"/>
                <a:gd name="T9" fmla="*/ 12334 h 30243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a:solidFill>
                <a:srgbClr val="17365D"/>
              </a:solidFill>
              <a:prstDash val="sysDash"/>
              <a:bevel/>
              <a:headEnd/>
              <a:tailEnd type="triangle" w="lg" len="lg"/>
            </a:ln>
          </p:spPr>
          <p:txBody>
            <a:bodyPr/>
            <a:lstStyle/>
            <a:p>
              <a:endParaRPr lang="zh-CN" altLang="en-US"/>
            </a:p>
          </p:txBody>
        </p:sp>
        <p:sp>
          <p:nvSpPr>
            <p:cNvPr id="43042" name="椭圆 4"/>
            <p:cNvSpPr>
              <a:spLocks noChangeArrowheads="1"/>
            </p:cNvSpPr>
            <p:nvPr/>
          </p:nvSpPr>
          <p:spPr bwMode="auto">
            <a:xfrm rot="1748642">
              <a:off x="2072242" y="1513229"/>
              <a:ext cx="1573837" cy="746788"/>
            </a:xfrm>
            <a:custGeom>
              <a:avLst/>
              <a:gdLst>
                <a:gd name="T0" fmla="*/ 0 w 2134918"/>
                <a:gd name="T1" fmla="*/ 551055 h 1012045"/>
                <a:gd name="T2" fmla="*/ 580108 w 2134918"/>
                <a:gd name="T3" fmla="*/ 0 h 1012045"/>
                <a:gd name="T4" fmla="*/ 1160215 w 2134918"/>
                <a:gd name="T5" fmla="*/ 551055 h 1012045"/>
                <a:gd name="T6" fmla="*/ 0 60000 65536"/>
                <a:gd name="T7" fmla="*/ 0 60000 65536"/>
                <a:gd name="T8" fmla="*/ 0 60000 65536"/>
              </a:gdLst>
              <a:ahLst/>
              <a:cxnLst>
                <a:cxn ang="T6">
                  <a:pos x="T0" y="T1"/>
                </a:cxn>
                <a:cxn ang="T7">
                  <a:pos x="T2" y="T3"/>
                </a:cxn>
                <a:cxn ang="T8">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a:solidFill>
                <a:srgbClr val="17365D"/>
              </a:solidFill>
              <a:prstDash val="sysDash"/>
              <a:bevel/>
              <a:headEnd/>
              <a:tailEnd/>
            </a:ln>
          </p:spPr>
          <p:txBody>
            <a:bodyPr/>
            <a:lstStyle/>
            <a:p>
              <a:endParaRPr lang="zh-CN" altLang="en-US"/>
            </a:p>
          </p:txBody>
        </p:sp>
        <p:sp>
          <p:nvSpPr>
            <p:cNvPr id="43043" name="椭圆 4"/>
            <p:cNvSpPr>
              <a:spLocks noChangeArrowheads="1"/>
            </p:cNvSpPr>
            <p:nvPr/>
          </p:nvSpPr>
          <p:spPr bwMode="auto">
            <a:xfrm rot="1748643" flipV="1">
              <a:off x="3158906" y="2877661"/>
              <a:ext cx="1121762" cy="532017"/>
            </a:xfrm>
            <a:custGeom>
              <a:avLst/>
              <a:gdLst>
                <a:gd name="T0" fmla="*/ 0 w 2134918"/>
                <a:gd name="T1" fmla="*/ 279673 h 1012045"/>
                <a:gd name="T2" fmla="*/ 294707 w 2134918"/>
                <a:gd name="T3" fmla="*/ 0 h 1012045"/>
                <a:gd name="T4" fmla="*/ 589414 w 2134918"/>
                <a:gd name="T5" fmla="*/ 279673 h 1012045"/>
                <a:gd name="T6" fmla="*/ 0 60000 65536"/>
                <a:gd name="T7" fmla="*/ 0 60000 65536"/>
                <a:gd name="T8" fmla="*/ 0 60000 65536"/>
              </a:gdLst>
              <a:ahLst/>
              <a:cxnLst>
                <a:cxn ang="T6">
                  <a:pos x="T0" y="T1"/>
                </a:cxn>
                <a:cxn ang="T7">
                  <a:pos x="T2" y="T3"/>
                </a:cxn>
                <a:cxn ang="T8">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a:solidFill>
                <a:srgbClr val="17365D"/>
              </a:solidFill>
              <a:prstDash val="sysDash"/>
              <a:bevel/>
              <a:headEnd/>
              <a:tailEnd/>
            </a:ln>
          </p:spPr>
          <p:txBody>
            <a:bodyPr/>
            <a:lstStyle/>
            <a:p>
              <a:endParaRPr lang="zh-CN" altLang="en-US"/>
            </a:p>
          </p:txBody>
        </p:sp>
        <p:sp>
          <p:nvSpPr>
            <p:cNvPr id="43044" name="椭圆 4"/>
            <p:cNvSpPr>
              <a:spLocks noChangeArrowheads="1"/>
            </p:cNvSpPr>
            <p:nvPr/>
          </p:nvSpPr>
          <p:spPr bwMode="auto">
            <a:xfrm rot="1748642">
              <a:off x="4392985" y="3020842"/>
              <a:ext cx="773581" cy="366376"/>
            </a:xfrm>
            <a:custGeom>
              <a:avLst/>
              <a:gdLst>
                <a:gd name="T0" fmla="*/ 0 w 2134918"/>
                <a:gd name="T1" fmla="*/ 132634 h 1012045"/>
                <a:gd name="T2" fmla="*/ 140153 w 2134918"/>
                <a:gd name="T3" fmla="*/ 0 h 1012045"/>
                <a:gd name="T4" fmla="*/ 280305 w 2134918"/>
                <a:gd name="T5" fmla="*/ 132634 h 1012045"/>
                <a:gd name="T6" fmla="*/ 0 60000 65536"/>
                <a:gd name="T7" fmla="*/ 0 60000 65536"/>
                <a:gd name="T8" fmla="*/ 0 60000 65536"/>
              </a:gdLst>
              <a:ahLst/>
              <a:cxnLst>
                <a:cxn ang="T6">
                  <a:pos x="T0" y="T1"/>
                </a:cxn>
                <a:cxn ang="T7">
                  <a:pos x="T2" y="T3"/>
                </a:cxn>
                <a:cxn ang="T8">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a:solidFill>
                <a:srgbClr val="17365D"/>
              </a:solidFill>
              <a:prstDash val="sysDash"/>
              <a:bevel/>
              <a:headEnd/>
              <a:tailEnd/>
            </a:ln>
          </p:spPr>
          <p:txBody>
            <a:bodyPr/>
            <a:lstStyle/>
            <a:p>
              <a:endParaRPr lang="zh-CN" altLang="en-US"/>
            </a:p>
          </p:txBody>
        </p:sp>
      </p:grpSp>
      <p:sp>
        <p:nvSpPr>
          <p:cNvPr id="30752" name="KSO_GN4"/>
          <p:cNvSpPr>
            <a:spLocks noChangeArrowheads="1"/>
          </p:cNvSpPr>
          <p:nvPr/>
        </p:nvSpPr>
        <p:spPr bwMode="auto">
          <a:xfrm>
            <a:off x="966788" y="1930400"/>
            <a:ext cx="2220912" cy="2220913"/>
          </a:xfrm>
          <a:prstGeom prst="ellipse">
            <a:avLst/>
          </a:prstGeom>
          <a:solidFill>
            <a:srgbClr val="FABE00"/>
          </a:solidFill>
          <a:ln w="9525">
            <a:noFill/>
            <a:round/>
            <a:headEnd/>
            <a:tailEnd/>
          </a:ln>
        </p:spPr>
        <p:txBody>
          <a:bodyPr lIns="0" tIns="0" rIns="0" bIns="0" anchor="ctr"/>
          <a:lstStyle/>
          <a:p>
            <a:pPr algn="ctr" eaLnBrk="1" hangingPunct="1">
              <a:lnSpc>
                <a:spcPct val="130000"/>
              </a:lnSpc>
              <a:buFont typeface="Arial" pitchFamily="34" charset="0"/>
              <a:buNone/>
            </a:pPr>
            <a:r>
              <a:rPr lang="en-US" altLang="zh-CN" sz="7200">
                <a:solidFill>
                  <a:schemeClr val="bg1"/>
                </a:solidFill>
                <a:latin typeface="Impact" pitchFamily="34" charset="0"/>
                <a:ea typeface="微软雅黑" pitchFamily="34" charset="-122"/>
                <a:sym typeface="Impact" pitchFamily="34" charset="0"/>
              </a:rPr>
              <a:t>04</a:t>
            </a:r>
            <a:endParaRPr lang="zh-CN" altLang="en-US">
              <a:ea typeface="宋体" pitchFamily="2" charset="-122"/>
            </a:endParaRPr>
          </a:p>
        </p:txBody>
      </p:sp>
      <p:sp>
        <p:nvSpPr>
          <p:cNvPr id="30753" name="KSO_GN3"/>
          <p:cNvSpPr>
            <a:spLocks noChangeArrowheads="1"/>
          </p:cNvSpPr>
          <p:nvPr/>
        </p:nvSpPr>
        <p:spPr bwMode="auto">
          <a:xfrm>
            <a:off x="3011488" y="3556000"/>
            <a:ext cx="1571625" cy="1571625"/>
          </a:xfrm>
          <a:prstGeom prst="ellipse">
            <a:avLst/>
          </a:prstGeom>
          <a:solidFill>
            <a:srgbClr val="8FC31F"/>
          </a:solidFill>
          <a:ln w="9525">
            <a:noFill/>
            <a:round/>
            <a:headEnd/>
            <a:tailEnd/>
          </a:ln>
        </p:spPr>
        <p:txBody>
          <a:bodyPr lIns="0" tIns="0" rIns="0" bIns="0" anchor="ctr"/>
          <a:lstStyle/>
          <a:p>
            <a:pPr algn="ctr" eaLnBrk="1" hangingPunct="1">
              <a:lnSpc>
                <a:spcPct val="130000"/>
              </a:lnSpc>
              <a:buFont typeface="Arial" pitchFamily="34" charset="0"/>
              <a:buNone/>
            </a:pPr>
            <a:r>
              <a:rPr lang="en-US" altLang="zh-CN" sz="5400">
                <a:solidFill>
                  <a:schemeClr val="bg1"/>
                </a:solidFill>
                <a:latin typeface="Impact" pitchFamily="34" charset="0"/>
                <a:ea typeface="微软雅黑" pitchFamily="34" charset="-122"/>
                <a:sym typeface="Impact" pitchFamily="34" charset="0"/>
              </a:rPr>
              <a:t>03</a:t>
            </a:r>
            <a:endParaRPr lang="zh-CN" altLang="en-US">
              <a:ea typeface="宋体" pitchFamily="2" charset="-122"/>
            </a:endParaRPr>
          </a:p>
        </p:txBody>
      </p:sp>
      <p:sp>
        <p:nvSpPr>
          <p:cNvPr id="30754" name="KSO_GN2"/>
          <p:cNvSpPr>
            <a:spLocks noChangeArrowheads="1"/>
          </p:cNvSpPr>
          <p:nvPr/>
        </p:nvSpPr>
        <p:spPr bwMode="auto">
          <a:xfrm rot="10800000" flipV="1">
            <a:off x="4641850" y="4425950"/>
            <a:ext cx="1120775" cy="1120775"/>
          </a:xfrm>
          <a:prstGeom prst="ellipse">
            <a:avLst/>
          </a:prstGeom>
          <a:solidFill>
            <a:srgbClr val="E40073"/>
          </a:solidFill>
          <a:ln w="9525">
            <a:noFill/>
            <a:round/>
            <a:headEnd/>
            <a:tailEnd/>
          </a:ln>
        </p:spPr>
        <p:txBody>
          <a:bodyPr lIns="0" tIns="0" rIns="0" bIns="0" anchor="ctr"/>
          <a:lstStyle/>
          <a:p>
            <a:pPr algn="ctr" eaLnBrk="1" hangingPunct="1">
              <a:lnSpc>
                <a:spcPct val="130000"/>
              </a:lnSpc>
              <a:buFont typeface="Arial" pitchFamily="34" charset="0"/>
              <a:buNone/>
            </a:pPr>
            <a:r>
              <a:rPr lang="en-US" altLang="zh-CN" sz="3600">
                <a:solidFill>
                  <a:schemeClr val="bg1"/>
                </a:solidFill>
                <a:latin typeface="Impact" pitchFamily="34" charset="0"/>
                <a:ea typeface="微软雅黑" pitchFamily="34" charset="-122"/>
                <a:sym typeface="Impact" pitchFamily="34" charset="0"/>
              </a:rPr>
              <a:t>02</a:t>
            </a:r>
            <a:endParaRPr lang="en-US" altLang="zh-CN" sz="2000">
              <a:solidFill>
                <a:schemeClr val="bg1"/>
              </a:solidFill>
              <a:latin typeface="Impact" pitchFamily="34" charset="0"/>
              <a:ea typeface="微软雅黑" pitchFamily="34" charset="-122"/>
              <a:sym typeface="Impact" pitchFamily="34" charset="0"/>
            </a:endParaRPr>
          </a:p>
        </p:txBody>
      </p:sp>
      <p:sp>
        <p:nvSpPr>
          <p:cNvPr id="30755" name="KSO_GN1"/>
          <p:cNvSpPr>
            <a:spLocks noChangeArrowheads="1"/>
          </p:cNvSpPr>
          <p:nvPr/>
        </p:nvSpPr>
        <p:spPr bwMode="auto">
          <a:xfrm>
            <a:off x="5710238" y="5248275"/>
            <a:ext cx="773112" cy="773113"/>
          </a:xfrm>
          <a:prstGeom prst="ellipse">
            <a:avLst/>
          </a:prstGeom>
          <a:solidFill>
            <a:srgbClr val="004FA3"/>
          </a:solidFill>
          <a:ln w="9525">
            <a:noFill/>
            <a:round/>
            <a:headEnd/>
            <a:tailEnd/>
          </a:ln>
        </p:spPr>
        <p:txBody>
          <a:bodyPr lIns="0" tIns="0" rIns="0" bIns="0" anchor="ctr"/>
          <a:lstStyle/>
          <a:p>
            <a:pPr algn="ctr" eaLnBrk="1" hangingPunct="1">
              <a:lnSpc>
                <a:spcPct val="130000"/>
              </a:lnSpc>
              <a:buFont typeface="Arial" pitchFamily="34" charset="0"/>
              <a:buNone/>
            </a:pPr>
            <a:r>
              <a:rPr lang="en-US" altLang="zh-CN" sz="3600">
                <a:solidFill>
                  <a:schemeClr val="bg1"/>
                </a:solidFill>
                <a:latin typeface="Impact" pitchFamily="34" charset="0"/>
                <a:ea typeface="微软雅黑" pitchFamily="34" charset="-122"/>
                <a:sym typeface="Impact" pitchFamily="34" charset="0"/>
              </a:rPr>
              <a:t>01</a:t>
            </a:r>
            <a:endParaRPr lang="zh-CN" altLang="en-US">
              <a:ea typeface="宋体" pitchFamily="2" charset="-122"/>
            </a:endParaRPr>
          </a:p>
        </p:txBody>
      </p:sp>
      <p:sp>
        <p:nvSpPr>
          <p:cNvPr id="30756" name="文本框 11"/>
          <p:cNvSpPr>
            <a:spLocks noChangeArrowheads="1"/>
          </p:cNvSpPr>
          <p:nvPr/>
        </p:nvSpPr>
        <p:spPr bwMode="auto">
          <a:xfrm>
            <a:off x="3197225" y="1403350"/>
            <a:ext cx="5603875" cy="1052513"/>
          </a:xfrm>
          <a:prstGeom prst="rect">
            <a:avLst/>
          </a:prstGeom>
          <a:noFill/>
          <a:ln w="9525">
            <a:noFill/>
            <a:miter lim="800000"/>
            <a:headEnd/>
            <a:tailEnd/>
          </a:ln>
        </p:spPr>
        <p:txBody>
          <a:bodyPr>
            <a:spAutoFit/>
          </a:bodyPr>
          <a:lstStyle/>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en-US" sz="1600">
              <a:solidFill>
                <a:srgbClr val="262626"/>
              </a:solidFill>
              <a:latin typeface="Calibri" pitchFamily="34" charset="0"/>
              <a:ea typeface="微软雅黑" pitchFamily="34" charset="-122"/>
            </a:endParaRPr>
          </a:p>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en-US" sz="1600">
              <a:solidFill>
                <a:srgbClr val="262626"/>
              </a:solidFill>
              <a:latin typeface="Calibri" pitchFamily="34" charset="0"/>
              <a:ea typeface="微软雅黑" pitchFamily="34" charset="-122"/>
            </a:endParaRPr>
          </a:p>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p>
        </p:txBody>
      </p:sp>
      <p:sp>
        <p:nvSpPr>
          <p:cNvPr id="30757" name="文本框 12"/>
          <p:cNvSpPr>
            <a:spLocks noChangeArrowheads="1"/>
          </p:cNvSpPr>
          <p:nvPr/>
        </p:nvSpPr>
        <p:spPr bwMode="auto">
          <a:xfrm>
            <a:off x="4443413" y="2913063"/>
            <a:ext cx="5249862" cy="733425"/>
          </a:xfrm>
          <a:prstGeom prst="rect">
            <a:avLst/>
          </a:prstGeom>
          <a:noFill/>
          <a:ln w="9525">
            <a:noFill/>
            <a:miter lim="800000"/>
            <a:headEnd/>
            <a:tailEnd/>
          </a:ln>
        </p:spPr>
        <p:txBody>
          <a:bodyPr>
            <a:spAutoFit/>
          </a:bodyPr>
          <a:lstStyle/>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en-US" sz="1600">
              <a:solidFill>
                <a:srgbClr val="262626"/>
              </a:solidFill>
              <a:latin typeface="Calibri" pitchFamily="34" charset="0"/>
              <a:ea typeface="微软雅黑" pitchFamily="34" charset="-122"/>
            </a:endParaRPr>
          </a:p>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zh-CN" altLang="en-US">
              <a:ea typeface="宋体" pitchFamily="2" charset="-122"/>
            </a:endParaRPr>
          </a:p>
        </p:txBody>
      </p:sp>
      <p:sp>
        <p:nvSpPr>
          <p:cNvPr id="30758" name="文本框 13"/>
          <p:cNvSpPr>
            <a:spLocks noChangeArrowheads="1"/>
          </p:cNvSpPr>
          <p:nvPr/>
        </p:nvSpPr>
        <p:spPr bwMode="auto">
          <a:xfrm>
            <a:off x="5738813" y="4137025"/>
            <a:ext cx="5091112" cy="733425"/>
          </a:xfrm>
          <a:prstGeom prst="rect">
            <a:avLst/>
          </a:prstGeom>
          <a:noFill/>
          <a:ln w="9525">
            <a:noFill/>
            <a:miter lim="800000"/>
            <a:headEnd/>
            <a:tailEnd/>
          </a:ln>
        </p:spPr>
        <p:txBody>
          <a:bodyPr>
            <a:spAutoFit/>
          </a:bodyPr>
          <a:lstStyle/>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en-US" sz="1600">
              <a:solidFill>
                <a:srgbClr val="262626"/>
              </a:solidFill>
              <a:latin typeface="Calibri" pitchFamily="34" charset="0"/>
              <a:ea typeface="微软雅黑" pitchFamily="34" charset="-122"/>
            </a:endParaRPr>
          </a:p>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zh-CN" altLang="en-US">
              <a:ea typeface="宋体" pitchFamily="2" charset="-122"/>
            </a:endParaRPr>
          </a:p>
        </p:txBody>
      </p:sp>
      <p:sp>
        <p:nvSpPr>
          <p:cNvPr id="30759" name="文本框 14"/>
          <p:cNvSpPr>
            <a:spLocks noChangeArrowheads="1"/>
          </p:cNvSpPr>
          <p:nvPr/>
        </p:nvSpPr>
        <p:spPr bwMode="auto">
          <a:xfrm>
            <a:off x="6654800" y="5218113"/>
            <a:ext cx="5132388" cy="731837"/>
          </a:xfrm>
          <a:prstGeom prst="rect">
            <a:avLst/>
          </a:prstGeom>
          <a:noFill/>
          <a:ln w="9525">
            <a:noFill/>
            <a:miter lim="800000"/>
            <a:headEnd/>
            <a:tailEnd/>
          </a:ln>
        </p:spPr>
        <p:txBody>
          <a:bodyPr>
            <a:spAutoFit/>
          </a:bodyPr>
          <a:lstStyle/>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en-US" sz="1600">
              <a:solidFill>
                <a:srgbClr val="262626"/>
              </a:solidFill>
              <a:latin typeface="Calibri" pitchFamily="34" charset="0"/>
              <a:ea typeface="微软雅黑" pitchFamily="34" charset="-122"/>
            </a:endParaRPr>
          </a:p>
          <a:p>
            <a:pPr algn="just" eaLnBrk="1" hangingPunct="1">
              <a:lnSpc>
                <a:spcPct val="130000"/>
              </a:lnSpc>
              <a:buFont typeface="Arial" pitchFamily="34" charset="0"/>
              <a:buNone/>
            </a:pPr>
            <a:r>
              <a:rPr lang="zh-CN" altLang="en-US" sz="1600">
                <a:solidFill>
                  <a:srgbClr val="262626"/>
                </a:solidFill>
                <a:latin typeface="Calibri" pitchFamily="34" charset="0"/>
                <a:ea typeface="微软雅黑" pitchFamily="34" charset="-122"/>
              </a:rPr>
              <a:t>点击此处输入文字点击此处输入文字点击此处输入文字</a:t>
            </a:r>
            <a:endParaRPr lang="zh-CN" altLang="en-US">
              <a:ea typeface="宋体" pitchFamily="2" charset="-122"/>
            </a:endParaRPr>
          </a:p>
        </p:txBody>
      </p:sp>
    </p:spTree>
    <p:custDataLst>
      <p:tags r:id="rId1"/>
    </p:custDataLst>
  </p:cSld>
  <p:clrMapOvr>
    <a:masterClrMapping/>
  </p:clrMapOvr>
  <p:transition advTm="4969">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45"/>
                                        </p:tgtEl>
                                        <p:attrNameLst>
                                          <p:attrName>style.visibility</p:attrName>
                                        </p:attrNameLst>
                                      </p:cBhvr>
                                      <p:to>
                                        <p:strVal val="visible"/>
                                      </p:to>
                                    </p:set>
                                    <p:anim calcmode="lin" valueType="num">
                                      <p:cBhvr>
                                        <p:cTn id="7" dur="500" fill="hold"/>
                                        <p:tgtEl>
                                          <p:spTgt spid="30745"/>
                                        </p:tgtEl>
                                        <p:attrNameLst>
                                          <p:attrName>ppt_x</p:attrName>
                                        </p:attrNameLst>
                                      </p:cBhvr>
                                      <p:tavLst>
                                        <p:tav tm="0">
                                          <p:val>
                                            <p:strVal val="0-#ppt_w/2"/>
                                          </p:val>
                                        </p:tav>
                                        <p:tav tm="100000">
                                          <p:val>
                                            <p:strVal val="#ppt_x"/>
                                          </p:val>
                                        </p:tav>
                                      </p:tavLst>
                                    </p:anim>
                                    <p:anim calcmode="lin" valueType="num">
                                      <p:cBhvr>
                                        <p:cTn id="8" dur="500" fill="hold"/>
                                        <p:tgtEl>
                                          <p:spTgt spid="3074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746"/>
                                        </p:tgtEl>
                                        <p:attrNameLst>
                                          <p:attrName>style.visibility</p:attrName>
                                        </p:attrNameLst>
                                      </p:cBhvr>
                                      <p:to>
                                        <p:strVal val="visible"/>
                                      </p:to>
                                    </p:set>
                                    <p:anim calcmode="lin" valueType="num">
                                      <p:cBhvr>
                                        <p:cTn id="11" dur="500" fill="hold"/>
                                        <p:tgtEl>
                                          <p:spTgt spid="30746"/>
                                        </p:tgtEl>
                                        <p:attrNameLst>
                                          <p:attrName>ppt_x</p:attrName>
                                        </p:attrNameLst>
                                      </p:cBhvr>
                                      <p:tavLst>
                                        <p:tav tm="0">
                                          <p:val>
                                            <p:strVal val="0-#ppt_w/2"/>
                                          </p:val>
                                        </p:tav>
                                        <p:tav tm="100000">
                                          <p:val>
                                            <p:strVal val="#ppt_x"/>
                                          </p:val>
                                        </p:tav>
                                      </p:tavLst>
                                    </p:anim>
                                    <p:anim calcmode="lin" valueType="num">
                                      <p:cBhvr>
                                        <p:cTn id="12" dur="500" fill="hold"/>
                                        <p:tgtEl>
                                          <p:spTgt spid="30746"/>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0744"/>
                                        </p:tgtEl>
                                        <p:attrNameLst>
                                          <p:attrName>style.visibility</p:attrName>
                                        </p:attrNameLst>
                                      </p:cBhvr>
                                      <p:to>
                                        <p:strVal val="visible"/>
                                      </p:to>
                                    </p:set>
                                    <p:anim calcmode="lin" valueType="num">
                                      <p:cBhvr>
                                        <p:cTn id="17" dur="500" fill="hold"/>
                                        <p:tgtEl>
                                          <p:spTgt spid="3074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744"/>
                                        </p:tgtEl>
                                        <p:attrNameLst>
                                          <p:attrName>ppt_y</p:attrName>
                                        </p:attrNameLst>
                                      </p:cBhvr>
                                      <p:tavLst>
                                        <p:tav tm="0">
                                          <p:val>
                                            <p:strVal val="#ppt_y"/>
                                          </p:val>
                                        </p:tav>
                                        <p:tav tm="100000">
                                          <p:val>
                                            <p:strVal val="#ppt_y"/>
                                          </p:val>
                                        </p:tav>
                                      </p:tavLst>
                                    </p:anim>
                                    <p:anim calcmode="lin" valueType="num">
                                      <p:cBhvr>
                                        <p:cTn id="19" dur="500" fill="hold"/>
                                        <p:tgtEl>
                                          <p:spTgt spid="3074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744"/>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074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filter="wipe(down)">
                                      <p:cBhvr>
                                        <p:cTn id="26" dur="2750"/>
                                        <p:tgtEl>
                                          <p:spTgt spid="4"/>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30755"/>
                                        </p:tgtEl>
                                        <p:attrNameLst>
                                          <p:attrName>style.visibility</p:attrName>
                                        </p:attrNameLst>
                                      </p:cBhvr>
                                      <p:to>
                                        <p:strVal val="visible"/>
                                      </p:to>
                                    </p:set>
                                    <p:animEffect filter="fade">
                                      <p:cBhvr>
                                        <p:cTn id="29" dur="500"/>
                                        <p:tgtEl>
                                          <p:spTgt spid="30755"/>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30754"/>
                                        </p:tgtEl>
                                        <p:attrNameLst>
                                          <p:attrName>style.visibility</p:attrName>
                                        </p:attrNameLst>
                                      </p:cBhvr>
                                      <p:to>
                                        <p:strVal val="visible"/>
                                      </p:to>
                                    </p:set>
                                    <p:animEffect filter="fade">
                                      <p:cBhvr>
                                        <p:cTn id="32" dur="500"/>
                                        <p:tgtEl>
                                          <p:spTgt spid="30754"/>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30753"/>
                                        </p:tgtEl>
                                        <p:attrNameLst>
                                          <p:attrName>style.visibility</p:attrName>
                                        </p:attrNameLst>
                                      </p:cBhvr>
                                      <p:to>
                                        <p:strVal val="visible"/>
                                      </p:to>
                                    </p:set>
                                    <p:animEffect filter="fade">
                                      <p:cBhvr>
                                        <p:cTn id="35" dur="500"/>
                                        <p:tgtEl>
                                          <p:spTgt spid="30753"/>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0752"/>
                                        </p:tgtEl>
                                        <p:attrNameLst>
                                          <p:attrName>style.visibility</p:attrName>
                                        </p:attrNameLst>
                                      </p:cBhvr>
                                      <p:to>
                                        <p:strVal val="visible"/>
                                      </p:to>
                                    </p:set>
                                    <p:animEffect filter="fade">
                                      <p:cBhvr>
                                        <p:cTn id="38" dur="500"/>
                                        <p:tgtEl>
                                          <p:spTgt spid="30752"/>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0756"/>
                                        </p:tgtEl>
                                        <p:attrNameLst>
                                          <p:attrName>style.visibility</p:attrName>
                                        </p:attrNameLst>
                                      </p:cBhvr>
                                      <p:to>
                                        <p:strVal val="visible"/>
                                      </p:to>
                                    </p:set>
                                    <p:anim calcmode="lin" valueType="num">
                                      <p:cBhvr>
                                        <p:cTn id="43" dur="500" fill="hold"/>
                                        <p:tgtEl>
                                          <p:spTgt spid="30756"/>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0756"/>
                                        </p:tgtEl>
                                        <p:attrNameLst>
                                          <p:attrName>ppt_y</p:attrName>
                                        </p:attrNameLst>
                                      </p:cBhvr>
                                      <p:tavLst>
                                        <p:tav tm="0">
                                          <p:val>
                                            <p:strVal val="#ppt_y"/>
                                          </p:val>
                                        </p:tav>
                                        <p:tav tm="100000">
                                          <p:val>
                                            <p:strVal val="#ppt_y"/>
                                          </p:val>
                                        </p:tav>
                                      </p:tavLst>
                                    </p:anim>
                                    <p:anim calcmode="lin" valueType="num">
                                      <p:cBhvr>
                                        <p:cTn id="45" dur="500" fill="hold"/>
                                        <p:tgtEl>
                                          <p:spTgt spid="30756"/>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0756"/>
                                        </p:tgtEl>
                                        <p:attrNameLst>
                                          <p:attrName>ppt_w</p:attrName>
                                        </p:attrNameLst>
                                      </p:cBhvr>
                                      <p:tavLst>
                                        <p:tav tm="0">
                                          <p:val>
                                            <p:strVal val="#ppt_w/10"/>
                                          </p:val>
                                        </p:tav>
                                        <p:tav tm="50000">
                                          <p:val>
                                            <p:strVal val="#ppt_w+.01"/>
                                          </p:val>
                                        </p:tav>
                                        <p:tav tm="100000">
                                          <p:val>
                                            <p:strVal val="#ppt_w"/>
                                          </p:val>
                                        </p:tav>
                                      </p:tavLst>
                                    </p:anim>
                                    <p:animEffect filter="fade">
                                      <p:cBhvr>
                                        <p:cTn id="47" dur="500" tmFilter="0,0; .5, 1; 1, 1"/>
                                        <p:tgtEl>
                                          <p:spTgt spid="30756"/>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30757"/>
                                        </p:tgtEl>
                                        <p:attrNameLst>
                                          <p:attrName>style.visibility</p:attrName>
                                        </p:attrNameLst>
                                      </p:cBhvr>
                                      <p:to>
                                        <p:strVal val="visible"/>
                                      </p:to>
                                    </p:set>
                                    <p:anim calcmode="lin" valueType="num">
                                      <p:cBhvr>
                                        <p:cTn id="50" dur="500" fill="hold"/>
                                        <p:tgtEl>
                                          <p:spTgt spid="30757"/>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0757"/>
                                        </p:tgtEl>
                                        <p:attrNameLst>
                                          <p:attrName>ppt_y</p:attrName>
                                        </p:attrNameLst>
                                      </p:cBhvr>
                                      <p:tavLst>
                                        <p:tav tm="0">
                                          <p:val>
                                            <p:strVal val="#ppt_y"/>
                                          </p:val>
                                        </p:tav>
                                        <p:tav tm="100000">
                                          <p:val>
                                            <p:strVal val="#ppt_y"/>
                                          </p:val>
                                        </p:tav>
                                      </p:tavLst>
                                    </p:anim>
                                    <p:anim calcmode="lin" valueType="num">
                                      <p:cBhvr>
                                        <p:cTn id="52" dur="500" fill="hold"/>
                                        <p:tgtEl>
                                          <p:spTgt spid="30757"/>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0757"/>
                                        </p:tgtEl>
                                        <p:attrNameLst>
                                          <p:attrName>ppt_w</p:attrName>
                                        </p:attrNameLst>
                                      </p:cBhvr>
                                      <p:tavLst>
                                        <p:tav tm="0">
                                          <p:val>
                                            <p:strVal val="#ppt_w/10"/>
                                          </p:val>
                                        </p:tav>
                                        <p:tav tm="50000">
                                          <p:val>
                                            <p:strVal val="#ppt_w+.01"/>
                                          </p:val>
                                        </p:tav>
                                        <p:tav tm="100000">
                                          <p:val>
                                            <p:strVal val="#ppt_w"/>
                                          </p:val>
                                        </p:tav>
                                      </p:tavLst>
                                    </p:anim>
                                    <p:animEffect filter="fade">
                                      <p:cBhvr>
                                        <p:cTn id="54" dur="500" tmFilter="0,0; .5, 1; 1, 1"/>
                                        <p:tgtEl>
                                          <p:spTgt spid="30757"/>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0758"/>
                                        </p:tgtEl>
                                        <p:attrNameLst>
                                          <p:attrName>style.visibility</p:attrName>
                                        </p:attrNameLst>
                                      </p:cBhvr>
                                      <p:to>
                                        <p:strVal val="visible"/>
                                      </p:to>
                                    </p:set>
                                    <p:anim calcmode="lin" valueType="num">
                                      <p:cBhvr>
                                        <p:cTn id="57" dur="500" fill="hold"/>
                                        <p:tgtEl>
                                          <p:spTgt spid="30758"/>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0758"/>
                                        </p:tgtEl>
                                        <p:attrNameLst>
                                          <p:attrName>ppt_y</p:attrName>
                                        </p:attrNameLst>
                                      </p:cBhvr>
                                      <p:tavLst>
                                        <p:tav tm="0">
                                          <p:val>
                                            <p:strVal val="#ppt_y"/>
                                          </p:val>
                                        </p:tav>
                                        <p:tav tm="100000">
                                          <p:val>
                                            <p:strVal val="#ppt_y"/>
                                          </p:val>
                                        </p:tav>
                                      </p:tavLst>
                                    </p:anim>
                                    <p:anim calcmode="lin" valueType="num">
                                      <p:cBhvr>
                                        <p:cTn id="59" dur="500" fill="hold"/>
                                        <p:tgtEl>
                                          <p:spTgt spid="30758"/>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0758"/>
                                        </p:tgtEl>
                                        <p:attrNameLst>
                                          <p:attrName>ppt_w</p:attrName>
                                        </p:attrNameLst>
                                      </p:cBhvr>
                                      <p:tavLst>
                                        <p:tav tm="0">
                                          <p:val>
                                            <p:strVal val="#ppt_w/10"/>
                                          </p:val>
                                        </p:tav>
                                        <p:tav tm="50000">
                                          <p:val>
                                            <p:strVal val="#ppt_w+.01"/>
                                          </p:val>
                                        </p:tav>
                                        <p:tav tm="100000">
                                          <p:val>
                                            <p:strVal val="#ppt_w"/>
                                          </p:val>
                                        </p:tav>
                                      </p:tavLst>
                                    </p:anim>
                                    <p:animEffect filter="fade">
                                      <p:cBhvr>
                                        <p:cTn id="61" dur="500" tmFilter="0,0; .5, 1; 1, 1"/>
                                        <p:tgtEl>
                                          <p:spTgt spid="30758"/>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30759"/>
                                        </p:tgtEl>
                                        <p:attrNameLst>
                                          <p:attrName>style.visibility</p:attrName>
                                        </p:attrNameLst>
                                      </p:cBhvr>
                                      <p:to>
                                        <p:strVal val="visible"/>
                                      </p:to>
                                    </p:set>
                                    <p:anim calcmode="lin" valueType="num">
                                      <p:cBhvr>
                                        <p:cTn id="64" dur="500" fill="hold"/>
                                        <p:tgtEl>
                                          <p:spTgt spid="30759"/>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30759"/>
                                        </p:tgtEl>
                                        <p:attrNameLst>
                                          <p:attrName>ppt_y</p:attrName>
                                        </p:attrNameLst>
                                      </p:cBhvr>
                                      <p:tavLst>
                                        <p:tav tm="0">
                                          <p:val>
                                            <p:strVal val="#ppt_y"/>
                                          </p:val>
                                        </p:tav>
                                        <p:tav tm="100000">
                                          <p:val>
                                            <p:strVal val="#ppt_y"/>
                                          </p:val>
                                        </p:tav>
                                      </p:tavLst>
                                    </p:anim>
                                    <p:anim calcmode="lin" valueType="num">
                                      <p:cBhvr>
                                        <p:cTn id="66" dur="500" fill="hold"/>
                                        <p:tgtEl>
                                          <p:spTgt spid="30759"/>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30759"/>
                                        </p:tgtEl>
                                        <p:attrNameLst>
                                          <p:attrName>ppt_w</p:attrName>
                                        </p:attrNameLst>
                                      </p:cBhvr>
                                      <p:tavLst>
                                        <p:tav tm="0">
                                          <p:val>
                                            <p:strVal val="#ppt_w/10"/>
                                          </p:val>
                                        </p:tav>
                                        <p:tav tm="50000">
                                          <p:val>
                                            <p:strVal val="#ppt_w+.01"/>
                                          </p:val>
                                        </p:tav>
                                        <p:tav tm="100000">
                                          <p:val>
                                            <p:strVal val="#ppt_w"/>
                                          </p:val>
                                        </p:tav>
                                      </p:tavLst>
                                    </p:anim>
                                    <p:animEffect filter="fade">
                                      <p:cBhvr>
                                        <p:cTn id="68" dur="500" tmFilter="0,0; .5, 1; 1, 1"/>
                                        <p:tgtEl>
                                          <p:spTgt spid="30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4" grpId="0" bldLvl="0"/>
      <p:bldP spid="30745" grpId="0" bldLvl="0" animBg="1"/>
      <p:bldP spid="30746" grpId="0" animBg="1"/>
      <p:bldP spid="30752" grpId="0" bldLvl="0" animBg="1"/>
      <p:bldP spid="30753" grpId="0" bldLvl="0" animBg="1"/>
      <p:bldP spid="30754" grpId="0" bldLvl="0" animBg="1"/>
      <p:bldP spid="30755" grpId="0" bldLvl="0" animBg="1"/>
      <p:bldP spid="30756" grpId="0" bldLvl="0"/>
      <p:bldP spid="30757" grpId="0" bldLvl="0"/>
      <p:bldP spid="30758" grpId="0" bldLvl="0"/>
      <p:bldP spid="30759"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5850BB3-D7F9-40FB-A07F-4B63B7AA45A1}" type="slidenum">
              <a:rPr altLang="en-US" sz="1400">
                <a:solidFill>
                  <a:srgbClr val="898989"/>
                </a:solidFill>
              </a:rPr>
              <a:pPr/>
              <a:t>26</a:t>
            </a:fld>
            <a:endParaRPr lang="zh-CN" altLang="en-US" sz="1400">
              <a:solidFill>
                <a:srgbClr val="898989"/>
              </a:solidFill>
            </a:endParaRPr>
          </a:p>
        </p:txBody>
      </p:sp>
      <p:sp>
        <p:nvSpPr>
          <p:cNvPr id="44035"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36"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4037"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4038"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4039"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40"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4041"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42"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4043"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4044"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4045"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46"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4047" name="组合 5"/>
          <p:cNvGrpSpPr>
            <a:grpSpLocks/>
          </p:cNvGrpSpPr>
          <p:nvPr/>
        </p:nvGrpSpPr>
        <p:grpSpPr bwMode="auto">
          <a:xfrm>
            <a:off x="10944225" y="368300"/>
            <a:ext cx="360363" cy="361950"/>
            <a:chOff x="0" y="0"/>
            <a:chExt cx="360000" cy="360000"/>
          </a:xfrm>
        </p:grpSpPr>
        <p:sp>
          <p:nvSpPr>
            <p:cNvPr id="44091"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92"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4048" name="组合 4"/>
          <p:cNvGrpSpPr>
            <a:grpSpLocks/>
          </p:cNvGrpSpPr>
          <p:nvPr/>
        </p:nvGrpSpPr>
        <p:grpSpPr bwMode="auto">
          <a:xfrm>
            <a:off x="11449050" y="368300"/>
            <a:ext cx="360363" cy="361950"/>
            <a:chOff x="0" y="0"/>
            <a:chExt cx="360000" cy="360000"/>
          </a:xfrm>
        </p:grpSpPr>
        <p:sp>
          <p:nvSpPr>
            <p:cNvPr id="44089"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90"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4049"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50"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66"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1767"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68"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31769" name="椭圆 3"/>
          <p:cNvSpPr>
            <a:spLocks noChangeArrowheads="1"/>
          </p:cNvSpPr>
          <p:nvPr/>
        </p:nvSpPr>
        <p:spPr bwMode="auto">
          <a:xfrm>
            <a:off x="2133600" y="2714625"/>
            <a:ext cx="2578100" cy="2578100"/>
          </a:xfrm>
          <a:prstGeom prst="ellipse">
            <a:avLst/>
          </a:prstGeom>
          <a:solidFill>
            <a:srgbClr val="009999"/>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0" name="椭圆 4"/>
          <p:cNvSpPr>
            <a:spLocks noChangeArrowheads="1"/>
          </p:cNvSpPr>
          <p:nvPr/>
        </p:nvSpPr>
        <p:spPr bwMode="auto">
          <a:xfrm>
            <a:off x="1876425" y="2460625"/>
            <a:ext cx="3092450" cy="3092450"/>
          </a:xfrm>
          <a:prstGeom prst="ellipse">
            <a:avLst/>
          </a:prstGeom>
          <a:noFill/>
          <a:ln w="25400">
            <a:solidFill>
              <a:srgbClr val="009999"/>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1" name="椭圆 5"/>
          <p:cNvSpPr>
            <a:spLocks noChangeArrowheads="1"/>
          </p:cNvSpPr>
          <p:nvPr/>
        </p:nvSpPr>
        <p:spPr bwMode="auto">
          <a:xfrm>
            <a:off x="1660525" y="2241550"/>
            <a:ext cx="3524250" cy="3524250"/>
          </a:xfrm>
          <a:prstGeom prst="ellipse">
            <a:avLst/>
          </a:prstGeom>
          <a:noFill/>
          <a:ln w="25400">
            <a:solidFill>
              <a:srgbClr val="009999"/>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2" name="椭圆 10"/>
          <p:cNvSpPr>
            <a:spLocks noChangeArrowheads="1"/>
          </p:cNvSpPr>
          <p:nvPr/>
        </p:nvSpPr>
        <p:spPr bwMode="auto">
          <a:xfrm>
            <a:off x="10139363" y="1701800"/>
            <a:ext cx="784225" cy="784225"/>
          </a:xfrm>
          <a:prstGeom prst="ellipse">
            <a:avLst/>
          </a:prstGeom>
          <a:solidFill>
            <a:srgbClr val="0896BE"/>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3" name="椭圆 11"/>
          <p:cNvSpPr>
            <a:spLocks noChangeArrowheads="1"/>
          </p:cNvSpPr>
          <p:nvPr/>
        </p:nvSpPr>
        <p:spPr bwMode="auto">
          <a:xfrm>
            <a:off x="10139363" y="2933700"/>
            <a:ext cx="784225" cy="784225"/>
          </a:xfrm>
          <a:prstGeom prst="ellipse">
            <a:avLst/>
          </a:prstGeom>
          <a:solidFill>
            <a:srgbClr val="4AC5A7"/>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4" name="椭圆 12"/>
          <p:cNvSpPr>
            <a:spLocks noChangeArrowheads="1"/>
          </p:cNvSpPr>
          <p:nvPr/>
        </p:nvSpPr>
        <p:spPr bwMode="auto">
          <a:xfrm>
            <a:off x="10139363" y="4086225"/>
            <a:ext cx="784225" cy="784225"/>
          </a:xfrm>
          <a:prstGeom prst="ellipse">
            <a:avLst/>
          </a:prstGeom>
          <a:solidFill>
            <a:srgbClr val="7EAA2E"/>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5" name="椭圆 13"/>
          <p:cNvSpPr>
            <a:spLocks noChangeArrowheads="1"/>
          </p:cNvSpPr>
          <p:nvPr/>
        </p:nvSpPr>
        <p:spPr bwMode="auto">
          <a:xfrm>
            <a:off x="10139363" y="5238750"/>
            <a:ext cx="784225" cy="784225"/>
          </a:xfrm>
          <a:prstGeom prst="ellipse">
            <a:avLst/>
          </a:prstGeom>
          <a:solidFill>
            <a:srgbClr val="5BC5D3"/>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1776" name="Freeform 145"/>
          <p:cNvSpPr>
            <a:spLocks noEditPoints="1" noChangeArrowheads="1"/>
          </p:cNvSpPr>
          <p:nvPr/>
        </p:nvSpPr>
        <p:spPr bwMode="auto">
          <a:xfrm>
            <a:off x="10307638" y="4292600"/>
            <a:ext cx="476250" cy="441325"/>
          </a:xfrm>
          <a:custGeom>
            <a:avLst/>
            <a:gdLst>
              <a:gd name="T0" fmla="*/ 1151340419 w 197"/>
              <a:gd name="T1" fmla="*/ 168660910 h 183"/>
              <a:gd name="T2" fmla="*/ 578592982 w 197"/>
              <a:gd name="T3" fmla="*/ 0 h 183"/>
              <a:gd name="T4" fmla="*/ 0 w 197"/>
              <a:gd name="T5" fmla="*/ 168660910 h 183"/>
              <a:gd name="T6" fmla="*/ 5845546 w 197"/>
              <a:gd name="T7" fmla="*/ 174475307 h 183"/>
              <a:gd name="T8" fmla="*/ 0 w 197"/>
              <a:gd name="T9" fmla="*/ 174475307 h 183"/>
              <a:gd name="T10" fmla="*/ 438326478 w 197"/>
              <a:gd name="T11" fmla="*/ 756064485 h 183"/>
              <a:gd name="T12" fmla="*/ 438326478 w 197"/>
              <a:gd name="T13" fmla="*/ 994515035 h 183"/>
              <a:gd name="T14" fmla="*/ 578592982 w 197"/>
              <a:gd name="T15" fmla="*/ 1064304676 h 183"/>
              <a:gd name="T16" fmla="*/ 713013940 w 197"/>
              <a:gd name="T17" fmla="*/ 994515035 h 183"/>
              <a:gd name="T18" fmla="*/ 713013940 w 197"/>
              <a:gd name="T19" fmla="*/ 756064485 h 183"/>
              <a:gd name="T20" fmla="*/ 1151340419 w 197"/>
              <a:gd name="T21" fmla="*/ 174475307 h 183"/>
              <a:gd name="T22" fmla="*/ 1145494873 w 197"/>
              <a:gd name="T23" fmla="*/ 174475307 h 183"/>
              <a:gd name="T24" fmla="*/ 1151340419 w 197"/>
              <a:gd name="T25" fmla="*/ 168660910 h 183"/>
              <a:gd name="T26" fmla="*/ 578592982 w 197"/>
              <a:gd name="T27" fmla="*/ 308240191 h 183"/>
              <a:gd name="T28" fmla="*/ 75977589 w 197"/>
              <a:gd name="T29" fmla="*/ 180292115 h 183"/>
              <a:gd name="T30" fmla="*/ 578592982 w 197"/>
              <a:gd name="T31" fmla="*/ 34896026 h 183"/>
              <a:gd name="T32" fmla="*/ 1087051504 w 197"/>
              <a:gd name="T33" fmla="*/ 180292115 h 183"/>
              <a:gd name="T34" fmla="*/ 578592982 w 197"/>
              <a:gd name="T35" fmla="*/ 308240191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w="9525">
            <a:noFill/>
            <a:round/>
            <a:headEnd/>
            <a:tailEnd/>
          </a:ln>
        </p:spPr>
        <p:txBody>
          <a:bodyPr/>
          <a:lstStyle/>
          <a:p>
            <a:endParaRPr lang="zh-CN" altLang="en-US"/>
          </a:p>
        </p:txBody>
      </p:sp>
      <p:grpSp>
        <p:nvGrpSpPr>
          <p:cNvPr id="4" name="Group 32"/>
          <p:cNvGrpSpPr>
            <a:grpSpLocks/>
          </p:cNvGrpSpPr>
          <p:nvPr/>
        </p:nvGrpSpPr>
        <p:grpSpPr bwMode="auto">
          <a:xfrm>
            <a:off x="10399713" y="1874838"/>
            <a:ext cx="263525" cy="477837"/>
            <a:chOff x="0" y="0"/>
            <a:chExt cx="409575" cy="742950"/>
          </a:xfrm>
        </p:grpSpPr>
        <p:sp>
          <p:nvSpPr>
            <p:cNvPr id="44087" name="Freeform 189"/>
            <p:cNvSpPr>
              <a:spLocks noChangeArrowheads="1"/>
            </p:cNvSpPr>
            <p:nvPr/>
          </p:nvSpPr>
          <p:spPr bwMode="auto">
            <a:xfrm>
              <a:off x="60325" y="390525"/>
              <a:ext cx="293688" cy="352425"/>
            </a:xfrm>
            <a:custGeom>
              <a:avLst/>
              <a:gdLst>
                <a:gd name="T0" fmla="*/ 1020742766 w 78"/>
                <a:gd name="T1" fmla="*/ 112453569 h 94"/>
                <a:gd name="T2" fmla="*/ 921502578 w 78"/>
                <a:gd name="T3" fmla="*/ 168676604 h 94"/>
                <a:gd name="T4" fmla="*/ 893150391 w 78"/>
                <a:gd name="T5" fmla="*/ 168676604 h 94"/>
                <a:gd name="T6" fmla="*/ 737202063 w 78"/>
                <a:gd name="T7" fmla="*/ 210847629 h 94"/>
                <a:gd name="T8" fmla="*/ 524549359 w 78"/>
                <a:gd name="T9" fmla="*/ 154620845 h 94"/>
                <a:gd name="T10" fmla="*/ 340248844 w 78"/>
                <a:gd name="T11" fmla="*/ 196791870 h 94"/>
                <a:gd name="T12" fmla="*/ 184300516 w 78"/>
                <a:gd name="T13" fmla="*/ 168676604 h 94"/>
                <a:gd name="T14" fmla="*/ 155948328 w 78"/>
                <a:gd name="T15" fmla="*/ 154620845 h 94"/>
                <a:gd name="T16" fmla="*/ 99240187 w 78"/>
                <a:gd name="T17" fmla="*/ 126509327 h 94"/>
                <a:gd name="T18" fmla="*/ 0 w 78"/>
                <a:gd name="T19" fmla="*/ 42171026 h 94"/>
                <a:gd name="T20" fmla="*/ 0 w 78"/>
                <a:gd name="T21" fmla="*/ 1222918499 h 94"/>
                <a:gd name="T22" fmla="*/ 56708141 w 78"/>
                <a:gd name="T23" fmla="*/ 1307256801 h 94"/>
                <a:gd name="T24" fmla="*/ 99240187 w 78"/>
                <a:gd name="T25" fmla="*/ 1321312560 h 94"/>
                <a:gd name="T26" fmla="*/ 155948328 w 78"/>
                <a:gd name="T27" fmla="*/ 1293201042 h 94"/>
                <a:gd name="T28" fmla="*/ 552901547 w 78"/>
                <a:gd name="T29" fmla="*/ 899617301 h 94"/>
                <a:gd name="T30" fmla="*/ 949854766 w 78"/>
                <a:gd name="T31" fmla="*/ 1293201042 h 94"/>
                <a:gd name="T32" fmla="*/ 1049094954 w 78"/>
                <a:gd name="T33" fmla="*/ 1307256801 h 94"/>
                <a:gd name="T34" fmla="*/ 1105803094 w 78"/>
                <a:gd name="T35" fmla="*/ 1222918499 h 94"/>
                <a:gd name="T36" fmla="*/ 1105803094 w 78"/>
                <a:gd name="T37" fmla="*/ 0 h 94"/>
                <a:gd name="T38" fmla="*/ 1020742766 w 78"/>
                <a:gd name="T39" fmla="*/ 112453569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w="9525">
              <a:noFill/>
              <a:round/>
              <a:headEnd/>
              <a:tailEnd/>
            </a:ln>
          </p:spPr>
          <p:txBody>
            <a:bodyPr/>
            <a:lstStyle/>
            <a:p>
              <a:endParaRPr lang="zh-CN" altLang="en-US"/>
            </a:p>
          </p:txBody>
        </p:sp>
        <p:sp>
          <p:nvSpPr>
            <p:cNvPr id="44088" name="Freeform 190"/>
            <p:cNvSpPr>
              <a:spLocks noEditPoints="1" noChangeArrowheads="1"/>
            </p:cNvSpPr>
            <p:nvPr/>
          </p:nvSpPr>
          <p:spPr bwMode="auto">
            <a:xfrm>
              <a:off x="0" y="0"/>
              <a:ext cx="409575" cy="396875"/>
            </a:xfrm>
            <a:custGeom>
              <a:avLst/>
              <a:gdLst>
                <a:gd name="T0" fmla="*/ 1468409042 w 109"/>
                <a:gd name="T1" fmla="*/ 406531044 h 106"/>
                <a:gd name="T2" fmla="*/ 1426049968 w 109"/>
                <a:gd name="T3" fmla="*/ 364477270 h 106"/>
                <a:gd name="T4" fmla="*/ 1383694653 w 109"/>
                <a:gd name="T5" fmla="*/ 336437677 h 106"/>
                <a:gd name="T6" fmla="*/ 1327214636 w 109"/>
                <a:gd name="T7" fmla="*/ 308401828 h 106"/>
                <a:gd name="T8" fmla="*/ 1270738377 w 109"/>
                <a:gd name="T9" fmla="*/ 294383903 h 106"/>
                <a:gd name="T10" fmla="*/ 1058950526 w 109"/>
                <a:gd name="T11" fmla="*/ 28035849 h 106"/>
                <a:gd name="T12" fmla="*/ 1002470509 w 109"/>
                <a:gd name="T13" fmla="*/ 14017925 h 106"/>
                <a:gd name="T14" fmla="*/ 931877064 w 109"/>
                <a:gd name="T15" fmla="*/ 14017925 h 106"/>
                <a:gd name="T16" fmla="*/ 889517991 w 109"/>
                <a:gd name="T17" fmla="*/ 28035849 h 106"/>
                <a:gd name="T18" fmla="*/ 818920788 w 109"/>
                <a:gd name="T19" fmla="*/ 70093367 h 106"/>
                <a:gd name="T20" fmla="*/ 762444529 w 109"/>
                <a:gd name="T21" fmla="*/ 70093367 h 106"/>
                <a:gd name="T22" fmla="*/ 734206400 w 109"/>
                <a:gd name="T23" fmla="*/ 42053774 h 106"/>
                <a:gd name="T24" fmla="*/ 663609197 w 109"/>
                <a:gd name="T25" fmla="*/ 14017925 h 106"/>
                <a:gd name="T26" fmla="*/ 621250124 w 109"/>
                <a:gd name="T27" fmla="*/ 0 h 106"/>
                <a:gd name="T28" fmla="*/ 536535735 w 109"/>
                <a:gd name="T29" fmla="*/ 14017925 h 106"/>
                <a:gd name="T30" fmla="*/ 324744127 w 109"/>
                <a:gd name="T31" fmla="*/ 280365979 h 106"/>
                <a:gd name="T32" fmla="*/ 254146924 w 109"/>
                <a:gd name="T33" fmla="*/ 280365979 h 106"/>
                <a:gd name="T34" fmla="*/ 197670665 w 109"/>
                <a:gd name="T35" fmla="*/ 294383903 h 106"/>
                <a:gd name="T36" fmla="*/ 155311592 w 109"/>
                <a:gd name="T37" fmla="*/ 322419752 h 106"/>
                <a:gd name="T38" fmla="*/ 112956276 w 109"/>
                <a:gd name="T39" fmla="*/ 364477270 h 106"/>
                <a:gd name="T40" fmla="*/ 56476259 w 109"/>
                <a:gd name="T41" fmla="*/ 434566893 h 106"/>
                <a:gd name="T42" fmla="*/ 70597203 w 109"/>
                <a:gd name="T43" fmla="*/ 1051374292 h 106"/>
                <a:gd name="T44" fmla="*/ 98835332 w 109"/>
                <a:gd name="T45" fmla="*/ 1107445991 h 106"/>
                <a:gd name="T46" fmla="*/ 155311592 w 109"/>
                <a:gd name="T47" fmla="*/ 1135481840 h 106"/>
                <a:gd name="T48" fmla="*/ 197670665 w 109"/>
                <a:gd name="T49" fmla="*/ 1163521433 h 106"/>
                <a:gd name="T50" fmla="*/ 240029738 w 109"/>
                <a:gd name="T51" fmla="*/ 1177539357 h 106"/>
                <a:gd name="T52" fmla="*/ 296505997 w 109"/>
                <a:gd name="T53" fmla="*/ 1177539357 h 106"/>
                <a:gd name="T54" fmla="*/ 409458515 w 109"/>
                <a:gd name="T55" fmla="*/ 1415847818 h 106"/>
                <a:gd name="T56" fmla="*/ 508293848 w 109"/>
                <a:gd name="T57" fmla="*/ 1457905336 h 106"/>
                <a:gd name="T58" fmla="*/ 578891050 w 109"/>
                <a:gd name="T59" fmla="*/ 1471923261 h 106"/>
                <a:gd name="T60" fmla="*/ 621250124 w 109"/>
                <a:gd name="T61" fmla="*/ 1457905336 h 106"/>
                <a:gd name="T62" fmla="*/ 691847326 w 109"/>
                <a:gd name="T63" fmla="*/ 1429869487 h 106"/>
                <a:gd name="T64" fmla="*/ 734206400 w 109"/>
                <a:gd name="T65" fmla="*/ 1401829894 h 106"/>
                <a:gd name="T66" fmla="*/ 790682659 w 109"/>
                <a:gd name="T67" fmla="*/ 1415847818 h 106"/>
                <a:gd name="T68" fmla="*/ 847158918 w 109"/>
                <a:gd name="T69" fmla="*/ 1457905336 h 106"/>
                <a:gd name="T70" fmla="*/ 903635177 w 109"/>
                <a:gd name="T71" fmla="*/ 1471923261 h 106"/>
                <a:gd name="T72" fmla="*/ 974232380 w 109"/>
                <a:gd name="T73" fmla="*/ 1471923261 h 106"/>
                <a:gd name="T74" fmla="*/ 1016591453 w 109"/>
                <a:gd name="T75" fmla="*/ 1471923261 h 106"/>
                <a:gd name="T76" fmla="*/ 1214262118 w 109"/>
                <a:gd name="T77" fmla="*/ 1205575206 h 106"/>
                <a:gd name="T78" fmla="*/ 1270738377 w 109"/>
                <a:gd name="T79" fmla="*/ 1205575206 h 106"/>
                <a:gd name="T80" fmla="*/ 1327214636 w 109"/>
                <a:gd name="T81" fmla="*/ 1191557282 h 106"/>
                <a:gd name="T82" fmla="*/ 1369573709 w 109"/>
                <a:gd name="T83" fmla="*/ 1177539357 h 106"/>
                <a:gd name="T84" fmla="*/ 1411932782 w 109"/>
                <a:gd name="T85" fmla="*/ 1149503508 h 106"/>
                <a:gd name="T86" fmla="*/ 1454291856 w 109"/>
                <a:gd name="T87" fmla="*/ 1093428066 h 106"/>
                <a:gd name="T88" fmla="*/ 1411932782 w 109"/>
                <a:gd name="T89" fmla="*/ 756990389 h 106"/>
                <a:gd name="T90" fmla="*/ 988353323 w 109"/>
                <a:gd name="T91" fmla="*/ 869133785 h 106"/>
                <a:gd name="T92" fmla="*/ 960115194 w 109"/>
                <a:gd name="T93" fmla="*/ 897173379 h 106"/>
                <a:gd name="T94" fmla="*/ 931877064 w 109"/>
                <a:gd name="T95" fmla="*/ 925209228 h 106"/>
                <a:gd name="T96" fmla="*/ 875397047 w 109"/>
                <a:gd name="T97" fmla="*/ 967263001 h 106"/>
                <a:gd name="T98" fmla="*/ 847158918 w 109"/>
                <a:gd name="T99" fmla="*/ 981280926 h 106"/>
                <a:gd name="T100" fmla="*/ 776561715 w 109"/>
                <a:gd name="T101" fmla="*/ 995298850 h 106"/>
                <a:gd name="T102" fmla="*/ 762444529 w 109"/>
                <a:gd name="T103" fmla="*/ 995298850 h 106"/>
                <a:gd name="T104" fmla="*/ 720085456 w 109"/>
                <a:gd name="T105" fmla="*/ 981280926 h 106"/>
                <a:gd name="T106" fmla="*/ 677726383 w 109"/>
                <a:gd name="T107" fmla="*/ 967263001 h 106"/>
                <a:gd name="T108" fmla="*/ 564773864 w 109"/>
                <a:gd name="T109" fmla="*/ 616807400 h 106"/>
                <a:gd name="T110" fmla="*/ 578891050 w 109"/>
                <a:gd name="T111" fmla="*/ 574749882 h 106"/>
                <a:gd name="T112" fmla="*/ 635371067 w 109"/>
                <a:gd name="T113" fmla="*/ 532696108 h 106"/>
                <a:gd name="T114" fmla="*/ 677726383 w 109"/>
                <a:gd name="T115" fmla="*/ 518678184 h 106"/>
                <a:gd name="T116" fmla="*/ 734206400 w 109"/>
                <a:gd name="T117" fmla="*/ 490642335 h 106"/>
                <a:gd name="T118" fmla="*/ 776561715 w 109"/>
                <a:gd name="T119" fmla="*/ 490642335 h 106"/>
                <a:gd name="T120" fmla="*/ 804799845 w 109"/>
                <a:gd name="T121" fmla="*/ 490642335 h 106"/>
                <a:gd name="T122" fmla="*/ 847158918 w 109"/>
                <a:gd name="T123" fmla="*/ 504660259 h 106"/>
                <a:gd name="T124" fmla="*/ 1002470509 w 109"/>
                <a:gd name="T125" fmla="*/ 841097936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w="9525">
              <a:noFill/>
              <a:round/>
              <a:headEnd/>
              <a:tailEnd/>
            </a:ln>
          </p:spPr>
          <p:txBody>
            <a:bodyPr/>
            <a:lstStyle/>
            <a:p>
              <a:endParaRPr lang="zh-CN" altLang="en-US"/>
            </a:p>
          </p:txBody>
        </p:sp>
      </p:grpSp>
      <p:sp>
        <p:nvSpPr>
          <p:cNvPr id="31780" name="Freeform 755"/>
          <p:cNvSpPr>
            <a:spLocks noChangeArrowheads="1"/>
          </p:cNvSpPr>
          <p:nvPr/>
        </p:nvSpPr>
        <p:spPr bwMode="auto">
          <a:xfrm>
            <a:off x="10418763" y="5378450"/>
            <a:ext cx="242887" cy="474663"/>
          </a:xfrm>
          <a:custGeom>
            <a:avLst/>
            <a:gdLst>
              <a:gd name="T0" fmla="*/ 584099948 w 101"/>
              <a:gd name="T1" fmla="*/ 290274495 h 197"/>
              <a:gd name="T2" fmla="*/ 289158176 w 101"/>
              <a:gd name="T3" fmla="*/ 0 h 197"/>
              <a:gd name="T4" fmla="*/ 0 w 101"/>
              <a:gd name="T5" fmla="*/ 290274495 h 197"/>
              <a:gd name="T6" fmla="*/ 80965540 w 101"/>
              <a:gd name="T7" fmla="*/ 365745912 h 197"/>
              <a:gd name="T8" fmla="*/ 161928675 w 101"/>
              <a:gd name="T9" fmla="*/ 290274495 h 197"/>
              <a:gd name="T10" fmla="*/ 289158176 w 101"/>
              <a:gd name="T11" fmla="*/ 156747216 h 197"/>
              <a:gd name="T12" fmla="*/ 422171274 w 101"/>
              <a:gd name="T13" fmla="*/ 290274495 h 197"/>
              <a:gd name="T14" fmla="*/ 289158176 w 101"/>
              <a:gd name="T15" fmla="*/ 452828502 h 197"/>
              <a:gd name="T16" fmla="*/ 283374580 w 101"/>
              <a:gd name="T17" fmla="*/ 452828502 h 197"/>
              <a:gd name="T18" fmla="*/ 0 w 101"/>
              <a:gd name="T19" fmla="*/ 702462689 h 197"/>
              <a:gd name="T20" fmla="*/ 0 w 101"/>
              <a:gd name="T21" fmla="*/ 1062404220 h 197"/>
              <a:gd name="T22" fmla="*/ 80965540 w 101"/>
              <a:gd name="T23" fmla="*/ 1143680018 h 197"/>
              <a:gd name="T24" fmla="*/ 503134408 w 101"/>
              <a:gd name="T25" fmla="*/ 1143680018 h 197"/>
              <a:gd name="T26" fmla="*/ 584099948 w 101"/>
              <a:gd name="T27" fmla="*/ 1062404220 h 197"/>
              <a:gd name="T28" fmla="*/ 584099948 w 101"/>
              <a:gd name="T29" fmla="*/ 754711761 h 197"/>
              <a:gd name="T30" fmla="*/ 584099948 w 101"/>
              <a:gd name="T31" fmla="*/ 330912395 h 197"/>
              <a:gd name="T32" fmla="*/ 584099948 w 101"/>
              <a:gd name="T33" fmla="*/ 290274495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w="9525">
            <a:noFill/>
            <a:round/>
            <a:headEnd/>
            <a:tailEnd/>
          </a:ln>
        </p:spPr>
        <p:txBody>
          <a:bodyPr/>
          <a:lstStyle/>
          <a:p>
            <a:endParaRPr lang="zh-CN" altLang="en-US"/>
          </a:p>
        </p:txBody>
      </p:sp>
      <p:grpSp>
        <p:nvGrpSpPr>
          <p:cNvPr id="5" name="Group 36"/>
          <p:cNvGrpSpPr>
            <a:grpSpLocks/>
          </p:cNvGrpSpPr>
          <p:nvPr/>
        </p:nvGrpSpPr>
        <p:grpSpPr bwMode="auto">
          <a:xfrm>
            <a:off x="10302875" y="3151188"/>
            <a:ext cx="476250" cy="444500"/>
            <a:chOff x="0" y="0"/>
            <a:chExt cx="739775" cy="690562"/>
          </a:xfrm>
        </p:grpSpPr>
        <p:sp>
          <p:nvSpPr>
            <p:cNvPr id="44079" name="Freeform 876"/>
            <p:cNvSpPr>
              <a:spLocks noChangeArrowheads="1"/>
            </p:cNvSpPr>
            <p:nvPr/>
          </p:nvSpPr>
          <p:spPr bwMode="auto">
            <a:xfrm>
              <a:off x="608013" y="71437"/>
              <a:ext cx="115888" cy="101600"/>
            </a:xfrm>
            <a:custGeom>
              <a:avLst/>
              <a:gdLst>
                <a:gd name="T0" fmla="*/ 27951438 w 31"/>
                <a:gd name="T1" fmla="*/ 353996978 h 27"/>
                <a:gd name="T2" fmla="*/ 27951438 w 31"/>
                <a:gd name="T3" fmla="*/ 382317037 h 27"/>
                <a:gd name="T4" fmla="*/ 55899138 w 31"/>
                <a:gd name="T5" fmla="*/ 382317037 h 27"/>
                <a:gd name="T6" fmla="*/ 391301439 w 31"/>
                <a:gd name="T7" fmla="*/ 127440267 h 27"/>
                <a:gd name="T8" fmla="*/ 419252877 w 31"/>
                <a:gd name="T9" fmla="*/ 84960178 h 27"/>
                <a:gd name="T10" fmla="*/ 419252877 w 31"/>
                <a:gd name="T11" fmla="*/ 42480089 h 27"/>
                <a:gd name="T12" fmla="*/ 321424714 w 31"/>
                <a:gd name="T13" fmla="*/ 14160030 h 27"/>
                <a:gd name="T14" fmla="*/ 0 w 31"/>
                <a:gd name="T15" fmla="*/ 254876770 h 27"/>
                <a:gd name="T16" fmla="*/ 13973850 w 31"/>
                <a:gd name="T17" fmla="*/ 283196830 h 27"/>
                <a:gd name="T18" fmla="*/ 27951438 w 31"/>
                <a:gd name="T19" fmla="*/ 353996978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w="9525">
              <a:noFill/>
              <a:round/>
              <a:headEnd/>
              <a:tailEnd/>
            </a:ln>
          </p:spPr>
          <p:txBody>
            <a:bodyPr/>
            <a:lstStyle/>
            <a:p>
              <a:endParaRPr lang="zh-CN" altLang="en-US"/>
            </a:p>
          </p:txBody>
        </p:sp>
        <p:sp>
          <p:nvSpPr>
            <p:cNvPr id="44080" name="Freeform 877"/>
            <p:cNvSpPr>
              <a:spLocks noChangeArrowheads="1"/>
            </p:cNvSpPr>
            <p:nvPr/>
          </p:nvSpPr>
          <p:spPr bwMode="auto">
            <a:xfrm>
              <a:off x="612775" y="225425"/>
              <a:ext cx="127000" cy="55563"/>
            </a:xfrm>
            <a:custGeom>
              <a:avLst/>
              <a:gdLst>
                <a:gd name="T0" fmla="*/ 460431029 w 34"/>
                <a:gd name="T1" fmla="*/ 96046202 h 15"/>
                <a:gd name="T2" fmla="*/ 418573324 w 34"/>
                <a:gd name="T3" fmla="*/ 68605488 h 15"/>
                <a:gd name="T4" fmla="*/ 13951324 w 34"/>
                <a:gd name="T5" fmla="*/ 0 h 15"/>
                <a:gd name="T6" fmla="*/ 13951324 w 34"/>
                <a:gd name="T7" fmla="*/ 41164775 h 15"/>
                <a:gd name="T8" fmla="*/ 13951324 w 34"/>
                <a:gd name="T9" fmla="*/ 96046202 h 15"/>
                <a:gd name="T10" fmla="*/ 0 w 34"/>
                <a:gd name="T11" fmla="*/ 137210976 h 15"/>
                <a:gd name="T12" fmla="*/ 390666941 w 34"/>
                <a:gd name="T13" fmla="*/ 205816465 h 15"/>
                <a:gd name="T14" fmla="*/ 404622000 w 34"/>
                <a:gd name="T15" fmla="*/ 205816465 h 15"/>
                <a:gd name="T16" fmla="*/ 474382353 w 34"/>
                <a:gd name="T17" fmla="*/ 150931333 h 15"/>
                <a:gd name="T18" fmla="*/ 460431029 w 34"/>
                <a:gd name="T19" fmla="*/ 96046202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w="9525">
              <a:noFill/>
              <a:round/>
              <a:headEnd/>
              <a:tailEnd/>
            </a:ln>
          </p:spPr>
          <p:txBody>
            <a:bodyPr/>
            <a:lstStyle/>
            <a:p>
              <a:endParaRPr lang="zh-CN" altLang="en-US"/>
            </a:p>
          </p:txBody>
        </p:sp>
        <p:sp>
          <p:nvSpPr>
            <p:cNvPr id="44081" name="Freeform 878"/>
            <p:cNvSpPr>
              <a:spLocks noChangeArrowheads="1"/>
            </p:cNvSpPr>
            <p:nvPr/>
          </p:nvSpPr>
          <p:spPr bwMode="auto">
            <a:xfrm>
              <a:off x="585788" y="304800"/>
              <a:ext cx="93663" cy="127000"/>
            </a:xfrm>
            <a:custGeom>
              <a:avLst/>
              <a:gdLst>
                <a:gd name="T0" fmla="*/ 84218023 w 25"/>
                <a:gd name="T1" fmla="*/ 27906382 h 34"/>
                <a:gd name="T2" fmla="*/ 56145349 w 25"/>
                <a:gd name="T3" fmla="*/ 0 h 34"/>
                <a:gd name="T4" fmla="*/ 42110885 w 25"/>
                <a:gd name="T5" fmla="*/ 41857706 h 34"/>
                <a:gd name="T6" fmla="*/ 14038210 w 25"/>
                <a:gd name="T7" fmla="*/ 97666735 h 34"/>
                <a:gd name="T8" fmla="*/ 0 w 25"/>
                <a:gd name="T9" fmla="*/ 139524441 h 34"/>
                <a:gd name="T10" fmla="*/ 224581395 w 25"/>
                <a:gd name="T11" fmla="*/ 446475971 h 34"/>
                <a:gd name="T12" fmla="*/ 266692280 w 25"/>
                <a:gd name="T13" fmla="*/ 474382353 h 34"/>
                <a:gd name="T14" fmla="*/ 280726744 w 25"/>
                <a:gd name="T15" fmla="*/ 474382353 h 34"/>
                <a:gd name="T16" fmla="*/ 308799418 w 25"/>
                <a:gd name="T17" fmla="*/ 460431029 h 34"/>
                <a:gd name="T18" fmla="*/ 336872092 w 25"/>
                <a:gd name="T19" fmla="*/ 418573324 h 34"/>
                <a:gd name="T20" fmla="*/ 336872092 w 25"/>
                <a:gd name="T21" fmla="*/ 376715618 h 34"/>
                <a:gd name="T22" fmla="*/ 84218023 w 25"/>
                <a:gd name="T23" fmla="*/ 2790638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w="9525">
              <a:noFill/>
              <a:round/>
              <a:headEnd/>
              <a:tailEnd/>
            </a:ln>
          </p:spPr>
          <p:txBody>
            <a:bodyPr/>
            <a:lstStyle/>
            <a:p>
              <a:endParaRPr lang="zh-CN" altLang="en-US"/>
            </a:p>
          </p:txBody>
        </p:sp>
        <p:sp>
          <p:nvSpPr>
            <p:cNvPr id="44082" name="Freeform 879"/>
            <p:cNvSpPr>
              <a:spLocks noChangeArrowheads="1"/>
            </p:cNvSpPr>
            <p:nvPr/>
          </p:nvSpPr>
          <p:spPr bwMode="auto">
            <a:xfrm>
              <a:off x="15875" y="71437"/>
              <a:ext cx="112713" cy="101600"/>
            </a:xfrm>
            <a:custGeom>
              <a:avLst/>
              <a:gdLst>
                <a:gd name="T0" fmla="*/ 28230849 w 30"/>
                <a:gd name="T1" fmla="*/ 127440267 h 27"/>
                <a:gd name="T2" fmla="*/ 381127738 w 30"/>
                <a:gd name="T3" fmla="*/ 382317037 h 27"/>
                <a:gd name="T4" fmla="*/ 395243163 w 30"/>
                <a:gd name="T5" fmla="*/ 382317037 h 27"/>
                <a:gd name="T6" fmla="*/ 395243163 w 30"/>
                <a:gd name="T7" fmla="*/ 339836948 h 27"/>
                <a:gd name="T8" fmla="*/ 409358588 w 30"/>
                <a:gd name="T9" fmla="*/ 283196830 h 27"/>
                <a:gd name="T10" fmla="*/ 423474012 w 30"/>
                <a:gd name="T11" fmla="*/ 240716741 h 27"/>
                <a:gd name="T12" fmla="*/ 112927155 w 30"/>
                <a:gd name="T13" fmla="*/ 14160030 h 27"/>
                <a:gd name="T14" fmla="*/ 14115425 w 30"/>
                <a:gd name="T15" fmla="*/ 42480089 h 27"/>
                <a:gd name="T16" fmla="*/ 0 w 30"/>
                <a:gd name="T17" fmla="*/ 84960178 h 27"/>
                <a:gd name="T18" fmla="*/ 28230849 w 30"/>
                <a:gd name="T19" fmla="*/ 127440267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w="9525">
              <a:noFill/>
              <a:round/>
              <a:headEnd/>
              <a:tailEnd/>
            </a:ln>
          </p:spPr>
          <p:txBody>
            <a:bodyPr/>
            <a:lstStyle/>
            <a:p>
              <a:endParaRPr lang="zh-CN" altLang="en-US"/>
            </a:p>
          </p:txBody>
        </p:sp>
        <p:sp>
          <p:nvSpPr>
            <p:cNvPr id="44083" name="Freeform 880"/>
            <p:cNvSpPr>
              <a:spLocks noChangeArrowheads="1"/>
            </p:cNvSpPr>
            <p:nvPr/>
          </p:nvSpPr>
          <p:spPr bwMode="auto">
            <a:xfrm>
              <a:off x="0" y="225425"/>
              <a:ext cx="120650" cy="55563"/>
            </a:xfrm>
            <a:custGeom>
              <a:avLst/>
              <a:gdLst>
                <a:gd name="T0" fmla="*/ 454888203 w 32"/>
                <a:gd name="T1" fmla="*/ 96046202 h 15"/>
                <a:gd name="T2" fmla="*/ 440674125 w 32"/>
                <a:gd name="T3" fmla="*/ 41164775 h 15"/>
                <a:gd name="T4" fmla="*/ 440674125 w 32"/>
                <a:gd name="T5" fmla="*/ 0 h 15"/>
                <a:gd name="T6" fmla="*/ 56860083 w 32"/>
                <a:gd name="T7" fmla="*/ 68605488 h 15"/>
                <a:gd name="T8" fmla="*/ 14214078 w 32"/>
                <a:gd name="T9" fmla="*/ 96046202 h 15"/>
                <a:gd name="T10" fmla="*/ 0 w 32"/>
                <a:gd name="T11" fmla="*/ 150931333 h 15"/>
                <a:gd name="T12" fmla="*/ 71077931 w 32"/>
                <a:gd name="T13" fmla="*/ 205816465 h 15"/>
                <a:gd name="T14" fmla="*/ 71077931 w 32"/>
                <a:gd name="T15" fmla="*/ 205816465 h 15"/>
                <a:gd name="T16" fmla="*/ 454888203 w 32"/>
                <a:gd name="T17" fmla="*/ 137210976 h 15"/>
                <a:gd name="T18" fmla="*/ 454888203 w 32"/>
                <a:gd name="T19" fmla="*/ 96046202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w="9525">
              <a:noFill/>
              <a:round/>
              <a:headEnd/>
              <a:tailEnd/>
            </a:ln>
          </p:spPr>
          <p:txBody>
            <a:bodyPr/>
            <a:lstStyle/>
            <a:p>
              <a:endParaRPr lang="zh-CN" altLang="en-US"/>
            </a:p>
          </p:txBody>
        </p:sp>
        <p:sp>
          <p:nvSpPr>
            <p:cNvPr id="44084" name="Freeform 881"/>
            <p:cNvSpPr>
              <a:spLocks noChangeArrowheads="1"/>
            </p:cNvSpPr>
            <p:nvPr/>
          </p:nvSpPr>
          <p:spPr bwMode="auto">
            <a:xfrm>
              <a:off x="60325" y="307975"/>
              <a:ext cx="90488" cy="123825"/>
            </a:xfrm>
            <a:custGeom>
              <a:avLst/>
              <a:gdLst>
                <a:gd name="T0" fmla="*/ 298523682 w 24"/>
                <a:gd name="T1" fmla="*/ 28160807 h 33"/>
                <a:gd name="T2" fmla="*/ 284309526 w 24"/>
                <a:gd name="T3" fmla="*/ 0 h 33"/>
                <a:gd name="T4" fmla="*/ 255877442 w 24"/>
                <a:gd name="T5" fmla="*/ 14078527 h 33"/>
                <a:gd name="T6" fmla="*/ 14214157 w 24"/>
                <a:gd name="T7" fmla="*/ 366067975 h 33"/>
                <a:gd name="T8" fmla="*/ 0 w 24"/>
                <a:gd name="T9" fmla="*/ 408307309 h 33"/>
                <a:gd name="T10" fmla="*/ 28432084 w 24"/>
                <a:gd name="T11" fmla="*/ 450546643 h 33"/>
                <a:gd name="T12" fmla="*/ 71078324 w 24"/>
                <a:gd name="T13" fmla="*/ 464625170 h 33"/>
                <a:gd name="T14" fmla="*/ 85292481 w 24"/>
                <a:gd name="T15" fmla="*/ 464625170 h 33"/>
                <a:gd name="T16" fmla="*/ 127938721 w 24"/>
                <a:gd name="T17" fmla="*/ 436464364 h 33"/>
                <a:gd name="T18" fmla="*/ 341169923 w 24"/>
                <a:gd name="T19" fmla="*/ 140796530 h 33"/>
                <a:gd name="T20" fmla="*/ 326955766 w 24"/>
                <a:gd name="T21" fmla="*/ 98557195 h 33"/>
                <a:gd name="T22" fmla="*/ 298523682 w 24"/>
                <a:gd name="T23" fmla="*/ 28160807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w="9525">
              <a:noFill/>
              <a:round/>
              <a:headEnd/>
              <a:tailEnd/>
            </a:ln>
          </p:spPr>
          <p:txBody>
            <a:bodyPr/>
            <a:lstStyle/>
            <a:p>
              <a:endParaRPr lang="zh-CN" altLang="en-US"/>
            </a:p>
          </p:txBody>
        </p:sp>
        <p:sp>
          <p:nvSpPr>
            <p:cNvPr id="44085" name="Freeform 882"/>
            <p:cNvSpPr>
              <a:spLocks noEditPoints="1" noChangeArrowheads="1"/>
            </p:cNvSpPr>
            <p:nvPr/>
          </p:nvSpPr>
          <p:spPr bwMode="auto">
            <a:xfrm>
              <a:off x="158750" y="0"/>
              <a:ext cx="419100" cy="506413"/>
            </a:xfrm>
            <a:custGeom>
              <a:avLst/>
              <a:gdLst>
                <a:gd name="T0" fmla="*/ 784128616 w 112"/>
                <a:gd name="T1" fmla="*/ 0 h 135"/>
                <a:gd name="T2" fmla="*/ 0 w 112"/>
                <a:gd name="T3" fmla="*/ 788008638 h 135"/>
                <a:gd name="T4" fmla="*/ 238037574 w 112"/>
                <a:gd name="T5" fmla="*/ 1421227453 h 135"/>
                <a:gd name="T6" fmla="*/ 252040004 w 112"/>
                <a:gd name="T7" fmla="*/ 1421227453 h 135"/>
                <a:gd name="T8" fmla="*/ 420069169 w 112"/>
                <a:gd name="T9" fmla="*/ 1801160993 h 135"/>
                <a:gd name="T10" fmla="*/ 518086181 w 112"/>
                <a:gd name="T11" fmla="*/ 1899660197 h 135"/>
                <a:gd name="T12" fmla="*/ 1036168621 w 112"/>
                <a:gd name="T13" fmla="*/ 1899660197 h 135"/>
                <a:gd name="T14" fmla="*/ 1036168621 w 112"/>
                <a:gd name="T15" fmla="*/ 1899660197 h 135"/>
                <a:gd name="T16" fmla="*/ 1078175912 w 112"/>
                <a:gd name="T17" fmla="*/ 1885589418 h 135"/>
                <a:gd name="T18" fmla="*/ 1134185633 w 112"/>
                <a:gd name="T19" fmla="*/ 1801160993 h 135"/>
                <a:gd name="T20" fmla="*/ 1316217228 w 112"/>
                <a:gd name="T21" fmla="*/ 1421227453 h 135"/>
                <a:gd name="T22" fmla="*/ 1330219658 w 112"/>
                <a:gd name="T23" fmla="*/ 1407156674 h 135"/>
                <a:gd name="T24" fmla="*/ 1568257232 w 112"/>
                <a:gd name="T25" fmla="*/ 788008638 h 135"/>
                <a:gd name="T26" fmla="*/ 784128616 w 112"/>
                <a:gd name="T27" fmla="*/ 0 h 135"/>
                <a:gd name="T28" fmla="*/ 1162190494 w 112"/>
                <a:gd name="T29" fmla="*/ 1308653719 h 135"/>
                <a:gd name="T30" fmla="*/ 1148188063 w 112"/>
                <a:gd name="T31" fmla="*/ 1322724498 h 135"/>
                <a:gd name="T32" fmla="*/ 952157780 w 112"/>
                <a:gd name="T33" fmla="*/ 1702658037 h 135"/>
                <a:gd name="T34" fmla="*/ 602097021 w 112"/>
                <a:gd name="T35" fmla="*/ 1702658037 h 135"/>
                <a:gd name="T36" fmla="*/ 406066738 w 112"/>
                <a:gd name="T37" fmla="*/ 1308653719 h 135"/>
                <a:gd name="T38" fmla="*/ 392064308 w 112"/>
                <a:gd name="T39" fmla="*/ 1308653719 h 135"/>
                <a:gd name="T40" fmla="*/ 196034025 w 112"/>
                <a:gd name="T41" fmla="*/ 788008638 h 135"/>
                <a:gd name="T42" fmla="*/ 784128616 w 112"/>
                <a:gd name="T43" fmla="*/ 197002159 h 135"/>
                <a:gd name="T44" fmla="*/ 1372226949 w 112"/>
                <a:gd name="T45" fmla="*/ 788008638 h 135"/>
                <a:gd name="T46" fmla="*/ 1162190494 w 112"/>
                <a:gd name="T47" fmla="*/ 1308653719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w="9525">
              <a:noFill/>
              <a:round/>
              <a:headEnd/>
              <a:tailEnd/>
            </a:ln>
          </p:spPr>
          <p:txBody>
            <a:bodyPr/>
            <a:lstStyle/>
            <a:p>
              <a:endParaRPr lang="zh-CN" altLang="en-US"/>
            </a:p>
          </p:txBody>
        </p:sp>
        <p:sp>
          <p:nvSpPr>
            <p:cNvPr id="44086" name="Freeform 883"/>
            <p:cNvSpPr>
              <a:spLocks noChangeArrowheads="1"/>
            </p:cNvSpPr>
            <p:nvPr/>
          </p:nvSpPr>
          <p:spPr bwMode="auto">
            <a:xfrm>
              <a:off x="288925" y="547687"/>
              <a:ext cx="158750" cy="142875"/>
            </a:xfrm>
            <a:custGeom>
              <a:avLst/>
              <a:gdLst>
                <a:gd name="T0" fmla="*/ 514315982 w 42"/>
                <a:gd name="T1" fmla="*/ 0 h 38"/>
                <a:gd name="T2" fmla="*/ 71433720 w 42"/>
                <a:gd name="T3" fmla="*/ 0 h 38"/>
                <a:gd name="T4" fmla="*/ 0 w 42"/>
                <a:gd name="T5" fmla="*/ 84818872 h 38"/>
                <a:gd name="T6" fmla="*/ 0 w 42"/>
                <a:gd name="T7" fmla="*/ 381686803 h 38"/>
                <a:gd name="T8" fmla="*/ 71433720 w 42"/>
                <a:gd name="T9" fmla="*/ 466509434 h 38"/>
                <a:gd name="T10" fmla="*/ 142867440 w 42"/>
                <a:gd name="T11" fmla="*/ 466509434 h 38"/>
                <a:gd name="T12" fmla="*/ 185726161 w 42"/>
                <a:gd name="T13" fmla="*/ 508916990 h 38"/>
                <a:gd name="T14" fmla="*/ 242872381 w 42"/>
                <a:gd name="T15" fmla="*/ 537191201 h 38"/>
                <a:gd name="T16" fmla="*/ 342877321 w 42"/>
                <a:gd name="T17" fmla="*/ 537191201 h 38"/>
                <a:gd name="T18" fmla="*/ 400023542 w 42"/>
                <a:gd name="T19" fmla="*/ 508916990 h 38"/>
                <a:gd name="T20" fmla="*/ 442886042 w 42"/>
                <a:gd name="T21" fmla="*/ 466509434 h 38"/>
                <a:gd name="T22" fmla="*/ 514315982 w 42"/>
                <a:gd name="T23" fmla="*/ 466509434 h 38"/>
                <a:gd name="T24" fmla="*/ 600037202 w 42"/>
                <a:gd name="T25" fmla="*/ 381686803 h 38"/>
                <a:gd name="T26" fmla="*/ 600037202 w 42"/>
                <a:gd name="T27" fmla="*/ 84818872 h 38"/>
                <a:gd name="T28" fmla="*/ 514315982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w="9525">
              <a:noFill/>
              <a:round/>
              <a:headEnd/>
              <a:tailEnd/>
            </a:ln>
          </p:spPr>
          <p:txBody>
            <a:bodyPr/>
            <a:lstStyle/>
            <a:p>
              <a:endParaRPr lang="zh-CN" altLang="en-US"/>
            </a:p>
          </p:txBody>
        </p:sp>
      </p:grpSp>
      <p:sp>
        <p:nvSpPr>
          <p:cNvPr id="31790" name="矩形 45"/>
          <p:cNvSpPr>
            <a:spLocks noChangeArrowheads="1"/>
          </p:cNvSpPr>
          <p:nvPr/>
        </p:nvSpPr>
        <p:spPr bwMode="auto">
          <a:xfrm>
            <a:off x="5810250" y="1819275"/>
            <a:ext cx="4267200" cy="8318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请在此处输入您的文本或者复制您的文本粘贴到此处，请在此处输入您的文本或者复制</a:t>
            </a:r>
            <a:endParaRPr lang="zh-CN" altLang="en-US" sz="2400">
              <a:solidFill>
                <a:srgbClr val="000000"/>
              </a:solidFill>
              <a:latin typeface="Calibri" pitchFamily="34" charset="0"/>
              <a:ea typeface="宋体" pitchFamily="2" charset="-122"/>
              <a:sym typeface="宋体" pitchFamily="2" charset="-122"/>
            </a:endParaRPr>
          </a:p>
        </p:txBody>
      </p:sp>
      <p:sp>
        <p:nvSpPr>
          <p:cNvPr id="31791" name="矩形 46"/>
          <p:cNvSpPr>
            <a:spLocks noChangeArrowheads="1"/>
          </p:cNvSpPr>
          <p:nvPr/>
        </p:nvSpPr>
        <p:spPr bwMode="auto">
          <a:xfrm>
            <a:off x="5810250" y="3013075"/>
            <a:ext cx="4267200" cy="8318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在此处输入您的文本或者复制您的文本粘贴到此处，请在此处输入您的文本或者复制</a:t>
            </a:r>
            <a:endParaRPr lang="zh-CN" altLang="en-US" sz="1600">
              <a:solidFill>
                <a:srgbClr val="000000"/>
              </a:solidFill>
              <a:latin typeface="Calibri" pitchFamily="34" charset="0"/>
              <a:ea typeface="宋体" pitchFamily="2" charset="-122"/>
              <a:sym typeface="宋体" pitchFamily="2" charset="-122"/>
            </a:endParaRPr>
          </a:p>
        </p:txBody>
      </p:sp>
      <p:sp>
        <p:nvSpPr>
          <p:cNvPr id="31792" name="矩形 47"/>
          <p:cNvSpPr>
            <a:spLocks noChangeArrowheads="1"/>
          </p:cNvSpPr>
          <p:nvPr/>
        </p:nvSpPr>
        <p:spPr bwMode="auto">
          <a:xfrm>
            <a:off x="5810250" y="4194175"/>
            <a:ext cx="4267200" cy="8318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在此处输入您的文本或者复制您的文本粘贴到此处，请在此处输入您的文本或者复制</a:t>
            </a:r>
            <a:endParaRPr lang="zh-CN" altLang="en-US" sz="1600">
              <a:solidFill>
                <a:srgbClr val="000000"/>
              </a:solidFill>
              <a:latin typeface="Calibri" pitchFamily="34" charset="0"/>
              <a:ea typeface="宋体" pitchFamily="2" charset="-122"/>
              <a:sym typeface="宋体" pitchFamily="2" charset="-122"/>
            </a:endParaRPr>
          </a:p>
        </p:txBody>
      </p:sp>
      <p:sp>
        <p:nvSpPr>
          <p:cNvPr id="31793" name="矩形 48"/>
          <p:cNvSpPr>
            <a:spLocks noChangeArrowheads="1"/>
          </p:cNvSpPr>
          <p:nvPr/>
        </p:nvSpPr>
        <p:spPr bwMode="auto">
          <a:xfrm>
            <a:off x="5810250" y="5324475"/>
            <a:ext cx="4267200" cy="830263"/>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600">
                <a:solidFill>
                  <a:srgbClr val="000000"/>
                </a:solidFill>
                <a:latin typeface="Adobe 黑体 Std R" pitchFamily="34" charset="-122"/>
                <a:ea typeface="Adobe 黑体 Std R" pitchFamily="34" charset="-122"/>
                <a:sym typeface="Adobe 黑体 Std R" pitchFamily="34" charset="-122"/>
              </a:rPr>
              <a:t>在此处输入您的文本或者复制您的文本粘贴到此处，请在此处输入您的文本或者复制</a:t>
            </a:r>
            <a:endParaRPr lang="zh-CN" altLang="en-US" sz="1600">
              <a:solidFill>
                <a:srgbClr val="000000"/>
              </a:solidFill>
              <a:latin typeface="Calibri" pitchFamily="34" charset="0"/>
              <a:ea typeface="宋体" pitchFamily="2" charset="-122"/>
              <a:sym typeface="宋体" pitchFamily="2" charset="-122"/>
            </a:endParaRPr>
          </a:p>
        </p:txBody>
      </p:sp>
      <p:sp>
        <p:nvSpPr>
          <p:cNvPr id="31794" name="TextBox 49"/>
          <p:cNvSpPr>
            <a:spLocks noChangeArrowheads="1"/>
          </p:cNvSpPr>
          <p:nvPr/>
        </p:nvSpPr>
        <p:spPr bwMode="auto">
          <a:xfrm>
            <a:off x="2859088" y="3213100"/>
            <a:ext cx="1312862" cy="1447800"/>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4400">
                <a:solidFill>
                  <a:schemeClr val="bg1"/>
                </a:solidFill>
                <a:latin typeface="微软雅黑" pitchFamily="34" charset="-122"/>
                <a:ea typeface="微软雅黑" pitchFamily="34" charset="-122"/>
                <a:sym typeface="微软雅黑" pitchFamily="34" charset="-122"/>
              </a:rPr>
              <a:t>输入</a:t>
            </a:r>
            <a:endParaRPr lang="en-US" sz="4400">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4400">
                <a:solidFill>
                  <a:schemeClr val="bg1"/>
                </a:solidFill>
                <a:latin typeface="微软雅黑" pitchFamily="34" charset="-122"/>
                <a:ea typeface="微软雅黑" pitchFamily="34" charset="-122"/>
                <a:sym typeface="微软雅黑" pitchFamily="34" charset="-122"/>
              </a:rPr>
              <a:t>标题</a:t>
            </a:r>
            <a:endParaRPr lang="zh-CN" altLang="en-US">
              <a:ea typeface="宋体" pitchFamily="2" charset="-122"/>
            </a:endParaRPr>
          </a:p>
        </p:txBody>
      </p:sp>
      <p:grpSp>
        <p:nvGrpSpPr>
          <p:cNvPr id="6" name="组合 54"/>
          <p:cNvGrpSpPr>
            <a:grpSpLocks/>
          </p:cNvGrpSpPr>
          <p:nvPr/>
        </p:nvGrpSpPr>
        <p:grpSpPr bwMode="auto">
          <a:xfrm>
            <a:off x="1082675" y="1628775"/>
            <a:ext cx="4702175" cy="4610100"/>
            <a:chOff x="0" y="0"/>
            <a:chExt cx="4702175" cy="4610100"/>
          </a:xfrm>
        </p:grpSpPr>
        <p:sp>
          <p:nvSpPr>
            <p:cNvPr id="44071" name="椭圆 6"/>
            <p:cNvSpPr>
              <a:spLocks noChangeArrowheads="1"/>
            </p:cNvSpPr>
            <p:nvPr/>
          </p:nvSpPr>
          <p:spPr bwMode="auto">
            <a:xfrm>
              <a:off x="0" y="1690687"/>
              <a:ext cx="1373188" cy="1373188"/>
            </a:xfrm>
            <a:prstGeom prst="ellipse">
              <a:avLst/>
            </a:prstGeom>
            <a:solidFill>
              <a:srgbClr val="5BC5D3"/>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72" name="椭圆 7"/>
            <p:cNvSpPr>
              <a:spLocks noChangeArrowheads="1"/>
            </p:cNvSpPr>
            <p:nvPr/>
          </p:nvSpPr>
          <p:spPr bwMode="auto">
            <a:xfrm>
              <a:off x="1654175" y="0"/>
              <a:ext cx="1373188" cy="1373187"/>
            </a:xfrm>
            <a:prstGeom prst="ellipse">
              <a:avLst/>
            </a:prstGeom>
            <a:solidFill>
              <a:srgbClr val="0896BE"/>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73" name="椭圆 8"/>
            <p:cNvSpPr>
              <a:spLocks noChangeArrowheads="1"/>
            </p:cNvSpPr>
            <p:nvPr/>
          </p:nvSpPr>
          <p:spPr bwMode="auto">
            <a:xfrm>
              <a:off x="3327400" y="1690687"/>
              <a:ext cx="1374775" cy="1373188"/>
            </a:xfrm>
            <a:prstGeom prst="ellipse">
              <a:avLst/>
            </a:prstGeom>
            <a:solidFill>
              <a:srgbClr val="4AC5A7"/>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74" name="椭圆 9"/>
            <p:cNvSpPr>
              <a:spLocks noChangeArrowheads="1"/>
            </p:cNvSpPr>
            <p:nvPr/>
          </p:nvSpPr>
          <p:spPr bwMode="auto">
            <a:xfrm>
              <a:off x="1689100" y="3236912"/>
              <a:ext cx="1373188" cy="1373188"/>
            </a:xfrm>
            <a:prstGeom prst="ellipse">
              <a:avLst/>
            </a:prstGeom>
            <a:solidFill>
              <a:srgbClr val="7EAA2E"/>
            </a:solidFill>
            <a:ln w="9525">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4075" name="矩形 28"/>
            <p:cNvSpPr>
              <a:spLocks noChangeArrowheads="1"/>
            </p:cNvSpPr>
            <p:nvPr/>
          </p:nvSpPr>
          <p:spPr bwMode="auto">
            <a:xfrm>
              <a:off x="47502" y="1945804"/>
              <a:ext cx="1261885" cy="738664"/>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服务</a:t>
              </a:r>
              <a:endParaRPr lang="en-US">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不足之一</a:t>
              </a:r>
            </a:p>
          </p:txBody>
        </p:sp>
        <p:sp>
          <p:nvSpPr>
            <p:cNvPr id="44076" name="矩形 50"/>
            <p:cNvSpPr>
              <a:spLocks noChangeArrowheads="1"/>
            </p:cNvSpPr>
            <p:nvPr/>
          </p:nvSpPr>
          <p:spPr bwMode="auto">
            <a:xfrm>
              <a:off x="3383844" y="1945804"/>
              <a:ext cx="1261885" cy="738664"/>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服务</a:t>
              </a:r>
              <a:endParaRPr lang="en-US">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不足之一</a:t>
              </a:r>
            </a:p>
          </p:txBody>
        </p:sp>
        <p:sp>
          <p:nvSpPr>
            <p:cNvPr id="44077" name="矩形 51"/>
            <p:cNvSpPr>
              <a:spLocks noChangeArrowheads="1"/>
            </p:cNvSpPr>
            <p:nvPr/>
          </p:nvSpPr>
          <p:spPr bwMode="auto">
            <a:xfrm>
              <a:off x="1737945" y="289620"/>
              <a:ext cx="1261885" cy="738664"/>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服务</a:t>
              </a:r>
              <a:endParaRPr lang="en-US">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不足之一</a:t>
              </a:r>
            </a:p>
          </p:txBody>
        </p:sp>
        <p:sp>
          <p:nvSpPr>
            <p:cNvPr id="44078" name="矩形 52"/>
            <p:cNvSpPr>
              <a:spLocks noChangeArrowheads="1"/>
            </p:cNvSpPr>
            <p:nvPr/>
          </p:nvSpPr>
          <p:spPr bwMode="auto">
            <a:xfrm>
              <a:off x="1737945" y="3554174"/>
              <a:ext cx="1261885" cy="738664"/>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服务</a:t>
              </a:r>
              <a:endParaRPr lang="en-US">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不足之一</a:t>
              </a:r>
            </a:p>
          </p:txBody>
        </p:sp>
      </p:grpSp>
    </p:spTree>
    <p:custDataLst>
      <p:tags r:id="rId1"/>
    </p:custDataLst>
  </p:cSld>
  <p:clrMapOvr>
    <a:masterClrMapping/>
  </p:clrMapOvr>
  <p:transition advTm="7594">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67"/>
                                        </p:tgtEl>
                                        <p:attrNameLst>
                                          <p:attrName>style.visibility</p:attrName>
                                        </p:attrNameLst>
                                      </p:cBhvr>
                                      <p:to>
                                        <p:strVal val="visible"/>
                                      </p:to>
                                    </p:set>
                                    <p:anim calcmode="lin" valueType="num">
                                      <p:cBhvr>
                                        <p:cTn id="7" dur="500" fill="hold"/>
                                        <p:tgtEl>
                                          <p:spTgt spid="31767"/>
                                        </p:tgtEl>
                                        <p:attrNameLst>
                                          <p:attrName>ppt_x</p:attrName>
                                        </p:attrNameLst>
                                      </p:cBhvr>
                                      <p:tavLst>
                                        <p:tav tm="0">
                                          <p:val>
                                            <p:strVal val="0-#ppt_w/2"/>
                                          </p:val>
                                        </p:tav>
                                        <p:tav tm="100000">
                                          <p:val>
                                            <p:strVal val="#ppt_x"/>
                                          </p:val>
                                        </p:tav>
                                      </p:tavLst>
                                    </p:anim>
                                    <p:anim calcmode="lin" valueType="num">
                                      <p:cBhvr>
                                        <p:cTn id="8" dur="500" fill="hold"/>
                                        <p:tgtEl>
                                          <p:spTgt spid="3176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68"/>
                                        </p:tgtEl>
                                        <p:attrNameLst>
                                          <p:attrName>style.visibility</p:attrName>
                                        </p:attrNameLst>
                                      </p:cBhvr>
                                      <p:to>
                                        <p:strVal val="visible"/>
                                      </p:to>
                                    </p:set>
                                    <p:anim calcmode="lin" valueType="num">
                                      <p:cBhvr>
                                        <p:cTn id="11" dur="500" fill="hold"/>
                                        <p:tgtEl>
                                          <p:spTgt spid="31768"/>
                                        </p:tgtEl>
                                        <p:attrNameLst>
                                          <p:attrName>ppt_x</p:attrName>
                                        </p:attrNameLst>
                                      </p:cBhvr>
                                      <p:tavLst>
                                        <p:tav tm="0">
                                          <p:val>
                                            <p:strVal val="0-#ppt_w/2"/>
                                          </p:val>
                                        </p:tav>
                                        <p:tav tm="100000">
                                          <p:val>
                                            <p:strVal val="#ppt_x"/>
                                          </p:val>
                                        </p:tav>
                                      </p:tavLst>
                                    </p:anim>
                                    <p:anim calcmode="lin" valueType="num">
                                      <p:cBhvr>
                                        <p:cTn id="12" dur="500" fill="hold"/>
                                        <p:tgtEl>
                                          <p:spTgt spid="3176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1766"/>
                                        </p:tgtEl>
                                        <p:attrNameLst>
                                          <p:attrName>style.visibility</p:attrName>
                                        </p:attrNameLst>
                                      </p:cBhvr>
                                      <p:to>
                                        <p:strVal val="visible"/>
                                      </p:to>
                                    </p:set>
                                    <p:anim calcmode="lin" valueType="num">
                                      <p:cBhvr>
                                        <p:cTn id="17" dur="500" fill="hold"/>
                                        <p:tgtEl>
                                          <p:spTgt spid="3176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1766"/>
                                        </p:tgtEl>
                                        <p:attrNameLst>
                                          <p:attrName>ppt_y</p:attrName>
                                        </p:attrNameLst>
                                      </p:cBhvr>
                                      <p:tavLst>
                                        <p:tav tm="0">
                                          <p:val>
                                            <p:strVal val="#ppt_y"/>
                                          </p:val>
                                        </p:tav>
                                        <p:tav tm="100000">
                                          <p:val>
                                            <p:strVal val="#ppt_y"/>
                                          </p:val>
                                        </p:tav>
                                      </p:tavLst>
                                    </p:anim>
                                    <p:anim calcmode="lin" valueType="num">
                                      <p:cBhvr>
                                        <p:cTn id="19" dur="500" fill="hold"/>
                                        <p:tgtEl>
                                          <p:spTgt spid="3176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1766"/>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176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1769"/>
                                        </p:tgtEl>
                                        <p:attrNameLst>
                                          <p:attrName>style.visibility</p:attrName>
                                        </p:attrNameLst>
                                      </p:cBhvr>
                                      <p:to>
                                        <p:strVal val="visible"/>
                                      </p:to>
                                    </p:set>
                                    <p:anim calcmode="lin" valueType="num">
                                      <p:cBhvr>
                                        <p:cTn id="26" dur="500" fill="hold"/>
                                        <p:tgtEl>
                                          <p:spTgt spid="31769"/>
                                        </p:tgtEl>
                                        <p:attrNameLst>
                                          <p:attrName>ppt_w</p:attrName>
                                        </p:attrNameLst>
                                      </p:cBhvr>
                                      <p:tavLst>
                                        <p:tav tm="0">
                                          <p:val>
                                            <p:fltVal val="0"/>
                                          </p:val>
                                        </p:tav>
                                        <p:tav tm="100000">
                                          <p:val>
                                            <p:strVal val="#ppt_w"/>
                                          </p:val>
                                        </p:tav>
                                      </p:tavLst>
                                    </p:anim>
                                    <p:anim calcmode="lin" valueType="num">
                                      <p:cBhvr>
                                        <p:cTn id="27" dur="500" fill="hold"/>
                                        <p:tgtEl>
                                          <p:spTgt spid="31769"/>
                                        </p:tgtEl>
                                        <p:attrNameLst>
                                          <p:attrName>ppt_h</p:attrName>
                                        </p:attrNameLst>
                                      </p:cBhvr>
                                      <p:tavLst>
                                        <p:tav tm="0">
                                          <p:val>
                                            <p:fltVal val="0"/>
                                          </p:val>
                                        </p:tav>
                                        <p:tav tm="100000">
                                          <p:val>
                                            <p:strVal val="#ppt_h"/>
                                          </p:val>
                                        </p:tav>
                                      </p:tavLst>
                                    </p:anim>
                                    <p:animEffect filter="fade">
                                      <p:cBhvr>
                                        <p:cTn id="28" dur="500"/>
                                        <p:tgtEl>
                                          <p:spTgt spid="3176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794"/>
                                        </p:tgtEl>
                                        <p:attrNameLst>
                                          <p:attrName>style.visibility</p:attrName>
                                        </p:attrNameLst>
                                      </p:cBhvr>
                                      <p:to>
                                        <p:strVal val="visible"/>
                                      </p:to>
                                    </p:set>
                                    <p:anim calcmode="lin" valueType="num">
                                      <p:cBhvr>
                                        <p:cTn id="33" dur="500" fill="hold"/>
                                        <p:tgtEl>
                                          <p:spTgt spid="31794"/>
                                        </p:tgtEl>
                                        <p:attrNameLst>
                                          <p:attrName>ppt_w</p:attrName>
                                        </p:attrNameLst>
                                      </p:cBhvr>
                                      <p:tavLst>
                                        <p:tav tm="0">
                                          <p:val>
                                            <p:fltVal val="0"/>
                                          </p:val>
                                        </p:tav>
                                        <p:tav tm="100000">
                                          <p:val>
                                            <p:strVal val="#ppt_w"/>
                                          </p:val>
                                        </p:tav>
                                      </p:tavLst>
                                    </p:anim>
                                    <p:anim calcmode="lin" valueType="num">
                                      <p:cBhvr>
                                        <p:cTn id="34" dur="500" fill="hold"/>
                                        <p:tgtEl>
                                          <p:spTgt spid="31794"/>
                                        </p:tgtEl>
                                        <p:attrNameLst>
                                          <p:attrName>ppt_h</p:attrName>
                                        </p:attrNameLst>
                                      </p:cBhvr>
                                      <p:tavLst>
                                        <p:tav tm="0">
                                          <p:val>
                                            <p:fltVal val="0"/>
                                          </p:val>
                                        </p:tav>
                                        <p:tav tm="100000">
                                          <p:val>
                                            <p:strVal val="#ppt_h"/>
                                          </p:val>
                                        </p:tav>
                                      </p:tavLst>
                                    </p:anim>
                                    <p:animEffect filter="fade">
                                      <p:cBhvr>
                                        <p:cTn id="35" dur="500"/>
                                        <p:tgtEl>
                                          <p:spTgt spid="3179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1770"/>
                                        </p:tgtEl>
                                        <p:attrNameLst>
                                          <p:attrName>style.visibility</p:attrName>
                                        </p:attrNameLst>
                                      </p:cBhvr>
                                      <p:to>
                                        <p:strVal val="visible"/>
                                      </p:to>
                                    </p:set>
                                    <p:anim calcmode="lin" valueType="num">
                                      <p:cBhvr>
                                        <p:cTn id="40" dur="1000" fill="hold"/>
                                        <p:tgtEl>
                                          <p:spTgt spid="31770"/>
                                        </p:tgtEl>
                                        <p:attrNameLst>
                                          <p:attrName>ppt_w</p:attrName>
                                        </p:attrNameLst>
                                      </p:cBhvr>
                                      <p:tavLst>
                                        <p:tav tm="0">
                                          <p:val>
                                            <p:fltVal val="0"/>
                                          </p:val>
                                        </p:tav>
                                        <p:tav tm="100000">
                                          <p:val>
                                            <p:strVal val="#ppt_w"/>
                                          </p:val>
                                        </p:tav>
                                      </p:tavLst>
                                    </p:anim>
                                    <p:anim calcmode="lin" valueType="num">
                                      <p:cBhvr>
                                        <p:cTn id="41" dur="1000" fill="hold"/>
                                        <p:tgtEl>
                                          <p:spTgt spid="31770"/>
                                        </p:tgtEl>
                                        <p:attrNameLst>
                                          <p:attrName>ppt_h</p:attrName>
                                        </p:attrNameLst>
                                      </p:cBhvr>
                                      <p:tavLst>
                                        <p:tav tm="0">
                                          <p:val>
                                            <p:fltVal val="0"/>
                                          </p:val>
                                        </p:tav>
                                        <p:tav tm="100000">
                                          <p:val>
                                            <p:strVal val="#ppt_h"/>
                                          </p:val>
                                        </p:tav>
                                      </p:tavLst>
                                    </p:anim>
                                    <p:animEffect filter="fade">
                                      <p:cBhvr>
                                        <p:cTn id="42" dur="1000"/>
                                        <p:tgtEl>
                                          <p:spTgt spid="3177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1771"/>
                                        </p:tgtEl>
                                        <p:attrNameLst>
                                          <p:attrName>style.visibility</p:attrName>
                                        </p:attrNameLst>
                                      </p:cBhvr>
                                      <p:to>
                                        <p:strVal val="visible"/>
                                      </p:to>
                                    </p:set>
                                    <p:anim calcmode="lin" valueType="num">
                                      <p:cBhvr>
                                        <p:cTn id="47" dur="1000" fill="hold"/>
                                        <p:tgtEl>
                                          <p:spTgt spid="31771"/>
                                        </p:tgtEl>
                                        <p:attrNameLst>
                                          <p:attrName>ppt_w</p:attrName>
                                        </p:attrNameLst>
                                      </p:cBhvr>
                                      <p:tavLst>
                                        <p:tav tm="0">
                                          <p:val>
                                            <p:fltVal val="0"/>
                                          </p:val>
                                        </p:tav>
                                        <p:tav tm="100000">
                                          <p:val>
                                            <p:strVal val="#ppt_w"/>
                                          </p:val>
                                        </p:tav>
                                      </p:tavLst>
                                    </p:anim>
                                    <p:anim calcmode="lin" valueType="num">
                                      <p:cBhvr>
                                        <p:cTn id="48" dur="1000" fill="hold"/>
                                        <p:tgtEl>
                                          <p:spTgt spid="31771"/>
                                        </p:tgtEl>
                                        <p:attrNameLst>
                                          <p:attrName>ppt_h</p:attrName>
                                        </p:attrNameLst>
                                      </p:cBhvr>
                                      <p:tavLst>
                                        <p:tav tm="0">
                                          <p:val>
                                            <p:fltVal val="0"/>
                                          </p:val>
                                        </p:tav>
                                        <p:tav tm="100000">
                                          <p:val>
                                            <p:strVal val="#ppt_h"/>
                                          </p:val>
                                        </p:tav>
                                      </p:tavLst>
                                    </p:anim>
                                    <p:animEffect filter="fade">
                                      <p:cBhvr>
                                        <p:cTn id="49" dur="1000"/>
                                        <p:tgtEl>
                                          <p:spTgt spid="3177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0" presetClass="entr" presetSubtype="0"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1000" fill="hold"/>
                                        <p:tgtEl>
                                          <p:spTgt spid="6"/>
                                        </p:tgtEl>
                                        <p:attrNameLst>
                                          <p:attrName>ppt_w</p:attrName>
                                        </p:attrNameLst>
                                      </p:cBhvr>
                                      <p:tavLst>
                                        <p:tav tm="0">
                                          <p:val>
                                            <p:fltVal val="0"/>
                                          </p:val>
                                        </p:tav>
                                        <p:tav tm="100000">
                                          <p:val>
                                            <p:strVal val="#ppt_w"/>
                                          </p:val>
                                        </p:tav>
                                      </p:tavLst>
                                    </p:anim>
                                    <p:anim calcmode="lin" valueType="num">
                                      <p:cBhvr>
                                        <p:cTn id="55" dur="1000" fill="hold"/>
                                        <p:tgtEl>
                                          <p:spTgt spid="6"/>
                                        </p:tgtEl>
                                        <p:attrNameLst>
                                          <p:attrName>ppt_h</p:attrName>
                                        </p:attrNameLst>
                                      </p:cBhvr>
                                      <p:tavLst>
                                        <p:tav tm="0">
                                          <p:val>
                                            <p:fltVal val="0"/>
                                          </p:val>
                                        </p:tav>
                                        <p:tav tm="100000">
                                          <p:val>
                                            <p:strVal val="#ppt_h"/>
                                          </p:val>
                                        </p:tav>
                                      </p:tavLst>
                                    </p:anim>
                                    <p:animEffect filter="fade">
                                      <p:cBhvr>
                                        <p:cTn id="56" dur="1000"/>
                                        <p:tgtEl>
                                          <p:spTgt spid="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1772"/>
                                        </p:tgtEl>
                                        <p:attrNameLst>
                                          <p:attrName>style.visibility</p:attrName>
                                        </p:attrNameLst>
                                      </p:cBhvr>
                                      <p:to>
                                        <p:strVal val="visible"/>
                                      </p:to>
                                    </p:set>
                                    <p:anim calcmode="lin" valueType="num">
                                      <p:cBhvr>
                                        <p:cTn id="61" dur="500" fill="hold"/>
                                        <p:tgtEl>
                                          <p:spTgt spid="31772"/>
                                        </p:tgtEl>
                                        <p:attrNameLst>
                                          <p:attrName>ppt_x</p:attrName>
                                        </p:attrNameLst>
                                      </p:cBhvr>
                                      <p:tavLst>
                                        <p:tav tm="0">
                                          <p:val>
                                            <p:strVal val="1+#ppt_w/2"/>
                                          </p:val>
                                        </p:tav>
                                        <p:tav tm="100000">
                                          <p:val>
                                            <p:strVal val="#ppt_x"/>
                                          </p:val>
                                        </p:tav>
                                      </p:tavLst>
                                    </p:anim>
                                    <p:anim calcmode="lin" valueType="num">
                                      <p:cBhvr>
                                        <p:cTn id="62" dur="500" fill="hold"/>
                                        <p:tgtEl>
                                          <p:spTgt spid="3177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1773"/>
                                        </p:tgtEl>
                                        <p:attrNameLst>
                                          <p:attrName>style.visibility</p:attrName>
                                        </p:attrNameLst>
                                      </p:cBhvr>
                                      <p:to>
                                        <p:strVal val="visible"/>
                                      </p:to>
                                    </p:set>
                                    <p:anim calcmode="lin" valueType="num">
                                      <p:cBhvr>
                                        <p:cTn id="65" dur="500" fill="hold"/>
                                        <p:tgtEl>
                                          <p:spTgt spid="31773"/>
                                        </p:tgtEl>
                                        <p:attrNameLst>
                                          <p:attrName>ppt_x</p:attrName>
                                        </p:attrNameLst>
                                      </p:cBhvr>
                                      <p:tavLst>
                                        <p:tav tm="0">
                                          <p:val>
                                            <p:strVal val="1+#ppt_w/2"/>
                                          </p:val>
                                        </p:tav>
                                        <p:tav tm="100000">
                                          <p:val>
                                            <p:strVal val="#ppt_x"/>
                                          </p:val>
                                        </p:tav>
                                      </p:tavLst>
                                    </p:anim>
                                    <p:anim calcmode="lin" valueType="num">
                                      <p:cBhvr>
                                        <p:cTn id="66" dur="500" fill="hold"/>
                                        <p:tgtEl>
                                          <p:spTgt spid="3177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31774"/>
                                        </p:tgtEl>
                                        <p:attrNameLst>
                                          <p:attrName>style.visibility</p:attrName>
                                        </p:attrNameLst>
                                      </p:cBhvr>
                                      <p:to>
                                        <p:strVal val="visible"/>
                                      </p:to>
                                    </p:set>
                                    <p:anim calcmode="lin" valueType="num">
                                      <p:cBhvr>
                                        <p:cTn id="69" dur="500" fill="hold"/>
                                        <p:tgtEl>
                                          <p:spTgt spid="31774"/>
                                        </p:tgtEl>
                                        <p:attrNameLst>
                                          <p:attrName>ppt_x</p:attrName>
                                        </p:attrNameLst>
                                      </p:cBhvr>
                                      <p:tavLst>
                                        <p:tav tm="0">
                                          <p:val>
                                            <p:strVal val="1+#ppt_w/2"/>
                                          </p:val>
                                        </p:tav>
                                        <p:tav tm="100000">
                                          <p:val>
                                            <p:strVal val="#ppt_x"/>
                                          </p:val>
                                        </p:tav>
                                      </p:tavLst>
                                    </p:anim>
                                    <p:anim calcmode="lin" valueType="num">
                                      <p:cBhvr>
                                        <p:cTn id="70" dur="500" fill="hold"/>
                                        <p:tgtEl>
                                          <p:spTgt spid="31774"/>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31775"/>
                                        </p:tgtEl>
                                        <p:attrNameLst>
                                          <p:attrName>style.visibility</p:attrName>
                                        </p:attrNameLst>
                                      </p:cBhvr>
                                      <p:to>
                                        <p:strVal val="visible"/>
                                      </p:to>
                                    </p:set>
                                    <p:anim calcmode="lin" valueType="num">
                                      <p:cBhvr>
                                        <p:cTn id="73" dur="500" fill="hold"/>
                                        <p:tgtEl>
                                          <p:spTgt spid="31775"/>
                                        </p:tgtEl>
                                        <p:attrNameLst>
                                          <p:attrName>ppt_x</p:attrName>
                                        </p:attrNameLst>
                                      </p:cBhvr>
                                      <p:tavLst>
                                        <p:tav tm="0">
                                          <p:val>
                                            <p:strVal val="1+#ppt_w/2"/>
                                          </p:val>
                                        </p:tav>
                                        <p:tav tm="100000">
                                          <p:val>
                                            <p:strVal val="#ppt_x"/>
                                          </p:val>
                                        </p:tav>
                                      </p:tavLst>
                                    </p:anim>
                                    <p:anim calcmode="lin" valueType="num">
                                      <p:cBhvr>
                                        <p:cTn id="74" dur="500" fill="hold"/>
                                        <p:tgtEl>
                                          <p:spTgt spid="31775"/>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31776"/>
                                        </p:tgtEl>
                                        <p:attrNameLst>
                                          <p:attrName>style.visibility</p:attrName>
                                        </p:attrNameLst>
                                      </p:cBhvr>
                                      <p:to>
                                        <p:strVal val="visible"/>
                                      </p:to>
                                    </p:set>
                                    <p:anim calcmode="lin" valueType="num">
                                      <p:cBhvr>
                                        <p:cTn id="77" dur="500" fill="hold"/>
                                        <p:tgtEl>
                                          <p:spTgt spid="31776"/>
                                        </p:tgtEl>
                                        <p:attrNameLst>
                                          <p:attrName>ppt_x</p:attrName>
                                        </p:attrNameLst>
                                      </p:cBhvr>
                                      <p:tavLst>
                                        <p:tav tm="0">
                                          <p:val>
                                            <p:strVal val="1+#ppt_w/2"/>
                                          </p:val>
                                        </p:tav>
                                        <p:tav tm="100000">
                                          <p:val>
                                            <p:strVal val="#ppt_x"/>
                                          </p:val>
                                        </p:tav>
                                      </p:tavLst>
                                    </p:anim>
                                    <p:anim calcmode="lin" valueType="num">
                                      <p:cBhvr>
                                        <p:cTn id="78" dur="500" fill="hold"/>
                                        <p:tgtEl>
                                          <p:spTgt spid="31776"/>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4"/>
                                        </p:tgtEl>
                                        <p:attrNameLst>
                                          <p:attrName>style.visibility</p:attrName>
                                        </p:attrNameLst>
                                      </p:cBhvr>
                                      <p:to>
                                        <p:strVal val="visible"/>
                                      </p:to>
                                    </p:set>
                                    <p:anim calcmode="lin" valueType="num">
                                      <p:cBhvr>
                                        <p:cTn id="81" dur="500" fill="hold"/>
                                        <p:tgtEl>
                                          <p:spTgt spid="4"/>
                                        </p:tgtEl>
                                        <p:attrNameLst>
                                          <p:attrName>ppt_x</p:attrName>
                                        </p:attrNameLst>
                                      </p:cBhvr>
                                      <p:tavLst>
                                        <p:tav tm="0">
                                          <p:val>
                                            <p:strVal val="1+#ppt_w/2"/>
                                          </p:val>
                                        </p:tav>
                                        <p:tav tm="100000">
                                          <p:val>
                                            <p:strVal val="#ppt_x"/>
                                          </p:val>
                                        </p:tav>
                                      </p:tavLst>
                                    </p:anim>
                                    <p:anim calcmode="lin" valueType="num">
                                      <p:cBhvr>
                                        <p:cTn id="82" dur="500" fill="hold"/>
                                        <p:tgtEl>
                                          <p:spTgt spid="4"/>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1780"/>
                                        </p:tgtEl>
                                        <p:attrNameLst>
                                          <p:attrName>style.visibility</p:attrName>
                                        </p:attrNameLst>
                                      </p:cBhvr>
                                      <p:to>
                                        <p:strVal val="visible"/>
                                      </p:to>
                                    </p:set>
                                    <p:anim calcmode="lin" valueType="num">
                                      <p:cBhvr>
                                        <p:cTn id="85" dur="500" fill="hold"/>
                                        <p:tgtEl>
                                          <p:spTgt spid="31780"/>
                                        </p:tgtEl>
                                        <p:attrNameLst>
                                          <p:attrName>ppt_x</p:attrName>
                                        </p:attrNameLst>
                                      </p:cBhvr>
                                      <p:tavLst>
                                        <p:tav tm="0">
                                          <p:val>
                                            <p:strVal val="1+#ppt_w/2"/>
                                          </p:val>
                                        </p:tav>
                                        <p:tav tm="100000">
                                          <p:val>
                                            <p:strVal val="#ppt_x"/>
                                          </p:val>
                                        </p:tav>
                                      </p:tavLst>
                                    </p:anim>
                                    <p:anim calcmode="lin" valueType="num">
                                      <p:cBhvr>
                                        <p:cTn id="86" dur="500" fill="hold"/>
                                        <p:tgtEl>
                                          <p:spTgt spid="31780"/>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p:cTn id="89" dur="500" fill="hold"/>
                                        <p:tgtEl>
                                          <p:spTgt spid="5"/>
                                        </p:tgtEl>
                                        <p:attrNameLst>
                                          <p:attrName>ppt_x</p:attrName>
                                        </p:attrNameLst>
                                      </p:cBhvr>
                                      <p:tavLst>
                                        <p:tav tm="0">
                                          <p:val>
                                            <p:strVal val="1+#ppt_w/2"/>
                                          </p:val>
                                        </p:tav>
                                        <p:tav tm="100000">
                                          <p:val>
                                            <p:strVal val="#ppt_x"/>
                                          </p:val>
                                        </p:tav>
                                      </p:tavLst>
                                    </p:anim>
                                    <p:anim calcmode="lin" valueType="num">
                                      <p:cBhvr>
                                        <p:cTn id="9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42" presetClass="entr" presetSubtype="0" fill="hold" grpId="0" nodeType="clickEffect">
                                  <p:stCondLst>
                                    <p:cond delay="0"/>
                                  </p:stCondLst>
                                  <p:iterate type="lt">
                                    <p:tmPct val="10000"/>
                                  </p:iterate>
                                  <p:childTnLst>
                                    <p:set>
                                      <p:cBhvr>
                                        <p:cTn id="94" dur="1" fill="hold">
                                          <p:stCondLst>
                                            <p:cond delay="0"/>
                                          </p:stCondLst>
                                        </p:cTn>
                                        <p:tgtEl>
                                          <p:spTgt spid="31790"/>
                                        </p:tgtEl>
                                        <p:attrNameLst>
                                          <p:attrName>style.visibility</p:attrName>
                                        </p:attrNameLst>
                                      </p:cBhvr>
                                      <p:to>
                                        <p:strVal val="visible"/>
                                      </p:to>
                                    </p:set>
                                    <p:animEffect filter="fade">
                                      <p:cBhvr>
                                        <p:cTn id="95" dur="500"/>
                                        <p:tgtEl>
                                          <p:spTgt spid="31790"/>
                                        </p:tgtEl>
                                      </p:cBhvr>
                                    </p:animEffect>
                                    <p:anim calcmode="lin" valueType="num">
                                      <p:cBhvr>
                                        <p:cTn id="96" dur="500" fill="hold"/>
                                        <p:tgtEl>
                                          <p:spTgt spid="31790"/>
                                        </p:tgtEl>
                                        <p:attrNameLst>
                                          <p:attrName>ppt_x</p:attrName>
                                        </p:attrNameLst>
                                      </p:cBhvr>
                                      <p:tavLst>
                                        <p:tav tm="0">
                                          <p:val>
                                            <p:strVal val="#ppt_x"/>
                                          </p:val>
                                        </p:tav>
                                        <p:tav tm="100000">
                                          <p:val>
                                            <p:strVal val="#ppt_x"/>
                                          </p:val>
                                        </p:tav>
                                      </p:tavLst>
                                    </p:anim>
                                    <p:anim calcmode="lin" valueType="num">
                                      <p:cBhvr>
                                        <p:cTn id="97" dur="500" fill="hold"/>
                                        <p:tgtEl>
                                          <p:spTgt spid="3179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iterate type="lt">
                                    <p:tmPct val="10000"/>
                                  </p:iterate>
                                  <p:childTnLst>
                                    <p:set>
                                      <p:cBhvr>
                                        <p:cTn id="99" dur="1" fill="hold">
                                          <p:stCondLst>
                                            <p:cond delay="0"/>
                                          </p:stCondLst>
                                        </p:cTn>
                                        <p:tgtEl>
                                          <p:spTgt spid="31791"/>
                                        </p:tgtEl>
                                        <p:attrNameLst>
                                          <p:attrName>style.visibility</p:attrName>
                                        </p:attrNameLst>
                                      </p:cBhvr>
                                      <p:to>
                                        <p:strVal val="visible"/>
                                      </p:to>
                                    </p:set>
                                    <p:animEffect filter="fade">
                                      <p:cBhvr>
                                        <p:cTn id="100" dur="500"/>
                                        <p:tgtEl>
                                          <p:spTgt spid="31791"/>
                                        </p:tgtEl>
                                      </p:cBhvr>
                                    </p:animEffect>
                                    <p:anim calcmode="lin" valueType="num">
                                      <p:cBhvr>
                                        <p:cTn id="101" dur="500" fill="hold"/>
                                        <p:tgtEl>
                                          <p:spTgt spid="31791"/>
                                        </p:tgtEl>
                                        <p:attrNameLst>
                                          <p:attrName>ppt_x</p:attrName>
                                        </p:attrNameLst>
                                      </p:cBhvr>
                                      <p:tavLst>
                                        <p:tav tm="0">
                                          <p:val>
                                            <p:strVal val="#ppt_x"/>
                                          </p:val>
                                        </p:tav>
                                        <p:tav tm="100000">
                                          <p:val>
                                            <p:strVal val="#ppt_x"/>
                                          </p:val>
                                        </p:tav>
                                      </p:tavLst>
                                    </p:anim>
                                    <p:anim calcmode="lin" valueType="num">
                                      <p:cBhvr>
                                        <p:cTn id="102" dur="500" fill="hold"/>
                                        <p:tgtEl>
                                          <p:spTgt spid="3179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iterate type="lt">
                                    <p:tmPct val="10000"/>
                                  </p:iterate>
                                  <p:childTnLst>
                                    <p:set>
                                      <p:cBhvr>
                                        <p:cTn id="104" dur="1" fill="hold">
                                          <p:stCondLst>
                                            <p:cond delay="0"/>
                                          </p:stCondLst>
                                        </p:cTn>
                                        <p:tgtEl>
                                          <p:spTgt spid="31792"/>
                                        </p:tgtEl>
                                        <p:attrNameLst>
                                          <p:attrName>style.visibility</p:attrName>
                                        </p:attrNameLst>
                                      </p:cBhvr>
                                      <p:to>
                                        <p:strVal val="visible"/>
                                      </p:to>
                                    </p:set>
                                    <p:animEffect filter="fade">
                                      <p:cBhvr>
                                        <p:cTn id="105" dur="500"/>
                                        <p:tgtEl>
                                          <p:spTgt spid="31792"/>
                                        </p:tgtEl>
                                      </p:cBhvr>
                                    </p:animEffect>
                                    <p:anim calcmode="lin" valueType="num">
                                      <p:cBhvr>
                                        <p:cTn id="106" dur="500" fill="hold"/>
                                        <p:tgtEl>
                                          <p:spTgt spid="31792"/>
                                        </p:tgtEl>
                                        <p:attrNameLst>
                                          <p:attrName>ppt_x</p:attrName>
                                        </p:attrNameLst>
                                      </p:cBhvr>
                                      <p:tavLst>
                                        <p:tav tm="0">
                                          <p:val>
                                            <p:strVal val="#ppt_x"/>
                                          </p:val>
                                        </p:tav>
                                        <p:tav tm="100000">
                                          <p:val>
                                            <p:strVal val="#ppt_x"/>
                                          </p:val>
                                        </p:tav>
                                      </p:tavLst>
                                    </p:anim>
                                    <p:anim calcmode="lin" valueType="num">
                                      <p:cBhvr>
                                        <p:cTn id="107" dur="500" fill="hold"/>
                                        <p:tgtEl>
                                          <p:spTgt spid="3179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iterate type="lt">
                                    <p:tmPct val="10000"/>
                                  </p:iterate>
                                  <p:childTnLst>
                                    <p:set>
                                      <p:cBhvr>
                                        <p:cTn id="109" dur="1" fill="hold">
                                          <p:stCondLst>
                                            <p:cond delay="0"/>
                                          </p:stCondLst>
                                        </p:cTn>
                                        <p:tgtEl>
                                          <p:spTgt spid="31793"/>
                                        </p:tgtEl>
                                        <p:attrNameLst>
                                          <p:attrName>style.visibility</p:attrName>
                                        </p:attrNameLst>
                                      </p:cBhvr>
                                      <p:to>
                                        <p:strVal val="visible"/>
                                      </p:to>
                                    </p:set>
                                    <p:animEffect filter="fade">
                                      <p:cBhvr>
                                        <p:cTn id="110" dur="500"/>
                                        <p:tgtEl>
                                          <p:spTgt spid="31793"/>
                                        </p:tgtEl>
                                      </p:cBhvr>
                                    </p:animEffect>
                                    <p:anim calcmode="lin" valueType="num">
                                      <p:cBhvr>
                                        <p:cTn id="111" dur="500" fill="hold"/>
                                        <p:tgtEl>
                                          <p:spTgt spid="31793"/>
                                        </p:tgtEl>
                                        <p:attrNameLst>
                                          <p:attrName>ppt_x</p:attrName>
                                        </p:attrNameLst>
                                      </p:cBhvr>
                                      <p:tavLst>
                                        <p:tav tm="0">
                                          <p:val>
                                            <p:strVal val="#ppt_x"/>
                                          </p:val>
                                        </p:tav>
                                        <p:tav tm="100000">
                                          <p:val>
                                            <p:strVal val="#ppt_x"/>
                                          </p:val>
                                        </p:tav>
                                      </p:tavLst>
                                    </p:anim>
                                    <p:anim calcmode="lin" valueType="num">
                                      <p:cBhvr>
                                        <p:cTn id="112" dur="500" fill="hold"/>
                                        <p:tgtEl>
                                          <p:spTgt spid="317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6" grpId="0" bldLvl="0"/>
      <p:bldP spid="31767" grpId="0" bldLvl="0" animBg="1"/>
      <p:bldP spid="31768" grpId="0" animBg="1"/>
      <p:bldP spid="31769" grpId="0" bldLvl="0" animBg="1"/>
      <p:bldP spid="31770" grpId="0" bldLvl="0" animBg="1"/>
      <p:bldP spid="31771" grpId="0" bldLvl="0" animBg="1"/>
      <p:bldP spid="31772" grpId="0" bldLvl="0" animBg="1"/>
      <p:bldP spid="31773" grpId="0" bldLvl="0" animBg="1"/>
      <p:bldP spid="31774" grpId="0" bldLvl="0" animBg="1"/>
      <p:bldP spid="31775" grpId="0" bldLvl="0" animBg="1"/>
      <p:bldP spid="31776" grpId="0" animBg="1"/>
      <p:bldP spid="31780" grpId="0" animBg="1"/>
      <p:bldP spid="31790" grpId="0" bldLvl="0"/>
      <p:bldP spid="31791" grpId="0" bldLvl="0"/>
      <p:bldP spid="31792" grpId="0" bldLvl="0"/>
      <p:bldP spid="31793" grpId="0" bldLvl="0"/>
      <p:bldP spid="31794"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DD7BAE9-B4A6-4861-9243-65178056E395}" type="slidenum">
              <a:rPr altLang="en-US" sz="1400">
                <a:solidFill>
                  <a:srgbClr val="898989"/>
                </a:solidFill>
              </a:rPr>
              <a:pPr/>
              <a:t>27</a:t>
            </a:fld>
            <a:endParaRPr lang="zh-CN" altLang="en-US" sz="1400">
              <a:solidFill>
                <a:srgbClr val="898989"/>
              </a:solidFill>
            </a:endParaRPr>
          </a:p>
        </p:txBody>
      </p:sp>
      <p:sp>
        <p:nvSpPr>
          <p:cNvPr id="46083"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084"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6085"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6086"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6087"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088"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6089"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090"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46091"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6092"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6093"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6094"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095"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6096" name="组合 5"/>
          <p:cNvGrpSpPr>
            <a:grpSpLocks/>
          </p:cNvGrpSpPr>
          <p:nvPr/>
        </p:nvGrpSpPr>
        <p:grpSpPr bwMode="auto">
          <a:xfrm>
            <a:off x="10944225" y="368300"/>
            <a:ext cx="360363" cy="361950"/>
            <a:chOff x="0" y="0"/>
            <a:chExt cx="360000" cy="360000"/>
          </a:xfrm>
        </p:grpSpPr>
        <p:sp>
          <p:nvSpPr>
            <p:cNvPr id="46129"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130"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6097" name="组合 4"/>
          <p:cNvGrpSpPr>
            <a:grpSpLocks/>
          </p:cNvGrpSpPr>
          <p:nvPr/>
        </p:nvGrpSpPr>
        <p:grpSpPr bwMode="auto">
          <a:xfrm>
            <a:off x="11449050" y="368300"/>
            <a:ext cx="360363" cy="361950"/>
            <a:chOff x="0" y="0"/>
            <a:chExt cx="360000" cy="360000"/>
          </a:xfrm>
        </p:grpSpPr>
        <p:sp>
          <p:nvSpPr>
            <p:cNvPr id="46127"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128"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6098"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6099"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3815"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3816"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3817"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pSp>
        <p:nvGrpSpPr>
          <p:cNvPr id="4" name="组合 27"/>
          <p:cNvGrpSpPr>
            <a:grpSpLocks/>
          </p:cNvGrpSpPr>
          <p:nvPr/>
        </p:nvGrpSpPr>
        <p:grpSpPr bwMode="auto">
          <a:xfrm>
            <a:off x="1981200" y="2206625"/>
            <a:ext cx="5194300" cy="1825625"/>
            <a:chOff x="0" y="0"/>
            <a:chExt cx="5194887" cy="1826048"/>
          </a:xfrm>
        </p:grpSpPr>
        <p:sp>
          <p:nvSpPr>
            <p:cNvPr id="46123" name="圆角矩形 4"/>
            <p:cNvSpPr>
              <a:spLocks noChangeArrowheads="1"/>
            </p:cNvSpPr>
            <p:nvPr/>
          </p:nvSpPr>
          <p:spPr bwMode="auto">
            <a:xfrm>
              <a:off x="0" y="1610098"/>
              <a:ext cx="5194887" cy="215950"/>
            </a:xfrm>
            <a:prstGeom prst="roundRect">
              <a:avLst>
                <a:gd name="adj" fmla="val 50000"/>
              </a:avLst>
            </a:prstGeom>
            <a:solidFill>
              <a:srgbClr val="D9D9D9"/>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4" name="圆角矩形 5"/>
            <p:cNvSpPr>
              <a:spLocks noChangeArrowheads="1"/>
            </p:cNvSpPr>
            <p:nvPr/>
          </p:nvSpPr>
          <p:spPr bwMode="auto">
            <a:xfrm>
              <a:off x="0" y="1081339"/>
              <a:ext cx="5194887" cy="215950"/>
            </a:xfrm>
            <a:prstGeom prst="roundRect">
              <a:avLst>
                <a:gd name="adj" fmla="val 50000"/>
              </a:avLst>
            </a:prstGeom>
            <a:solidFill>
              <a:srgbClr val="D9D9D9"/>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5" name="圆角矩形 6"/>
            <p:cNvSpPr>
              <a:spLocks noChangeArrowheads="1"/>
            </p:cNvSpPr>
            <p:nvPr/>
          </p:nvSpPr>
          <p:spPr bwMode="auto">
            <a:xfrm>
              <a:off x="0" y="531937"/>
              <a:ext cx="5194887" cy="217537"/>
            </a:xfrm>
            <a:prstGeom prst="roundRect">
              <a:avLst>
                <a:gd name="adj" fmla="val 50000"/>
              </a:avLst>
            </a:prstGeom>
            <a:solidFill>
              <a:srgbClr val="D9D9D9"/>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6" name="圆角矩形 7"/>
            <p:cNvSpPr>
              <a:spLocks noChangeArrowheads="1"/>
            </p:cNvSpPr>
            <p:nvPr/>
          </p:nvSpPr>
          <p:spPr bwMode="auto">
            <a:xfrm>
              <a:off x="0" y="0"/>
              <a:ext cx="5194887" cy="215950"/>
            </a:xfrm>
            <a:prstGeom prst="roundRect">
              <a:avLst>
                <a:gd name="adj" fmla="val 50000"/>
              </a:avLst>
            </a:prstGeom>
            <a:solidFill>
              <a:srgbClr val="D9D9D9"/>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3823" name="文本框 8"/>
          <p:cNvSpPr>
            <a:spLocks noChangeArrowheads="1"/>
          </p:cNvSpPr>
          <p:nvPr/>
        </p:nvSpPr>
        <p:spPr bwMode="auto">
          <a:xfrm>
            <a:off x="571500" y="2089150"/>
            <a:ext cx="1220788" cy="369888"/>
          </a:xfrm>
          <a:prstGeom prst="rect">
            <a:avLst/>
          </a:prstGeom>
          <a:noFill/>
          <a:ln w="9525">
            <a:noFill/>
            <a:miter lim="800000"/>
            <a:headEnd/>
            <a:tailEnd/>
          </a:ln>
        </p:spPr>
        <p:txBody>
          <a:bodyPr lIns="108896" tIns="54448" rIns="108896" bIns="54448" anchor="ctr"/>
          <a:lstStyle/>
          <a:p>
            <a:pPr algn="r" eaLnBrk="1" hangingPunct="1">
              <a:buFont typeface="Arial" pitchFamily="34" charset="0"/>
              <a:buNone/>
            </a:pPr>
            <a:r>
              <a:rPr lang="zh-CN" altLang="en-US" sz="1900">
                <a:latin typeface="微软雅黑" pitchFamily="34" charset="-122"/>
                <a:ea typeface="微软雅黑" pitchFamily="34" charset="-122"/>
                <a:sym typeface="微软雅黑" pitchFamily="34" charset="-122"/>
              </a:rPr>
              <a:t>输入标题</a:t>
            </a:r>
          </a:p>
        </p:txBody>
      </p:sp>
      <p:sp>
        <p:nvSpPr>
          <p:cNvPr id="33824" name="文本框 9"/>
          <p:cNvSpPr>
            <a:spLocks noChangeArrowheads="1"/>
          </p:cNvSpPr>
          <p:nvPr/>
        </p:nvSpPr>
        <p:spPr bwMode="auto">
          <a:xfrm>
            <a:off x="7732713" y="2114550"/>
            <a:ext cx="958850" cy="349250"/>
          </a:xfrm>
          <a:prstGeom prst="rect">
            <a:avLst/>
          </a:prstGeom>
          <a:noFill/>
          <a:ln w="9525">
            <a:noFill/>
            <a:miter lim="800000"/>
            <a:headEnd/>
            <a:tailEnd/>
          </a:ln>
        </p:spPr>
        <p:txBody>
          <a:bodyPr lIns="0" tIns="0" rIns="0" bIns="0" anchor="ctr"/>
          <a:lstStyle/>
          <a:p>
            <a:pPr eaLnBrk="1" hangingPunct="1">
              <a:buFont typeface="Arial" pitchFamily="34" charset="0"/>
              <a:buNone/>
            </a:pPr>
            <a:r>
              <a:rPr lang="en-US" altLang="zh-CN" sz="2900">
                <a:latin typeface="Calibri" pitchFamily="34" charset="0"/>
                <a:ea typeface="微软雅黑" pitchFamily="34" charset="-122"/>
              </a:rPr>
              <a:t>40</a:t>
            </a:r>
            <a:r>
              <a:rPr lang="en-US" altLang="zh-CN" sz="1900">
                <a:latin typeface="Calibri" pitchFamily="34" charset="0"/>
                <a:ea typeface="微软雅黑" pitchFamily="34" charset="-122"/>
              </a:rPr>
              <a:t>%</a:t>
            </a:r>
            <a:endParaRPr lang="zh-CN" altLang="en-US" sz="1900">
              <a:latin typeface="Calibri" pitchFamily="34" charset="0"/>
              <a:ea typeface="微软雅黑" pitchFamily="34" charset="-122"/>
            </a:endParaRPr>
          </a:p>
        </p:txBody>
      </p:sp>
      <p:sp>
        <p:nvSpPr>
          <p:cNvPr id="33825" name="文本框 23"/>
          <p:cNvSpPr>
            <a:spLocks noChangeArrowheads="1"/>
          </p:cNvSpPr>
          <p:nvPr/>
        </p:nvSpPr>
        <p:spPr bwMode="auto">
          <a:xfrm>
            <a:off x="571500" y="2625725"/>
            <a:ext cx="1220788" cy="369888"/>
          </a:xfrm>
          <a:prstGeom prst="rect">
            <a:avLst/>
          </a:prstGeom>
          <a:noFill/>
          <a:ln w="9525">
            <a:noFill/>
            <a:miter lim="800000"/>
            <a:headEnd/>
            <a:tailEnd/>
          </a:ln>
        </p:spPr>
        <p:txBody>
          <a:bodyPr lIns="108896" tIns="54448" rIns="108896" bIns="54448" anchor="ctr"/>
          <a:lstStyle/>
          <a:p>
            <a:pPr algn="r" eaLnBrk="1" hangingPunct="1">
              <a:buFont typeface="Arial" pitchFamily="34" charset="0"/>
              <a:buNone/>
            </a:pPr>
            <a:r>
              <a:rPr lang="zh-CN" altLang="en-US" sz="1900">
                <a:latin typeface="微软雅黑" pitchFamily="34" charset="-122"/>
                <a:ea typeface="微软雅黑" pitchFamily="34" charset="-122"/>
                <a:sym typeface="微软雅黑" pitchFamily="34" charset="-122"/>
              </a:rPr>
              <a:t>输入标题</a:t>
            </a:r>
          </a:p>
        </p:txBody>
      </p:sp>
      <p:sp>
        <p:nvSpPr>
          <p:cNvPr id="33826" name="文本框 24"/>
          <p:cNvSpPr>
            <a:spLocks noChangeArrowheads="1"/>
          </p:cNvSpPr>
          <p:nvPr/>
        </p:nvSpPr>
        <p:spPr bwMode="auto">
          <a:xfrm>
            <a:off x="7732713" y="2651125"/>
            <a:ext cx="958850" cy="352425"/>
          </a:xfrm>
          <a:prstGeom prst="rect">
            <a:avLst/>
          </a:prstGeom>
          <a:noFill/>
          <a:ln w="9525">
            <a:noFill/>
            <a:miter lim="800000"/>
            <a:headEnd/>
            <a:tailEnd/>
          </a:ln>
        </p:spPr>
        <p:txBody>
          <a:bodyPr lIns="0" tIns="0" rIns="0" bIns="0" anchor="ctr"/>
          <a:lstStyle/>
          <a:p>
            <a:pPr eaLnBrk="1" hangingPunct="1">
              <a:buFont typeface="Arial" pitchFamily="34" charset="0"/>
              <a:buNone/>
            </a:pPr>
            <a:r>
              <a:rPr lang="en-US" altLang="zh-CN" sz="2900">
                <a:latin typeface="Calibri" pitchFamily="34" charset="0"/>
                <a:ea typeface="微软雅黑" pitchFamily="34" charset="-122"/>
              </a:rPr>
              <a:t>50</a:t>
            </a:r>
            <a:r>
              <a:rPr lang="en-US" altLang="zh-CN" sz="1900">
                <a:latin typeface="Calibri" pitchFamily="34" charset="0"/>
                <a:ea typeface="微软雅黑" pitchFamily="34" charset="-122"/>
              </a:rPr>
              <a:t>%</a:t>
            </a:r>
            <a:endParaRPr lang="zh-CN" altLang="en-US" sz="1900">
              <a:latin typeface="Calibri" pitchFamily="34" charset="0"/>
              <a:ea typeface="微软雅黑" pitchFamily="34" charset="-122"/>
            </a:endParaRPr>
          </a:p>
        </p:txBody>
      </p:sp>
      <p:sp>
        <p:nvSpPr>
          <p:cNvPr id="33827" name="文本框 27"/>
          <p:cNvSpPr>
            <a:spLocks noChangeArrowheads="1"/>
          </p:cNvSpPr>
          <p:nvPr/>
        </p:nvSpPr>
        <p:spPr bwMode="auto">
          <a:xfrm>
            <a:off x="571500" y="3162300"/>
            <a:ext cx="1220788" cy="369888"/>
          </a:xfrm>
          <a:prstGeom prst="rect">
            <a:avLst/>
          </a:prstGeom>
          <a:noFill/>
          <a:ln w="9525">
            <a:noFill/>
            <a:miter lim="800000"/>
            <a:headEnd/>
            <a:tailEnd/>
          </a:ln>
        </p:spPr>
        <p:txBody>
          <a:bodyPr lIns="108896" tIns="54448" rIns="108896" bIns="54448" anchor="ctr"/>
          <a:lstStyle/>
          <a:p>
            <a:pPr algn="r" eaLnBrk="1" hangingPunct="1">
              <a:buFont typeface="Arial" pitchFamily="34" charset="0"/>
              <a:buNone/>
            </a:pPr>
            <a:r>
              <a:rPr lang="zh-CN" altLang="en-US" sz="1900">
                <a:latin typeface="微软雅黑" pitchFamily="34" charset="-122"/>
                <a:ea typeface="微软雅黑" pitchFamily="34" charset="-122"/>
                <a:sym typeface="微软雅黑" pitchFamily="34" charset="-122"/>
              </a:rPr>
              <a:t>输入标题</a:t>
            </a:r>
          </a:p>
        </p:txBody>
      </p:sp>
      <p:sp>
        <p:nvSpPr>
          <p:cNvPr id="33828" name="文本框 28"/>
          <p:cNvSpPr>
            <a:spLocks noChangeArrowheads="1"/>
          </p:cNvSpPr>
          <p:nvPr/>
        </p:nvSpPr>
        <p:spPr bwMode="auto">
          <a:xfrm>
            <a:off x="7732713" y="3190875"/>
            <a:ext cx="958850" cy="349250"/>
          </a:xfrm>
          <a:prstGeom prst="rect">
            <a:avLst/>
          </a:prstGeom>
          <a:noFill/>
          <a:ln w="9525">
            <a:noFill/>
            <a:miter lim="800000"/>
            <a:headEnd/>
            <a:tailEnd/>
          </a:ln>
        </p:spPr>
        <p:txBody>
          <a:bodyPr lIns="0" tIns="0" rIns="0" bIns="0" anchor="ctr"/>
          <a:lstStyle/>
          <a:p>
            <a:pPr eaLnBrk="1" hangingPunct="1">
              <a:buFont typeface="Arial" pitchFamily="34" charset="0"/>
              <a:buNone/>
            </a:pPr>
            <a:r>
              <a:rPr lang="en-US" altLang="zh-CN" sz="2900">
                <a:latin typeface="Calibri" pitchFamily="34" charset="0"/>
                <a:ea typeface="微软雅黑" pitchFamily="34" charset="-122"/>
              </a:rPr>
              <a:t>80</a:t>
            </a:r>
            <a:r>
              <a:rPr lang="en-US" altLang="zh-CN" sz="1900">
                <a:latin typeface="Calibri" pitchFamily="34" charset="0"/>
                <a:ea typeface="微软雅黑" pitchFamily="34" charset="-122"/>
              </a:rPr>
              <a:t>%</a:t>
            </a:r>
            <a:endParaRPr lang="zh-CN" altLang="en-US" sz="1900">
              <a:latin typeface="Calibri" pitchFamily="34" charset="0"/>
              <a:ea typeface="微软雅黑" pitchFamily="34" charset="-122"/>
            </a:endParaRPr>
          </a:p>
        </p:txBody>
      </p:sp>
      <p:sp>
        <p:nvSpPr>
          <p:cNvPr id="33829" name="文本框 31"/>
          <p:cNvSpPr>
            <a:spLocks noChangeArrowheads="1"/>
          </p:cNvSpPr>
          <p:nvPr/>
        </p:nvSpPr>
        <p:spPr bwMode="auto">
          <a:xfrm>
            <a:off x="571500" y="3698875"/>
            <a:ext cx="1220788" cy="369888"/>
          </a:xfrm>
          <a:prstGeom prst="rect">
            <a:avLst/>
          </a:prstGeom>
          <a:noFill/>
          <a:ln w="9525">
            <a:noFill/>
            <a:miter lim="800000"/>
            <a:headEnd/>
            <a:tailEnd/>
          </a:ln>
        </p:spPr>
        <p:txBody>
          <a:bodyPr lIns="108896" tIns="54448" rIns="108896" bIns="54448" anchor="ctr"/>
          <a:lstStyle/>
          <a:p>
            <a:pPr algn="r" eaLnBrk="1" hangingPunct="1">
              <a:buFont typeface="Arial" pitchFamily="34" charset="0"/>
              <a:buNone/>
            </a:pPr>
            <a:r>
              <a:rPr lang="zh-CN" altLang="en-US" sz="1900">
                <a:latin typeface="微软雅黑" pitchFamily="34" charset="-122"/>
                <a:ea typeface="微软雅黑" pitchFamily="34" charset="-122"/>
                <a:sym typeface="微软雅黑" pitchFamily="34" charset="-122"/>
              </a:rPr>
              <a:t>输入标题</a:t>
            </a:r>
          </a:p>
        </p:txBody>
      </p:sp>
      <p:sp>
        <p:nvSpPr>
          <p:cNvPr id="33830" name="文本框 32"/>
          <p:cNvSpPr>
            <a:spLocks noChangeArrowheads="1"/>
          </p:cNvSpPr>
          <p:nvPr/>
        </p:nvSpPr>
        <p:spPr bwMode="auto">
          <a:xfrm>
            <a:off x="7732713" y="3727450"/>
            <a:ext cx="958850" cy="350838"/>
          </a:xfrm>
          <a:prstGeom prst="rect">
            <a:avLst/>
          </a:prstGeom>
          <a:noFill/>
          <a:ln w="9525">
            <a:noFill/>
            <a:miter lim="800000"/>
            <a:headEnd/>
            <a:tailEnd/>
          </a:ln>
        </p:spPr>
        <p:txBody>
          <a:bodyPr lIns="0" tIns="0" rIns="0" bIns="0" anchor="ctr"/>
          <a:lstStyle/>
          <a:p>
            <a:pPr eaLnBrk="1" hangingPunct="1">
              <a:buFont typeface="Arial" pitchFamily="34" charset="0"/>
              <a:buNone/>
            </a:pPr>
            <a:r>
              <a:rPr lang="en-US" altLang="zh-CN" sz="2900">
                <a:latin typeface="Calibri" pitchFamily="34" charset="0"/>
                <a:ea typeface="微软雅黑" pitchFamily="34" charset="-122"/>
              </a:rPr>
              <a:t>20</a:t>
            </a:r>
            <a:r>
              <a:rPr lang="en-US" altLang="zh-CN" sz="1900">
                <a:latin typeface="Calibri" pitchFamily="34" charset="0"/>
                <a:ea typeface="微软雅黑" pitchFamily="34" charset="-122"/>
              </a:rPr>
              <a:t>%</a:t>
            </a:r>
            <a:endParaRPr lang="zh-CN" altLang="en-US" sz="1900">
              <a:latin typeface="Calibri" pitchFamily="34" charset="0"/>
              <a:ea typeface="微软雅黑" pitchFamily="34" charset="-122"/>
            </a:endParaRPr>
          </a:p>
        </p:txBody>
      </p:sp>
      <p:sp>
        <p:nvSpPr>
          <p:cNvPr id="33831" name="矩形 19"/>
          <p:cNvSpPr>
            <a:spLocks noChangeArrowheads="1"/>
          </p:cNvSpPr>
          <p:nvPr/>
        </p:nvSpPr>
        <p:spPr bwMode="auto">
          <a:xfrm>
            <a:off x="533400" y="4510088"/>
            <a:ext cx="7991475" cy="1266825"/>
          </a:xfrm>
          <a:prstGeom prst="rect">
            <a:avLst/>
          </a:prstGeom>
          <a:noFill/>
          <a:ln w="9525">
            <a:noFill/>
            <a:miter lim="800000"/>
            <a:headEnd/>
            <a:tailEnd/>
          </a:ln>
        </p:spPr>
        <p:txBody>
          <a:bodyPr lIns="108896" tIns="54448" rIns="108896" bIns="54448"/>
          <a:lstStyle/>
          <a:p>
            <a:pPr algn="just" eaLnBrk="1" hangingPunct="1">
              <a:lnSpc>
                <a:spcPct val="130000"/>
              </a:lnSpc>
              <a:spcBef>
                <a:spcPts val="713"/>
              </a:spcBef>
              <a:spcAft>
                <a:spcPts val="713"/>
              </a:spcAft>
              <a:buClr>
                <a:srgbClr val="00B050"/>
              </a:buClr>
              <a:buSzPct val="80000"/>
              <a:buFont typeface="Arial" pitchFamily="34" charset="0"/>
              <a:buNone/>
            </a:pPr>
            <a:r>
              <a:rPr lang="zh-CN" altLang="en-US" sz="1900">
                <a:solidFill>
                  <a:srgbClr val="000000"/>
                </a:solidFill>
                <a:latin typeface="宋体" pitchFamily="2" charset="-122"/>
                <a:ea typeface="宋体" pitchFamily="2" charset="-122"/>
                <a:sym typeface="宋体" pitchFamily="2" charset="-122"/>
              </a:rPr>
              <a:t>请在此处输入您的文本或者复制您的文本粘贴到此处，请在此处输入您的文本或者复制您的文本粘贴到此处。请在此处输入您的文本或者复制您的文本粘贴到此处。</a:t>
            </a:r>
            <a:endParaRPr lang="zh-CN" altLang="en-US">
              <a:ea typeface="宋体" pitchFamily="2" charset="-122"/>
            </a:endParaRPr>
          </a:p>
        </p:txBody>
      </p:sp>
      <p:grpSp>
        <p:nvGrpSpPr>
          <p:cNvPr id="5" name="组合 28"/>
          <p:cNvGrpSpPr>
            <a:grpSpLocks/>
          </p:cNvGrpSpPr>
          <p:nvPr/>
        </p:nvGrpSpPr>
        <p:grpSpPr bwMode="auto">
          <a:xfrm>
            <a:off x="1981200" y="2206625"/>
            <a:ext cx="4464050" cy="1825625"/>
            <a:chOff x="0" y="0"/>
            <a:chExt cx="4464257" cy="1826048"/>
          </a:xfrm>
        </p:grpSpPr>
        <p:sp>
          <p:nvSpPr>
            <p:cNvPr id="46119" name="圆角矩形 10"/>
            <p:cNvSpPr>
              <a:spLocks noChangeArrowheads="1"/>
            </p:cNvSpPr>
            <p:nvPr/>
          </p:nvSpPr>
          <p:spPr bwMode="auto">
            <a:xfrm>
              <a:off x="1" y="531937"/>
              <a:ext cx="2551911" cy="217537"/>
            </a:xfrm>
            <a:prstGeom prst="roundRect">
              <a:avLst>
                <a:gd name="adj" fmla="val 50000"/>
              </a:avLst>
            </a:prstGeom>
            <a:solidFill>
              <a:schemeClr val="accent2"/>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0" name="圆角矩形 13"/>
            <p:cNvSpPr>
              <a:spLocks noChangeArrowheads="1"/>
            </p:cNvSpPr>
            <p:nvPr/>
          </p:nvSpPr>
          <p:spPr bwMode="auto">
            <a:xfrm>
              <a:off x="0" y="1081339"/>
              <a:ext cx="4464257" cy="215950"/>
            </a:xfrm>
            <a:prstGeom prst="roundRect">
              <a:avLst>
                <a:gd name="adj" fmla="val 50000"/>
              </a:avLst>
            </a:prstGeom>
            <a:solidFill>
              <a:srgbClr val="9BBB59"/>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1" name="圆角矩形 16"/>
            <p:cNvSpPr>
              <a:spLocks noChangeArrowheads="1"/>
            </p:cNvSpPr>
            <p:nvPr/>
          </p:nvSpPr>
          <p:spPr bwMode="auto">
            <a:xfrm>
              <a:off x="1" y="1610098"/>
              <a:ext cx="1274897" cy="215950"/>
            </a:xfrm>
            <a:prstGeom prst="roundRect">
              <a:avLst>
                <a:gd name="adj" fmla="val 50000"/>
              </a:avLst>
            </a:prstGeom>
            <a:solidFill>
              <a:srgbClr val="8064A2"/>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sp>
          <p:nvSpPr>
            <p:cNvPr id="46122" name="圆角矩形 20"/>
            <p:cNvSpPr>
              <a:spLocks noChangeArrowheads="1"/>
            </p:cNvSpPr>
            <p:nvPr/>
          </p:nvSpPr>
          <p:spPr bwMode="auto">
            <a:xfrm>
              <a:off x="0" y="0"/>
              <a:ext cx="1912345" cy="215950"/>
            </a:xfrm>
            <a:prstGeom prst="roundRect">
              <a:avLst>
                <a:gd name="adj" fmla="val 50000"/>
              </a:avLst>
            </a:prstGeom>
            <a:solidFill>
              <a:schemeClr val="accent1"/>
            </a:solidFill>
            <a:ln w="25400">
              <a:noFill/>
              <a:round/>
              <a:headEnd/>
              <a:tailEnd/>
            </a:ln>
          </p:spPr>
          <p:txBody>
            <a:bodyPr lIns="108896" tIns="54448" rIns="108896" bIns="54448"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33837" name="圆角矩形 21"/>
          <p:cNvSpPr>
            <a:spLocks noChangeAspect="1" noChangeArrowheads="1"/>
          </p:cNvSpPr>
          <p:nvPr/>
        </p:nvSpPr>
        <p:spPr bwMode="auto">
          <a:xfrm>
            <a:off x="8836025" y="1878013"/>
            <a:ext cx="2774950" cy="3929062"/>
          </a:xfrm>
          <a:prstGeom prst="roundRect">
            <a:avLst>
              <a:gd name="adj" fmla="val 1426"/>
            </a:avLst>
          </a:prstGeom>
          <a:solidFill>
            <a:srgbClr val="F2F2F2"/>
          </a:solidFill>
          <a:ln w="3175">
            <a:solidFill>
              <a:srgbClr val="D5D5D5"/>
            </a:solidFill>
            <a:bevel/>
            <a:headEnd/>
            <a:tailEnd/>
          </a:ln>
        </p:spPr>
        <p:txBody>
          <a:bodyPr lIns="342979" tIns="857448" rIns="342979" bIns="428724" anchor="ctr"/>
          <a:lstStyle/>
          <a:p>
            <a:pPr algn="just" eaLnBrk="1" hangingPunct="1">
              <a:lnSpc>
                <a:spcPct val="120000"/>
              </a:lnSpc>
              <a:spcBef>
                <a:spcPts val="713"/>
              </a:spcBef>
              <a:spcAft>
                <a:spcPts val="713"/>
              </a:spcAft>
              <a:buFont typeface="Arial" pitchFamily="34" charset="0"/>
              <a:buNone/>
            </a:pPr>
            <a:endParaRPr lang="zh-CN" altLang="zh-CN" sz="1900">
              <a:solidFill>
                <a:srgbClr val="454545"/>
              </a:solidFill>
              <a:latin typeface="微软雅黑" pitchFamily="34" charset="-122"/>
              <a:ea typeface="宋体" pitchFamily="2" charset="-122"/>
              <a:sym typeface="微软雅黑" pitchFamily="34" charset="-122"/>
            </a:endParaRPr>
          </a:p>
        </p:txBody>
      </p:sp>
      <p:sp>
        <p:nvSpPr>
          <p:cNvPr id="33838" name="任意多边形 22"/>
          <p:cNvSpPr>
            <a:spLocks noChangeArrowheads="1"/>
          </p:cNvSpPr>
          <p:nvPr/>
        </p:nvSpPr>
        <p:spPr bwMode="auto">
          <a:xfrm>
            <a:off x="9277350" y="1795463"/>
            <a:ext cx="206375" cy="80962"/>
          </a:xfrm>
          <a:custGeom>
            <a:avLst/>
            <a:gdLst>
              <a:gd name="T0" fmla="*/ 57417 w 311731"/>
              <a:gd name="T1" fmla="*/ 0 h 121823"/>
              <a:gd name="T2" fmla="*/ 79208 w 311731"/>
              <a:gd name="T3" fmla="*/ 0 h 121823"/>
              <a:gd name="T4" fmla="*/ 90038 w 311731"/>
              <a:gd name="T5" fmla="*/ 1838 h 121823"/>
              <a:gd name="T6" fmla="*/ 135628 w 311731"/>
              <a:gd name="T7" fmla="*/ 48254 h 121823"/>
              <a:gd name="T8" fmla="*/ 136626 w 311731"/>
              <a:gd name="T9" fmla="*/ 53806 h 121823"/>
              <a:gd name="T10" fmla="*/ 0 w 311731"/>
              <a:gd name="T11" fmla="*/ 53806 h 121823"/>
              <a:gd name="T12" fmla="*/ 998 w 311731"/>
              <a:gd name="T13" fmla="*/ 48254 h 121823"/>
              <a:gd name="T14" fmla="*/ 46588 w 311731"/>
              <a:gd name="T15" fmla="*/ 1838 h 121823"/>
              <a:gd name="T16" fmla="*/ 57417 w 311731"/>
              <a:gd name="T17" fmla="*/ 0 h 1218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lnTo>
                  <a:pt x="131005" y="0"/>
                </a:lnTo>
                <a:close/>
              </a:path>
            </a:pathLst>
          </a:custGeom>
          <a:gradFill rotWithShape="1">
            <a:gsLst>
              <a:gs pos="0">
                <a:srgbClr val="244061"/>
              </a:gs>
              <a:gs pos="50000">
                <a:srgbClr val="4F81BD"/>
              </a:gs>
              <a:gs pos="100000">
                <a:srgbClr val="244061"/>
              </a:gs>
            </a:gsLst>
            <a:lin ang="5400000" scaled="1"/>
          </a:gradFill>
          <a:ln w="25400">
            <a:noFill/>
            <a:round/>
            <a:headEnd/>
            <a:tailEnd/>
          </a:ln>
        </p:spPr>
        <p:txBody>
          <a:bodyPr/>
          <a:lstStyle/>
          <a:p>
            <a:endParaRPr lang="zh-CN" altLang="en-US"/>
          </a:p>
        </p:txBody>
      </p:sp>
      <p:sp>
        <p:nvSpPr>
          <p:cNvPr id="33839" name="任意多边形 23"/>
          <p:cNvSpPr>
            <a:spLocks noChangeArrowheads="1"/>
          </p:cNvSpPr>
          <p:nvPr/>
        </p:nvSpPr>
        <p:spPr bwMode="auto">
          <a:xfrm>
            <a:off x="11014075" y="1795463"/>
            <a:ext cx="195263" cy="80962"/>
          </a:xfrm>
          <a:custGeom>
            <a:avLst/>
            <a:gdLst>
              <a:gd name="T0" fmla="*/ 54782 w 318081"/>
              <a:gd name="T1" fmla="*/ 0 h 130555"/>
              <a:gd name="T2" fmla="*/ 65085 w 318081"/>
              <a:gd name="T3" fmla="*/ 0 h 130555"/>
              <a:gd name="T4" fmla="*/ 78994 w 318081"/>
              <a:gd name="T5" fmla="*/ 2472 h 130555"/>
              <a:gd name="T6" fmla="*/ 118992 w 318081"/>
              <a:gd name="T7" fmla="*/ 45108 h 130555"/>
              <a:gd name="T8" fmla="*/ 119868 w 318081"/>
              <a:gd name="T9" fmla="*/ 50208 h 130555"/>
              <a:gd name="T10" fmla="*/ 0 w 318081"/>
              <a:gd name="T11" fmla="*/ 50208 h 130555"/>
              <a:gd name="T12" fmla="*/ 876 w 318081"/>
              <a:gd name="T13" fmla="*/ 45108 h 130555"/>
              <a:gd name="T14" fmla="*/ 40874 w 318081"/>
              <a:gd name="T15" fmla="*/ 2472 h 130555"/>
              <a:gd name="T16" fmla="*/ 54782 w 318081"/>
              <a:gd name="T17" fmla="*/ 0 h 1305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lnTo>
                  <a:pt x="145370" y="0"/>
                </a:lnTo>
                <a:close/>
              </a:path>
            </a:pathLst>
          </a:custGeom>
          <a:gradFill rotWithShape="1">
            <a:gsLst>
              <a:gs pos="0">
                <a:srgbClr val="244061"/>
              </a:gs>
              <a:gs pos="50000">
                <a:srgbClr val="4F81BD"/>
              </a:gs>
              <a:gs pos="100000">
                <a:srgbClr val="244061"/>
              </a:gs>
            </a:gsLst>
            <a:lin ang="5400000" scaled="1"/>
          </a:gradFill>
          <a:ln w="25400">
            <a:noFill/>
            <a:round/>
            <a:headEnd/>
            <a:tailEnd/>
          </a:ln>
        </p:spPr>
        <p:txBody>
          <a:bodyPr/>
          <a:lstStyle/>
          <a:p>
            <a:endParaRPr lang="zh-CN" altLang="en-US"/>
          </a:p>
        </p:txBody>
      </p:sp>
      <p:sp>
        <p:nvSpPr>
          <p:cNvPr id="33840" name="任意多边形 24"/>
          <p:cNvSpPr>
            <a:spLocks noChangeArrowheads="1"/>
          </p:cNvSpPr>
          <p:nvPr/>
        </p:nvSpPr>
        <p:spPr bwMode="auto">
          <a:xfrm>
            <a:off x="9380538" y="1795463"/>
            <a:ext cx="1724025" cy="439737"/>
          </a:xfrm>
          <a:custGeom>
            <a:avLst/>
            <a:gdLst>
              <a:gd name="T0" fmla="*/ 0 w 2600830"/>
              <a:gd name="T1" fmla="*/ 0 h 649288"/>
              <a:gd name="T2" fmla="*/ 332867 w 2600830"/>
              <a:gd name="T3" fmla="*/ 0 h 649288"/>
              <a:gd name="T4" fmla="*/ 322527 w 2600830"/>
              <a:gd name="T5" fmla="*/ 12739 h 649288"/>
              <a:gd name="T6" fmla="*/ 248935 w 2600830"/>
              <a:gd name="T7" fmla="*/ 92063 h 649288"/>
              <a:gd name="T8" fmla="*/ 82941 w 2600830"/>
              <a:gd name="T9" fmla="*/ 92516 h 649288"/>
              <a:gd name="T10" fmla="*/ 9971 w 2600830"/>
              <a:gd name="T11" fmla="*/ 11992 h 649288"/>
              <a:gd name="T12" fmla="*/ 0 60000 65536"/>
              <a:gd name="T13" fmla="*/ 0 60000 65536"/>
              <a:gd name="T14" fmla="*/ 0 60000 65536"/>
              <a:gd name="T15" fmla="*/ 0 60000 65536"/>
              <a:gd name="T16" fmla="*/ 0 60000 65536"/>
              <a:gd name="T17" fmla="*/ 0 60000 65536"/>
              <a:gd name="T18" fmla="*/ 0 w 2600830"/>
              <a:gd name="T19" fmla="*/ 0 h 649288"/>
              <a:gd name="T20" fmla="*/ 2600830 w 2600830"/>
              <a:gd name="T21" fmla="*/ 649288 h 649288"/>
            </a:gdLst>
            <a:ahLst/>
            <a:cxnLst>
              <a:cxn ang="T12">
                <a:pos x="T0" y="T1"/>
              </a:cxn>
              <a:cxn ang="T13">
                <a:pos x="T2" y="T3"/>
              </a:cxn>
              <a:cxn ang="T14">
                <a:pos x="T4" y="T5"/>
              </a:cxn>
              <a:cxn ang="T15">
                <a:pos x="T6" y="T7"/>
              </a:cxn>
              <a:cxn ang="T16">
                <a:pos x="T8" y="T9"/>
              </a:cxn>
              <a:cxn ang="T17">
                <a:pos x="T10" y="T11"/>
              </a:cxn>
            </a:cxnLst>
            <a:rect l="T18" t="T19" r="T20" b="T21"/>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lnTo>
                  <a:pt x="0" y="0"/>
                </a:lnTo>
                <a:close/>
              </a:path>
            </a:pathLst>
          </a:custGeom>
          <a:solidFill>
            <a:srgbClr val="009999"/>
          </a:solidFill>
          <a:ln w="3175">
            <a:noFill/>
            <a:miter lim="800000"/>
            <a:headEnd/>
            <a:tailEnd/>
          </a:ln>
        </p:spPr>
        <p:txBody>
          <a:bodyPr lIns="108896" tIns="54448" rIns="108896" bIns="54448"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输入标题</a:t>
            </a:r>
          </a:p>
        </p:txBody>
      </p:sp>
      <p:sp>
        <p:nvSpPr>
          <p:cNvPr id="33841" name="矩形 26"/>
          <p:cNvSpPr>
            <a:spLocks noChangeArrowheads="1"/>
          </p:cNvSpPr>
          <p:nvPr/>
        </p:nvSpPr>
        <p:spPr bwMode="auto">
          <a:xfrm>
            <a:off x="9051925" y="2336800"/>
            <a:ext cx="2447925" cy="3324225"/>
          </a:xfrm>
          <a:prstGeom prst="rect">
            <a:avLst/>
          </a:prstGeom>
          <a:noFill/>
          <a:ln w="9525">
            <a:noFill/>
            <a:miter lim="800000"/>
            <a:headEnd/>
            <a:tailEnd/>
          </a:ln>
        </p:spPr>
        <p:txBody>
          <a:bodyPr lIns="108896" tIns="54448" rIns="108896" bIns="54448"/>
          <a:lstStyle/>
          <a:p>
            <a:pPr algn="just" eaLnBrk="1" hangingPunct="1">
              <a:lnSpc>
                <a:spcPct val="130000"/>
              </a:lnSpc>
              <a:spcBef>
                <a:spcPts val="713"/>
              </a:spcBef>
              <a:spcAft>
                <a:spcPts val="713"/>
              </a:spcAft>
              <a:buClr>
                <a:srgbClr val="00B050"/>
              </a:buClr>
              <a:buSzPct val="80000"/>
              <a:buFont typeface="Arial" pitchFamily="34" charset="0"/>
              <a:buNone/>
            </a:pPr>
            <a:r>
              <a:rPr lang="zh-CN" altLang="en-US" sz="1900">
                <a:solidFill>
                  <a:srgbClr val="000000"/>
                </a:solidFill>
                <a:latin typeface="宋体" pitchFamily="2" charset="-122"/>
                <a:ea typeface="宋体" pitchFamily="2" charset="-122"/>
                <a:sym typeface="宋体" pitchFamily="2" charset="-122"/>
              </a:rPr>
              <a:t>请在此处输入您的文本或者复制您的文本粘贴到此处，请在此处输入您的文本或者复制您的文本粘贴到此处。请在此处输入您的文本或者复制您的文本粘贴到此处。</a:t>
            </a:r>
            <a:endParaRPr lang="zh-CN" altLang="en-US">
              <a:ea typeface="宋体" pitchFamily="2" charset="-122"/>
            </a:endParaRPr>
          </a:p>
        </p:txBody>
      </p:sp>
    </p:spTree>
    <p:custDataLst>
      <p:tags r:id="rId1"/>
    </p:custDataLst>
  </p:cSld>
  <p:clrMapOvr>
    <a:masterClrMapping/>
  </p:clrMapOvr>
  <p:transition advTm="5672">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816"/>
                                        </p:tgtEl>
                                        <p:attrNameLst>
                                          <p:attrName>style.visibility</p:attrName>
                                        </p:attrNameLst>
                                      </p:cBhvr>
                                      <p:to>
                                        <p:strVal val="visible"/>
                                      </p:to>
                                    </p:set>
                                    <p:anim calcmode="lin" valueType="num">
                                      <p:cBhvr>
                                        <p:cTn id="7" dur="500" fill="hold"/>
                                        <p:tgtEl>
                                          <p:spTgt spid="33816"/>
                                        </p:tgtEl>
                                        <p:attrNameLst>
                                          <p:attrName>ppt_x</p:attrName>
                                        </p:attrNameLst>
                                      </p:cBhvr>
                                      <p:tavLst>
                                        <p:tav tm="0">
                                          <p:val>
                                            <p:strVal val="0-#ppt_w/2"/>
                                          </p:val>
                                        </p:tav>
                                        <p:tav tm="100000">
                                          <p:val>
                                            <p:strVal val="#ppt_x"/>
                                          </p:val>
                                        </p:tav>
                                      </p:tavLst>
                                    </p:anim>
                                    <p:anim calcmode="lin" valueType="num">
                                      <p:cBhvr>
                                        <p:cTn id="8" dur="500" fill="hold"/>
                                        <p:tgtEl>
                                          <p:spTgt spid="338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817"/>
                                        </p:tgtEl>
                                        <p:attrNameLst>
                                          <p:attrName>style.visibility</p:attrName>
                                        </p:attrNameLst>
                                      </p:cBhvr>
                                      <p:to>
                                        <p:strVal val="visible"/>
                                      </p:to>
                                    </p:set>
                                    <p:anim calcmode="lin" valueType="num">
                                      <p:cBhvr>
                                        <p:cTn id="11" dur="500" fill="hold"/>
                                        <p:tgtEl>
                                          <p:spTgt spid="33817"/>
                                        </p:tgtEl>
                                        <p:attrNameLst>
                                          <p:attrName>ppt_x</p:attrName>
                                        </p:attrNameLst>
                                      </p:cBhvr>
                                      <p:tavLst>
                                        <p:tav tm="0">
                                          <p:val>
                                            <p:strVal val="0-#ppt_w/2"/>
                                          </p:val>
                                        </p:tav>
                                        <p:tav tm="100000">
                                          <p:val>
                                            <p:strVal val="#ppt_x"/>
                                          </p:val>
                                        </p:tav>
                                      </p:tavLst>
                                    </p:anim>
                                    <p:anim calcmode="lin" valueType="num">
                                      <p:cBhvr>
                                        <p:cTn id="12" dur="500" fill="hold"/>
                                        <p:tgtEl>
                                          <p:spTgt spid="33817"/>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3815"/>
                                        </p:tgtEl>
                                        <p:attrNameLst>
                                          <p:attrName>style.visibility</p:attrName>
                                        </p:attrNameLst>
                                      </p:cBhvr>
                                      <p:to>
                                        <p:strVal val="visible"/>
                                      </p:to>
                                    </p:set>
                                    <p:anim calcmode="lin" valueType="num">
                                      <p:cBhvr>
                                        <p:cTn id="17" dur="500" fill="hold"/>
                                        <p:tgtEl>
                                          <p:spTgt spid="3381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3815"/>
                                        </p:tgtEl>
                                        <p:attrNameLst>
                                          <p:attrName>ppt_y</p:attrName>
                                        </p:attrNameLst>
                                      </p:cBhvr>
                                      <p:tavLst>
                                        <p:tav tm="0">
                                          <p:val>
                                            <p:strVal val="#ppt_y"/>
                                          </p:val>
                                        </p:tav>
                                        <p:tav tm="100000">
                                          <p:val>
                                            <p:strVal val="#ppt_y"/>
                                          </p:val>
                                        </p:tav>
                                      </p:tavLst>
                                    </p:anim>
                                    <p:anim calcmode="lin" valueType="num">
                                      <p:cBhvr>
                                        <p:cTn id="19" dur="500" fill="hold"/>
                                        <p:tgtEl>
                                          <p:spTgt spid="3381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3815"/>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381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33823"/>
                                        </p:tgtEl>
                                        <p:attrNameLst>
                                          <p:attrName>style.visibility</p:attrName>
                                        </p:attrNameLst>
                                      </p:cBhvr>
                                      <p:to>
                                        <p:strVal val="visible"/>
                                      </p:to>
                                    </p:set>
                                    <p:anim calcmode="lin" valueType="num">
                                      <p:cBhvr>
                                        <p:cTn id="26" dur="500" fill="hold"/>
                                        <p:tgtEl>
                                          <p:spTgt spid="33823"/>
                                        </p:tgtEl>
                                        <p:attrNameLst>
                                          <p:attrName>ppt_x</p:attrName>
                                        </p:attrNameLst>
                                      </p:cBhvr>
                                      <p:tavLst>
                                        <p:tav tm="0">
                                          <p:val>
                                            <p:strVal val="0-#ppt_w/2"/>
                                          </p:val>
                                        </p:tav>
                                        <p:tav tm="100000">
                                          <p:val>
                                            <p:strVal val="#ppt_x"/>
                                          </p:val>
                                        </p:tav>
                                      </p:tavLst>
                                    </p:anim>
                                    <p:anim calcmode="lin" valueType="num">
                                      <p:cBhvr>
                                        <p:cTn id="27" dur="500" fill="hold"/>
                                        <p:tgtEl>
                                          <p:spTgt spid="3382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3825"/>
                                        </p:tgtEl>
                                        <p:attrNameLst>
                                          <p:attrName>style.visibility</p:attrName>
                                        </p:attrNameLst>
                                      </p:cBhvr>
                                      <p:to>
                                        <p:strVal val="visible"/>
                                      </p:to>
                                    </p:set>
                                    <p:anim calcmode="lin" valueType="num">
                                      <p:cBhvr>
                                        <p:cTn id="30" dur="500" fill="hold"/>
                                        <p:tgtEl>
                                          <p:spTgt spid="33825"/>
                                        </p:tgtEl>
                                        <p:attrNameLst>
                                          <p:attrName>ppt_x</p:attrName>
                                        </p:attrNameLst>
                                      </p:cBhvr>
                                      <p:tavLst>
                                        <p:tav tm="0">
                                          <p:val>
                                            <p:strVal val="0-#ppt_w/2"/>
                                          </p:val>
                                        </p:tav>
                                        <p:tav tm="100000">
                                          <p:val>
                                            <p:strVal val="#ppt_x"/>
                                          </p:val>
                                        </p:tav>
                                      </p:tavLst>
                                    </p:anim>
                                    <p:anim calcmode="lin" valueType="num">
                                      <p:cBhvr>
                                        <p:cTn id="31" dur="500" fill="hold"/>
                                        <p:tgtEl>
                                          <p:spTgt spid="3382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3827"/>
                                        </p:tgtEl>
                                        <p:attrNameLst>
                                          <p:attrName>style.visibility</p:attrName>
                                        </p:attrNameLst>
                                      </p:cBhvr>
                                      <p:to>
                                        <p:strVal val="visible"/>
                                      </p:to>
                                    </p:set>
                                    <p:anim calcmode="lin" valueType="num">
                                      <p:cBhvr>
                                        <p:cTn id="34" dur="500" fill="hold"/>
                                        <p:tgtEl>
                                          <p:spTgt spid="33827"/>
                                        </p:tgtEl>
                                        <p:attrNameLst>
                                          <p:attrName>ppt_x</p:attrName>
                                        </p:attrNameLst>
                                      </p:cBhvr>
                                      <p:tavLst>
                                        <p:tav tm="0">
                                          <p:val>
                                            <p:strVal val="0-#ppt_w/2"/>
                                          </p:val>
                                        </p:tav>
                                        <p:tav tm="100000">
                                          <p:val>
                                            <p:strVal val="#ppt_x"/>
                                          </p:val>
                                        </p:tav>
                                      </p:tavLst>
                                    </p:anim>
                                    <p:anim calcmode="lin" valueType="num">
                                      <p:cBhvr>
                                        <p:cTn id="35" dur="500" fill="hold"/>
                                        <p:tgtEl>
                                          <p:spTgt spid="3382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33829"/>
                                        </p:tgtEl>
                                        <p:attrNameLst>
                                          <p:attrName>style.visibility</p:attrName>
                                        </p:attrNameLst>
                                      </p:cBhvr>
                                      <p:to>
                                        <p:strVal val="visible"/>
                                      </p:to>
                                    </p:set>
                                    <p:anim calcmode="lin" valueType="num">
                                      <p:cBhvr>
                                        <p:cTn id="38" dur="500" fill="hold"/>
                                        <p:tgtEl>
                                          <p:spTgt spid="33829"/>
                                        </p:tgtEl>
                                        <p:attrNameLst>
                                          <p:attrName>ppt_x</p:attrName>
                                        </p:attrNameLst>
                                      </p:cBhvr>
                                      <p:tavLst>
                                        <p:tav tm="0">
                                          <p:val>
                                            <p:strVal val="0-#ppt_w/2"/>
                                          </p:val>
                                        </p:tav>
                                        <p:tav tm="100000">
                                          <p:val>
                                            <p:strVal val="#ppt_x"/>
                                          </p:val>
                                        </p:tav>
                                      </p:tavLst>
                                    </p:anim>
                                    <p:anim calcmode="lin" valueType="num">
                                      <p:cBhvr>
                                        <p:cTn id="39" dur="500" fill="hold"/>
                                        <p:tgtEl>
                                          <p:spTgt spid="33829"/>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Effect filter="wipe(left)">
                                      <p:cBhvr>
                                        <p:cTn id="44" dur="1250"/>
                                        <p:tgtEl>
                                          <p:spTgt spid="4"/>
                                        </p:tgtEl>
                                      </p:cBhvr>
                                    </p:animEffect>
                                  </p:childTnLst>
                                </p:cTn>
                              </p:par>
                              <p:par>
                                <p:cTn id="45" presetID="22" presetClass="entr" presetSubtype="8" fill="hold" nodeType="withEffect">
                                  <p:stCondLst>
                                    <p:cond delay="250"/>
                                  </p:stCondLst>
                                  <p:childTnLst>
                                    <p:set>
                                      <p:cBhvr>
                                        <p:cTn id="46" dur="1" fill="hold">
                                          <p:stCondLst>
                                            <p:cond delay="0"/>
                                          </p:stCondLst>
                                        </p:cTn>
                                        <p:tgtEl>
                                          <p:spTgt spid="5"/>
                                        </p:tgtEl>
                                        <p:attrNameLst>
                                          <p:attrName>style.visibility</p:attrName>
                                        </p:attrNameLst>
                                      </p:cBhvr>
                                      <p:to>
                                        <p:strVal val="visible"/>
                                      </p:to>
                                    </p:set>
                                    <p:animEffect filter="wipe(left)">
                                      <p:cBhvr>
                                        <p:cTn id="47" dur="1250"/>
                                        <p:tgtEl>
                                          <p:spTgt spid="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3824"/>
                                        </p:tgtEl>
                                        <p:attrNameLst>
                                          <p:attrName>style.visibility</p:attrName>
                                        </p:attrNameLst>
                                      </p:cBhvr>
                                      <p:to>
                                        <p:strVal val="visible"/>
                                      </p:to>
                                    </p:set>
                                    <p:animEffect filter="wipe(down)">
                                      <p:cBhvr>
                                        <p:cTn id="52" dur="500"/>
                                        <p:tgtEl>
                                          <p:spTgt spid="3382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3826"/>
                                        </p:tgtEl>
                                        <p:attrNameLst>
                                          <p:attrName>style.visibility</p:attrName>
                                        </p:attrNameLst>
                                      </p:cBhvr>
                                      <p:to>
                                        <p:strVal val="visible"/>
                                      </p:to>
                                    </p:set>
                                    <p:animEffect filter="wipe(down)">
                                      <p:cBhvr>
                                        <p:cTn id="55" dur="500"/>
                                        <p:tgtEl>
                                          <p:spTgt spid="33826"/>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3828"/>
                                        </p:tgtEl>
                                        <p:attrNameLst>
                                          <p:attrName>style.visibility</p:attrName>
                                        </p:attrNameLst>
                                      </p:cBhvr>
                                      <p:to>
                                        <p:strVal val="visible"/>
                                      </p:to>
                                    </p:set>
                                    <p:animEffect filter="wipe(down)">
                                      <p:cBhvr>
                                        <p:cTn id="58" dur="500"/>
                                        <p:tgtEl>
                                          <p:spTgt spid="33828"/>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3830"/>
                                        </p:tgtEl>
                                        <p:attrNameLst>
                                          <p:attrName>style.visibility</p:attrName>
                                        </p:attrNameLst>
                                      </p:cBhvr>
                                      <p:to>
                                        <p:strVal val="visible"/>
                                      </p:to>
                                    </p:set>
                                    <p:animEffect filter="wipe(down)">
                                      <p:cBhvr>
                                        <p:cTn id="61" dur="500"/>
                                        <p:tgtEl>
                                          <p:spTgt spid="33830"/>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33831"/>
                                        </p:tgtEl>
                                        <p:attrNameLst>
                                          <p:attrName>style.visibility</p:attrName>
                                        </p:attrNameLst>
                                      </p:cBhvr>
                                      <p:to>
                                        <p:strVal val="visible"/>
                                      </p:to>
                                    </p:set>
                                    <p:animEffect filter="fade">
                                      <p:cBhvr>
                                        <p:cTn id="66" dur="1000"/>
                                        <p:tgtEl>
                                          <p:spTgt spid="33831"/>
                                        </p:tgtEl>
                                      </p:cBhvr>
                                    </p:animEffect>
                                    <p:anim calcmode="lin" valueType="num">
                                      <p:cBhvr>
                                        <p:cTn id="67" dur="1000" fill="hold"/>
                                        <p:tgtEl>
                                          <p:spTgt spid="33831"/>
                                        </p:tgtEl>
                                        <p:attrNameLst>
                                          <p:attrName>ppt_x</p:attrName>
                                        </p:attrNameLst>
                                      </p:cBhvr>
                                      <p:tavLst>
                                        <p:tav tm="0">
                                          <p:val>
                                            <p:strVal val="#ppt_x"/>
                                          </p:val>
                                        </p:tav>
                                        <p:tav tm="100000">
                                          <p:val>
                                            <p:strVal val="#ppt_x"/>
                                          </p:val>
                                        </p:tav>
                                      </p:tavLst>
                                    </p:anim>
                                    <p:anim calcmode="lin" valueType="num">
                                      <p:cBhvr>
                                        <p:cTn id="68" dur="1000" fill="hold"/>
                                        <p:tgtEl>
                                          <p:spTgt spid="33831"/>
                                        </p:tgtEl>
                                        <p:attrNameLst>
                                          <p:attrName>ppt_y</p:attrName>
                                        </p:attrNameLst>
                                      </p:cBhvr>
                                      <p:tavLst>
                                        <p:tav tm="0">
                                          <p:val>
                                            <p:strVal val="#ppt_y+.1"/>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33838"/>
                                        </p:tgtEl>
                                        <p:attrNameLst>
                                          <p:attrName>style.visibility</p:attrName>
                                        </p:attrNameLst>
                                      </p:cBhvr>
                                      <p:to>
                                        <p:strVal val="visible"/>
                                      </p:to>
                                    </p:set>
                                    <p:animEffect filter="randombar(horizontal)">
                                      <p:cBhvr>
                                        <p:cTn id="73" dur="500"/>
                                        <p:tgtEl>
                                          <p:spTgt spid="33838"/>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3839"/>
                                        </p:tgtEl>
                                        <p:attrNameLst>
                                          <p:attrName>style.visibility</p:attrName>
                                        </p:attrNameLst>
                                      </p:cBhvr>
                                      <p:to>
                                        <p:strVal val="visible"/>
                                      </p:to>
                                    </p:set>
                                    <p:animEffect filter="randombar(horizontal)">
                                      <p:cBhvr>
                                        <p:cTn id="76" dur="500"/>
                                        <p:tgtEl>
                                          <p:spTgt spid="33839"/>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3840"/>
                                        </p:tgtEl>
                                        <p:attrNameLst>
                                          <p:attrName>style.visibility</p:attrName>
                                        </p:attrNameLst>
                                      </p:cBhvr>
                                      <p:to>
                                        <p:strVal val="visible"/>
                                      </p:to>
                                    </p:set>
                                    <p:animEffect filter="randombar(horizontal)">
                                      <p:cBhvr>
                                        <p:cTn id="79" dur="500"/>
                                        <p:tgtEl>
                                          <p:spTgt spid="33840"/>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1" fill="hold" grpId="0" nodeType="clickEffect">
                                  <p:stCondLst>
                                    <p:cond delay="0"/>
                                  </p:stCondLst>
                                  <p:childTnLst>
                                    <p:set>
                                      <p:cBhvr>
                                        <p:cTn id="83" dur="1" fill="hold">
                                          <p:stCondLst>
                                            <p:cond delay="0"/>
                                          </p:stCondLst>
                                        </p:cTn>
                                        <p:tgtEl>
                                          <p:spTgt spid="33837"/>
                                        </p:tgtEl>
                                        <p:attrNameLst>
                                          <p:attrName>style.visibility</p:attrName>
                                        </p:attrNameLst>
                                      </p:cBhvr>
                                      <p:to>
                                        <p:strVal val="visible"/>
                                      </p:to>
                                    </p:set>
                                    <p:animEffect filter="wipe(up)">
                                      <p:cBhvr>
                                        <p:cTn id="84" dur="500"/>
                                        <p:tgtEl>
                                          <p:spTgt spid="33837"/>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33841"/>
                                        </p:tgtEl>
                                        <p:attrNameLst>
                                          <p:attrName>style.visibility</p:attrName>
                                        </p:attrNameLst>
                                      </p:cBhvr>
                                      <p:to>
                                        <p:strVal val="visible"/>
                                      </p:to>
                                    </p:set>
                                    <p:animEffect filter="fade">
                                      <p:cBhvr>
                                        <p:cTn id="89" dur="1000"/>
                                        <p:tgtEl>
                                          <p:spTgt spid="33841"/>
                                        </p:tgtEl>
                                      </p:cBhvr>
                                    </p:animEffect>
                                    <p:anim calcmode="lin" valueType="num">
                                      <p:cBhvr>
                                        <p:cTn id="90" dur="1000" fill="hold"/>
                                        <p:tgtEl>
                                          <p:spTgt spid="33841"/>
                                        </p:tgtEl>
                                        <p:attrNameLst>
                                          <p:attrName>ppt_x</p:attrName>
                                        </p:attrNameLst>
                                      </p:cBhvr>
                                      <p:tavLst>
                                        <p:tav tm="0">
                                          <p:val>
                                            <p:strVal val="#ppt_x"/>
                                          </p:val>
                                        </p:tav>
                                        <p:tav tm="100000">
                                          <p:val>
                                            <p:strVal val="#ppt_x"/>
                                          </p:val>
                                        </p:tav>
                                      </p:tavLst>
                                    </p:anim>
                                    <p:anim calcmode="lin" valueType="num">
                                      <p:cBhvr>
                                        <p:cTn id="91" dur="1000" fill="hold"/>
                                        <p:tgtEl>
                                          <p:spTgt spid="338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5" grpId="0" bldLvl="0"/>
      <p:bldP spid="33816" grpId="0" bldLvl="0" animBg="1"/>
      <p:bldP spid="33817" grpId="0" animBg="1"/>
      <p:bldP spid="33823" grpId="0" bldLvl="0"/>
      <p:bldP spid="33824" grpId="0" bldLvl="0"/>
      <p:bldP spid="33825" grpId="0" bldLvl="0"/>
      <p:bldP spid="33826" grpId="0" bldLvl="0"/>
      <p:bldP spid="33827" grpId="0" bldLvl="0"/>
      <p:bldP spid="33828" grpId="0" bldLvl="0"/>
      <p:bldP spid="33829" grpId="0" bldLvl="0"/>
      <p:bldP spid="33830" grpId="0" bldLvl="0"/>
      <p:bldP spid="33831" grpId="0" bldLvl="0"/>
      <p:bldP spid="33837" grpId="0" bldLvl="0" animBg="1"/>
      <p:bldP spid="33838" grpId="0" animBg="1"/>
      <p:bldP spid="33839" grpId="0" animBg="1"/>
      <p:bldP spid="33840" grpId="0" bldLvl="0" animBg="1"/>
      <p:bldP spid="33841" grpId="0" bldLvl="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FDD3663-D81F-4381-909C-6F8E84246758}" type="slidenum">
              <a:rPr altLang="en-US" sz="1400">
                <a:solidFill>
                  <a:srgbClr val="898989"/>
                </a:solidFill>
              </a:rPr>
              <a:pPr/>
              <a:t>28</a:t>
            </a:fld>
            <a:endParaRPr lang="zh-CN" altLang="en-US" sz="1400">
              <a:solidFill>
                <a:srgbClr val="898989"/>
              </a:solidFill>
            </a:endParaRPr>
          </a:p>
        </p:txBody>
      </p:sp>
      <p:sp>
        <p:nvSpPr>
          <p:cNvPr id="47107"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08"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图形绘制</a:t>
            </a:r>
            <a:endParaRPr lang="zh-CN" altLang="en-US">
              <a:ea typeface="宋体" pitchFamily="2" charset="-122"/>
            </a:endParaRPr>
          </a:p>
        </p:txBody>
      </p:sp>
      <p:sp>
        <p:nvSpPr>
          <p:cNvPr id="47109"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7110"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7111"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7112"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13"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7114"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15"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图形绘制</a:t>
            </a:r>
            <a:endParaRPr lang="zh-CN" altLang="en-US">
              <a:ea typeface="宋体" pitchFamily="2" charset="-122"/>
            </a:endParaRPr>
          </a:p>
        </p:txBody>
      </p:sp>
      <p:sp>
        <p:nvSpPr>
          <p:cNvPr id="47116"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7117"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7118"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7119"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20"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7121" name="组合 5"/>
          <p:cNvGrpSpPr>
            <a:grpSpLocks/>
          </p:cNvGrpSpPr>
          <p:nvPr/>
        </p:nvGrpSpPr>
        <p:grpSpPr bwMode="auto">
          <a:xfrm>
            <a:off x="10944225" y="368300"/>
            <a:ext cx="360363" cy="361950"/>
            <a:chOff x="0" y="0"/>
            <a:chExt cx="360000" cy="360000"/>
          </a:xfrm>
        </p:grpSpPr>
        <p:sp>
          <p:nvSpPr>
            <p:cNvPr id="47167"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68"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7122" name="组合 4"/>
          <p:cNvGrpSpPr>
            <a:grpSpLocks/>
          </p:cNvGrpSpPr>
          <p:nvPr/>
        </p:nvGrpSpPr>
        <p:grpSpPr bwMode="auto">
          <a:xfrm>
            <a:off x="11449050" y="368300"/>
            <a:ext cx="360363" cy="361950"/>
            <a:chOff x="0" y="0"/>
            <a:chExt cx="360000" cy="360000"/>
          </a:xfrm>
        </p:grpSpPr>
        <p:sp>
          <p:nvSpPr>
            <p:cNvPr id="47165"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66"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7123"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7124"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4840"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4841"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009999"/>
              </a:solidFill>
              <a:latin typeface="宋体" pitchFamily="2" charset="-122"/>
              <a:ea typeface="宋体" pitchFamily="2" charset="-122"/>
              <a:sym typeface="宋体" pitchFamily="2" charset="-122"/>
            </a:endParaRPr>
          </a:p>
        </p:txBody>
      </p:sp>
      <p:sp>
        <p:nvSpPr>
          <p:cNvPr id="34842"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34843" name="Freeform 5"/>
          <p:cNvSpPr>
            <a:spLocks noChangeArrowheads="1"/>
          </p:cNvSpPr>
          <p:nvPr/>
        </p:nvSpPr>
        <p:spPr bwMode="auto">
          <a:xfrm>
            <a:off x="2581275" y="2768600"/>
            <a:ext cx="1725613" cy="1458913"/>
          </a:xfrm>
          <a:custGeom>
            <a:avLst/>
            <a:gdLst>
              <a:gd name="T0" fmla="*/ 2147483646 w 692"/>
              <a:gd name="T1" fmla="*/ 1449114591 h 585"/>
              <a:gd name="T2" fmla="*/ 2147483646 w 692"/>
              <a:gd name="T3" fmla="*/ 1511309175 h 585"/>
              <a:gd name="T4" fmla="*/ 2095582432 w 692"/>
              <a:gd name="T5" fmla="*/ 1206558459 h 585"/>
              <a:gd name="T6" fmla="*/ 1853066477 w 692"/>
              <a:gd name="T7" fmla="*/ 1007540281 h 585"/>
              <a:gd name="T8" fmla="*/ 1877938246 w 692"/>
              <a:gd name="T9" fmla="*/ 740105318 h 585"/>
              <a:gd name="T10" fmla="*/ 1604331333 w 692"/>
              <a:gd name="T11" fmla="*/ 814739317 h 585"/>
              <a:gd name="T12" fmla="*/ 1392908829 w 692"/>
              <a:gd name="T13" fmla="*/ 547304354 h 585"/>
              <a:gd name="T14" fmla="*/ 1299633461 w 692"/>
              <a:gd name="T15" fmla="*/ 230116717 h 585"/>
              <a:gd name="T16" fmla="*/ 1212577283 w 692"/>
              <a:gd name="T17" fmla="*/ 68414291 h 585"/>
              <a:gd name="T18" fmla="*/ 988716401 w 692"/>
              <a:gd name="T19" fmla="*/ 143045796 h 585"/>
              <a:gd name="T20" fmla="*/ 839475813 w 692"/>
              <a:gd name="T21" fmla="*/ 298531008 h 585"/>
              <a:gd name="T22" fmla="*/ 460157648 w 692"/>
              <a:gd name="T23" fmla="*/ 416697973 h 585"/>
              <a:gd name="T24" fmla="*/ 236296766 w 692"/>
              <a:gd name="T25" fmla="*/ 684132936 h 585"/>
              <a:gd name="T26" fmla="*/ 18655073 w 692"/>
              <a:gd name="T27" fmla="*/ 864494485 h 585"/>
              <a:gd name="T28" fmla="*/ 310917060 w 692"/>
              <a:gd name="T29" fmla="*/ 1119487539 h 585"/>
              <a:gd name="T30" fmla="*/ 528558753 w 692"/>
              <a:gd name="T31" fmla="*/ 1194121537 h 585"/>
              <a:gd name="T32" fmla="*/ 1057117506 w 692"/>
              <a:gd name="T33" fmla="*/ 1411798839 h 585"/>
              <a:gd name="T34" fmla="*/ 1430218976 w 692"/>
              <a:gd name="T35" fmla="*/ 1330947626 h 585"/>
              <a:gd name="T36" fmla="*/ 1753571920 w 692"/>
              <a:gd name="T37" fmla="*/ 1473993422 h 585"/>
              <a:gd name="T38" fmla="*/ 2033398023 w 692"/>
              <a:gd name="T39" fmla="*/ 1579723466 h 585"/>
              <a:gd name="T40" fmla="*/ 2147483646 w 692"/>
              <a:gd name="T41" fmla="*/ 1909350518 h 585"/>
              <a:gd name="T42" fmla="*/ 2147483646 w 692"/>
              <a:gd name="T43" fmla="*/ 2071052944 h 585"/>
              <a:gd name="T44" fmla="*/ 2147483646 w 692"/>
              <a:gd name="T45" fmla="*/ 2147483646 h 585"/>
              <a:gd name="T46" fmla="*/ 2147483646 w 692"/>
              <a:gd name="T47" fmla="*/ 2147483646 h 585"/>
              <a:gd name="T48" fmla="*/ 2114237506 w 692"/>
              <a:gd name="T49" fmla="*/ 2147483646 h 585"/>
              <a:gd name="T50" fmla="*/ 2147483646 w 692"/>
              <a:gd name="T51" fmla="*/ 2147483646 h 585"/>
              <a:gd name="T52" fmla="*/ 2147483646 w 692"/>
              <a:gd name="T53" fmla="*/ 2147483646 h 585"/>
              <a:gd name="T54" fmla="*/ 2147483646 w 692"/>
              <a:gd name="T55" fmla="*/ 2147483646 h 585"/>
              <a:gd name="T56" fmla="*/ 2147483646 w 692"/>
              <a:gd name="T57" fmla="*/ 2147483646 h 585"/>
              <a:gd name="T58" fmla="*/ 2147483646 w 692"/>
              <a:gd name="T59" fmla="*/ 2147483646 h 585"/>
              <a:gd name="T60" fmla="*/ 2147483646 w 692"/>
              <a:gd name="T61" fmla="*/ 2147483646 h 585"/>
              <a:gd name="T62" fmla="*/ 2147483646 w 692"/>
              <a:gd name="T63" fmla="*/ 2147483646 h 585"/>
              <a:gd name="T64" fmla="*/ 2147483646 w 692"/>
              <a:gd name="T65" fmla="*/ 2147483646 h 585"/>
              <a:gd name="T66" fmla="*/ 2147483646 w 692"/>
              <a:gd name="T67" fmla="*/ 2147483646 h 585"/>
              <a:gd name="T68" fmla="*/ 2147483646 w 692"/>
              <a:gd name="T69" fmla="*/ 2147483646 h 585"/>
              <a:gd name="T70" fmla="*/ 2147483646 w 692"/>
              <a:gd name="T71" fmla="*/ 2147483646 h 585"/>
              <a:gd name="T72" fmla="*/ 2147483646 w 692"/>
              <a:gd name="T73" fmla="*/ 2147483646 h 585"/>
              <a:gd name="T74" fmla="*/ 2147483646 w 692"/>
              <a:gd name="T75" fmla="*/ 2147483646 h 585"/>
              <a:gd name="T76" fmla="*/ 2147483646 w 692"/>
              <a:gd name="T77" fmla="*/ 2147483646 h 585"/>
              <a:gd name="T78" fmla="*/ 2147483646 w 692"/>
              <a:gd name="T79" fmla="*/ 2147483646 h 585"/>
              <a:gd name="T80" fmla="*/ 2147483646 w 692"/>
              <a:gd name="T81" fmla="*/ 2147483646 h 585"/>
              <a:gd name="T82" fmla="*/ 2147483646 w 692"/>
              <a:gd name="T83" fmla="*/ 2058613528 h 585"/>
              <a:gd name="T84" fmla="*/ 2147483646 w 692"/>
              <a:gd name="T85" fmla="*/ 2147483646 h 585"/>
              <a:gd name="T86" fmla="*/ 2147483646 w 692"/>
              <a:gd name="T87" fmla="*/ 2147483646 h 585"/>
              <a:gd name="T88" fmla="*/ 2147483646 w 692"/>
              <a:gd name="T89" fmla="*/ 2147483646 h 585"/>
              <a:gd name="T90" fmla="*/ 2147483646 w 692"/>
              <a:gd name="T91" fmla="*/ 2147483646 h 585"/>
              <a:gd name="T92" fmla="*/ 2147483646 w 692"/>
              <a:gd name="T93" fmla="*/ 2147483646 h 585"/>
              <a:gd name="T94" fmla="*/ 2147483646 w 692"/>
              <a:gd name="T95" fmla="*/ 2147483646 h 585"/>
              <a:gd name="T96" fmla="*/ 2147483646 w 692"/>
              <a:gd name="T97" fmla="*/ 2147483646 h 585"/>
              <a:gd name="T98" fmla="*/ 2147483646 w 692"/>
              <a:gd name="T99" fmla="*/ 2147483646 h 585"/>
              <a:gd name="T100" fmla="*/ 2147483646 w 692"/>
              <a:gd name="T101" fmla="*/ 1959105686 h 585"/>
              <a:gd name="T102" fmla="*/ 2147483646 w 692"/>
              <a:gd name="T103" fmla="*/ 1766304722 h 585"/>
              <a:gd name="T104" fmla="*/ 2147483646 w 692"/>
              <a:gd name="T105" fmla="*/ 1579723466 h 585"/>
              <a:gd name="T106" fmla="*/ 2147483646 w 692"/>
              <a:gd name="T107" fmla="*/ 1337167334 h 585"/>
              <a:gd name="T108" fmla="*/ 2147483646 w 692"/>
              <a:gd name="T109" fmla="*/ 1343387041 h 5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2" h="585">
                <a:moveTo>
                  <a:pt x="411" y="211"/>
                </a:moveTo>
                <a:cubicBezTo>
                  <a:pt x="402" y="211"/>
                  <a:pt x="402" y="211"/>
                  <a:pt x="402" y="211"/>
                </a:cubicBezTo>
                <a:cubicBezTo>
                  <a:pt x="399" y="218"/>
                  <a:pt x="399" y="218"/>
                  <a:pt x="399" y="218"/>
                </a:cubicBezTo>
                <a:cubicBezTo>
                  <a:pt x="404" y="224"/>
                  <a:pt x="404" y="224"/>
                  <a:pt x="404" y="224"/>
                </a:cubicBezTo>
                <a:cubicBezTo>
                  <a:pt x="404" y="224"/>
                  <a:pt x="404" y="224"/>
                  <a:pt x="404" y="224"/>
                </a:cubicBezTo>
                <a:cubicBezTo>
                  <a:pt x="404" y="225"/>
                  <a:pt x="404" y="225"/>
                  <a:pt x="404" y="225"/>
                </a:cubicBezTo>
                <a:cubicBezTo>
                  <a:pt x="407" y="233"/>
                  <a:pt x="407" y="233"/>
                  <a:pt x="407" y="233"/>
                </a:cubicBezTo>
                <a:cubicBezTo>
                  <a:pt x="407" y="233"/>
                  <a:pt x="407" y="233"/>
                  <a:pt x="407" y="233"/>
                </a:cubicBezTo>
                <a:cubicBezTo>
                  <a:pt x="407" y="235"/>
                  <a:pt x="407" y="235"/>
                  <a:pt x="407" y="235"/>
                </a:cubicBezTo>
                <a:cubicBezTo>
                  <a:pt x="406" y="236"/>
                  <a:pt x="406" y="236"/>
                  <a:pt x="406" y="236"/>
                </a:cubicBezTo>
                <a:cubicBezTo>
                  <a:pt x="393" y="242"/>
                  <a:pt x="393" y="242"/>
                  <a:pt x="393" y="242"/>
                </a:cubicBezTo>
                <a:cubicBezTo>
                  <a:pt x="392" y="243"/>
                  <a:pt x="392" y="243"/>
                  <a:pt x="392" y="243"/>
                </a:cubicBezTo>
                <a:cubicBezTo>
                  <a:pt x="392" y="243"/>
                  <a:pt x="392" y="243"/>
                  <a:pt x="392" y="243"/>
                </a:cubicBezTo>
                <a:cubicBezTo>
                  <a:pt x="391" y="243"/>
                  <a:pt x="391" y="243"/>
                  <a:pt x="391" y="243"/>
                </a:cubicBezTo>
                <a:cubicBezTo>
                  <a:pt x="391" y="243"/>
                  <a:pt x="391" y="243"/>
                  <a:pt x="391" y="243"/>
                </a:cubicBezTo>
                <a:cubicBezTo>
                  <a:pt x="380" y="242"/>
                  <a:pt x="375" y="239"/>
                  <a:pt x="373" y="235"/>
                </a:cubicBezTo>
                <a:cubicBezTo>
                  <a:pt x="370" y="227"/>
                  <a:pt x="370" y="227"/>
                  <a:pt x="370" y="227"/>
                </a:cubicBezTo>
                <a:cubicBezTo>
                  <a:pt x="351" y="224"/>
                  <a:pt x="351" y="224"/>
                  <a:pt x="351" y="224"/>
                </a:cubicBezTo>
                <a:cubicBezTo>
                  <a:pt x="346" y="201"/>
                  <a:pt x="346" y="201"/>
                  <a:pt x="346" y="201"/>
                </a:cubicBezTo>
                <a:cubicBezTo>
                  <a:pt x="343" y="200"/>
                  <a:pt x="340" y="198"/>
                  <a:pt x="338" y="196"/>
                </a:cubicBezTo>
                <a:cubicBezTo>
                  <a:pt x="337" y="194"/>
                  <a:pt x="337" y="194"/>
                  <a:pt x="337" y="194"/>
                </a:cubicBezTo>
                <a:cubicBezTo>
                  <a:pt x="334" y="190"/>
                  <a:pt x="332" y="188"/>
                  <a:pt x="328" y="187"/>
                </a:cubicBezTo>
                <a:cubicBezTo>
                  <a:pt x="323" y="185"/>
                  <a:pt x="319" y="182"/>
                  <a:pt x="315" y="176"/>
                </a:cubicBezTo>
                <a:cubicBezTo>
                  <a:pt x="308" y="172"/>
                  <a:pt x="308" y="172"/>
                  <a:pt x="308" y="172"/>
                </a:cubicBezTo>
                <a:cubicBezTo>
                  <a:pt x="308" y="172"/>
                  <a:pt x="308" y="172"/>
                  <a:pt x="308" y="172"/>
                </a:cubicBezTo>
                <a:cubicBezTo>
                  <a:pt x="308" y="172"/>
                  <a:pt x="308" y="172"/>
                  <a:pt x="308" y="172"/>
                </a:cubicBezTo>
                <a:cubicBezTo>
                  <a:pt x="308" y="172"/>
                  <a:pt x="308" y="172"/>
                  <a:pt x="308" y="172"/>
                </a:cubicBezTo>
                <a:cubicBezTo>
                  <a:pt x="298" y="162"/>
                  <a:pt x="298" y="162"/>
                  <a:pt x="298" y="162"/>
                </a:cubicBezTo>
                <a:cubicBezTo>
                  <a:pt x="298" y="162"/>
                  <a:pt x="298" y="162"/>
                  <a:pt x="298" y="162"/>
                </a:cubicBezTo>
                <a:cubicBezTo>
                  <a:pt x="295" y="154"/>
                  <a:pt x="295" y="154"/>
                  <a:pt x="295" y="154"/>
                </a:cubicBezTo>
                <a:cubicBezTo>
                  <a:pt x="295" y="153"/>
                  <a:pt x="295" y="153"/>
                  <a:pt x="295" y="153"/>
                </a:cubicBezTo>
                <a:cubicBezTo>
                  <a:pt x="315" y="126"/>
                  <a:pt x="315" y="126"/>
                  <a:pt x="315" y="126"/>
                </a:cubicBezTo>
                <a:cubicBezTo>
                  <a:pt x="315" y="125"/>
                  <a:pt x="316" y="123"/>
                  <a:pt x="315" y="123"/>
                </a:cubicBezTo>
                <a:cubicBezTo>
                  <a:pt x="312" y="114"/>
                  <a:pt x="312" y="114"/>
                  <a:pt x="312" y="114"/>
                </a:cubicBezTo>
                <a:cubicBezTo>
                  <a:pt x="302" y="119"/>
                  <a:pt x="302" y="119"/>
                  <a:pt x="302" y="119"/>
                </a:cubicBezTo>
                <a:cubicBezTo>
                  <a:pt x="301" y="119"/>
                  <a:pt x="301" y="119"/>
                  <a:pt x="301" y="119"/>
                </a:cubicBezTo>
                <a:cubicBezTo>
                  <a:pt x="301" y="119"/>
                  <a:pt x="301" y="119"/>
                  <a:pt x="301" y="119"/>
                </a:cubicBezTo>
                <a:cubicBezTo>
                  <a:pt x="300" y="119"/>
                  <a:pt x="300" y="119"/>
                  <a:pt x="300" y="119"/>
                </a:cubicBezTo>
                <a:cubicBezTo>
                  <a:pt x="274" y="121"/>
                  <a:pt x="274" y="121"/>
                  <a:pt x="274" y="121"/>
                </a:cubicBezTo>
                <a:cubicBezTo>
                  <a:pt x="263" y="123"/>
                  <a:pt x="263" y="123"/>
                  <a:pt x="263" y="123"/>
                </a:cubicBezTo>
                <a:cubicBezTo>
                  <a:pt x="260" y="127"/>
                  <a:pt x="260" y="127"/>
                  <a:pt x="260" y="127"/>
                </a:cubicBezTo>
                <a:cubicBezTo>
                  <a:pt x="258" y="131"/>
                  <a:pt x="258" y="131"/>
                  <a:pt x="258" y="131"/>
                </a:cubicBezTo>
                <a:cubicBezTo>
                  <a:pt x="255" y="134"/>
                  <a:pt x="252" y="136"/>
                  <a:pt x="246" y="134"/>
                </a:cubicBezTo>
                <a:cubicBezTo>
                  <a:pt x="246" y="134"/>
                  <a:pt x="246" y="134"/>
                  <a:pt x="246" y="134"/>
                </a:cubicBezTo>
                <a:cubicBezTo>
                  <a:pt x="246" y="134"/>
                  <a:pt x="246" y="134"/>
                  <a:pt x="246" y="134"/>
                </a:cubicBezTo>
                <a:cubicBezTo>
                  <a:pt x="237" y="127"/>
                  <a:pt x="237" y="127"/>
                  <a:pt x="237" y="127"/>
                </a:cubicBezTo>
                <a:cubicBezTo>
                  <a:pt x="236" y="112"/>
                  <a:pt x="236" y="112"/>
                  <a:pt x="236" y="112"/>
                </a:cubicBezTo>
                <a:cubicBezTo>
                  <a:pt x="231" y="108"/>
                  <a:pt x="228" y="105"/>
                  <a:pt x="227" y="102"/>
                </a:cubicBezTo>
                <a:cubicBezTo>
                  <a:pt x="224" y="88"/>
                  <a:pt x="224" y="88"/>
                  <a:pt x="224" y="88"/>
                </a:cubicBezTo>
                <a:cubicBezTo>
                  <a:pt x="218" y="81"/>
                  <a:pt x="218" y="81"/>
                  <a:pt x="218" y="81"/>
                </a:cubicBezTo>
                <a:cubicBezTo>
                  <a:pt x="212" y="75"/>
                  <a:pt x="212" y="75"/>
                  <a:pt x="212" y="75"/>
                </a:cubicBezTo>
                <a:cubicBezTo>
                  <a:pt x="209" y="74"/>
                  <a:pt x="209" y="74"/>
                  <a:pt x="209" y="74"/>
                </a:cubicBezTo>
                <a:cubicBezTo>
                  <a:pt x="220" y="60"/>
                  <a:pt x="220" y="60"/>
                  <a:pt x="220" y="60"/>
                </a:cubicBezTo>
                <a:cubicBezTo>
                  <a:pt x="222" y="52"/>
                  <a:pt x="222" y="52"/>
                  <a:pt x="222" y="52"/>
                </a:cubicBezTo>
                <a:cubicBezTo>
                  <a:pt x="210" y="37"/>
                  <a:pt x="210" y="37"/>
                  <a:pt x="210" y="37"/>
                </a:cubicBezTo>
                <a:cubicBezTo>
                  <a:pt x="209" y="37"/>
                  <a:pt x="209" y="37"/>
                  <a:pt x="209" y="37"/>
                </a:cubicBezTo>
                <a:cubicBezTo>
                  <a:pt x="209" y="36"/>
                  <a:pt x="209" y="36"/>
                  <a:pt x="209" y="36"/>
                </a:cubicBezTo>
                <a:cubicBezTo>
                  <a:pt x="204" y="24"/>
                  <a:pt x="204" y="24"/>
                  <a:pt x="204" y="24"/>
                </a:cubicBezTo>
                <a:cubicBezTo>
                  <a:pt x="204" y="23"/>
                  <a:pt x="204" y="23"/>
                  <a:pt x="204" y="23"/>
                </a:cubicBezTo>
                <a:cubicBezTo>
                  <a:pt x="204" y="23"/>
                  <a:pt x="204" y="23"/>
                  <a:pt x="204" y="23"/>
                </a:cubicBezTo>
                <a:cubicBezTo>
                  <a:pt x="203" y="17"/>
                  <a:pt x="203" y="17"/>
                  <a:pt x="203" y="17"/>
                </a:cubicBezTo>
                <a:cubicBezTo>
                  <a:pt x="195" y="11"/>
                  <a:pt x="195" y="11"/>
                  <a:pt x="195" y="11"/>
                </a:cubicBezTo>
                <a:cubicBezTo>
                  <a:pt x="195" y="11"/>
                  <a:pt x="195" y="11"/>
                  <a:pt x="195" y="11"/>
                </a:cubicBezTo>
                <a:cubicBezTo>
                  <a:pt x="195" y="11"/>
                  <a:pt x="195" y="11"/>
                  <a:pt x="195" y="11"/>
                </a:cubicBezTo>
                <a:cubicBezTo>
                  <a:pt x="195" y="11"/>
                  <a:pt x="195" y="11"/>
                  <a:pt x="195" y="11"/>
                </a:cubicBezTo>
                <a:cubicBezTo>
                  <a:pt x="186" y="1"/>
                  <a:pt x="186" y="1"/>
                  <a:pt x="186" y="1"/>
                </a:cubicBezTo>
                <a:cubicBezTo>
                  <a:pt x="175" y="0"/>
                  <a:pt x="175" y="0"/>
                  <a:pt x="175" y="0"/>
                </a:cubicBezTo>
                <a:cubicBezTo>
                  <a:pt x="163" y="3"/>
                  <a:pt x="163" y="3"/>
                  <a:pt x="163" y="3"/>
                </a:cubicBezTo>
                <a:cubicBezTo>
                  <a:pt x="161" y="6"/>
                  <a:pt x="161" y="6"/>
                  <a:pt x="161" y="6"/>
                </a:cubicBezTo>
                <a:cubicBezTo>
                  <a:pt x="159" y="23"/>
                  <a:pt x="159" y="23"/>
                  <a:pt x="159" y="23"/>
                </a:cubicBezTo>
                <a:cubicBezTo>
                  <a:pt x="159" y="41"/>
                  <a:pt x="159" y="41"/>
                  <a:pt x="159" y="41"/>
                </a:cubicBezTo>
                <a:cubicBezTo>
                  <a:pt x="158" y="42"/>
                  <a:pt x="158" y="42"/>
                  <a:pt x="158" y="42"/>
                </a:cubicBezTo>
                <a:cubicBezTo>
                  <a:pt x="146" y="46"/>
                  <a:pt x="146" y="46"/>
                  <a:pt x="146" y="46"/>
                </a:cubicBezTo>
                <a:cubicBezTo>
                  <a:pt x="146" y="46"/>
                  <a:pt x="146" y="46"/>
                  <a:pt x="146" y="46"/>
                </a:cubicBezTo>
                <a:cubicBezTo>
                  <a:pt x="146" y="47"/>
                  <a:pt x="146" y="47"/>
                  <a:pt x="146" y="47"/>
                </a:cubicBezTo>
                <a:cubicBezTo>
                  <a:pt x="146" y="47"/>
                  <a:pt x="146" y="47"/>
                  <a:pt x="146" y="47"/>
                </a:cubicBezTo>
                <a:cubicBezTo>
                  <a:pt x="135" y="48"/>
                  <a:pt x="135" y="48"/>
                  <a:pt x="135" y="48"/>
                </a:cubicBezTo>
                <a:cubicBezTo>
                  <a:pt x="130" y="51"/>
                  <a:pt x="124" y="54"/>
                  <a:pt x="117" y="56"/>
                </a:cubicBezTo>
                <a:cubicBezTo>
                  <a:pt x="116" y="57"/>
                  <a:pt x="116" y="57"/>
                  <a:pt x="116" y="57"/>
                </a:cubicBezTo>
                <a:cubicBezTo>
                  <a:pt x="116" y="57"/>
                  <a:pt x="116" y="57"/>
                  <a:pt x="116" y="57"/>
                </a:cubicBezTo>
                <a:cubicBezTo>
                  <a:pt x="115" y="57"/>
                  <a:pt x="115" y="57"/>
                  <a:pt x="115" y="57"/>
                </a:cubicBezTo>
                <a:cubicBezTo>
                  <a:pt x="95" y="52"/>
                  <a:pt x="95" y="52"/>
                  <a:pt x="95" y="52"/>
                </a:cubicBezTo>
                <a:cubicBezTo>
                  <a:pt x="86" y="61"/>
                  <a:pt x="86" y="61"/>
                  <a:pt x="86" y="61"/>
                </a:cubicBezTo>
                <a:cubicBezTo>
                  <a:pt x="84" y="63"/>
                  <a:pt x="80" y="66"/>
                  <a:pt x="74" y="67"/>
                </a:cubicBezTo>
                <a:cubicBezTo>
                  <a:pt x="62" y="77"/>
                  <a:pt x="62" y="77"/>
                  <a:pt x="62" y="77"/>
                </a:cubicBezTo>
                <a:cubicBezTo>
                  <a:pt x="55" y="88"/>
                  <a:pt x="55" y="88"/>
                  <a:pt x="55" y="88"/>
                </a:cubicBezTo>
                <a:cubicBezTo>
                  <a:pt x="55" y="88"/>
                  <a:pt x="55" y="88"/>
                  <a:pt x="55" y="88"/>
                </a:cubicBezTo>
                <a:cubicBezTo>
                  <a:pt x="54" y="89"/>
                  <a:pt x="54" y="89"/>
                  <a:pt x="54" y="89"/>
                </a:cubicBezTo>
                <a:cubicBezTo>
                  <a:pt x="51" y="94"/>
                  <a:pt x="48" y="99"/>
                  <a:pt x="45" y="100"/>
                </a:cubicBezTo>
                <a:cubicBezTo>
                  <a:pt x="38" y="109"/>
                  <a:pt x="38" y="109"/>
                  <a:pt x="38" y="109"/>
                </a:cubicBezTo>
                <a:cubicBezTo>
                  <a:pt x="38" y="110"/>
                  <a:pt x="38" y="110"/>
                  <a:pt x="38" y="110"/>
                </a:cubicBezTo>
                <a:cubicBezTo>
                  <a:pt x="37" y="111"/>
                  <a:pt x="37" y="111"/>
                  <a:pt x="37" y="111"/>
                </a:cubicBezTo>
                <a:cubicBezTo>
                  <a:pt x="33" y="114"/>
                  <a:pt x="33" y="114"/>
                  <a:pt x="33" y="114"/>
                </a:cubicBezTo>
                <a:cubicBezTo>
                  <a:pt x="30" y="115"/>
                  <a:pt x="27" y="116"/>
                  <a:pt x="25" y="116"/>
                </a:cubicBezTo>
                <a:cubicBezTo>
                  <a:pt x="10" y="114"/>
                  <a:pt x="10" y="114"/>
                  <a:pt x="10" y="114"/>
                </a:cubicBezTo>
                <a:cubicBezTo>
                  <a:pt x="6" y="120"/>
                  <a:pt x="6" y="120"/>
                  <a:pt x="6" y="120"/>
                </a:cubicBezTo>
                <a:cubicBezTo>
                  <a:pt x="0" y="130"/>
                  <a:pt x="0" y="130"/>
                  <a:pt x="0" y="130"/>
                </a:cubicBezTo>
                <a:cubicBezTo>
                  <a:pt x="3" y="139"/>
                  <a:pt x="3" y="139"/>
                  <a:pt x="3" y="139"/>
                </a:cubicBezTo>
                <a:cubicBezTo>
                  <a:pt x="2" y="163"/>
                  <a:pt x="2" y="163"/>
                  <a:pt x="2" y="163"/>
                </a:cubicBezTo>
                <a:cubicBezTo>
                  <a:pt x="6" y="170"/>
                  <a:pt x="6" y="170"/>
                  <a:pt x="6" y="170"/>
                </a:cubicBezTo>
                <a:cubicBezTo>
                  <a:pt x="6" y="171"/>
                  <a:pt x="6" y="171"/>
                  <a:pt x="6" y="171"/>
                </a:cubicBezTo>
                <a:cubicBezTo>
                  <a:pt x="8" y="176"/>
                  <a:pt x="8" y="176"/>
                  <a:pt x="8" y="176"/>
                </a:cubicBezTo>
                <a:cubicBezTo>
                  <a:pt x="16" y="176"/>
                  <a:pt x="16" y="176"/>
                  <a:pt x="16" y="176"/>
                </a:cubicBezTo>
                <a:cubicBezTo>
                  <a:pt x="31" y="179"/>
                  <a:pt x="31" y="179"/>
                  <a:pt x="31" y="179"/>
                </a:cubicBezTo>
                <a:cubicBezTo>
                  <a:pt x="50" y="180"/>
                  <a:pt x="50" y="180"/>
                  <a:pt x="50" y="180"/>
                </a:cubicBezTo>
                <a:cubicBezTo>
                  <a:pt x="58" y="179"/>
                  <a:pt x="58" y="179"/>
                  <a:pt x="58" y="179"/>
                </a:cubicBezTo>
                <a:cubicBezTo>
                  <a:pt x="59" y="179"/>
                  <a:pt x="59" y="179"/>
                  <a:pt x="59" y="179"/>
                </a:cubicBezTo>
                <a:cubicBezTo>
                  <a:pt x="60" y="179"/>
                  <a:pt x="60" y="179"/>
                  <a:pt x="60" y="179"/>
                </a:cubicBezTo>
                <a:cubicBezTo>
                  <a:pt x="76" y="185"/>
                  <a:pt x="76" y="185"/>
                  <a:pt x="76" y="185"/>
                </a:cubicBezTo>
                <a:cubicBezTo>
                  <a:pt x="76" y="185"/>
                  <a:pt x="76" y="185"/>
                  <a:pt x="76" y="185"/>
                </a:cubicBezTo>
                <a:cubicBezTo>
                  <a:pt x="77" y="185"/>
                  <a:pt x="77" y="185"/>
                  <a:pt x="77" y="185"/>
                </a:cubicBezTo>
                <a:cubicBezTo>
                  <a:pt x="85" y="192"/>
                  <a:pt x="85" y="192"/>
                  <a:pt x="85" y="192"/>
                </a:cubicBezTo>
                <a:cubicBezTo>
                  <a:pt x="104" y="199"/>
                  <a:pt x="104" y="199"/>
                  <a:pt x="104" y="199"/>
                </a:cubicBezTo>
                <a:cubicBezTo>
                  <a:pt x="104" y="199"/>
                  <a:pt x="104" y="199"/>
                  <a:pt x="104" y="199"/>
                </a:cubicBezTo>
                <a:cubicBezTo>
                  <a:pt x="116" y="206"/>
                  <a:pt x="116" y="206"/>
                  <a:pt x="116" y="206"/>
                </a:cubicBezTo>
                <a:cubicBezTo>
                  <a:pt x="146" y="233"/>
                  <a:pt x="146" y="233"/>
                  <a:pt x="146" y="233"/>
                </a:cubicBezTo>
                <a:cubicBezTo>
                  <a:pt x="159" y="239"/>
                  <a:pt x="159" y="239"/>
                  <a:pt x="159" y="239"/>
                </a:cubicBezTo>
                <a:cubicBezTo>
                  <a:pt x="165" y="237"/>
                  <a:pt x="165" y="237"/>
                  <a:pt x="165" y="237"/>
                </a:cubicBezTo>
                <a:cubicBezTo>
                  <a:pt x="170" y="227"/>
                  <a:pt x="170" y="227"/>
                  <a:pt x="170" y="227"/>
                </a:cubicBezTo>
                <a:cubicBezTo>
                  <a:pt x="167" y="210"/>
                  <a:pt x="167" y="210"/>
                  <a:pt x="167" y="210"/>
                </a:cubicBezTo>
                <a:cubicBezTo>
                  <a:pt x="167" y="205"/>
                  <a:pt x="171" y="202"/>
                  <a:pt x="178" y="199"/>
                </a:cubicBezTo>
                <a:cubicBezTo>
                  <a:pt x="180" y="199"/>
                  <a:pt x="180" y="199"/>
                  <a:pt x="180" y="199"/>
                </a:cubicBezTo>
                <a:cubicBezTo>
                  <a:pt x="217" y="221"/>
                  <a:pt x="217" y="221"/>
                  <a:pt x="217" y="221"/>
                </a:cubicBezTo>
                <a:cubicBezTo>
                  <a:pt x="221" y="219"/>
                  <a:pt x="221" y="219"/>
                  <a:pt x="221" y="219"/>
                </a:cubicBezTo>
                <a:cubicBezTo>
                  <a:pt x="229" y="214"/>
                  <a:pt x="229" y="214"/>
                  <a:pt x="229" y="214"/>
                </a:cubicBezTo>
                <a:cubicBezTo>
                  <a:pt x="230" y="214"/>
                  <a:pt x="230" y="214"/>
                  <a:pt x="230" y="214"/>
                </a:cubicBezTo>
                <a:cubicBezTo>
                  <a:pt x="235" y="215"/>
                  <a:pt x="235" y="215"/>
                  <a:pt x="235" y="215"/>
                </a:cubicBezTo>
                <a:cubicBezTo>
                  <a:pt x="243" y="209"/>
                  <a:pt x="243" y="209"/>
                  <a:pt x="243" y="209"/>
                </a:cubicBezTo>
                <a:cubicBezTo>
                  <a:pt x="244" y="208"/>
                  <a:pt x="244" y="208"/>
                  <a:pt x="244" y="208"/>
                </a:cubicBezTo>
                <a:cubicBezTo>
                  <a:pt x="246" y="210"/>
                  <a:pt x="246" y="210"/>
                  <a:pt x="246" y="210"/>
                </a:cubicBezTo>
                <a:cubicBezTo>
                  <a:pt x="268" y="225"/>
                  <a:pt x="268" y="225"/>
                  <a:pt x="268" y="225"/>
                </a:cubicBezTo>
                <a:cubicBezTo>
                  <a:pt x="268" y="225"/>
                  <a:pt x="268" y="225"/>
                  <a:pt x="268" y="225"/>
                </a:cubicBezTo>
                <a:cubicBezTo>
                  <a:pt x="282" y="237"/>
                  <a:pt x="282" y="237"/>
                  <a:pt x="282" y="237"/>
                </a:cubicBezTo>
                <a:cubicBezTo>
                  <a:pt x="286" y="239"/>
                  <a:pt x="291" y="244"/>
                  <a:pt x="295" y="250"/>
                </a:cubicBezTo>
                <a:cubicBezTo>
                  <a:pt x="302" y="257"/>
                  <a:pt x="302" y="257"/>
                  <a:pt x="302" y="257"/>
                </a:cubicBezTo>
                <a:cubicBezTo>
                  <a:pt x="307" y="256"/>
                  <a:pt x="307" y="256"/>
                  <a:pt x="307" y="256"/>
                </a:cubicBezTo>
                <a:cubicBezTo>
                  <a:pt x="313" y="245"/>
                  <a:pt x="313" y="245"/>
                  <a:pt x="313" y="245"/>
                </a:cubicBezTo>
                <a:cubicBezTo>
                  <a:pt x="326" y="254"/>
                  <a:pt x="326" y="254"/>
                  <a:pt x="326" y="254"/>
                </a:cubicBezTo>
                <a:cubicBezTo>
                  <a:pt x="326" y="254"/>
                  <a:pt x="326" y="254"/>
                  <a:pt x="326" y="254"/>
                </a:cubicBezTo>
                <a:cubicBezTo>
                  <a:pt x="327" y="254"/>
                  <a:pt x="327" y="254"/>
                  <a:pt x="327" y="254"/>
                </a:cubicBezTo>
                <a:cubicBezTo>
                  <a:pt x="327" y="254"/>
                  <a:pt x="327" y="254"/>
                  <a:pt x="327" y="254"/>
                </a:cubicBezTo>
                <a:cubicBezTo>
                  <a:pt x="337" y="267"/>
                  <a:pt x="337" y="267"/>
                  <a:pt x="337" y="267"/>
                </a:cubicBezTo>
                <a:cubicBezTo>
                  <a:pt x="365" y="287"/>
                  <a:pt x="365" y="287"/>
                  <a:pt x="365" y="287"/>
                </a:cubicBezTo>
                <a:cubicBezTo>
                  <a:pt x="365" y="287"/>
                  <a:pt x="365" y="287"/>
                  <a:pt x="365" y="287"/>
                </a:cubicBezTo>
                <a:cubicBezTo>
                  <a:pt x="373" y="296"/>
                  <a:pt x="373" y="296"/>
                  <a:pt x="373" y="296"/>
                </a:cubicBezTo>
                <a:cubicBezTo>
                  <a:pt x="396" y="290"/>
                  <a:pt x="396" y="290"/>
                  <a:pt x="396" y="290"/>
                </a:cubicBezTo>
                <a:cubicBezTo>
                  <a:pt x="397" y="307"/>
                  <a:pt x="397" y="307"/>
                  <a:pt x="397" y="307"/>
                </a:cubicBezTo>
                <a:cubicBezTo>
                  <a:pt x="408" y="318"/>
                  <a:pt x="408" y="318"/>
                  <a:pt x="408" y="318"/>
                </a:cubicBezTo>
                <a:cubicBezTo>
                  <a:pt x="408" y="318"/>
                  <a:pt x="408" y="318"/>
                  <a:pt x="408" y="318"/>
                </a:cubicBezTo>
                <a:cubicBezTo>
                  <a:pt x="408" y="318"/>
                  <a:pt x="408" y="318"/>
                  <a:pt x="408" y="318"/>
                </a:cubicBezTo>
                <a:cubicBezTo>
                  <a:pt x="416" y="331"/>
                  <a:pt x="416" y="331"/>
                  <a:pt x="416" y="331"/>
                </a:cubicBezTo>
                <a:cubicBezTo>
                  <a:pt x="416" y="332"/>
                  <a:pt x="416" y="332"/>
                  <a:pt x="416" y="332"/>
                </a:cubicBezTo>
                <a:cubicBezTo>
                  <a:pt x="416" y="332"/>
                  <a:pt x="416" y="332"/>
                  <a:pt x="416" y="332"/>
                </a:cubicBezTo>
                <a:cubicBezTo>
                  <a:pt x="416" y="333"/>
                  <a:pt x="416" y="333"/>
                  <a:pt x="416" y="333"/>
                </a:cubicBezTo>
                <a:cubicBezTo>
                  <a:pt x="425" y="375"/>
                  <a:pt x="425" y="375"/>
                  <a:pt x="425" y="375"/>
                </a:cubicBezTo>
                <a:cubicBezTo>
                  <a:pt x="434" y="392"/>
                  <a:pt x="434" y="392"/>
                  <a:pt x="434" y="392"/>
                </a:cubicBezTo>
                <a:cubicBezTo>
                  <a:pt x="422" y="423"/>
                  <a:pt x="422" y="423"/>
                  <a:pt x="422" y="423"/>
                </a:cubicBezTo>
                <a:cubicBezTo>
                  <a:pt x="422" y="425"/>
                  <a:pt x="422" y="425"/>
                  <a:pt x="422" y="425"/>
                </a:cubicBezTo>
                <a:cubicBezTo>
                  <a:pt x="412" y="427"/>
                  <a:pt x="412" y="427"/>
                  <a:pt x="412" y="427"/>
                </a:cubicBezTo>
                <a:cubicBezTo>
                  <a:pt x="412" y="436"/>
                  <a:pt x="412" y="436"/>
                  <a:pt x="412" y="436"/>
                </a:cubicBezTo>
                <a:cubicBezTo>
                  <a:pt x="411" y="437"/>
                  <a:pt x="411" y="437"/>
                  <a:pt x="411" y="437"/>
                </a:cubicBezTo>
                <a:cubicBezTo>
                  <a:pt x="401" y="454"/>
                  <a:pt x="401" y="454"/>
                  <a:pt x="401" y="454"/>
                </a:cubicBezTo>
                <a:cubicBezTo>
                  <a:pt x="400" y="454"/>
                  <a:pt x="400" y="454"/>
                  <a:pt x="400" y="454"/>
                </a:cubicBezTo>
                <a:cubicBezTo>
                  <a:pt x="385" y="455"/>
                  <a:pt x="385" y="455"/>
                  <a:pt x="385" y="455"/>
                </a:cubicBezTo>
                <a:cubicBezTo>
                  <a:pt x="371" y="467"/>
                  <a:pt x="371" y="467"/>
                  <a:pt x="371" y="467"/>
                </a:cubicBezTo>
                <a:cubicBezTo>
                  <a:pt x="373" y="469"/>
                  <a:pt x="375" y="470"/>
                  <a:pt x="379" y="472"/>
                </a:cubicBezTo>
                <a:cubicBezTo>
                  <a:pt x="385" y="474"/>
                  <a:pt x="386" y="479"/>
                  <a:pt x="383" y="487"/>
                </a:cubicBezTo>
                <a:cubicBezTo>
                  <a:pt x="383" y="488"/>
                  <a:pt x="383" y="488"/>
                  <a:pt x="383" y="488"/>
                </a:cubicBezTo>
                <a:cubicBezTo>
                  <a:pt x="373" y="498"/>
                  <a:pt x="373" y="498"/>
                  <a:pt x="373" y="498"/>
                </a:cubicBezTo>
                <a:cubicBezTo>
                  <a:pt x="372" y="498"/>
                  <a:pt x="372" y="498"/>
                  <a:pt x="372" y="498"/>
                </a:cubicBezTo>
                <a:cubicBezTo>
                  <a:pt x="371" y="499"/>
                  <a:pt x="371" y="499"/>
                  <a:pt x="371" y="499"/>
                </a:cubicBezTo>
                <a:cubicBezTo>
                  <a:pt x="371" y="499"/>
                  <a:pt x="371" y="499"/>
                  <a:pt x="371" y="499"/>
                </a:cubicBezTo>
                <a:cubicBezTo>
                  <a:pt x="370" y="499"/>
                  <a:pt x="370" y="499"/>
                  <a:pt x="370" y="499"/>
                </a:cubicBezTo>
                <a:cubicBezTo>
                  <a:pt x="341" y="495"/>
                  <a:pt x="341" y="495"/>
                  <a:pt x="341" y="495"/>
                </a:cubicBezTo>
                <a:cubicBezTo>
                  <a:pt x="340" y="505"/>
                  <a:pt x="340" y="505"/>
                  <a:pt x="340" y="505"/>
                </a:cubicBezTo>
                <a:cubicBezTo>
                  <a:pt x="343" y="527"/>
                  <a:pt x="343" y="527"/>
                  <a:pt x="343" y="527"/>
                </a:cubicBezTo>
                <a:cubicBezTo>
                  <a:pt x="368" y="537"/>
                  <a:pt x="368" y="537"/>
                  <a:pt x="368" y="537"/>
                </a:cubicBezTo>
                <a:cubicBezTo>
                  <a:pt x="368" y="539"/>
                  <a:pt x="368" y="539"/>
                  <a:pt x="368" y="539"/>
                </a:cubicBezTo>
                <a:cubicBezTo>
                  <a:pt x="368" y="539"/>
                  <a:pt x="368" y="539"/>
                  <a:pt x="368" y="539"/>
                </a:cubicBezTo>
                <a:cubicBezTo>
                  <a:pt x="377" y="536"/>
                  <a:pt x="377" y="536"/>
                  <a:pt x="377" y="536"/>
                </a:cubicBezTo>
                <a:cubicBezTo>
                  <a:pt x="377" y="535"/>
                  <a:pt x="377" y="535"/>
                  <a:pt x="377" y="535"/>
                </a:cubicBezTo>
                <a:cubicBezTo>
                  <a:pt x="379" y="534"/>
                  <a:pt x="379" y="534"/>
                  <a:pt x="379" y="534"/>
                </a:cubicBezTo>
                <a:cubicBezTo>
                  <a:pt x="379" y="536"/>
                  <a:pt x="379" y="536"/>
                  <a:pt x="379" y="536"/>
                </a:cubicBezTo>
                <a:cubicBezTo>
                  <a:pt x="380" y="536"/>
                  <a:pt x="380" y="536"/>
                  <a:pt x="380" y="536"/>
                </a:cubicBezTo>
                <a:cubicBezTo>
                  <a:pt x="387" y="539"/>
                  <a:pt x="387" y="539"/>
                  <a:pt x="387" y="539"/>
                </a:cubicBezTo>
                <a:cubicBezTo>
                  <a:pt x="397" y="539"/>
                  <a:pt x="397" y="539"/>
                  <a:pt x="397" y="539"/>
                </a:cubicBezTo>
                <a:cubicBezTo>
                  <a:pt x="400" y="539"/>
                  <a:pt x="400" y="539"/>
                  <a:pt x="400" y="539"/>
                </a:cubicBezTo>
                <a:cubicBezTo>
                  <a:pt x="397" y="527"/>
                  <a:pt x="397" y="527"/>
                  <a:pt x="397" y="527"/>
                </a:cubicBezTo>
                <a:cubicBezTo>
                  <a:pt x="397" y="527"/>
                  <a:pt x="397" y="527"/>
                  <a:pt x="397" y="527"/>
                </a:cubicBezTo>
                <a:cubicBezTo>
                  <a:pt x="397" y="527"/>
                  <a:pt x="397" y="527"/>
                  <a:pt x="397" y="527"/>
                </a:cubicBezTo>
                <a:cubicBezTo>
                  <a:pt x="394" y="515"/>
                  <a:pt x="394" y="515"/>
                  <a:pt x="394" y="515"/>
                </a:cubicBezTo>
                <a:cubicBezTo>
                  <a:pt x="394" y="514"/>
                  <a:pt x="394" y="514"/>
                  <a:pt x="394" y="514"/>
                </a:cubicBezTo>
                <a:cubicBezTo>
                  <a:pt x="394" y="513"/>
                  <a:pt x="394" y="513"/>
                  <a:pt x="394" y="513"/>
                </a:cubicBezTo>
                <a:cubicBezTo>
                  <a:pt x="395" y="513"/>
                  <a:pt x="395" y="513"/>
                  <a:pt x="395" y="513"/>
                </a:cubicBezTo>
                <a:cubicBezTo>
                  <a:pt x="395" y="512"/>
                  <a:pt x="395" y="512"/>
                  <a:pt x="395" y="512"/>
                </a:cubicBezTo>
                <a:cubicBezTo>
                  <a:pt x="399" y="508"/>
                  <a:pt x="399" y="508"/>
                  <a:pt x="399" y="508"/>
                </a:cubicBezTo>
                <a:cubicBezTo>
                  <a:pt x="400" y="506"/>
                  <a:pt x="400" y="506"/>
                  <a:pt x="400" y="506"/>
                </a:cubicBezTo>
                <a:cubicBezTo>
                  <a:pt x="400" y="506"/>
                  <a:pt x="400" y="506"/>
                  <a:pt x="400" y="506"/>
                </a:cubicBezTo>
                <a:cubicBezTo>
                  <a:pt x="400" y="506"/>
                  <a:pt x="400" y="506"/>
                  <a:pt x="400" y="506"/>
                </a:cubicBezTo>
                <a:cubicBezTo>
                  <a:pt x="407" y="497"/>
                  <a:pt x="407" y="497"/>
                  <a:pt x="407" y="497"/>
                </a:cubicBezTo>
                <a:cubicBezTo>
                  <a:pt x="408" y="496"/>
                  <a:pt x="408" y="496"/>
                  <a:pt x="408" y="496"/>
                </a:cubicBezTo>
                <a:cubicBezTo>
                  <a:pt x="419" y="488"/>
                  <a:pt x="419" y="488"/>
                  <a:pt x="419" y="488"/>
                </a:cubicBezTo>
                <a:cubicBezTo>
                  <a:pt x="419" y="488"/>
                  <a:pt x="419" y="488"/>
                  <a:pt x="419" y="488"/>
                </a:cubicBezTo>
                <a:cubicBezTo>
                  <a:pt x="419" y="487"/>
                  <a:pt x="419" y="487"/>
                  <a:pt x="419" y="487"/>
                </a:cubicBezTo>
                <a:cubicBezTo>
                  <a:pt x="420" y="487"/>
                  <a:pt x="420" y="487"/>
                  <a:pt x="420" y="487"/>
                </a:cubicBezTo>
                <a:cubicBezTo>
                  <a:pt x="420" y="487"/>
                  <a:pt x="420" y="487"/>
                  <a:pt x="420" y="487"/>
                </a:cubicBezTo>
                <a:cubicBezTo>
                  <a:pt x="433" y="485"/>
                  <a:pt x="433" y="485"/>
                  <a:pt x="433" y="485"/>
                </a:cubicBezTo>
                <a:cubicBezTo>
                  <a:pt x="433" y="489"/>
                  <a:pt x="433" y="489"/>
                  <a:pt x="433" y="489"/>
                </a:cubicBezTo>
                <a:cubicBezTo>
                  <a:pt x="433" y="493"/>
                  <a:pt x="434" y="496"/>
                  <a:pt x="434" y="498"/>
                </a:cubicBezTo>
                <a:cubicBezTo>
                  <a:pt x="437" y="503"/>
                  <a:pt x="437" y="503"/>
                  <a:pt x="437" y="503"/>
                </a:cubicBezTo>
                <a:cubicBezTo>
                  <a:pt x="441" y="511"/>
                  <a:pt x="441" y="511"/>
                  <a:pt x="441" y="511"/>
                </a:cubicBezTo>
                <a:cubicBezTo>
                  <a:pt x="453" y="518"/>
                  <a:pt x="453" y="518"/>
                  <a:pt x="453" y="518"/>
                </a:cubicBezTo>
                <a:cubicBezTo>
                  <a:pt x="486" y="521"/>
                  <a:pt x="486" y="521"/>
                  <a:pt x="486" y="521"/>
                </a:cubicBezTo>
                <a:cubicBezTo>
                  <a:pt x="487" y="521"/>
                  <a:pt x="487" y="521"/>
                  <a:pt x="487" y="521"/>
                </a:cubicBezTo>
                <a:cubicBezTo>
                  <a:pt x="489" y="521"/>
                  <a:pt x="489" y="521"/>
                  <a:pt x="489" y="521"/>
                </a:cubicBezTo>
                <a:cubicBezTo>
                  <a:pt x="489" y="523"/>
                  <a:pt x="489" y="523"/>
                  <a:pt x="489" y="523"/>
                </a:cubicBezTo>
                <a:cubicBezTo>
                  <a:pt x="489" y="524"/>
                  <a:pt x="489" y="524"/>
                  <a:pt x="489" y="524"/>
                </a:cubicBezTo>
                <a:cubicBezTo>
                  <a:pt x="488" y="535"/>
                  <a:pt x="488" y="535"/>
                  <a:pt x="488" y="535"/>
                </a:cubicBezTo>
                <a:cubicBezTo>
                  <a:pt x="498" y="545"/>
                  <a:pt x="498" y="545"/>
                  <a:pt x="498" y="545"/>
                </a:cubicBezTo>
                <a:cubicBezTo>
                  <a:pt x="505" y="548"/>
                  <a:pt x="505" y="548"/>
                  <a:pt x="505" y="548"/>
                </a:cubicBezTo>
                <a:cubicBezTo>
                  <a:pt x="506" y="549"/>
                  <a:pt x="506" y="549"/>
                  <a:pt x="506" y="549"/>
                </a:cubicBezTo>
                <a:cubicBezTo>
                  <a:pt x="506" y="550"/>
                  <a:pt x="506" y="550"/>
                  <a:pt x="506" y="550"/>
                </a:cubicBezTo>
                <a:cubicBezTo>
                  <a:pt x="507" y="551"/>
                  <a:pt x="507" y="551"/>
                  <a:pt x="507" y="551"/>
                </a:cubicBezTo>
                <a:cubicBezTo>
                  <a:pt x="507" y="555"/>
                  <a:pt x="507" y="555"/>
                  <a:pt x="507" y="555"/>
                </a:cubicBezTo>
                <a:cubicBezTo>
                  <a:pt x="507" y="561"/>
                  <a:pt x="507" y="561"/>
                  <a:pt x="507" y="561"/>
                </a:cubicBezTo>
                <a:cubicBezTo>
                  <a:pt x="504" y="573"/>
                  <a:pt x="504" y="573"/>
                  <a:pt x="504" y="573"/>
                </a:cubicBezTo>
                <a:cubicBezTo>
                  <a:pt x="508" y="576"/>
                  <a:pt x="508" y="576"/>
                  <a:pt x="508" y="576"/>
                </a:cubicBezTo>
                <a:cubicBezTo>
                  <a:pt x="513" y="576"/>
                  <a:pt x="517" y="576"/>
                  <a:pt x="521" y="579"/>
                </a:cubicBezTo>
                <a:cubicBezTo>
                  <a:pt x="535" y="585"/>
                  <a:pt x="535" y="585"/>
                  <a:pt x="535" y="585"/>
                </a:cubicBezTo>
                <a:cubicBezTo>
                  <a:pt x="544" y="579"/>
                  <a:pt x="544" y="579"/>
                  <a:pt x="544" y="579"/>
                </a:cubicBezTo>
                <a:cubicBezTo>
                  <a:pt x="553" y="569"/>
                  <a:pt x="553" y="569"/>
                  <a:pt x="553" y="569"/>
                </a:cubicBezTo>
                <a:cubicBezTo>
                  <a:pt x="553" y="565"/>
                  <a:pt x="553" y="565"/>
                  <a:pt x="553" y="565"/>
                </a:cubicBezTo>
                <a:cubicBezTo>
                  <a:pt x="554" y="564"/>
                  <a:pt x="554" y="564"/>
                  <a:pt x="554" y="564"/>
                </a:cubicBezTo>
                <a:cubicBezTo>
                  <a:pt x="555" y="563"/>
                  <a:pt x="555" y="563"/>
                  <a:pt x="555" y="563"/>
                </a:cubicBezTo>
                <a:cubicBezTo>
                  <a:pt x="556" y="562"/>
                  <a:pt x="556" y="562"/>
                  <a:pt x="556" y="562"/>
                </a:cubicBezTo>
                <a:cubicBezTo>
                  <a:pt x="556" y="560"/>
                  <a:pt x="556" y="560"/>
                  <a:pt x="556" y="560"/>
                </a:cubicBezTo>
                <a:cubicBezTo>
                  <a:pt x="553" y="548"/>
                  <a:pt x="553" y="548"/>
                  <a:pt x="553" y="548"/>
                </a:cubicBezTo>
                <a:cubicBezTo>
                  <a:pt x="553" y="541"/>
                  <a:pt x="553" y="541"/>
                  <a:pt x="553" y="541"/>
                </a:cubicBezTo>
                <a:cubicBezTo>
                  <a:pt x="552" y="540"/>
                  <a:pt x="552" y="540"/>
                  <a:pt x="552" y="540"/>
                </a:cubicBezTo>
                <a:cubicBezTo>
                  <a:pt x="552" y="540"/>
                  <a:pt x="552" y="540"/>
                  <a:pt x="552" y="540"/>
                </a:cubicBezTo>
                <a:cubicBezTo>
                  <a:pt x="553" y="539"/>
                  <a:pt x="553" y="539"/>
                  <a:pt x="553" y="539"/>
                </a:cubicBezTo>
                <a:cubicBezTo>
                  <a:pt x="553" y="539"/>
                  <a:pt x="553" y="539"/>
                  <a:pt x="553" y="539"/>
                </a:cubicBezTo>
                <a:cubicBezTo>
                  <a:pt x="558" y="531"/>
                  <a:pt x="558" y="531"/>
                  <a:pt x="558" y="531"/>
                </a:cubicBezTo>
                <a:cubicBezTo>
                  <a:pt x="558" y="530"/>
                  <a:pt x="558" y="530"/>
                  <a:pt x="558" y="530"/>
                </a:cubicBezTo>
                <a:cubicBezTo>
                  <a:pt x="558" y="530"/>
                  <a:pt x="558" y="530"/>
                  <a:pt x="558" y="530"/>
                </a:cubicBezTo>
                <a:cubicBezTo>
                  <a:pt x="568" y="523"/>
                  <a:pt x="568" y="523"/>
                  <a:pt x="568" y="523"/>
                </a:cubicBezTo>
                <a:cubicBezTo>
                  <a:pt x="569" y="523"/>
                  <a:pt x="569" y="523"/>
                  <a:pt x="569" y="523"/>
                </a:cubicBezTo>
                <a:cubicBezTo>
                  <a:pt x="589" y="523"/>
                  <a:pt x="589" y="523"/>
                  <a:pt x="589" y="523"/>
                </a:cubicBezTo>
                <a:cubicBezTo>
                  <a:pt x="592" y="522"/>
                  <a:pt x="592" y="522"/>
                  <a:pt x="592" y="522"/>
                </a:cubicBezTo>
                <a:cubicBezTo>
                  <a:pt x="591" y="512"/>
                  <a:pt x="591" y="512"/>
                  <a:pt x="591" y="512"/>
                </a:cubicBezTo>
                <a:cubicBezTo>
                  <a:pt x="588" y="503"/>
                  <a:pt x="588" y="503"/>
                  <a:pt x="588" y="503"/>
                </a:cubicBezTo>
                <a:cubicBezTo>
                  <a:pt x="581" y="492"/>
                  <a:pt x="581" y="492"/>
                  <a:pt x="581" y="492"/>
                </a:cubicBezTo>
                <a:cubicBezTo>
                  <a:pt x="581" y="491"/>
                  <a:pt x="581" y="491"/>
                  <a:pt x="581" y="491"/>
                </a:cubicBezTo>
                <a:cubicBezTo>
                  <a:pt x="581" y="491"/>
                  <a:pt x="581" y="491"/>
                  <a:pt x="581" y="491"/>
                </a:cubicBezTo>
                <a:cubicBezTo>
                  <a:pt x="581" y="476"/>
                  <a:pt x="581" y="476"/>
                  <a:pt x="581" y="476"/>
                </a:cubicBezTo>
                <a:cubicBezTo>
                  <a:pt x="581" y="475"/>
                  <a:pt x="581" y="475"/>
                  <a:pt x="581" y="475"/>
                </a:cubicBezTo>
                <a:cubicBezTo>
                  <a:pt x="581" y="475"/>
                  <a:pt x="581" y="475"/>
                  <a:pt x="581" y="475"/>
                </a:cubicBezTo>
                <a:cubicBezTo>
                  <a:pt x="584" y="466"/>
                  <a:pt x="584" y="466"/>
                  <a:pt x="584" y="466"/>
                </a:cubicBezTo>
                <a:cubicBezTo>
                  <a:pt x="584" y="466"/>
                  <a:pt x="584" y="466"/>
                  <a:pt x="584" y="466"/>
                </a:cubicBezTo>
                <a:cubicBezTo>
                  <a:pt x="585" y="465"/>
                  <a:pt x="585" y="465"/>
                  <a:pt x="585" y="465"/>
                </a:cubicBezTo>
                <a:cubicBezTo>
                  <a:pt x="585" y="465"/>
                  <a:pt x="585" y="465"/>
                  <a:pt x="585" y="465"/>
                </a:cubicBezTo>
                <a:cubicBezTo>
                  <a:pt x="601" y="442"/>
                  <a:pt x="601" y="442"/>
                  <a:pt x="601" y="442"/>
                </a:cubicBezTo>
                <a:cubicBezTo>
                  <a:pt x="602" y="441"/>
                  <a:pt x="602" y="441"/>
                  <a:pt x="602" y="441"/>
                </a:cubicBezTo>
                <a:cubicBezTo>
                  <a:pt x="603" y="441"/>
                  <a:pt x="603" y="441"/>
                  <a:pt x="603" y="441"/>
                </a:cubicBezTo>
                <a:cubicBezTo>
                  <a:pt x="604" y="440"/>
                  <a:pt x="604" y="440"/>
                  <a:pt x="604" y="440"/>
                </a:cubicBezTo>
                <a:cubicBezTo>
                  <a:pt x="607" y="440"/>
                  <a:pt x="607" y="440"/>
                  <a:pt x="607" y="440"/>
                </a:cubicBezTo>
                <a:cubicBezTo>
                  <a:pt x="614" y="441"/>
                  <a:pt x="614" y="441"/>
                  <a:pt x="614" y="441"/>
                </a:cubicBezTo>
                <a:cubicBezTo>
                  <a:pt x="627" y="449"/>
                  <a:pt x="627" y="449"/>
                  <a:pt x="627" y="449"/>
                </a:cubicBezTo>
                <a:cubicBezTo>
                  <a:pt x="637" y="451"/>
                  <a:pt x="637" y="451"/>
                  <a:pt x="637" y="451"/>
                </a:cubicBezTo>
                <a:cubicBezTo>
                  <a:pt x="638" y="447"/>
                  <a:pt x="638" y="447"/>
                  <a:pt x="638" y="447"/>
                </a:cubicBezTo>
                <a:cubicBezTo>
                  <a:pt x="636" y="446"/>
                  <a:pt x="636" y="446"/>
                  <a:pt x="636" y="446"/>
                </a:cubicBezTo>
                <a:cubicBezTo>
                  <a:pt x="636" y="444"/>
                  <a:pt x="636" y="444"/>
                  <a:pt x="636" y="444"/>
                </a:cubicBezTo>
                <a:cubicBezTo>
                  <a:pt x="636" y="440"/>
                  <a:pt x="638" y="437"/>
                  <a:pt x="641" y="434"/>
                </a:cubicBezTo>
                <a:cubicBezTo>
                  <a:pt x="652" y="426"/>
                  <a:pt x="652" y="426"/>
                  <a:pt x="652" y="426"/>
                </a:cubicBezTo>
                <a:cubicBezTo>
                  <a:pt x="653" y="426"/>
                  <a:pt x="653" y="426"/>
                  <a:pt x="653" y="426"/>
                </a:cubicBezTo>
                <a:cubicBezTo>
                  <a:pt x="653" y="426"/>
                  <a:pt x="653" y="426"/>
                  <a:pt x="653" y="426"/>
                </a:cubicBezTo>
                <a:cubicBezTo>
                  <a:pt x="653" y="425"/>
                  <a:pt x="653" y="425"/>
                  <a:pt x="653" y="425"/>
                </a:cubicBezTo>
                <a:cubicBezTo>
                  <a:pt x="659" y="423"/>
                  <a:pt x="663" y="422"/>
                  <a:pt x="665" y="422"/>
                </a:cubicBezTo>
                <a:cubicBezTo>
                  <a:pt x="675" y="421"/>
                  <a:pt x="675" y="421"/>
                  <a:pt x="675" y="421"/>
                </a:cubicBezTo>
                <a:cubicBezTo>
                  <a:pt x="676" y="421"/>
                  <a:pt x="676" y="421"/>
                  <a:pt x="676" y="421"/>
                </a:cubicBezTo>
                <a:cubicBezTo>
                  <a:pt x="676" y="421"/>
                  <a:pt x="676" y="421"/>
                  <a:pt x="676" y="421"/>
                </a:cubicBezTo>
                <a:cubicBezTo>
                  <a:pt x="682" y="422"/>
                  <a:pt x="682" y="422"/>
                  <a:pt x="682" y="422"/>
                </a:cubicBezTo>
                <a:cubicBezTo>
                  <a:pt x="686" y="407"/>
                  <a:pt x="686" y="407"/>
                  <a:pt x="686" y="407"/>
                </a:cubicBezTo>
                <a:cubicBezTo>
                  <a:pt x="686" y="397"/>
                  <a:pt x="686" y="397"/>
                  <a:pt x="686" y="397"/>
                </a:cubicBezTo>
                <a:cubicBezTo>
                  <a:pt x="686" y="390"/>
                  <a:pt x="686" y="386"/>
                  <a:pt x="688" y="384"/>
                </a:cubicBezTo>
                <a:cubicBezTo>
                  <a:pt x="692" y="377"/>
                  <a:pt x="692" y="377"/>
                  <a:pt x="692" y="377"/>
                </a:cubicBezTo>
                <a:cubicBezTo>
                  <a:pt x="687" y="369"/>
                  <a:pt x="687" y="369"/>
                  <a:pt x="687" y="369"/>
                </a:cubicBezTo>
                <a:cubicBezTo>
                  <a:pt x="680" y="364"/>
                  <a:pt x="680" y="364"/>
                  <a:pt x="680" y="364"/>
                </a:cubicBezTo>
                <a:cubicBezTo>
                  <a:pt x="665" y="360"/>
                  <a:pt x="665" y="360"/>
                  <a:pt x="665" y="360"/>
                </a:cubicBezTo>
                <a:cubicBezTo>
                  <a:pt x="661" y="360"/>
                  <a:pt x="656" y="357"/>
                  <a:pt x="647" y="349"/>
                </a:cubicBezTo>
                <a:cubicBezTo>
                  <a:pt x="638" y="345"/>
                  <a:pt x="638" y="345"/>
                  <a:pt x="638" y="345"/>
                </a:cubicBezTo>
                <a:cubicBezTo>
                  <a:pt x="637" y="345"/>
                  <a:pt x="637" y="345"/>
                  <a:pt x="637" y="345"/>
                </a:cubicBezTo>
                <a:cubicBezTo>
                  <a:pt x="637" y="344"/>
                  <a:pt x="637" y="344"/>
                  <a:pt x="637" y="344"/>
                </a:cubicBezTo>
                <a:cubicBezTo>
                  <a:pt x="626" y="331"/>
                  <a:pt x="626" y="331"/>
                  <a:pt x="626" y="331"/>
                </a:cubicBezTo>
                <a:cubicBezTo>
                  <a:pt x="615" y="331"/>
                  <a:pt x="615" y="331"/>
                  <a:pt x="615" y="331"/>
                </a:cubicBezTo>
                <a:cubicBezTo>
                  <a:pt x="615" y="330"/>
                  <a:pt x="615" y="330"/>
                  <a:pt x="615" y="330"/>
                </a:cubicBezTo>
                <a:cubicBezTo>
                  <a:pt x="614" y="330"/>
                  <a:pt x="614" y="330"/>
                  <a:pt x="614" y="330"/>
                </a:cubicBezTo>
                <a:cubicBezTo>
                  <a:pt x="605" y="326"/>
                  <a:pt x="605" y="326"/>
                  <a:pt x="605" y="326"/>
                </a:cubicBezTo>
                <a:cubicBezTo>
                  <a:pt x="600" y="333"/>
                  <a:pt x="600" y="333"/>
                  <a:pt x="600" y="333"/>
                </a:cubicBezTo>
                <a:cubicBezTo>
                  <a:pt x="598" y="361"/>
                  <a:pt x="598" y="361"/>
                  <a:pt x="598" y="361"/>
                </a:cubicBezTo>
                <a:cubicBezTo>
                  <a:pt x="600" y="372"/>
                  <a:pt x="600" y="372"/>
                  <a:pt x="600" y="372"/>
                </a:cubicBezTo>
                <a:cubicBezTo>
                  <a:pt x="604" y="372"/>
                  <a:pt x="604" y="372"/>
                  <a:pt x="604" y="372"/>
                </a:cubicBezTo>
                <a:cubicBezTo>
                  <a:pt x="605" y="373"/>
                  <a:pt x="605" y="373"/>
                  <a:pt x="605" y="373"/>
                </a:cubicBezTo>
                <a:cubicBezTo>
                  <a:pt x="614" y="375"/>
                  <a:pt x="614" y="375"/>
                  <a:pt x="614" y="375"/>
                </a:cubicBezTo>
                <a:cubicBezTo>
                  <a:pt x="614" y="376"/>
                  <a:pt x="614" y="376"/>
                  <a:pt x="614" y="376"/>
                </a:cubicBezTo>
                <a:cubicBezTo>
                  <a:pt x="614" y="377"/>
                  <a:pt x="614" y="377"/>
                  <a:pt x="614" y="377"/>
                </a:cubicBezTo>
                <a:cubicBezTo>
                  <a:pt x="618" y="387"/>
                  <a:pt x="618" y="387"/>
                  <a:pt x="618" y="387"/>
                </a:cubicBezTo>
                <a:cubicBezTo>
                  <a:pt x="618" y="387"/>
                  <a:pt x="618" y="387"/>
                  <a:pt x="618" y="387"/>
                </a:cubicBezTo>
                <a:cubicBezTo>
                  <a:pt x="618" y="387"/>
                  <a:pt x="618" y="387"/>
                  <a:pt x="618" y="387"/>
                </a:cubicBezTo>
                <a:cubicBezTo>
                  <a:pt x="618" y="387"/>
                  <a:pt x="618" y="387"/>
                  <a:pt x="618" y="387"/>
                </a:cubicBezTo>
                <a:cubicBezTo>
                  <a:pt x="618" y="388"/>
                  <a:pt x="618" y="388"/>
                  <a:pt x="618" y="388"/>
                </a:cubicBezTo>
                <a:cubicBezTo>
                  <a:pt x="616" y="407"/>
                  <a:pt x="616" y="407"/>
                  <a:pt x="616" y="407"/>
                </a:cubicBezTo>
                <a:cubicBezTo>
                  <a:pt x="616" y="408"/>
                  <a:pt x="616" y="408"/>
                  <a:pt x="616" y="408"/>
                </a:cubicBezTo>
                <a:cubicBezTo>
                  <a:pt x="616" y="409"/>
                  <a:pt x="616" y="409"/>
                  <a:pt x="616" y="409"/>
                </a:cubicBezTo>
                <a:cubicBezTo>
                  <a:pt x="615" y="409"/>
                  <a:pt x="615" y="409"/>
                  <a:pt x="615" y="409"/>
                </a:cubicBezTo>
                <a:cubicBezTo>
                  <a:pt x="612" y="411"/>
                  <a:pt x="610" y="412"/>
                  <a:pt x="607" y="414"/>
                </a:cubicBezTo>
                <a:cubicBezTo>
                  <a:pt x="606" y="415"/>
                  <a:pt x="606" y="415"/>
                  <a:pt x="606" y="415"/>
                </a:cubicBezTo>
                <a:cubicBezTo>
                  <a:pt x="605" y="414"/>
                  <a:pt x="605" y="414"/>
                  <a:pt x="605" y="414"/>
                </a:cubicBezTo>
                <a:cubicBezTo>
                  <a:pt x="604" y="414"/>
                  <a:pt x="604" y="414"/>
                  <a:pt x="604" y="414"/>
                </a:cubicBezTo>
                <a:cubicBezTo>
                  <a:pt x="600" y="413"/>
                  <a:pt x="600" y="413"/>
                  <a:pt x="600" y="413"/>
                </a:cubicBezTo>
                <a:cubicBezTo>
                  <a:pt x="590" y="417"/>
                  <a:pt x="590" y="417"/>
                  <a:pt x="590" y="417"/>
                </a:cubicBezTo>
                <a:cubicBezTo>
                  <a:pt x="590" y="417"/>
                  <a:pt x="590" y="417"/>
                  <a:pt x="590" y="417"/>
                </a:cubicBezTo>
                <a:cubicBezTo>
                  <a:pt x="590" y="418"/>
                  <a:pt x="590" y="418"/>
                  <a:pt x="590" y="418"/>
                </a:cubicBezTo>
                <a:cubicBezTo>
                  <a:pt x="591" y="419"/>
                  <a:pt x="591" y="419"/>
                  <a:pt x="591" y="419"/>
                </a:cubicBezTo>
                <a:cubicBezTo>
                  <a:pt x="593" y="435"/>
                  <a:pt x="593" y="435"/>
                  <a:pt x="593" y="435"/>
                </a:cubicBezTo>
                <a:cubicBezTo>
                  <a:pt x="593" y="438"/>
                  <a:pt x="592" y="439"/>
                  <a:pt x="589" y="440"/>
                </a:cubicBezTo>
                <a:cubicBezTo>
                  <a:pt x="582" y="440"/>
                  <a:pt x="582" y="440"/>
                  <a:pt x="582" y="440"/>
                </a:cubicBezTo>
                <a:cubicBezTo>
                  <a:pt x="578" y="439"/>
                  <a:pt x="577" y="438"/>
                  <a:pt x="575" y="436"/>
                </a:cubicBezTo>
                <a:cubicBezTo>
                  <a:pt x="567" y="431"/>
                  <a:pt x="567" y="431"/>
                  <a:pt x="567" y="431"/>
                </a:cubicBezTo>
                <a:cubicBezTo>
                  <a:pt x="567" y="430"/>
                  <a:pt x="567" y="430"/>
                  <a:pt x="567" y="430"/>
                </a:cubicBezTo>
                <a:cubicBezTo>
                  <a:pt x="566" y="430"/>
                  <a:pt x="566" y="430"/>
                  <a:pt x="566" y="430"/>
                </a:cubicBezTo>
                <a:cubicBezTo>
                  <a:pt x="566" y="429"/>
                  <a:pt x="566" y="429"/>
                  <a:pt x="566" y="429"/>
                </a:cubicBezTo>
                <a:cubicBezTo>
                  <a:pt x="562" y="419"/>
                  <a:pt x="562" y="419"/>
                  <a:pt x="562" y="419"/>
                </a:cubicBezTo>
                <a:cubicBezTo>
                  <a:pt x="561" y="418"/>
                  <a:pt x="558" y="416"/>
                  <a:pt x="552" y="414"/>
                </a:cubicBezTo>
                <a:cubicBezTo>
                  <a:pt x="551" y="414"/>
                  <a:pt x="551" y="414"/>
                  <a:pt x="551" y="414"/>
                </a:cubicBezTo>
                <a:cubicBezTo>
                  <a:pt x="550" y="414"/>
                  <a:pt x="550" y="414"/>
                  <a:pt x="550" y="414"/>
                </a:cubicBezTo>
                <a:cubicBezTo>
                  <a:pt x="542" y="408"/>
                  <a:pt x="542" y="408"/>
                  <a:pt x="542" y="408"/>
                </a:cubicBezTo>
                <a:cubicBezTo>
                  <a:pt x="541" y="408"/>
                  <a:pt x="541" y="408"/>
                  <a:pt x="541" y="408"/>
                </a:cubicBezTo>
                <a:cubicBezTo>
                  <a:pt x="541" y="407"/>
                  <a:pt x="541" y="407"/>
                  <a:pt x="541" y="407"/>
                </a:cubicBezTo>
                <a:cubicBezTo>
                  <a:pt x="541" y="407"/>
                  <a:pt x="541" y="407"/>
                  <a:pt x="541" y="407"/>
                </a:cubicBezTo>
                <a:cubicBezTo>
                  <a:pt x="538" y="397"/>
                  <a:pt x="538" y="397"/>
                  <a:pt x="538" y="397"/>
                </a:cubicBezTo>
                <a:cubicBezTo>
                  <a:pt x="539" y="389"/>
                  <a:pt x="539" y="389"/>
                  <a:pt x="539" y="389"/>
                </a:cubicBezTo>
                <a:cubicBezTo>
                  <a:pt x="540" y="389"/>
                  <a:pt x="540" y="389"/>
                  <a:pt x="540" y="389"/>
                </a:cubicBezTo>
                <a:cubicBezTo>
                  <a:pt x="540" y="388"/>
                  <a:pt x="540" y="388"/>
                  <a:pt x="540" y="388"/>
                </a:cubicBezTo>
                <a:cubicBezTo>
                  <a:pt x="540" y="388"/>
                  <a:pt x="540" y="388"/>
                  <a:pt x="540" y="388"/>
                </a:cubicBezTo>
                <a:cubicBezTo>
                  <a:pt x="544" y="384"/>
                  <a:pt x="544" y="384"/>
                  <a:pt x="544" y="384"/>
                </a:cubicBezTo>
                <a:cubicBezTo>
                  <a:pt x="544" y="381"/>
                  <a:pt x="544" y="381"/>
                  <a:pt x="544" y="381"/>
                </a:cubicBezTo>
                <a:cubicBezTo>
                  <a:pt x="540" y="370"/>
                  <a:pt x="540" y="370"/>
                  <a:pt x="540" y="370"/>
                </a:cubicBezTo>
                <a:cubicBezTo>
                  <a:pt x="532" y="362"/>
                  <a:pt x="532" y="362"/>
                  <a:pt x="532" y="362"/>
                </a:cubicBezTo>
                <a:cubicBezTo>
                  <a:pt x="532" y="361"/>
                  <a:pt x="532" y="361"/>
                  <a:pt x="532" y="361"/>
                </a:cubicBezTo>
                <a:cubicBezTo>
                  <a:pt x="529" y="336"/>
                  <a:pt x="529" y="336"/>
                  <a:pt x="529" y="336"/>
                </a:cubicBezTo>
                <a:cubicBezTo>
                  <a:pt x="523" y="330"/>
                  <a:pt x="523" y="330"/>
                  <a:pt x="523" y="330"/>
                </a:cubicBezTo>
                <a:cubicBezTo>
                  <a:pt x="522" y="330"/>
                  <a:pt x="522" y="330"/>
                  <a:pt x="522" y="330"/>
                </a:cubicBezTo>
                <a:cubicBezTo>
                  <a:pt x="522" y="329"/>
                  <a:pt x="522" y="329"/>
                  <a:pt x="522" y="329"/>
                </a:cubicBezTo>
                <a:cubicBezTo>
                  <a:pt x="522" y="329"/>
                  <a:pt x="522" y="329"/>
                  <a:pt x="522" y="329"/>
                </a:cubicBezTo>
                <a:cubicBezTo>
                  <a:pt x="517" y="318"/>
                  <a:pt x="517" y="318"/>
                  <a:pt x="517" y="318"/>
                </a:cubicBezTo>
                <a:cubicBezTo>
                  <a:pt x="495" y="315"/>
                  <a:pt x="495" y="315"/>
                  <a:pt x="495" y="315"/>
                </a:cubicBezTo>
                <a:cubicBezTo>
                  <a:pt x="490" y="313"/>
                  <a:pt x="486" y="310"/>
                  <a:pt x="484" y="305"/>
                </a:cubicBezTo>
                <a:cubicBezTo>
                  <a:pt x="474" y="305"/>
                  <a:pt x="474" y="305"/>
                  <a:pt x="474" y="305"/>
                </a:cubicBezTo>
                <a:cubicBezTo>
                  <a:pt x="470" y="304"/>
                  <a:pt x="467" y="301"/>
                  <a:pt x="462" y="297"/>
                </a:cubicBezTo>
                <a:cubicBezTo>
                  <a:pt x="461" y="296"/>
                  <a:pt x="461" y="296"/>
                  <a:pt x="461" y="296"/>
                </a:cubicBezTo>
                <a:cubicBezTo>
                  <a:pt x="459" y="293"/>
                  <a:pt x="456" y="290"/>
                  <a:pt x="454" y="285"/>
                </a:cubicBezTo>
                <a:cubicBezTo>
                  <a:pt x="454" y="285"/>
                  <a:pt x="454" y="285"/>
                  <a:pt x="454" y="285"/>
                </a:cubicBezTo>
                <a:cubicBezTo>
                  <a:pt x="453" y="284"/>
                  <a:pt x="453" y="284"/>
                  <a:pt x="453" y="284"/>
                </a:cubicBezTo>
                <a:cubicBezTo>
                  <a:pt x="451" y="275"/>
                  <a:pt x="451" y="275"/>
                  <a:pt x="451" y="275"/>
                </a:cubicBezTo>
                <a:cubicBezTo>
                  <a:pt x="451" y="275"/>
                  <a:pt x="451" y="275"/>
                  <a:pt x="451" y="275"/>
                </a:cubicBezTo>
                <a:cubicBezTo>
                  <a:pt x="451" y="274"/>
                  <a:pt x="451" y="274"/>
                  <a:pt x="451" y="274"/>
                </a:cubicBezTo>
                <a:cubicBezTo>
                  <a:pt x="451" y="273"/>
                  <a:pt x="451" y="273"/>
                  <a:pt x="451" y="273"/>
                </a:cubicBezTo>
                <a:cubicBezTo>
                  <a:pt x="451" y="273"/>
                  <a:pt x="451" y="273"/>
                  <a:pt x="451" y="273"/>
                </a:cubicBezTo>
                <a:cubicBezTo>
                  <a:pt x="455" y="255"/>
                  <a:pt x="455" y="255"/>
                  <a:pt x="455" y="255"/>
                </a:cubicBezTo>
                <a:cubicBezTo>
                  <a:pt x="455" y="254"/>
                  <a:pt x="455" y="254"/>
                  <a:pt x="455" y="254"/>
                </a:cubicBezTo>
                <a:cubicBezTo>
                  <a:pt x="459" y="246"/>
                  <a:pt x="459" y="246"/>
                  <a:pt x="459" y="246"/>
                </a:cubicBezTo>
                <a:cubicBezTo>
                  <a:pt x="459" y="245"/>
                  <a:pt x="459" y="245"/>
                  <a:pt x="459" y="245"/>
                </a:cubicBezTo>
                <a:cubicBezTo>
                  <a:pt x="459" y="245"/>
                  <a:pt x="459" y="245"/>
                  <a:pt x="459" y="245"/>
                </a:cubicBezTo>
                <a:cubicBezTo>
                  <a:pt x="459" y="245"/>
                  <a:pt x="459" y="245"/>
                  <a:pt x="459" y="245"/>
                </a:cubicBezTo>
                <a:cubicBezTo>
                  <a:pt x="482" y="235"/>
                  <a:pt x="482" y="235"/>
                  <a:pt x="482" y="235"/>
                </a:cubicBezTo>
                <a:cubicBezTo>
                  <a:pt x="492" y="224"/>
                  <a:pt x="492" y="224"/>
                  <a:pt x="492" y="224"/>
                </a:cubicBezTo>
                <a:cubicBezTo>
                  <a:pt x="493" y="215"/>
                  <a:pt x="493" y="215"/>
                  <a:pt x="493" y="215"/>
                </a:cubicBezTo>
                <a:cubicBezTo>
                  <a:pt x="492" y="208"/>
                  <a:pt x="492" y="208"/>
                  <a:pt x="492" y="208"/>
                </a:cubicBezTo>
                <a:cubicBezTo>
                  <a:pt x="488" y="201"/>
                  <a:pt x="486" y="196"/>
                  <a:pt x="486" y="193"/>
                </a:cubicBezTo>
                <a:cubicBezTo>
                  <a:pt x="481" y="193"/>
                  <a:pt x="481" y="193"/>
                  <a:pt x="481" y="193"/>
                </a:cubicBezTo>
                <a:cubicBezTo>
                  <a:pt x="473" y="193"/>
                  <a:pt x="473" y="193"/>
                  <a:pt x="473" y="193"/>
                </a:cubicBezTo>
                <a:cubicBezTo>
                  <a:pt x="471" y="193"/>
                  <a:pt x="466" y="199"/>
                  <a:pt x="459" y="207"/>
                </a:cubicBezTo>
                <a:cubicBezTo>
                  <a:pt x="449" y="216"/>
                  <a:pt x="449" y="216"/>
                  <a:pt x="449" y="216"/>
                </a:cubicBezTo>
                <a:cubicBezTo>
                  <a:pt x="448" y="216"/>
                  <a:pt x="448" y="216"/>
                  <a:pt x="448" y="216"/>
                </a:cubicBezTo>
                <a:cubicBezTo>
                  <a:pt x="448" y="217"/>
                  <a:pt x="448" y="217"/>
                  <a:pt x="448" y="217"/>
                </a:cubicBezTo>
                <a:cubicBezTo>
                  <a:pt x="440" y="219"/>
                  <a:pt x="434" y="220"/>
                  <a:pt x="431" y="219"/>
                </a:cubicBezTo>
                <a:lnTo>
                  <a:pt x="411" y="211"/>
                </a:lnTo>
                <a:close/>
              </a:path>
            </a:pathLst>
          </a:custGeom>
          <a:solidFill>
            <a:srgbClr val="D8D8D8"/>
          </a:solidFill>
          <a:ln w="9525">
            <a:solidFill>
              <a:srgbClr val="A5A5A5"/>
            </a:solidFill>
            <a:bevel/>
            <a:headEnd/>
            <a:tailEnd/>
          </a:ln>
        </p:spPr>
        <p:txBody>
          <a:bodyPr/>
          <a:lstStyle/>
          <a:p>
            <a:endParaRPr lang="zh-CN" altLang="en-US"/>
          </a:p>
        </p:txBody>
      </p:sp>
      <p:sp>
        <p:nvSpPr>
          <p:cNvPr id="34844" name="Freeform 6"/>
          <p:cNvSpPr>
            <a:spLocks noChangeArrowheads="1"/>
          </p:cNvSpPr>
          <p:nvPr/>
        </p:nvSpPr>
        <p:spPr bwMode="auto">
          <a:xfrm>
            <a:off x="3975100" y="3241675"/>
            <a:ext cx="611188" cy="1095375"/>
          </a:xfrm>
          <a:custGeom>
            <a:avLst/>
            <a:gdLst>
              <a:gd name="T0" fmla="*/ 448073149 w 245"/>
              <a:gd name="T1" fmla="*/ 852937822 h 439"/>
              <a:gd name="T2" fmla="*/ 572538467 w 245"/>
              <a:gd name="T3" fmla="*/ 952549578 h 439"/>
              <a:gd name="T4" fmla="*/ 659663940 w 245"/>
              <a:gd name="T5" fmla="*/ 1021034219 h 439"/>
              <a:gd name="T6" fmla="*/ 827693241 w 245"/>
              <a:gd name="T7" fmla="*/ 1083293438 h 439"/>
              <a:gd name="T8" fmla="*/ 827693241 w 245"/>
              <a:gd name="T9" fmla="*/ 1095744284 h 439"/>
              <a:gd name="T10" fmla="*/ 877478870 w 245"/>
              <a:gd name="T11" fmla="*/ 1170454348 h 439"/>
              <a:gd name="T12" fmla="*/ 833914886 w 245"/>
              <a:gd name="T13" fmla="*/ 1288744867 h 439"/>
              <a:gd name="T14" fmla="*/ 827693241 w 245"/>
              <a:gd name="T15" fmla="*/ 1363454932 h 439"/>
              <a:gd name="T16" fmla="*/ 784129258 w 245"/>
              <a:gd name="T17" fmla="*/ 1494196297 h 439"/>
              <a:gd name="T18" fmla="*/ 659663940 w 245"/>
              <a:gd name="T19" fmla="*/ 1481745451 h 439"/>
              <a:gd name="T20" fmla="*/ 522752838 w 245"/>
              <a:gd name="T21" fmla="*/ 1568906361 h 439"/>
              <a:gd name="T22" fmla="*/ 547646900 w 245"/>
              <a:gd name="T23" fmla="*/ 1674746035 h 439"/>
              <a:gd name="T24" fmla="*/ 404511659 w 245"/>
              <a:gd name="T25" fmla="*/ 1643616425 h 439"/>
              <a:gd name="T26" fmla="*/ 292492125 w 245"/>
              <a:gd name="T27" fmla="*/ 1600035970 h 439"/>
              <a:gd name="T28" fmla="*/ 180475085 w 245"/>
              <a:gd name="T29" fmla="*/ 1861521196 h 439"/>
              <a:gd name="T30" fmla="*/ 217814930 w 245"/>
              <a:gd name="T31" fmla="*/ 1930003342 h 439"/>
              <a:gd name="T32" fmla="*/ 242706497 w 245"/>
              <a:gd name="T33" fmla="*/ 1998487983 h 439"/>
              <a:gd name="T34" fmla="*/ 248930636 w 245"/>
              <a:gd name="T35" fmla="*/ 2104327657 h 439"/>
              <a:gd name="T36" fmla="*/ 24894061 w 245"/>
              <a:gd name="T37" fmla="*/ 2147483646 h 439"/>
              <a:gd name="T38" fmla="*/ 24894061 w 245"/>
              <a:gd name="T39" fmla="*/ 2147483646 h 439"/>
              <a:gd name="T40" fmla="*/ 56009767 w 245"/>
              <a:gd name="T41" fmla="*/ 2147483646 h 439"/>
              <a:gd name="T42" fmla="*/ 311162047 w 245"/>
              <a:gd name="T43" fmla="*/ 2147483646 h 439"/>
              <a:gd name="T44" fmla="*/ 398287520 w 245"/>
              <a:gd name="T45" fmla="*/ 2147483646 h 439"/>
              <a:gd name="T46" fmla="*/ 472967210 w 245"/>
              <a:gd name="T47" fmla="*/ 2147483646 h 439"/>
              <a:gd name="T48" fmla="*/ 541422761 w 245"/>
              <a:gd name="T49" fmla="*/ 2147483646 h 439"/>
              <a:gd name="T50" fmla="*/ 715673707 w 245"/>
              <a:gd name="T51" fmla="*/ 2147483646 h 439"/>
              <a:gd name="T52" fmla="*/ 921040359 w 245"/>
              <a:gd name="T53" fmla="*/ 2147483646 h 439"/>
              <a:gd name="T54" fmla="*/ 983274265 w 245"/>
              <a:gd name="T55" fmla="*/ 2147483646 h 439"/>
              <a:gd name="T56" fmla="*/ 983274265 w 245"/>
              <a:gd name="T57" fmla="*/ 2147483646 h 439"/>
              <a:gd name="T58" fmla="*/ 1064175599 w 245"/>
              <a:gd name="T59" fmla="*/ 2147483646 h 439"/>
              <a:gd name="T60" fmla="*/ 1163749350 w 245"/>
              <a:gd name="T61" fmla="*/ 2147483646 h 439"/>
              <a:gd name="T62" fmla="*/ 1126409505 w 245"/>
              <a:gd name="T63" fmla="*/ 2147483646 h 439"/>
              <a:gd name="T64" fmla="*/ 1163749350 w 245"/>
              <a:gd name="T65" fmla="*/ 2147483646 h 439"/>
              <a:gd name="T66" fmla="*/ 1263320607 w 245"/>
              <a:gd name="T67" fmla="*/ 2147483646 h 439"/>
              <a:gd name="T68" fmla="*/ 1138855289 w 245"/>
              <a:gd name="T69" fmla="*/ 2147483646 h 439"/>
              <a:gd name="T70" fmla="*/ 1101515444 w 245"/>
              <a:gd name="T71" fmla="*/ 2147483646 h 439"/>
              <a:gd name="T72" fmla="*/ 1145079428 w 245"/>
              <a:gd name="T73" fmla="*/ 2147483646 h 439"/>
              <a:gd name="T74" fmla="*/ 1425125769 w 245"/>
              <a:gd name="T75" fmla="*/ 2147483646 h 439"/>
              <a:gd name="T76" fmla="*/ 1524697026 w 245"/>
              <a:gd name="T77" fmla="*/ 2147483646 h 439"/>
              <a:gd name="T78" fmla="*/ 1362891863 w 245"/>
              <a:gd name="T79" fmla="*/ 1774357790 h 439"/>
              <a:gd name="T80" fmla="*/ 1288212174 w 245"/>
              <a:gd name="T81" fmla="*/ 1737002758 h 439"/>
              <a:gd name="T82" fmla="*/ 1275766390 w 245"/>
              <a:gd name="T83" fmla="*/ 1631165580 h 439"/>
              <a:gd name="T84" fmla="*/ 1300660452 w 245"/>
              <a:gd name="T85" fmla="*/ 902743700 h 439"/>
              <a:gd name="T86" fmla="*/ 1313106235 w 245"/>
              <a:gd name="T87" fmla="*/ 765776912 h 439"/>
              <a:gd name="T88" fmla="*/ 1387785925 w 245"/>
              <a:gd name="T89" fmla="*/ 647486393 h 439"/>
              <a:gd name="T90" fmla="*/ 1306882096 w 245"/>
              <a:gd name="T91" fmla="*/ 529195873 h 439"/>
              <a:gd name="T92" fmla="*/ 1300660452 w 245"/>
              <a:gd name="T93" fmla="*/ 423356200 h 439"/>
              <a:gd name="T94" fmla="*/ 1300660452 w 245"/>
              <a:gd name="T95" fmla="*/ 410905354 h 439"/>
              <a:gd name="T96" fmla="*/ 1369116002 w 245"/>
              <a:gd name="T97" fmla="*/ 174321820 h 439"/>
              <a:gd name="T98" fmla="*/ 1418901630 w 245"/>
              <a:gd name="T99" fmla="*/ 105839674 h 439"/>
              <a:gd name="T100" fmla="*/ 1474911398 w 245"/>
              <a:gd name="T101" fmla="*/ 56031301 h 439"/>
              <a:gd name="T102" fmla="*/ 1394007569 w 245"/>
              <a:gd name="T103" fmla="*/ 0 h 439"/>
              <a:gd name="T104" fmla="*/ 1263320607 w 245"/>
              <a:gd name="T105" fmla="*/ 49805878 h 439"/>
              <a:gd name="T106" fmla="*/ 1145079428 w 245"/>
              <a:gd name="T107" fmla="*/ 161870974 h 439"/>
              <a:gd name="T108" fmla="*/ 983274265 w 245"/>
              <a:gd name="T109" fmla="*/ 273936071 h 439"/>
              <a:gd name="T110" fmla="*/ 914818714 w 245"/>
              <a:gd name="T111" fmla="*/ 336195290 h 439"/>
              <a:gd name="T112" fmla="*/ 871254731 w 245"/>
              <a:gd name="T113" fmla="*/ 560322987 h 439"/>
              <a:gd name="T114" fmla="*/ 858808947 w 245"/>
              <a:gd name="T115" fmla="*/ 622582206 h 439"/>
              <a:gd name="T116" fmla="*/ 815244963 w 245"/>
              <a:gd name="T117" fmla="*/ 684841425 h 439"/>
              <a:gd name="T118" fmla="*/ 809023319 w 245"/>
              <a:gd name="T119" fmla="*/ 691066848 h 439"/>
              <a:gd name="T120" fmla="*/ 715673707 w 245"/>
              <a:gd name="T121" fmla="*/ 703517693 h 439"/>
              <a:gd name="T122" fmla="*/ 709452063 w 245"/>
              <a:gd name="T123" fmla="*/ 703517693 h 439"/>
              <a:gd name="T124" fmla="*/ 504082916 w 245"/>
              <a:gd name="T125" fmla="*/ 622582206 h 4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5" h="439">
                <a:moveTo>
                  <a:pt x="81" y="100"/>
                </a:moveTo>
                <a:cubicBezTo>
                  <a:pt x="78" y="100"/>
                  <a:pt x="78" y="100"/>
                  <a:pt x="78" y="100"/>
                </a:cubicBezTo>
                <a:cubicBezTo>
                  <a:pt x="72" y="137"/>
                  <a:pt x="72" y="137"/>
                  <a:pt x="72" y="137"/>
                </a:cubicBezTo>
                <a:cubicBezTo>
                  <a:pt x="82" y="149"/>
                  <a:pt x="82" y="149"/>
                  <a:pt x="82" y="149"/>
                </a:cubicBezTo>
                <a:cubicBezTo>
                  <a:pt x="92" y="153"/>
                  <a:pt x="92" y="153"/>
                  <a:pt x="92" y="153"/>
                </a:cubicBezTo>
                <a:cubicBezTo>
                  <a:pt x="92" y="153"/>
                  <a:pt x="92" y="153"/>
                  <a:pt x="92" y="153"/>
                </a:cubicBezTo>
                <a:cubicBezTo>
                  <a:pt x="92" y="153"/>
                  <a:pt x="92" y="153"/>
                  <a:pt x="92" y="153"/>
                </a:cubicBezTo>
                <a:cubicBezTo>
                  <a:pt x="93" y="154"/>
                  <a:pt x="93" y="154"/>
                  <a:pt x="93" y="154"/>
                </a:cubicBezTo>
                <a:cubicBezTo>
                  <a:pt x="106" y="164"/>
                  <a:pt x="106" y="164"/>
                  <a:pt x="106" y="164"/>
                </a:cubicBezTo>
                <a:cubicBezTo>
                  <a:pt x="123" y="168"/>
                  <a:pt x="123" y="168"/>
                  <a:pt x="123" y="168"/>
                </a:cubicBezTo>
                <a:cubicBezTo>
                  <a:pt x="124" y="168"/>
                  <a:pt x="124" y="168"/>
                  <a:pt x="124" y="168"/>
                </a:cubicBezTo>
                <a:cubicBezTo>
                  <a:pt x="133" y="174"/>
                  <a:pt x="133" y="174"/>
                  <a:pt x="133" y="174"/>
                </a:cubicBezTo>
                <a:cubicBezTo>
                  <a:pt x="133" y="174"/>
                  <a:pt x="133" y="174"/>
                  <a:pt x="133" y="174"/>
                </a:cubicBezTo>
                <a:cubicBezTo>
                  <a:pt x="133" y="174"/>
                  <a:pt x="133" y="174"/>
                  <a:pt x="133" y="174"/>
                </a:cubicBezTo>
                <a:cubicBezTo>
                  <a:pt x="133" y="176"/>
                  <a:pt x="133" y="176"/>
                  <a:pt x="133" y="176"/>
                </a:cubicBezTo>
                <a:cubicBezTo>
                  <a:pt x="140" y="185"/>
                  <a:pt x="140" y="185"/>
                  <a:pt x="140" y="185"/>
                </a:cubicBezTo>
                <a:cubicBezTo>
                  <a:pt x="141" y="187"/>
                  <a:pt x="141" y="187"/>
                  <a:pt x="141" y="187"/>
                </a:cubicBezTo>
                <a:cubicBezTo>
                  <a:pt x="141" y="188"/>
                  <a:pt x="141" y="188"/>
                  <a:pt x="141" y="188"/>
                </a:cubicBezTo>
                <a:cubicBezTo>
                  <a:pt x="135" y="197"/>
                  <a:pt x="135" y="197"/>
                  <a:pt x="135" y="197"/>
                </a:cubicBezTo>
                <a:cubicBezTo>
                  <a:pt x="133" y="199"/>
                  <a:pt x="133" y="202"/>
                  <a:pt x="133" y="207"/>
                </a:cubicBezTo>
                <a:cubicBezTo>
                  <a:pt x="134" y="207"/>
                  <a:pt x="134" y="207"/>
                  <a:pt x="134" y="207"/>
                </a:cubicBezTo>
                <a:cubicBezTo>
                  <a:pt x="134" y="218"/>
                  <a:pt x="134" y="218"/>
                  <a:pt x="134" y="218"/>
                </a:cubicBezTo>
                <a:cubicBezTo>
                  <a:pt x="133" y="219"/>
                  <a:pt x="133" y="219"/>
                  <a:pt x="133" y="219"/>
                </a:cubicBezTo>
                <a:cubicBezTo>
                  <a:pt x="133" y="219"/>
                  <a:pt x="133" y="219"/>
                  <a:pt x="133" y="219"/>
                </a:cubicBezTo>
                <a:cubicBezTo>
                  <a:pt x="128" y="237"/>
                  <a:pt x="128" y="237"/>
                  <a:pt x="128" y="237"/>
                </a:cubicBezTo>
                <a:cubicBezTo>
                  <a:pt x="127" y="240"/>
                  <a:pt x="127" y="240"/>
                  <a:pt x="127" y="240"/>
                </a:cubicBezTo>
                <a:cubicBezTo>
                  <a:pt x="126" y="240"/>
                  <a:pt x="126" y="240"/>
                  <a:pt x="126" y="240"/>
                </a:cubicBezTo>
                <a:cubicBezTo>
                  <a:pt x="124" y="239"/>
                  <a:pt x="124" y="239"/>
                  <a:pt x="124" y="239"/>
                </a:cubicBezTo>
                <a:cubicBezTo>
                  <a:pt x="116" y="238"/>
                  <a:pt x="116" y="238"/>
                  <a:pt x="116" y="238"/>
                </a:cubicBezTo>
                <a:cubicBezTo>
                  <a:pt x="106" y="238"/>
                  <a:pt x="106" y="238"/>
                  <a:pt x="106" y="238"/>
                </a:cubicBezTo>
                <a:cubicBezTo>
                  <a:pt x="97" y="241"/>
                  <a:pt x="97" y="241"/>
                  <a:pt x="97" y="241"/>
                </a:cubicBezTo>
                <a:cubicBezTo>
                  <a:pt x="87" y="250"/>
                  <a:pt x="87" y="250"/>
                  <a:pt x="87" y="250"/>
                </a:cubicBezTo>
                <a:cubicBezTo>
                  <a:pt x="84" y="252"/>
                  <a:pt x="84" y="252"/>
                  <a:pt x="84" y="252"/>
                </a:cubicBezTo>
                <a:cubicBezTo>
                  <a:pt x="98" y="259"/>
                  <a:pt x="98" y="259"/>
                  <a:pt x="98" y="259"/>
                </a:cubicBezTo>
                <a:cubicBezTo>
                  <a:pt x="96" y="261"/>
                  <a:pt x="96" y="261"/>
                  <a:pt x="96" y="261"/>
                </a:cubicBezTo>
                <a:cubicBezTo>
                  <a:pt x="96" y="264"/>
                  <a:pt x="93" y="267"/>
                  <a:pt x="88" y="269"/>
                </a:cubicBezTo>
                <a:cubicBezTo>
                  <a:pt x="79" y="270"/>
                  <a:pt x="79" y="270"/>
                  <a:pt x="79" y="270"/>
                </a:cubicBezTo>
                <a:cubicBezTo>
                  <a:pt x="65" y="264"/>
                  <a:pt x="65" y="264"/>
                  <a:pt x="65" y="264"/>
                </a:cubicBezTo>
                <a:cubicBezTo>
                  <a:pt x="65" y="264"/>
                  <a:pt x="65" y="264"/>
                  <a:pt x="65" y="264"/>
                </a:cubicBezTo>
                <a:cubicBezTo>
                  <a:pt x="65" y="264"/>
                  <a:pt x="65" y="264"/>
                  <a:pt x="65" y="264"/>
                </a:cubicBezTo>
                <a:cubicBezTo>
                  <a:pt x="53" y="257"/>
                  <a:pt x="53" y="257"/>
                  <a:pt x="53" y="257"/>
                </a:cubicBezTo>
                <a:cubicBezTo>
                  <a:pt x="47" y="257"/>
                  <a:pt x="47" y="257"/>
                  <a:pt x="47" y="257"/>
                </a:cubicBezTo>
                <a:cubicBezTo>
                  <a:pt x="32" y="279"/>
                  <a:pt x="32" y="279"/>
                  <a:pt x="32" y="279"/>
                </a:cubicBezTo>
                <a:cubicBezTo>
                  <a:pt x="29" y="286"/>
                  <a:pt x="29" y="286"/>
                  <a:pt x="29" y="286"/>
                </a:cubicBezTo>
                <a:cubicBezTo>
                  <a:pt x="29" y="299"/>
                  <a:pt x="29" y="299"/>
                  <a:pt x="29" y="299"/>
                </a:cubicBezTo>
                <a:cubicBezTo>
                  <a:pt x="35" y="309"/>
                  <a:pt x="35" y="309"/>
                  <a:pt x="35" y="309"/>
                </a:cubicBezTo>
                <a:cubicBezTo>
                  <a:pt x="35" y="310"/>
                  <a:pt x="35" y="310"/>
                  <a:pt x="35" y="310"/>
                </a:cubicBezTo>
                <a:cubicBezTo>
                  <a:pt x="35" y="310"/>
                  <a:pt x="35" y="310"/>
                  <a:pt x="35" y="310"/>
                </a:cubicBezTo>
                <a:cubicBezTo>
                  <a:pt x="35" y="310"/>
                  <a:pt x="35" y="310"/>
                  <a:pt x="35" y="310"/>
                </a:cubicBezTo>
                <a:cubicBezTo>
                  <a:pt x="39" y="320"/>
                  <a:pt x="39" y="320"/>
                  <a:pt x="39" y="320"/>
                </a:cubicBezTo>
                <a:cubicBezTo>
                  <a:pt x="39" y="321"/>
                  <a:pt x="39" y="321"/>
                  <a:pt x="39" y="321"/>
                </a:cubicBezTo>
                <a:cubicBezTo>
                  <a:pt x="39" y="335"/>
                  <a:pt x="39" y="335"/>
                  <a:pt x="39" y="335"/>
                </a:cubicBezTo>
                <a:cubicBezTo>
                  <a:pt x="39" y="337"/>
                  <a:pt x="39" y="337"/>
                  <a:pt x="39" y="337"/>
                </a:cubicBezTo>
                <a:cubicBezTo>
                  <a:pt x="40" y="338"/>
                  <a:pt x="40" y="338"/>
                  <a:pt x="40" y="338"/>
                </a:cubicBezTo>
                <a:cubicBezTo>
                  <a:pt x="30" y="340"/>
                  <a:pt x="30" y="340"/>
                  <a:pt x="30" y="340"/>
                </a:cubicBezTo>
                <a:cubicBezTo>
                  <a:pt x="12" y="340"/>
                  <a:pt x="12" y="340"/>
                  <a:pt x="12" y="340"/>
                </a:cubicBezTo>
                <a:cubicBezTo>
                  <a:pt x="4" y="345"/>
                  <a:pt x="4" y="345"/>
                  <a:pt x="4" y="345"/>
                </a:cubicBezTo>
                <a:cubicBezTo>
                  <a:pt x="0" y="351"/>
                  <a:pt x="0" y="351"/>
                  <a:pt x="0" y="351"/>
                </a:cubicBezTo>
                <a:cubicBezTo>
                  <a:pt x="1" y="352"/>
                  <a:pt x="1" y="352"/>
                  <a:pt x="1" y="352"/>
                </a:cubicBezTo>
                <a:cubicBezTo>
                  <a:pt x="4" y="370"/>
                  <a:pt x="4" y="370"/>
                  <a:pt x="4" y="370"/>
                </a:cubicBezTo>
                <a:cubicBezTo>
                  <a:pt x="5" y="370"/>
                  <a:pt x="5" y="370"/>
                  <a:pt x="5" y="370"/>
                </a:cubicBezTo>
                <a:cubicBezTo>
                  <a:pt x="5" y="377"/>
                  <a:pt x="5" y="377"/>
                  <a:pt x="5" y="377"/>
                </a:cubicBezTo>
                <a:cubicBezTo>
                  <a:pt x="9" y="386"/>
                  <a:pt x="9" y="386"/>
                  <a:pt x="9" y="386"/>
                </a:cubicBezTo>
                <a:cubicBezTo>
                  <a:pt x="22" y="394"/>
                  <a:pt x="22" y="394"/>
                  <a:pt x="22" y="394"/>
                </a:cubicBezTo>
                <a:cubicBezTo>
                  <a:pt x="41" y="390"/>
                  <a:pt x="41" y="390"/>
                  <a:pt x="41" y="390"/>
                </a:cubicBezTo>
                <a:cubicBezTo>
                  <a:pt x="50" y="384"/>
                  <a:pt x="50" y="384"/>
                  <a:pt x="50" y="384"/>
                </a:cubicBezTo>
                <a:cubicBezTo>
                  <a:pt x="51" y="383"/>
                  <a:pt x="51" y="383"/>
                  <a:pt x="51" y="383"/>
                </a:cubicBezTo>
                <a:cubicBezTo>
                  <a:pt x="59" y="383"/>
                  <a:pt x="59" y="383"/>
                  <a:pt x="59" y="383"/>
                </a:cubicBezTo>
                <a:cubicBezTo>
                  <a:pt x="64" y="395"/>
                  <a:pt x="64" y="395"/>
                  <a:pt x="64" y="395"/>
                </a:cubicBezTo>
                <a:cubicBezTo>
                  <a:pt x="67" y="398"/>
                  <a:pt x="70" y="401"/>
                  <a:pt x="71" y="404"/>
                </a:cubicBezTo>
                <a:cubicBezTo>
                  <a:pt x="75" y="404"/>
                  <a:pt x="75" y="404"/>
                  <a:pt x="75" y="404"/>
                </a:cubicBezTo>
                <a:cubicBezTo>
                  <a:pt x="76" y="404"/>
                  <a:pt x="76" y="404"/>
                  <a:pt x="76" y="404"/>
                </a:cubicBezTo>
                <a:cubicBezTo>
                  <a:pt x="78" y="404"/>
                  <a:pt x="78" y="404"/>
                  <a:pt x="78" y="404"/>
                </a:cubicBezTo>
                <a:cubicBezTo>
                  <a:pt x="78" y="403"/>
                  <a:pt x="78" y="403"/>
                  <a:pt x="78" y="403"/>
                </a:cubicBezTo>
                <a:cubicBezTo>
                  <a:pt x="87" y="396"/>
                  <a:pt x="87" y="396"/>
                  <a:pt x="87" y="396"/>
                </a:cubicBezTo>
                <a:cubicBezTo>
                  <a:pt x="95" y="410"/>
                  <a:pt x="95" y="410"/>
                  <a:pt x="95" y="410"/>
                </a:cubicBezTo>
                <a:cubicBezTo>
                  <a:pt x="103" y="415"/>
                  <a:pt x="103" y="415"/>
                  <a:pt x="103" y="415"/>
                </a:cubicBezTo>
                <a:cubicBezTo>
                  <a:pt x="115" y="415"/>
                  <a:pt x="115" y="415"/>
                  <a:pt x="115" y="415"/>
                </a:cubicBezTo>
                <a:cubicBezTo>
                  <a:pt x="124" y="414"/>
                  <a:pt x="124" y="414"/>
                  <a:pt x="124" y="414"/>
                </a:cubicBezTo>
                <a:cubicBezTo>
                  <a:pt x="126" y="414"/>
                  <a:pt x="126" y="414"/>
                  <a:pt x="126" y="414"/>
                </a:cubicBezTo>
                <a:cubicBezTo>
                  <a:pt x="148" y="417"/>
                  <a:pt x="148" y="417"/>
                  <a:pt x="148" y="417"/>
                </a:cubicBezTo>
                <a:cubicBezTo>
                  <a:pt x="149" y="417"/>
                  <a:pt x="149" y="417"/>
                  <a:pt x="149" y="417"/>
                </a:cubicBezTo>
                <a:cubicBezTo>
                  <a:pt x="149" y="418"/>
                  <a:pt x="149" y="418"/>
                  <a:pt x="149" y="418"/>
                </a:cubicBezTo>
                <a:cubicBezTo>
                  <a:pt x="158" y="423"/>
                  <a:pt x="158" y="423"/>
                  <a:pt x="158" y="423"/>
                </a:cubicBezTo>
                <a:cubicBezTo>
                  <a:pt x="158" y="423"/>
                  <a:pt x="158" y="423"/>
                  <a:pt x="158" y="423"/>
                </a:cubicBezTo>
                <a:cubicBezTo>
                  <a:pt x="158" y="423"/>
                  <a:pt x="158" y="423"/>
                  <a:pt x="158" y="423"/>
                </a:cubicBezTo>
                <a:cubicBezTo>
                  <a:pt x="158" y="424"/>
                  <a:pt x="158" y="424"/>
                  <a:pt x="158" y="424"/>
                </a:cubicBezTo>
                <a:cubicBezTo>
                  <a:pt x="166" y="430"/>
                  <a:pt x="166" y="430"/>
                  <a:pt x="166" y="430"/>
                </a:cubicBezTo>
                <a:cubicBezTo>
                  <a:pt x="166" y="431"/>
                  <a:pt x="166" y="431"/>
                  <a:pt x="166" y="431"/>
                </a:cubicBezTo>
                <a:cubicBezTo>
                  <a:pt x="171" y="437"/>
                  <a:pt x="171" y="437"/>
                  <a:pt x="171" y="437"/>
                </a:cubicBezTo>
                <a:cubicBezTo>
                  <a:pt x="177" y="439"/>
                  <a:pt x="177" y="439"/>
                  <a:pt x="177" y="439"/>
                </a:cubicBezTo>
                <a:cubicBezTo>
                  <a:pt x="187" y="438"/>
                  <a:pt x="187" y="438"/>
                  <a:pt x="187" y="438"/>
                </a:cubicBezTo>
                <a:cubicBezTo>
                  <a:pt x="187" y="425"/>
                  <a:pt x="187" y="425"/>
                  <a:pt x="187" y="425"/>
                </a:cubicBezTo>
                <a:cubicBezTo>
                  <a:pt x="182" y="417"/>
                  <a:pt x="182" y="417"/>
                  <a:pt x="182" y="417"/>
                </a:cubicBezTo>
                <a:cubicBezTo>
                  <a:pt x="181" y="417"/>
                  <a:pt x="181" y="417"/>
                  <a:pt x="181" y="417"/>
                </a:cubicBezTo>
                <a:cubicBezTo>
                  <a:pt x="181" y="416"/>
                  <a:pt x="181" y="416"/>
                  <a:pt x="181" y="416"/>
                </a:cubicBezTo>
                <a:cubicBezTo>
                  <a:pt x="178" y="400"/>
                  <a:pt x="178" y="400"/>
                  <a:pt x="178" y="400"/>
                </a:cubicBezTo>
                <a:cubicBezTo>
                  <a:pt x="186" y="392"/>
                  <a:pt x="186" y="392"/>
                  <a:pt x="186" y="392"/>
                </a:cubicBezTo>
                <a:cubicBezTo>
                  <a:pt x="187" y="391"/>
                  <a:pt x="187" y="391"/>
                  <a:pt x="187" y="391"/>
                </a:cubicBezTo>
                <a:cubicBezTo>
                  <a:pt x="187" y="391"/>
                  <a:pt x="187" y="391"/>
                  <a:pt x="187" y="391"/>
                </a:cubicBezTo>
                <a:cubicBezTo>
                  <a:pt x="195" y="390"/>
                  <a:pt x="195" y="390"/>
                  <a:pt x="195" y="390"/>
                </a:cubicBezTo>
                <a:cubicBezTo>
                  <a:pt x="203" y="390"/>
                  <a:pt x="203" y="390"/>
                  <a:pt x="203" y="390"/>
                </a:cubicBezTo>
                <a:cubicBezTo>
                  <a:pt x="205" y="387"/>
                  <a:pt x="205" y="387"/>
                  <a:pt x="205" y="387"/>
                </a:cubicBezTo>
                <a:cubicBezTo>
                  <a:pt x="200" y="380"/>
                  <a:pt x="200" y="380"/>
                  <a:pt x="200" y="380"/>
                </a:cubicBezTo>
                <a:cubicBezTo>
                  <a:pt x="183" y="369"/>
                  <a:pt x="183" y="369"/>
                  <a:pt x="183" y="369"/>
                </a:cubicBezTo>
                <a:cubicBezTo>
                  <a:pt x="178" y="362"/>
                  <a:pt x="178" y="362"/>
                  <a:pt x="178" y="362"/>
                </a:cubicBezTo>
                <a:cubicBezTo>
                  <a:pt x="178" y="361"/>
                  <a:pt x="178" y="361"/>
                  <a:pt x="178" y="361"/>
                </a:cubicBezTo>
                <a:cubicBezTo>
                  <a:pt x="177" y="361"/>
                  <a:pt x="177" y="361"/>
                  <a:pt x="177" y="361"/>
                </a:cubicBezTo>
                <a:cubicBezTo>
                  <a:pt x="178" y="360"/>
                  <a:pt x="178" y="360"/>
                  <a:pt x="178" y="360"/>
                </a:cubicBezTo>
                <a:cubicBezTo>
                  <a:pt x="183" y="350"/>
                  <a:pt x="183" y="350"/>
                  <a:pt x="183" y="350"/>
                </a:cubicBezTo>
                <a:cubicBezTo>
                  <a:pt x="184" y="352"/>
                  <a:pt x="184" y="352"/>
                  <a:pt x="184" y="352"/>
                </a:cubicBezTo>
                <a:cubicBezTo>
                  <a:pt x="196" y="355"/>
                  <a:pt x="196" y="355"/>
                  <a:pt x="196" y="355"/>
                </a:cubicBezTo>
                <a:cubicBezTo>
                  <a:pt x="228" y="354"/>
                  <a:pt x="228" y="354"/>
                  <a:pt x="228" y="354"/>
                </a:cubicBezTo>
                <a:cubicBezTo>
                  <a:pt x="229" y="354"/>
                  <a:pt x="229" y="354"/>
                  <a:pt x="229" y="354"/>
                </a:cubicBezTo>
                <a:cubicBezTo>
                  <a:pt x="229" y="354"/>
                  <a:pt x="229" y="354"/>
                  <a:pt x="229" y="354"/>
                </a:cubicBezTo>
                <a:cubicBezTo>
                  <a:pt x="238" y="357"/>
                  <a:pt x="238" y="357"/>
                  <a:pt x="238" y="357"/>
                </a:cubicBezTo>
                <a:cubicBezTo>
                  <a:pt x="245" y="352"/>
                  <a:pt x="245" y="352"/>
                  <a:pt x="245" y="352"/>
                </a:cubicBezTo>
                <a:cubicBezTo>
                  <a:pt x="241" y="333"/>
                  <a:pt x="241" y="333"/>
                  <a:pt x="241" y="333"/>
                </a:cubicBezTo>
                <a:cubicBezTo>
                  <a:pt x="230" y="326"/>
                  <a:pt x="230" y="326"/>
                  <a:pt x="230" y="326"/>
                </a:cubicBezTo>
                <a:cubicBezTo>
                  <a:pt x="220" y="320"/>
                  <a:pt x="217" y="307"/>
                  <a:pt x="219" y="285"/>
                </a:cubicBezTo>
                <a:cubicBezTo>
                  <a:pt x="209" y="280"/>
                  <a:pt x="209" y="280"/>
                  <a:pt x="209" y="280"/>
                </a:cubicBezTo>
                <a:cubicBezTo>
                  <a:pt x="208" y="279"/>
                  <a:pt x="208" y="279"/>
                  <a:pt x="208" y="279"/>
                </a:cubicBezTo>
                <a:cubicBezTo>
                  <a:pt x="207" y="279"/>
                  <a:pt x="207" y="279"/>
                  <a:pt x="207" y="279"/>
                </a:cubicBezTo>
                <a:cubicBezTo>
                  <a:pt x="207" y="278"/>
                  <a:pt x="207" y="278"/>
                  <a:pt x="207" y="278"/>
                </a:cubicBezTo>
                <a:cubicBezTo>
                  <a:pt x="207" y="278"/>
                  <a:pt x="207" y="278"/>
                  <a:pt x="207" y="278"/>
                </a:cubicBezTo>
                <a:cubicBezTo>
                  <a:pt x="205" y="262"/>
                  <a:pt x="205" y="262"/>
                  <a:pt x="205" y="262"/>
                </a:cubicBezTo>
                <a:cubicBezTo>
                  <a:pt x="218" y="200"/>
                  <a:pt x="218" y="200"/>
                  <a:pt x="218" y="200"/>
                </a:cubicBezTo>
                <a:cubicBezTo>
                  <a:pt x="213" y="182"/>
                  <a:pt x="210" y="170"/>
                  <a:pt x="210" y="163"/>
                </a:cubicBezTo>
                <a:cubicBezTo>
                  <a:pt x="209" y="145"/>
                  <a:pt x="209" y="145"/>
                  <a:pt x="209" y="145"/>
                </a:cubicBezTo>
                <a:cubicBezTo>
                  <a:pt x="210" y="125"/>
                  <a:pt x="210" y="125"/>
                  <a:pt x="210" y="125"/>
                </a:cubicBezTo>
                <a:cubicBezTo>
                  <a:pt x="210" y="124"/>
                  <a:pt x="210" y="124"/>
                  <a:pt x="210" y="124"/>
                </a:cubicBezTo>
                <a:cubicBezTo>
                  <a:pt x="211" y="123"/>
                  <a:pt x="211" y="123"/>
                  <a:pt x="211" y="123"/>
                </a:cubicBezTo>
                <a:cubicBezTo>
                  <a:pt x="211" y="123"/>
                  <a:pt x="211" y="123"/>
                  <a:pt x="211" y="123"/>
                </a:cubicBezTo>
                <a:cubicBezTo>
                  <a:pt x="223" y="114"/>
                  <a:pt x="223" y="114"/>
                  <a:pt x="223" y="114"/>
                </a:cubicBezTo>
                <a:cubicBezTo>
                  <a:pt x="223" y="104"/>
                  <a:pt x="223" y="104"/>
                  <a:pt x="223" y="104"/>
                </a:cubicBezTo>
                <a:cubicBezTo>
                  <a:pt x="223" y="102"/>
                  <a:pt x="222" y="98"/>
                  <a:pt x="219" y="93"/>
                </a:cubicBezTo>
                <a:cubicBezTo>
                  <a:pt x="211" y="85"/>
                  <a:pt x="211" y="85"/>
                  <a:pt x="211" y="85"/>
                </a:cubicBezTo>
                <a:cubicBezTo>
                  <a:pt x="210" y="85"/>
                  <a:pt x="210" y="85"/>
                  <a:pt x="210" y="85"/>
                </a:cubicBezTo>
                <a:cubicBezTo>
                  <a:pt x="210" y="83"/>
                  <a:pt x="210" y="83"/>
                  <a:pt x="210" y="83"/>
                </a:cubicBezTo>
                <a:cubicBezTo>
                  <a:pt x="209" y="68"/>
                  <a:pt x="209" y="68"/>
                  <a:pt x="209" y="68"/>
                </a:cubicBezTo>
                <a:cubicBezTo>
                  <a:pt x="209" y="68"/>
                  <a:pt x="209" y="68"/>
                  <a:pt x="209" y="68"/>
                </a:cubicBezTo>
                <a:cubicBezTo>
                  <a:pt x="208" y="67"/>
                  <a:pt x="208" y="67"/>
                  <a:pt x="208" y="67"/>
                </a:cubicBezTo>
                <a:cubicBezTo>
                  <a:pt x="209" y="66"/>
                  <a:pt x="209" y="66"/>
                  <a:pt x="209" y="66"/>
                </a:cubicBezTo>
                <a:cubicBezTo>
                  <a:pt x="209" y="66"/>
                  <a:pt x="209" y="66"/>
                  <a:pt x="209" y="66"/>
                </a:cubicBezTo>
                <a:cubicBezTo>
                  <a:pt x="225" y="46"/>
                  <a:pt x="225" y="46"/>
                  <a:pt x="225" y="46"/>
                </a:cubicBezTo>
                <a:cubicBezTo>
                  <a:pt x="225" y="37"/>
                  <a:pt x="225" y="37"/>
                  <a:pt x="225" y="37"/>
                </a:cubicBezTo>
                <a:cubicBezTo>
                  <a:pt x="220" y="28"/>
                  <a:pt x="220" y="28"/>
                  <a:pt x="220" y="28"/>
                </a:cubicBezTo>
                <a:cubicBezTo>
                  <a:pt x="220" y="28"/>
                  <a:pt x="220" y="28"/>
                  <a:pt x="220" y="28"/>
                </a:cubicBezTo>
                <a:cubicBezTo>
                  <a:pt x="220" y="26"/>
                  <a:pt x="220" y="26"/>
                  <a:pt x="220" y="26"/>
                </a:cubicBezTo>
                <a:cubicBezTo>
                  <a:pt x="228" y="17"/>
                  <a:pt x="228" y="17"/>
                  <a:pt x="228" y="17"/>
                </a:cubicBezTo>
                <a:cubicBezTo>
                  <a:pt x="228" y="16"/>
                  <a:pt x="228" y="16"/>
                  <a:pt x="228" y="16"/>
                </a:cubicBezTo>
                <a:cubicBezTo>
                  <a:pt x="228" y="16"/>
                  <a:pt x="228" y="16"/>
                  <a:pt x="228" y="16"/>
                </a:cubicBezTo>
                <a:cubicBezTo>
                  <a:pt x="237" y="9"/>
                  <a:pt x="237" y="9"/>
                  <a:pt x="237" y="9"/>
                </a:cubicBezTo>
                <a:cubicBezTo>
                  <a:pt x="235" y="1"/>
                  <a:pt x="235" y="1"/>
                  <a:pt x="235" y="1"/>
                </a:cubicBezTo>
                <a:cubicBezTo>
                  <a:pt x="231" y="1"/>
                  <a:pt x="231" y="1"/>
                  <a:pt x="231" y="1"/>
                </a:cubicBezTo>
                <a:cubicBezTo>
                  <a:pt x="224" y="0"/>
                  <a:pt x="224" y="0"/>
                  <a:pt x="224" y="0"/>
                </a:cubicBezTo>
                <a:cubicBezTo>
                  <a:pt x="221" y="15"/>
                  <a:pt x="221" y="15"/>
                  <a:pt x="221" y="15"/>
                </a:cubicBezTo>
                <a:cubicBezTo>
                  <a:pt x="219" y="14"/>
                  <a:pt x="219" y="14"/>
                  <a:pt x="219" y="14"/>
                </a:cubicBezTo>
                <a:cubicBezTo>
                  <a:pt x="203" y="8"/>
                  <a:pt x="203" y="8"/>
                  <a:pt x="203" y="8"/>
                </a:cubicBezTo>
                <a:cubicBezTo>
                  <a:pt x="194" y="6"/>
                  <a:pt x="194" y="6"/>
                  <a:pt x="194" y="6"/>
                </a:cubicBezTo>
                <a:cubicBezTo>
                  <a:pt x="197" y="21"/>
                  <a:pt x="197" y="21"/>
                  <a:pt x="197" y="21"/>
                </a:cubicBezTo>
                <a:cubicBezTo>
                  <a:pt x="184" y="26"/>
                  <a:pt x="184" y="26"/>
                  <a:pt x="184" y="26"/>
                </a:cubicBezTo>
                <a:cubicBezTo>
                  <a:pt x="164" y="36"/>
                  <a:pt x="164" y="36"/>
                  <a:pt x="164" y="36"/>
                </a:cubicBezTo>
                <a:cubicBezTo>
                  <a:pt x="158" y="44"/>
                  <a:pt x="158" y="44"/>
                  <a:pt x="158" y="44"/>
                </a:cubicBezTo>
                <a:cubicBezTo>
                  <a:pt x="158" y="44"/>
                  <a:pt x="158" y="44"/>
                  <a:pt x="158" y="44"/>
                </a:cubicBezTo>
                <a:cubicBezTo>
                  <a:pt x="158" y="45"/>
                  <a:pt x="158" y="45"/>
                  <a:pt x="158" y="45"/>
                </a:cubicBezTo>
                <a:cubicBezTo>
                  <a:pt x="158" y="45"/>
                  <a:pt x="158" y="45"/>
                  <a:pt x="158" y="45"/>
                </a:cubicBezTo>
                <a:cubicBezTo>
                  <a:pt x="147" y="54"/>
                  <a:pt x="147" y="54"/>
                  <a:pt x="147" y="54"/>
                </a:cubicBezTo>
                <a:cubicBezTo>
                  <a:pt x="146" y="68"/>
                  <a:pt x="146" y="68"/>
                  <a:pt x="146" y="68"/>
                </a:cubicBezTo>
                <a:cubicBezTo>
                  <a:pt x="146" y="69"/>
                  <a:pt x="146" y="69"/>
                  <a:pt x="146" y="69"/>
                </a:cubicBezTo>
                <a:cubicBezTo>
                  <a:pt x="140" y="90"/>
                  <a:pt x="140" y="90"/>
                  <a:pt x="140" y="90"/>
                </a:cubicBezTo>
                <a:cubicBezTo>
                  <a:pt x="141" y="90"/>
                  <a:pt x="141" y="90"/>
                  <a:pt x="141" y="90"/>
                </a:cubicBezTo>
                <a:cubicBezTo>
                  <a:pt x="138" y="100"/>
                  <a:pt x="138" y="100"/>
                  <a:pt x="138" y="100"/>
                </a:cubicBezTo>
                <a:cubicBezTo>
                  <a:pt x="138" y="100"/>
                  <a:pt x="138" y="100"/>
                  <a:pt x="138" y="100"/>
                </a:cubicBezTo>
                <a:cubicBezTo>
                  <a:pt x="138" y="100"/>
                  <a:pt x="138" y="100"/>
                  <a:pt x="138" y="100"/>
                </a:cubicBezTo>
                <a:cubicBezTo>
                  <a:pt x="138" y="101"/>
                  <a:pt x="138" y="101"/>
                  <a:pt x="138" y="101"/>
                </a:cubicBezTo>
                <a:cubicBezTo>
                  <a:pt x="131" y="110"/>
                  <a:pt x="131" y="110"/>
                  <a:pt x="131" y="110"/>
                </a:cubicBezTo>
                <a:cubicBezTo>
                  <a:pt x="130" y="110"/>
                  <a:pt x="130" y="110"/>
                  <a:pt x="130" y="110"/>
                </a:cubicBezTo>
                <a:cubicBezTo>
                  <a:pt x="130" y="111"/>
                  <a:pt x="130" y="111"/>
                  <a:pt x="130" y="111"/>
                </a:cubicBezTo>
                <a:cubicBezTo>
                  <a:pt x="130" y="111"/>
                  <a:pt x="130" y="111"/>
                  <a:pt x="130" y="111"/>
                </a:cubicBezTo>
                <a:cubicBezTo>
                  <a:pt x="129" y="111"/>
                  <a:pt x="129" y="111"/>
                  <a:pt x="129" y="111"/>
                </a:cubicBezTo>
                <a:cubicBezTo>
                  <a:pt x="115" y="113"/>
                  <a:pt x="115" y="113"/>
                  <a:pt x="115" y="113"/>
                </a:cubicBezTo>
                <a:cubicBezTo>
                  <a:pt x="115" y="113"/>
                  <a:pt x="115" y="113"/>
                  <a:pt x="115" y="113"/>
                </a:cubicBezTo>
                <a:cubicBezTo>
                  <a:pt x="115" y="114"/>
                  <a:pt x="115" y="114"/>
                  <a:pt x="115" y="114"/>
                </a:cubicBezTo>
                <a:cubicBezTo>
                  <a:pt x="114" y="113"/>
                  <a:pt x="114" y="113"/>
                  <a:pt x="114" y="113"/>
                </a:cubicBezTo>
                <a:cubicBezTo>
                  <a:pt x="114" y="113"/>
                  <a:pt x="114" y="113"/>
                  <a:pt x="114" y="113"/>
                </a:cubicBezTo>
                <a:cubicBezTo>
                  <a:pt x="92" y="106"/>
                  <a:pt x="92" y="106"/>
                  <a:pt x="92" y="106"/>
                </a:cubicBezTo>
                <a:cubicBezTo>
                  <a:pt x="92" y="105"/>
                  <a:pt x="92" y="105"/>
                  <a:pt x="92" y="105"/>
                </a:cubicBezTo>
                <a:lnTo>
                  <a:pt x="81" y="100"/>
                </a:lnTo>
                <a:close/>
              </a:path>
            </a:pathLst>
          </a:custGeom>
          <a:solidFill>
            <a:srgbClr val="D8D8D8"/>
          </a:solidFill>
          <a:ln w="9525">
            <a:solidFill>
              <a:srgbClr val="A5A5A5"/>
            </a:solidFill>
            <a:bevel/>
            <a:headEnd/>
            <a:tailEnd/>
          </a:ln>
        </p:spPr>
        <p:txBody>
          <a:bodyPr/>
          <a:lstStyle/>
          <a:p>
            <a:endParaRPr lang="zh-CN" altLang="en-US"/>
          </a:p>
        </p:txBody>
      </p:sp>
      <p:sp>
        <p:nvSpPr>
          <p:cNvPr id="34845" name="Freeform 7"/>
          <p:cNvSpPr>
            <a:spLocks noChangeArrowheads="1"/>
          </p:cNvSpPr>
          <p:nvPr/>
        </p:nvSpPr>
        <p:spPr bwMode="auto">
          <a:xfrm>
            <a:off x="4397375" y="4567238"/>
            <a:ext cx="655638" cy="760412"/>
          </a:xfrm>
          <a:custGeom>
            <a:avLst/>
            <a:gdLst>
              <a:gd name="T0" fmla="*/ 1410726064 w 263"/>
              <a:gd name="T1" fmla="*/ 323222470 h 305"/>
              <a:gd name="T2" fmla="*/ 1379651814 w 263"/>
              <a:gd name="T3" fmla="*/ 254847719 h 305"/>
              <a:gd name="T4" fmla="*/ 1354794907 w 263"/>
              <a:gd name="T5" fmla="*/ 118100710 h 305"/>
              <a:gd name="T6" fmla="*/ 1286431558 w 263"/>
              <a:gd name="T7" fmla="*/ 161611235 h 305"/>
              <a:gd name="T8" fmla="*/ 1180784095 w 263"/>
              <a:gd name="T9" fmla="*/ 142964935 h 305"/>
              <a:gd name="T10" fmla="*/ 1180784095 w 263"/>
              <a:gd name="T11" fmla="*/ 68374751 h 305"/>
              <a:gd name="T12" fmla="*/ 1149709845 w 263"/>
              <a:gd name="T13" fmla="*/ 99451917 h 305"/>
              <a:gd name="T14" fmla="*/ 1025417832 w 263"/>
              <a:gd name="T15" fmla="*/ 211337193 h 305"/>
              <a:gd name="T16" fmla="*/ 1006773282 w 263"/>
              <a:gd name="T17" fmla="*/ 211337193 h 305"/>
              <a:gd name="T18" fmla="*/ 932197576 w 263"/>
              <a:gd name="T19" fmla="*/ 155395802 h 305"/>
              <a:gd name="T20" fmla="*/ 870051569 w 263"/>
              <a:gd name="T21" fmla="*/ 130531576 h 305"/>
              <a:gd name="T22" fmla="*/ 708470457 w 263"/>
              <a:gd name="T23" fmla="*/ 80805617 h 305"/>
              <a:gd name="T24" fmla="*/ 621465051 w 263"/>
              <a:gd name="T25" fmla="*/ 37295092 h 305"/>
              <a:gd name="T26" fmla="*/ 441239388 w 263"/>
              <a:gd name="T27" fmla="*/ 6215433 h 305"/>
              <a:gd name="T28" fmla="*/ 372878532 w 263"/>
              <a:gd name="T29" fmla="*/ 155395802 h 305"/>
              <a:gd name="T30" fmla="*/ 323162225 w 263"/>
              <a:gd name="T31" fmla="*/ 155395802 h 305"/>
              <a:gd name="T32" fmla="*/ 136721713 w 263"/>
              <a:gd name="T33" fmla="*/ 248632286 h 305"/>
              <a:gd name="T34" fmla="*/ 124292013 w 263"/>
              <a:gd name="T35" fmla="*/ 689955465 h 305"/>
              <a:gd name="T36" fmla="*/ 87005406 w 263"/>
              <a:gd name="T37" fmla="*/ 789409875 h 305"/>
              <a:gd name="T38" fmla="*/ 6214850 w 263"/>
              <a:gd name="T39" fmla="*/ 1031826728 h 305"/>
              <a:gd name="T40" fmla="*/ 68360856 w 263"/>
              <a:gd name="T41" fmla="*/ 1056688460 h 305"/>
              <a:gd name="T42" fmla="*/ 161581113 w 263"/>
              <a:gd name="T43" fmla="*/ 1193437963 h 305"/>
              <a:gd name="T44" fmla="*/ 130506863 w 263"/>
              <a:gd name="T45" fmla="*/ 1249379354 h 305"/>
              <a:gd name="T46" fmla="*/ 229941969 w 263"/>
              <a:gd name="T47" fmla="*/ 1491796207 h 305"/>
              <a:gd name="T48" fmla="*/ 360448832 w 263"/>
              <a:gd name="T49" fmla="*/ 1429636889 h 305"/>
              <a:gd name="T50" fmla="*/ 435024538 w 263"/>
              <a:gd name="T51" fmla="*/ 1429636889 h 305"/>
              <a:gd name="T52" fmla="*/ 497173038 w 263"/>
              <a:gd name="T53" fmla="*/ 1323969539 h 305"/>
              <a:gd name="T54" fmla="*/ 646324450 w 263"/>
              <a:gd name="T55" fmla="*/ 1280459013 h 305"/>
              <a:gd name="T56" fmla="*/ 727115007 w 263"/>
              <a:gd name="T57" fmla="*/ 1429636889 h 305"/>
              <a:gd name="T58" fmla="*/ 764401613 w 263"/>
              <a:gd name="T59" fmla="*/ 1560170958 h 305"/>
              <a:gd name="T60" fmla="*/ 671181357 w 263"/>
              <a:gd name="T61" fmla="*/ 1746643926 h 305"/>
              <a:gd name="T62" fmla="*/ 795475863 w 263"/>
              <a:gd name="T63" fmla="*/ 1765292718 h 305"/>
              <a:gd name="T64" fmla="*/ 838977320 w 263"/>
              <a:gd name="T65" fmla="*/ 1883393428 h 305"/>
              <a:gd name="T66" fmla="*/ 969486675 w 263"/>
              <a:gd name="T67" fmla="*/ 1852313769 h 305"/>
              <a:gd name="T68" fmla="*/ 1025417832 w 263"/>
              <a:gd name="T69" fmla="*/ 1684487101 h 305"/>
              <a:gd name="T70" fmla="*/ 1274004351 w 263"/>
              <a:gd name="T71" fmla="*/ 1783939018 h 305"/>
              <a:gd name="T72" fmla="*/ 1205643494 w 263"/>
              <a:gd name="T73" fmla="*/ 1622327783 h 305"/>
              <a:gd name="T74" fmla="*/ 1211855851 w 263"/>
              <a:gd name="T75" fmla="*/ 1609896916 h 305"/>
              <a:gd name="T76" fmla="*/ 1572307176 w 263"/>
              <a:gd name="T77" fmla="*/ 1566386391 h 305"/>
              <a:gd name="T78" fmla="*/ 1572307176 w 263"/>
              <a:gd name="T79" fmla="*/ 1560170958 h 305"/>
              <a:gd name="T80" fmla="*/ 1572307176 w 263"/>
              <a:gd name="T81" fmla="*/ 1541522165 h 305"/>
              <a:gd name="T82" fmla="*/ 1566092326 w 263"/>
              <a:gd name="T83" fmla="*/ 1342615838 h 305"/>
              <a:gd name="T84" fmla="*/ 1609593783 w 263"/>
              <a:gd name="T85" fmla="*/ 1268025654 h 305"/>
              <a:gd name="T86" fmla="*/ 1535018077 w 263"/>
              <a:gd name="T87" fmla="*/ 1193437963 h 305"/>
              <a:gd name="T88" fmla="*/ 1497731470 w 263"/>
              <a:gd name="T89" fmla="*/ 932372318 h 305"/>
              <a:gd name="T90" fmla="*/ 1423155764 w 263"/>
              <a:gd name="T91" fmla="*/ 963451977 h 305"/>
              <a:gd name="T92" fmla="*/ 1410726064 w 263"/>
              <a:gd name="T93" fmla="*/ 795625308 h 305"/>
              <a:gd name="T94" fmla="*/ 1535018077 w 263"/>
              <a:gd name="T95" fmla="*/ 472402839 h 305"/>
              <a:gd name="T96" fmla="*/ 1416940914 w 263"/>
              <a:gd name="T97" fmla="*/ 329437903 h 3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3" h="305">
                <a:moveTo>
                  <a:pt x="228" y="53"/>
                </a:moveTo>
                <a:cubicBezTo>
                  <a:pt x="228" y="52"/>
                  <a:pt x="228" y="52"/>
                  <a:pt x="228" y="52"/>
                </a:cubicBezTo>
                <a:cubicBezTo>
                  <a:pt x="227" y="52"/>
                  <a:pt x="227" y="52"/>
                  <a:pt x="227" y="52"/>
                </a:cubicBezTo>
                <a:cubicBezTo>
                  <a:pt x="227" y="51"/>
                  <a:pt x="227" y="51"/>
                  <a:pt x="227" y="51"/>
                </a:cubicBezTo>
                <a:cubicBezTo>
                  <a:pt x="222" y="42"/>
                  <a:pt x="222" y="42"/>
                  <a:pt x="222" y="42"/>
                </a:cubicBezTo>
                <a:cubicBezTo>
                  <a:pt x="222" y="41"/>
                  <a:pt x="222" y="41"/>
                  <a:pt x="222" y="41"/>
                </a:cubicBezTo>
                <a:cubicBezTo>
                  <a:pt x="222" y="40"/>
                  <a:pt x="222" y="40"/>
                  <a:pt x="222" y="40"/>
                </a:cubicBezTo>
                <a:cubicBezTo>
                  <a:pt x="223" y="25"/>
                  <a:pt x="223" y="25"/>
                  <a:pt x="223" y="25"/>
                </a:cubicBezTo>
                <a:cubicBezTo>
                  <a:pt x="223" y="23"/>
                  <a:pt x="221" y="22"/>
                  <a:pt x="218" y="19"/>
                </a:cubicBezTo>
                <a:cubicBezTo>
                  <a:pt x="214" y="19"/>
                  <a:pt x="214" y="19"/>
                  <a:pt x="214" y="19"/>
                </a:cubicBezTo>
                <a:cubicBezTo>
                  <a:pt x="208" y="26"/>
                  <a:pt x="208" y="26"/>
                  <a:pt x="208" y="26"/>
                </a:cubicBezTo>
                <a:cubicBezTo>
                  <a:pt x="207" y="26"/>
                  <a:pt x="207" y="26"/>
                  <a:pt x="207" y="26"/>
                </a:cubicBezTo>
                <a:cubicBezTo>
                  <a:pt x="207" y="26"/>
                  <a:pt x="207" y="26"/>
                  <a:pt x="207" y="26"/>
                </a:cubicBezTo>
                <a:cubicBezTo>
                  <a:pt x="192" y="34"/>
                  <a:pt x="192" y="34"/>
                  <a:pt x="192" y="34"/>
                </a:cubicBezTo>
                <a:cubicBezTo>
                  <a:pt x="190" y="23"/>
                  <a:pt x="190" y="23"/>
                  <a:pt x="190" y="23"/>
                </a:cubicBezTo>
                <a:cubicBezTo>
                  <a:pt x="190" y="22"/>
                  <a:pt x="190" y="22"/>
                  <a:pt x="190" y="22"/>
                </a:cubicBezTo>
                <a:cubicBezTo>
                  <a:pt x="191" y="17"/>
                  <a:pt x="191" y="17"/>
                  <a:pt x="191" y="17"/>
                </a:cubicBezTo>
                <a:cubicBezTo>
                  <a:pt x="190" y="11"/>
                  <a:pt x="190" y="11"/>
                  <a:pt x="190" y="11"/>
                </a:cubicBezTo>
                <a:cubicBezTo>
                  <a:pt x="188" y="11"/>
                  <a:pt x="188" y="11"/>
                  <a:pt x="188" y="11"/>
                </a:cubicBezTo>
                <a:cubicBezTo>
                  <a:pt x="185" y="16"/>
                  <a:pt x="185" y="16"/>
                  <a:pt x="185" y="16"/>
                </a:cubicBezTo>
                <a:cubicBezTo>
                  <a:pt x="185" y="16"/>
                  <a:pt x="185" y="16"/>
                  <a:pt x="185" y="16"/>
                </a:cubicBezTo>
                <a:cubicBezTo>
                  <a:pt x="185" y="16"/>
                  <a:pt x="185" y="16"/>
                  <a:pt x="185" y="16"/>
                </a:cubicBezTo>
                <a:cubicBezTo>
                  <a:pt x="166" y="33"/>
                  <a:pt x="166" y="33"/>
                  <a:pt x="166" y="33"/>
                </a:cubicBezTo>
                <a:cubicBezTo>
                  <a:pt x="165" y="34"/>
                  <a:pt x="165" y="34"/>
                  <a:pt x="165" y="34"/>
                </a:cubicBezTo>
                <a:cubicBezTo>
                  <a:pt x="165" y="34"/>
                  <a:pt x="165" y="34"/>
                  <a:pt x="165" y="34"/>
                </a:cubicBezTo>
                <a:cubicBezTo>
                  <a:pt x="164" y="34"/>
                  <a:pt x="164" y="34"/>
                  <a:pt x="164" y="34"/>
                </a:cubicBezTo>
                <a:cubicBezTo>
                  <a:pt x="162" y="34"/>
                  <a:pt x="162" y="34"/>
                  <a:pt x="162" y="34"/>
                </a:cubicBezTo>
                <a:cubicBezTo>
                  <a:pt x="157" y="31"/>
                  <a:pt x="157" y="31"/>
                  <a:pt x="157" y="31"/>
                </a:cubicBezTo>
                <a:cubicBezTo>
                  <a:pt x="156" y="31"/>
                  <a:pt x="156" y="31"/>
                  <a:pt x="156" y="31"/>
                </a:cubicBezTo>
                <a:cubicBezTo>
                  <a:pt x="150" y="25"/>
                  <a:pt x="150" y="25"/>
                  <a:pt x="150" y="25"/>
                </a:cubicBezTo>
                <a:cubicBezTo>
                  <a:pt x="140" y="22"/>
                  <a:pt x="140" y="22"/>
                  <a:pt x="140" y="22"/>
                </a:cubicBezTo>
                <a:cubicBezTo>
                  <a:pt x="140" y="22"/>
                  <a:pt x="140" y="22"/>
                  <a:pt x="140" y="22"/>
                </a:cubicBezTo>
                <a:cubicBezTo>
                  <a:pt x="140" y="21"/>
                  <a:pt x="140" y="21"/>
                  <a:pt x="140" y="21"/>
                </a:cubicBezTo>
                <a:cubicBezTo>
                  <a:pt x="134" y="17"/>
                  <a:pt x="134" y="17"/>
                  <a:pt x="134" y="17"/>
                </a:cubicBezTo>
                <a:cubicBezTo>
                  <a:pt x="114" y="13"/>
                  <a:pt x="114" y="13"/>
                  <a:pt x="114" y="13"/>
                </a:cubicBezTo>
                <a:cubicBezTo>
                  <a:pt x="114" y="13"/>
                  <a:pt x="114" y="13"/>
                  <a:pt x="114" y="13"/>
                </a:cubicBezTo>
                <a:cubicBezTo>
                  <a:pt x="113" y="13"/>
                  <a:pt x="113" y="13"/>
                  <a:pt x="113" y="13"/>
                </a:cubicBezTo>
                <a:cubicBezTo>
                  <a:pt x="100" y="6"/>
                  <a:pt x="100" y="6"/>
                  <a:pt x="100" y="6"/>
                </a:cubicBezTo>
                <a:cubicBezTo>
                  <a:pt x="100" y="6"/>
                  <a:pt x="100" y="6"/>
                  <a:pt x="100" y="6"/>
                </a:cubicBezTo>
                <a:cubicBezTo>
                  <a:pt x="89" y="2"/>
                  <a:pt x="89" y="2"/>
                  <a:pt x="89" y="2"/>
                </a:cubicBezTo>
                <a:cubicBezTo>
                  <a:pt x="76" y="0"/>
                  <a:pt x="76" y="0"/>
                  <a:pt x="76" y="0"/>
                </a:cubicBezTo>
                <a:cubicBezTo>
                  <a:pt x="71" y="1"/>
                  <a:pt x="71" y="1"/>
                  <a:pt x="71" y="1"/>
                </a:cubicBezTo>
                <a:cubicBezTo>
                  <a:pt x="76" y="23"/>
                  <a:pt x="76" y="23"/>
                  <a:pt x="76" y="23"/>
                </a:cubicBezTo>
                <a:cubicBezTo>
                  <a:pt x="74" y="23"/>
                  <a:pt x="74" y="23"/>
                  <a:pt x="74" y="23"/>
                </a:cubicBezTo>
                <a:cubicBezTo>
                  <a:pt x="60" y="25"/>
                  <a:pt x="60" y="25"/>
                  <a:pt x="60" y="25"/>
                </a:cubicBezTo>
                <a:cubicBezTo>
                  <a:pt x="53" y="25"/>
                  <a:pt x="53" y="25"/>
                  <a:pt x="53" y="25"/>
                </a:cubicBezTo>
                <a:cubicBezTo>
                  <a:pt x="52" y="25"/>
                  <a:pt x="52" y="25"/>
                  <a:pt x="52" y="25"/>
                </a:cubicBezTo>
                <a:cubicBezTo>
                  <a:pt x="52" y="25"/>
                  <a:pt x="52" y="25"/>
                  <a:pt x="52" y="25"/>
                </a:cubicBezTo>
                <a:cubicBezTo>
                  <a:pt x="45" y="20"/>
                  <a:pt x="45" y="20"/>
                  <a:pt x="45" y="20"/>
                </a:cubicBezTo>
                <a:cubicBezTo>
                  <a:pt x="33" y="25"/>
                  <a:pt x="33" y="25"/>
                  <a:pt x="33" y="25"/>
                </a:cubicBezTo>
                <a:cubicBezTo>
                  <a:pt x="22" y="40"/>
                  <a:pt x="22" y="40"/>
                  <a:pt x="22" y="40"/>
                </a:cubicBezTo>
                <a:cubicBezTo>
                  <a:pt x="12" y="66"/>
                  <a:pt x="12" y="66"/>
                  <a:pt x="12" y="66"/>
                </a:cubicBezTo>
                <a:cubicBezTo>
                  <a:pt x="15" y="94"/>
                  <a:pt x="15" y="94"/>
                  <a:pt x="15" y="94"/>
                </a:cubicBezTo>
                <a:cubicBezTo>
                  <a:pt x="20" y="111"/>
                  <a:pt x="20" y="111"/>
                  <a:pt x="20" y="111"/>
                </a:cubicBezTo>
                <a:cubicBezTo>
                  <a:pt x="20" y="113"/>
                  <a:pt x="20" y="113"/>
                  <a:pt x="20" y="114"/>
                </a:cubicBezTo>
                <a:cubicBezTo>
                  <a:pt x="18" y="114"/>
                  <a:pt x="18" y="114"/>
                  <a:pt x="18" y="114"/>
                </a:cubicBezTo>
                <a:cubicBezTo>
                  <a:pt x="15" y="116"/>
                  <a:pt x="14" y="121"/>
                  <a:pt x="14" y="127"/>
                </a:cubicBezTo>
                <a:cubicBezTo>
                  <a:pt x="20" y="151"/>
                  <a:pt x="20" y="151"/>
                  <a:pt x="20" y="151"/>
                </a:cubicBezTo>
                <a:cubicBezTo>
                  <a:pt x="18" y="153"/>
                  <a:pt x="18" y="153"/>
                  <a:pt x="18" y="153"/>
                </a:cubicBezTo>
                <a:cubicBezTo>
                  <a:pt x="8" y="159"/>
                  <a:pt x="2" y="164"/>
                  <a:pt x="1" y="166"/>
                </a:cubicBezTo>
                <a:cubicBezTo>
                  <a:pt x="0" y="175"/>
                  <a:pt x="0" y="175"/>
                  <a:pt x="0" y="175"/>
                </a:cubicBezTo>
                <a:cubicBezTo>
                  <a:pt x="11" y="170"/>
                  <a:pt x="11" y="170"/>
                  <a:pt x="11" y="170"/>
                </a:cubicBezTo>
                <a:cubicBezTo>
                  <a:pt x="11" y="170"/>
                  <a:pt x="11" y="170"/>
                  <a:pt x="11" y="170"/>
                </a:cubicBezTo>
                <a:cubicBezTo>
                  <a:pt x="12" y="170"/>
                  <a:pt x="12" y="170"/>
                  <a:pt x="12" y="170"/>
                </a:cubicBezTo>
                <a:cubicBezTo>
                  <a:pt x="19" y="170"/>
                  <a:pt x="23" y="172"/>
                  <a:pt x="24" y="178"/>
                </a:cubicBezTo>
                <a:cubicBezTo>
                  <a:pt x="26" y="192"/>
                  <a:pt x="26" y="192"/>
                  <a:pt x="26" y="192"/>
                </a:cubicBezTo>
                <a:cubicBezTo>
                  <a:pt x="25" y="193"/>
                  <a:pt x="25" y="193"/>
                  <a:pt x="25" y="193"/>
                </a:cubicBezTo>
                <a:cubicBezTo>
                  <a:pt x="24" y="195"/>
                  <a:pt x="24" y="195"/>
                  <a:pt x="24" y="195"/>
                </a:cubicBezTo>
                <a:cubicBezTo>
                  <a:pt x="22" y="196"/>
                  <a:pt x="21" y="198"/>
                  <a:pt x="21" y="201"/>
                </a:cubicBezTo>
                <a:cubicBezTo>
                  <a:pt x="19" y="215"/>
                  <a:pt x="19" y="215"/>
                  <a:pt x="19" y="215"/>
                </a:cubicBezTo>
                <a:cubicBezTo>
                  <a:pt x="20" y="219"/>
                  <a:pt x="22" y="223"/>
                  <a:pt x="24" y="225"/>
                </a:cubicBezTo>
                <a:cubicBezTo>
                  <a:pt x="37" y="240"/>
                  <a:pt x="37" y="240"/>
                  <a:pt x="37" y="240"/>
                </a:cubicBezTo>
                <a:cubicBezTo>
                  <a:pt x="48" y="231"/>
                  <a:pt x="48" y="231"/>
                  <a:pt x="48" y="231"/>
                </a:cubicBezTo>
                <a:cubicBezTo>
                  <a:pt x="57" y="230"/>
                  <a:pt x="57" y="230"/>
                  <a:pt x="57" y="230"/>
                </a:cubicBezTo>
                <a:cubicBezTo>
                  <a:pt x="58" y="230"/>
                  <a:pt x="58" y="230"/>
                  <a:pt x="58" y="230"/>
                </a:cubicBezTo>
                <a:cubicBezTo>
                  <a:pt x="59" y="231"/>
                  <a:pt x="59" y="231"/>
                  <a:pt x="59" y="231"/>
                </a:cubicBezTo>
                <a:cubicBezTo>
                  <a:pt x="65" y="233"/>
                  <a:pt x="65" y="233"/>
                  <a:pt x="65" y="233"/>
                </a:cubicBezTo>
                <a:cubicBezTo>
                  <a:pt x="66" y="233"/>
                  <a:pt x="68" y="232"/>
                  <a:pt x="70" y="230"/>
                </a:cubicBezTo>
                <a:cubicBezTo>
                  <a:pt x="76" y="223"/>
                  <a:pt x="76" y="223"/>
                  <a:pt x="76" y="223"/>
                </a:cubicBezTo>
                <a:cubicBezTo>
                  <a:pt x="74" y="218"/>
                  <a:pt x="74" y="218"/>
                  <a:pt x="74" y="218"/>
                </a:cubicBezTo>
                <a:cubicBezTo>
                  <a:pt x="76" y="216"/>
                  <a:pt x="77" y="215"/>
                  <a:pt x="80" y="213"/>
                </a:cubicBezTo>
                <a:cubicBezTo>
                  <a:pt x="94" y="213"/>
                  <a:pt x="94" y="213"/>
                  <a:pt x="94" y="213"/>
                </a:cubicBezTo>
                <a:cubicBezTo>
                  <a:pt x="97" y="215"/>
                  <a:pt x="99" y="214"/>
                  <a:pt x="99" y="213"/>
                </a:cubicBezTo>
                <a:cubicBezTo>
                  <a:pt x="100" y="209"/>
                  <a:pt x="102" y="207"/>
                  <a:pt x="104" y="206"/>
                </a:cubicBezTo>
                <a:cubicBezTo>
                  <a:pt x="106" y="206"/>
                  <a:pt x="109" y="206"/>
                  <a:pt x="111" y="208"/>
                </a:cubicBezTo>
                <a:cubicBezTo>
                  <a:pt x="115" y="212"/>
                  <a:pt x="118" y="215"/>
                  <a:pt x="118" y="219"/>
                </a:cubicBezTo>
                <a:cubicBezTo>
                  <a:pt x="117" y="230"/>
                  <a:pt x="117" y="230"/>
                  <a:pt x="117" y="230"/>
                </a:cubicBezTo>
                <a:cubicBezTo>
                  <a:pt x="119" y="232"/>
                  <a:pt x="119" y="232"/>
                  <a:pt x="119" y="232"/>
                </a:cubicBezTo>
                <a:cubicBezTo>
                  <a:pt x="123" y="235"/>
                  <a:pt x="125" y="238"/>
                  <a:pt x="125" y="240"/>
                </a:cubicBezTo>
                <a:cubicBezTo>
                  <a:pt x="123" y="251"/>
                  <a:pt x="123" y="251"/>
                  <a:pt x="123" y="251"/>
                </a:cubicBezTo>
                <a:cubicBezTo>
                  <a:pt x="121" y="257"/>
                  <a:pt x="119" y="261"/>
                  <a:pt x="117" y="263"/>
                </a:cubicBezTo>
                <a:cubicBezTo>
                  <a:pt x="117" y="262"/>
                  <a:pt x="117" y="262"/>
                  <a:pt x="117" y="262"/>
                </a:cubicBezTo>
                <a:cubicBezTo>
                  <a:pt x="108" y="281"/>
                  <a:pt x="108" y="281"/>
                  <a:pt x="108" y="281"/>
                </a:cubicBezTo>
                <a:cubicBezTo>
                  <a:pt x="111" y="283"/>
                  <a:pt x="111" y="283"/>
                  <a:pt x="111" y="283"/>
                </a:cubicBezTo>
                <a:cubicBezTo>
                  <a:pt x="125" y="283"/>
                  <a:pt x="125" y="283"/>
                  <a:pt x="125" y="283"/>
                </a:cubicBezTo>
                <a:cubicBezTo>
                  <a:pt x="128" y="284"/>
                  <a:pt x="128" y="284"/>
                  <a:pt x="128" y="284"/>
                </a:cubicBezTo>
                <a:cubicBezTo>
                  <a:pt x="127" y="287"/>
                  <a:pt x="127" y="287"/>
                  <a:pt x="127" y="287"/>
                </a:cubicBezTo>
                <a:cubicBezTo>
                  <a:pt x="125" y="293"/>
                  <a:pt x="125" y="297"/>
                  <a:pt x="125" y="300"/>
                </a:cubicBezTo>
                <a:cubicBezTo>
                  <a:pt x="130" y="303"/>
                  <a:pt x="133" y="305"/>
                  <a:pt x="135" y="303"/>
                </a:cubicBezTo>
                <a:cubicBezTo>
                  <a:pt x="144" y="300"/>
                  <a:pt x="144" y="300"/>
                  <a:pt x="144" y="300"/>
                </a:cubicBezTo>
                <a:cubicBezTo>
                  <a:pt x="148" y="298"/>
                  <a:pt x="148" y="298"/>
                  <a:pt x="148" y="298"/>
                </a:cubicBezTo>
                <a:cubicBezTo>
                  <a:pt x="156" y="298"/>
                  <a:pt x="156" y="298"/>
                  <a:pt x="156" y="298"/>
                </a:cubicBezTo>
                <a:cubicBezTo>
                  <a:pt x="164" y="289"/>
                  <a:pt x="164" y="289"/>
                  <a:pt x="164" y="289"/>
                </a:cubicBezTo>
                <a:cubicBezTo>
                  <a:pt x="164" y="279"/>
                  <a:pt x="164" y="279"/>
                  <a:pt x="164" y="279"/>
                </a:cubicBezTo>
                <a:cubicBezTo>
                  <a:pt x="163" y="275"/>
                  <a:pt x="164" y="273"/>
                  <a:pt x="165" y="271"/>
                </a:cubicBezTo>
                <a:cubicBezTo>
                  <a:pt x="167" y="269"/>
                  <a:pt x="172" y="269"/>
                  <a:pt x="179" y="274"/>
                </a:cubicBezTo>
                <a:cubicBezTo>
                  <a:pt x="194" y="283"/>
                  <a:pt x="194" y="283"/>
                  <a:pt x="194" y="283"/>
                </a:cubicBezTo>
                <a:cubicBezTo>
                  <a:pt x="199" y="286"/>
                  <a:pt x="202" y="287"/>
                  <a:pt x="205" y="287"/>
                </a:cubicBezTo>
                <a:cubicBezTo>
                  <a:pt x="205" y="287"/>
                  <a:pt x="205" y="287"/>
                  <a:pt x="205" y="287"/>
                </a:cubicBezTo>
                <a:cubicBezTo>
                  <a:pt x="206" y="284"/>
                  <a:pt x="205" y="280"/>
                  <a:pt x="202" y="274"/>
                </a:cubicBezTo>
                <a:cubicBezTo>
                  <a:pt x="194" y="261"/>
                  <a:pt x="194" y="261"/>
                  <a:pt x="194" y="261"/>
                </a:cubicBezTo>
                <a:cubicBezTo>
                  <a:pt x="194" y="260"/>
                  <a:pt x="194" y="260"/>
                  <a:pt x="194" y="260"/>
                </a:cubicBezTo>
                <a:cubicBezTo>
                  <a:pt x="195" y="260"/>
                  <a:pt x="195" y="260"/>
                  <a:pt x="195" y="260"/>
                </a:cubicBezTo>
                <a:cubicBezTo>
                  <a:pt x="195" y="259"/>
                  <a:pt x="195" y="259"/>
                  <a:pt x="195" y="259"/>
                </a:cubicBezTo>
                <a:cubicBezTo>
                  <a:pt x="203" y="248"/>
                  <a:pt x="211" y="244"/>
                  <a:pt x="221" y="248"/>
                </a:cubicBezTo>
                <a:cubicBezTo>
                  <a:pt x="244" y="258"/>
                  <a:pt x="244" y="258"/>
                  <a:pt x="244" y="258"/>
                </a:cubicBezTo>
                <a:cubicBezTo>
                  <a:pt x="253" y="252"/>
                  <a:pt x="253" y="252"/>
                  <a:pt x="253" y="252"/>
                </a:cubicBezTo>
                <a:cubicBezTo>
                  <a:pt x="253" y="252"/>
                  <a:pt x="253" y="252"/>
                  <a:pt x="253" y="252"/>
                </a:cubicBezTo>
                <a:cubicBezTo>
                  <a:pt x="253" y="252"/>
                  <a:pt x="253" y="252"/>
                  <a:pt x="253" y="252"/>
                </a:cubicBezTo>
                <a:cubicBezTo>
                  <a:pt x="253" y="251"/>
                  <a:pt x="253" y="251"/>
                  <a:pt x="253" y="251"/>
                </a:cubicBezTo>
                <a:cubicBezTo>
                  <a:pt x="252" y="250"/>
                  <a:pt x="252" y="250"/>
                  <a:pt x="252" y="250"/>
                </a:cubicBezTo>
                <a:cubicBezTo>
                  <a:pt x="253" y="249"/>
                  <a:pt x="253" y="249"/>
                  <a:pt x="253" y="249"/>
                </a:cubicBezTo>
                <a:cubicBezTo>
                  <a:pt x="253" y="248"/>
                  <a:pt x="253" y="248"/>
                  <a:pt x="253" y="248"/>
                </a:cubicBezTo>
                <a:cubicBezTo>
                  <a:pt x="261" y="236"/>
                  <a:pt x="263" y="227"/>
                  <a:pt x="261" y="222"/>
                </a:cubicBezTo>
                <a:cubicBezTo>
                  <a:pt x="259" y="218"/>
                  <a:pt x="256" y="216"/>
                  <a:pt x="253" y="216"/>
                </a:cubicBezTo>
                <a:cubicBezTo>
                  <a:pt x="252" y="216"/>
                  <a:pt x="252" y="216"/>
                  <a:pt x="252" y="216"/>
                </a:cubicBezTo>
                <a:cubicBezTo>
                  <a:pt x="250" y="210"/>
                  <a:pt x="250" y="210"/>
                  <a:pt x="250" y="210"/>
                </a:cubicBezTo>
                <a:cubicBezTo>
                  <a:pt x="252" y="210"/>
                  <a:pt x="252" y="210"/>
                  <a:pt x="252" y="210"/>
                </a:cubicBezTo>
                <a:cubicBezTo>
                  <a:pt x="256" y="208"/>
                  <a:pt x="258" y="206"/>
                  <a:pt x="259" y="204"/>
                </a:cubicBezTo>
                <a:cubicBezTo>
                  <a:pt x="257" y="201"/>
                  <a:pt x="257" y="201"/>
                  <a:pt x="257" y="201"/>
                </a:cubicBezTo>
                <a:cubicBezTo>
                  <a:pt x="247" y="192"/>
                  <a:pt x="247" y="192"/>
                  <a:pt x="247" y="192"/>
                </a:cubicBezTo>
                <a:cubicBezTo>
                  <a:pt x="247" y="192"/>
                  <a:pt x="247" y="192"/>
                  <a:pt x="247" y="192"/>
                </a:cubicBezTo>
                <a:cubicBezTo>
                  <a:pt x="247" y="191"/>
                  <a:pt x="247" y="191"/>
                  <a:pt x="247" y="191"/>
                </a:cubicBezTo>
                <a:cubicBezTo>
                  <a:pt x="242" y="178"/>
                  <a:pt x="242" y="178"/>
                  <a:pt x="242" y="178"/>
                </a:cubicBezTo>
                <a:cubicBezTo>
                  <a:pt x="241" y="167"/>
                  <a:pt x="239" y="158"/>
                  <a:pt x="241" y="150"/>
                </a:cubicBezTo>
                <a:cubicBezTo>
                  <a:pt x="241" y="144"/>
                  <a:pt x="241" y="144"/>
                  <a:pt x="241" y="144"/>
                </a:cubicBezTo>
                <a:cubicBezTo>
                  <a:pt x="235" y="149"/>
                  <a:pt x="235" y="149"/>
                  <a:pt x="235" y="149"/>
                </a:cubicBezTo>
                <a:cubicBezTo>
                  <a:pt x="229" y="155"/>
                  <a:pt x="229" y="155"/>
                  <a:pt x="229" y="155"/>
                </a:cubicBezTo>
                <a:cubicBezTo>
                  <a:pt x="227" y="130"/>
                  <a:pt x="227" y="130"/>
                  <a:pt x="227" y="130"/>
                </a:cubicBezTo>
                <a:cubicBezTo>
                  <a:pt x="227" y="130"/>
                  <a:pt x="227" y="130"/>
                  <a:pt x="227" y="130"/>
                </a:cubicBezTo>
                <a:cubicBezTo>
                  <a:pt x="227" y="128"/>
                  <a:pt x="227" y="128"/>
                  <a:pt x="227" y="128"/>
                </a:cubicBezTo>
                <a:cubicBezTo>
                  <a:pt x="228" y="128"/>
                  <a:pt x="228" y="128"/>
                  <a:pt x="228" y="128"/>
                </a:cubicBezTo>
                <a:cubicBezTo>
                  <a:pt x="241" y="109"/>
                  <a:pt x="250" y="97"/>
                  <a:pt x="253" y="94"/>
                </a:cubicBezTo>
                <a:cubicBezTo>
                  <a:pt x="247" y="76"/>
                  <a:pt x="247" y="76"/>
                  <a:pt x="247" y="76"/>
                </a:cubicBezTo>
                <a:cubicBezTo>
                  <a:pt x="245" y="67"/>
                  <a:pt x="244" y="62"/>
                  <a:pt x="244" y="59"/>
                </a:cubicBezTo>
                <a:cubicBezTo>
                  <a:pt x="233" y="54"/>
                  <a:pt x="233" y="54"/>
                  <a:pt x="233" y="54"/>
                </a:cubicBezTo>
                <a:lnTo>
                  <a:pt x="228" y="53"/>
                </a:lnTo>
                <a:close/>
              </a:path>
            </a:pathLst>
          </a:custGeom>
          <a:solidFill>
            <a:srgbClr val="D8D8D8"/>
          </a:solidFill>
          <a:ln w="9525">
            <a:solidFill>
              <a:srgbClr val="A5A5A5"/>
            </a:solidFill>
            <a:bevel/>
            <a:headEnd/>
            <a:tailEnd/>
          </a:ln>
        </p:spPr>
        <p:txBody>
          <a:bodyPr/>
          <a:lstStyle/>
          <a:p>
            <a:endParaRPr lang="zh-CN" altLang="en-US"/>
          </a:p>
        </p:txBody>
      </p:sp>
      <p:sp>
        <p:nvSpPr>
          <p:cNvPr id="34846" name="Freeform 8"/>
          <p:cNvSpPr>
            <a:spLocks noChangeArrowheads="1"/>
          </p:cNvSpPr>
          <p:nvPr/>
        </p:nvSpPr>
        <p:spPr bwMode="auto">
          <a:xfrm>
            <a:off x="4322763" y="4135438"/>
            <a:ext cx="925512" cy="576262"/>
          </a:xfrm>
          <a:custGeom>
            <a:avLst/>
            <a:gdLst>
              <a:gd name="T0" fmla="*/ 304937494 w 371"/>
              <a:gd name="T1" fmla="*/ 37339782 h 231"/>
              <a:gd name="T2" fmla="*/ 404511110 w 371"/>
              <a:gd name="T3" fmla="*/ 112019346 h 231"/>
              <a:gd name="T4" fmla="*/ 460518307 w 371"/>
              <a:gd name="T5" fmla="*/ 186696415 h 231"/>
              <a:gd name="T6" fmla="*/ 416956877 w 371"/>
              <a:gd name="T7" fmla="*/ 242706088 h 231"/>
              <a:gd name="T8" fmla="*/ 286270092 w 371"/>
              <a:gd name="T9" fmla="*/ 273821741 h 231"/>
              <a:gd name="T10" fmla="*/ 298715858 w 371"/>
              <a:gd name="T11" fmla="*/ 348501305 h 231"/>
              <a:gd name="T12" fmla="*/ 336055652 w 371"/>
              <a:gd name="T13" fmla="*/ 510306195 h 231"/>
              <a:gd name="T14" fmla="*/ 423181007 w 371"/>
              <a:gd name="T15" fmla="*/ 535197720 h 231"/>
              <a:gd name="T16" fmla="*/ 429402643 w 371"/>
              <a:gd name="T17" fmla="*/ 541421848 h 231"/>
              <a:gd name="T18" fmla="*/ 479188204 w 371"/>
              <a:gd name="T19" fmla="*/ 616098917 h 231"/>
              <a:gd name="T20" fmla="*/ 504082231 w 371"/>
              <a:gd name="T21" fmla="*/ 684554352 h 231"/>
              <a:gd name="T22" fmla="*/ 379617082 w 371"/>
              <a:gd name="T23" fmla="*/ 865029133 h 231"/>
              <a:gd name="T24" fmla="*/ 12445766 w 371"/>
              <a:gd name="T25" fmla="*/ 958378588 h 231"/>
              <a:gd name="T26" fmla="*/ 43561430 w 371"/>
              <a:gd name="T27" fmla="*/ 1095289459 h 231"/>
              <a:gd name="T28" fmla="*/ 180474840 w 371"/>
              <a:gd name="T29" fmla="*/ 1344217180 h 231"/>
              <a:gd name="T30" fmla="*/ 186696476 w 371"/>
              <a:gd name="T31" fmla="*/ 1350441309 h 231"/>
              <a:gd name="T32" fmla="*/ 242706167 w 371"/>
              <a:gd name="T33" fmla="*/ 1425120872 h 231"/>
              <a:gd name="T34" fmla="*/ 286270092 w 371"/>
              <a:gd name="T35" fmla="*/ 1300655764 h 231"/>
              <a:gd name="T36" fmla="*/ 367171316 w 371"/>
              <a:gd name="T37" fmla="*/ 1201084676 h 231"/>
              <a:gd name="T38" fmla="*/ 528976259 w 371"/>
              <a:gd name="T39" fmla="*/ 1194860547 h 231"/>
              <a:gd name="T40" fmla="*/ 597431717 w 371"/>
              <a:gd name="T41" fmla="*/ 1045503914 h 231"/>
              <a:gd name="T42" fmla="*/ 753012529 w 371"/>
              <a:gd name="T43" fmla="*/ 1045503914 h 231"/>
              <a:gd name="T44" fmla="*/ 1033055995 w 371"/>
              <a:gd name="T45" fmla="*/ 1145075003 h 231"/>
              <a:gd name="T46" fmla="*/ 1039280126 w 371"/>
              <a:gd name="T47" fmla="*/ 1145075003 h 231"/>
              <a:gd name="T48" fmla="*/ 1138851247 w 371"/>
              <a:gd name="T49" fmla="*/ 1201084676 h 231"/>
              <a:gd name="T50" fmla="*/ 1138851247 w 371"/>
              <a:gd name="T51" fmla="*/ 1201084676 h 231"/>
              <a:gd name="T52" fmla="*/ 1244646499 w 371"/>
              <a:gd name="T53" fmla="*/ 1201084676 h 231"/>
              <a:gd name="T54" fmla="*/ 1337995984 w 371"/>
              <a:gd name="T55" fmla="*/ 1089065330 h 231"/>
              <a:gd name="T56" fmla="*/ 1400227311 w 371"/>
              <a:gd name="T57" fmla="*/ 1126405112 h 231"/>
              <a:gd name="T58" fmla="*/ 1406451442 w 371"/>
              <a:gd name="T59" fmla="*/ 1219754567 h 231"/>
              <a:gd name="T60" fmla="*/ 1499800927 w 371"/>
              <a:gd name="T61" fmla="*/ 1157520765 h 231"/>
              <a:gd name="T62" fmla="*/ 1555808124 w 371"/>
              <a:gd name="T63" fmla="*/ 1157520765 h 231"/>
              <a:gd name="T64" fmla="*/ 1605596179 w 371"/>
              <a:gd name="T65" fmla="*/ 1325547289 h 231"/>
              <a:gd name="T66" fmla="*/ 1829632449 w 371"/>
              <a:gd name="T67" fmla="*/ 1219754567 h 231"/>
              <a:gd name="T68" fmla="*/ 2028774691 w 371"/>
              <a:gd name="T69" fmla="*/ 1132629240 h 231"/>
              <a:gd name="T70" fmla="*/ 2147483646 w 371"/>
              <a:gd name="T71" fmla="*/ 1076619568 h 231"/>
              <a:gd name="T72" fmla="*/ 2147483646 w 371"/>
              <a:gd name="T73" fmla="*/ 1039279786 h 231"/>
              <a:gd name="T74" fmla="*/ 2147483646 w 371"/>
              <a:gd name="T75" fmla="*/ 721894134 h 231"/>
              <a:gd name="T76" fmla="*/ 2147483646 w 371"/>
              <a:gd name="T77" fmla="*/ 628547174 h 231"/>
              <a:gd name="T78" fmla="*/ 2091008513 w 371"/>
              <a:gd name="T79" fmla="*/ 584983264 h 231"/>
              <a:gd name="T80" fmla="*/ 2028774691 w 371"/>
              <a:gd name="T81" fmla="*/ 510306195 h 231"/>
              <a:gd name="T82" fmla="*/ 2022550561 w 371"/>
              <a:gd name="T83" fmla="*/ 504082066 h 231"/>
              <a:gd name="T84" fmla="*/ 1761176991 w 371"/>
              <a:gd name="T85" fmla="*/ 441848265 h 231"/>
              <a:gd name="T86" fmla="*/ 1530916591 w 371"/>
              <a:gd name="T87" fmla="*/ 435626631 h 231"/>
              <a:gd name="T88" fmla="*/ 1014388593 w 371"/>
              <a:gd name="T89" fmla="*/ 230260325 h 231"/>
              <a:gd name="T90" fmla="*/ 678332941 w 371"/>
              <a:gd name="T91" fmla="*/ 0 h 231"/>
              <a:gd name="T92" fmla="*/ 348501419 w 371"/>
              <a:gd name="T93" fmla="*/ 18669891 h 231"/>
              <a:gd name="T94" fmla="*/ 292491728 w 371"/>
              <a:gd name="T95" fmla="*/ 0 h 2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1" h="231">
                <a:moveTo>
                  <a:pt x="47" y="0"/>
                </a:moveTo>
                <a:cubicBezTo>
                  <a:pt x="46" y="3"/>
                  <a:pt x="46" y="3"/>
                  <a:pt x="46" y="3"/>
                </a:cubicBezTo>
                <a:cubicBezTo>
                  <a:pt x="49" y="6"/>
                  <a:pt x="49" y="6"/>
                  <a:pt x="49" y="6"/>
                </a:cubicBezTo>
                <a:cubicBezTo>
                  <a:pt x="65" y="17"/>
                  <a:pt x="65" y="17"/>
                  <a:pt x="65" y="17"/>
                </a:cubicBezTo>
                <a:cubicBezTo>
                  <a:pt x="65" y="17"/>
                  <a:pt x="65" y="17"/>
                  <a:pt x="65" y="17"/>
                </a:cubicBezTo>
                <a:cubicBezTo>
                  <a:pt x="65" y="18"/>
                  <a:pt x="65" y="18"/>
                  <a:pt x="65" y="18"/>
                </a:cubicBezTo>
                <a:cubicBezTo>
                  <a:pt x="65" y="18"/>
                  <a:pt x="65" y="18"/>
                  <a:pt x="65" y="18"/>
                </a:cubicBezTo>
                <a:cubicBezTo>
                  <a:pt x="75" y="29"/>
                  <a:pt x="75" y="29"/>
                  <a:pt x="75" y="29"/>
                </a:cubicBezTo>
                <a:cubicBezTo>
                  <a:pt x="74" y="30"/>
                  <a:pt x="74" y="30"/>
                  <a:pt x="74" y="30"/>
                </a:cubicBezTo>
                <a:cubicBezTo>
                  <a:pt x="68" y="37"/>
                  <a:pt x="68" y="37"/>
                  <a:pt x="68" y="37"/>
                </a:cubicBezTo>
                <a:cubicBezTo>
                  <a:pt x="67" y="38"/>
                  <a:pt x="67" y="38"/>
                  <a:pt x="67" y="38"/>
                </a:cubicBezTo>
                <a:cubicBezTo>
                  <a:pt x="67" y="39"/>
                  <a:pt x="67" y="39"/>
                  <a:pt x="67" y="39"/>
                </a:cubicBezTo>
                <a:cubicBezTo>
                  <a:pt x="56" y="39"/>
                  <a:pt x="56" y="39"/>
                  <a:pt x="56" y="39"/>
                </a:cubicBezTo>
                <a:cubicBezTo>
                  <a:pt x="50" y="40"/>
                  <a:pt x="50" y="40"/>
                  <a:pt x="50" y="40"/>
                </a:cubicBezTo>
                <a:cubicBezTo>
                  <a:pt x="46" y="44"/>
                  <a:pt x="46" y="44"/>
                  <a:pt x="46" y="44"/>
                </a:cubicBezTo>
                <a:cubicBezTo>
                  <a:pt x="48" y="50"/>
                  <a:pt x="48" y="50"/>
                  <a:pt x="48" y="50"/>
                </a:cubicBezTo>
                <a:cubicBezTo>
                  <a:pt x="48" y="50"/>
                  <a:pt x="48" y="50"/>
                  <a:pt x="48" y="50"/>
                </a:cubicBezTo>
                <a:cubicBezTo>
                  <a:pt x="48" y="56"/>
                  <a:pt x="48" y="56"/>
                  <a:pt x="48" y="56"/>
                </a:cubicBezTo>
                <a:cubicBezTo>
                  <a:pt x="54" y="64"/>
                  <a:pt x="54" y="64"/>
                  <a:pt x="54" y="64"/>
                </a:cubicBezTo>
                <a:cubicBezTo>
                  <a:pt x="54" y="65"/>
                  <a:pt x="54" y="65"/>
                  <a:pt x="54" y="65"/>
                </a:cubicBezTo>
                <a:cubicBezTo>
                  <a:pt x="54" y="82"/>
                  <a:pt x="54" y="82"/>
                  <a:pt x="54" y="82"/>
                </a:cubicBezTo>
                <a:cubicBezTo>
                  <a:pt x="59" y="84"/>
                  <a:pt x="59" y="84"/>
                  <a:pt x="59" y="84"/>
                </a:cubicBezTo>
                <a:cubicBezTo>
                  <a:pt x="67" y="86"/>
                  <a:pt x="67" y="86"/>
                  <a:pt x="67" y="86"/>
                </a:cubicBezTo>
                <a:cubicBezTo>
                  <a:pt x="68" y="86"/>
                  <a:pt x="68" y="86"/>
                  <a:pt x="68" y="86"/>
                </a:cubicBezTo>
                <a:cubicBezTo>
                  <a:pt x="68" y="86"/>
                  <a:pt x="68" y="86"/>
                  <a:pt x="68" y="86"/>
                </a:cubicBezTo>
                <a:cubicBezTo>
                  <a:pt x="68" y="87"/>
                  <a:pt x="68" y="87"/>
                  <a:pt x="68" y="87"/>
                </a:cubicBezTo>
                <a:cubicBezTo>
                  <a:pt x="69" y="87"/>
                  <a:pt x="69" y="87"/>
                  <a:pt x="69" y="87"/>
                </a:cubicBezTo>
                <a:cubicBezTo>
                  <a:pt x="77" y="98"/>
                  <a:pt x="77" y="98"/>
                  <a:pt x="77" y="98"/>
                </a:cubicBezTo>
                <a:cubicBezTo>
                  <a:pt x="77" y="99"/>
                  <a:pt x="77" y="99"/>
                  <a:pt x="77" y="99"/>
                </a:cubicBezTo>
                <a:cubicBezTo>
                  <a:pt x="77" y="99"/>
                  <a:pt x="77" y="99"/>
                  <a:pt x="77" y="99"/>
                </a:cubicBezTo>
                <a:cubicBezTo>
                  <a:pt x="81" y="110"/>
                  <a:pt x="81" y="110"/>
                  <a:pt x="81" y="110"/>
                </a:cubicBezTo>
                <a:cubicBezTo>
                  <a:pt x="81" y="110"/>
                  <a:pt x="81" y="110"/>
                  <a:pt x="81" y="110"/>
                </a:cubicBezTo>
                <a:cubicBezTo>
                  <a:pt x="81" y="110"/>
                  <a:pt x="81" y="110"/>
                  <a:pt x="81" y="110"/>
                </a:cubicBezTo>
                <a:cubicBezTo>
                  <a:pt x="81" y="118"/>
                  <a:pt x="81" y="118"/>
                  <a:pt x="81" y="118"/>
                </a:cubicBezTo>
                <a:cubicBezTo>
                  <a:pt x="81" y="122"/>
                  <a:pt x="79" y="125"/>
                  <a:pt x="78" y="128"/>
                </a:cubicBezTo>
                <a:cubicBezTo>
                  <a:pt x="75" y="132"/>
                  <a:pt x="70" y="136"/>
                  <a:pt x="61" y="139"/>
                </a:cubicBezTo>
                <a:cubicBezTo>
                  <a:pt x="41" y="152"/>
                  <a:pt x="41" y="152"/>
                  <a:pt x="41" y="152"/>
                </a:cubicBezTo>
                <a:cubicBezTo>
                  <a:pt x="40" y="152"/>
                  <a:pt x="40" y="152"/>
                  <a:pt x="40" y="152"/>
                </a:cubicBezTo>
                <a:cubicBezTo>
                  <a:pt x="2" y="154"/>
                  <a:pt x="2" y="154"/>
                  <a:pt x="2" y="154"/>
                </a:cubicBezTo>
                <a:cubicBezTo>
                  <a:pt x="0" y="163"/>
                  <a:pt x="0" y="163"/>
                  <a:pt x="0" y="163"/>
                </a:cubicBezTo>
                <a:cubicBezTo>
                  <a:pt x="7" y="175"/>
                  <a:pt x="7" y="175"/>
                  <a:pt x="7" y="175"/>
                </a:cubicBezTo>
                <a:cubicBezTo>
                  <a:pt x="7" y="176"/>
                  <a:pt x="7" y="176"/>
                  <a:pt x="7" y="176"/>
                </a:cubicBezTo>
                <a:cubicBezTo>
                  <a:pt x="7" y="176"/>
                  <a:pt x="7" y="176"/>
                  <a:pt x="7" y="176"/>
                </a:cubicBezTo>
                <a:cubicBezTo>
                  <a:pt x="8" y="192"/>
                  <a:pt x="8" y="192"/>
                  <a:pt x="8" y="192"/>
                </a:cubicBezTo>
                <a:cubicBezTo>
                  <a:pt x="29" y="216"/>
                  <a:pt x="29" y="216"/>
                  <a:pt x="29" y="216"/>
                </a:cubicBezTo>
                <a:cubicBezTo>
                  <a:pt x="30" y="216"/>
                  <a:pt x="30" y="216"/>
                  <a:pt x="30" y="216"/>
                </a:cubicBezTo>
                <a:cubicBezTo>
                  <a:pt x="30" y="216"/>
                  <a:pt x="30" y="216"/>
                  <a:pt x="30" y="216"/>
                </a:cubicBezTo>
                <a:cubicBezTo>
                  <a:pt x="30" y="217"/>
                  <a:pt x="30" y="217"/>
                  <a:pt x="30" y="217"/>
                </a:cubicBezTo>
                <a:cubicBezTo>
                  <a:pt x="38" y="231"/>
                  <a:pt x="38" y="231"/>
                  <a:pt x="38" y="231"/>
                </a:cubicBezTo>
                <a:cubicBezTo>
                  <a:pt x="39" y="229"/>
                  <a:pt x="39" y="229"/>
                  <a:pt x="39" y="229"/>
                </a:cubicBezTo>
                <a:cubicBezTo>
                  <a:pt x="39" y="229"/>
                  <a:pt x="39" y="229"/>
                  <a:pt x="39" y="229"/>
                </a:cubicBezTo>
                <a:cubicBezTo>
                  <a:pt x="45" y="210"/>
                  <a:pt x="45" y="210"/>
                  <a:pt x="45" y="210"/>
                </a:cubicBezTo>
                <a:cubicBezTo>
                  <a:pt x="45" y="210"/>
                  <a:pt x="45" y="210"/>
                  <a:pt x="45" y="210"/>
                </a:cubicBezTo>
                <a:cubicBezTo>
                  <a:pt x="46" y="209"/>
                  <a:pt x="46" y="209"/>
                  <a:pt x="46" y="209"/>
                </a:cubicBezTo>
                <a:cubicBezTo>
                  <a:pt x="46" y="209"/>
                  <a:pt x="46" y="209"/>
                  <a:pt x="46" y="209"/>
                </a:cubicBezTo>
                <a:cubicBezTo>
                  <a:pt x="58" y="193"/>
                  <a:pt x="58" y="193"/>
                  <a:pt x="58" y="193"/>
                </a:cubicBezTo>
                <a:cubicBezTo>
                  <a:pt x="59" y="193"/>
                  <a:pt x="59" y="193"/>
                  <a:pt x="59" y="193"/>
                </a:cubicBezTo>
                <a:cubicBezTo>
                  <a:pt x="74" y="186"/>
                  <a:pt x="74" y="186"/>
                  <a:pt x="74" y="186"/>
                </a:cubicBezTo>
                <a:cubicBezTo>
                  <a:pt x="75" y="186"/>
                  <a:pt x="75" y="186"/>
                  <a:pt x="75" y="186"/>
                </a:cubicBezTo>
                <a:cubicBezTo>
                  <a:pt x="85" y="192"/>
                  <a:pt x="85" y="192"/>
                  <a:pt x="85" y="192"/>
                </a:cubicBezTo>
                <a:cubicBezTo>
                  <a:pt x="98" y="190"/>
                  <a:pt x="98" y="190"/>
                  <a:pt x="98" y="190"/>
                </a:cubicBezTo>
                <a:cubicBezTo>
                  <a:pt x="93" y="169"/>
                  <a:pt x="93" y="169"/>
                  <a:pt x="93" y="169"/>
                </a:cubicBezTo>
                <a:cubicBezTo>
                  <a:pt x="96" y="168"/>
                  <a:pt x="96" y="168"/>
                  <a:pt x="96" y="168"/>
                </a:cubicBezTo>
                <a:cubicBezTo>
                  <a:pt x="107" y="167"/>
                  <a:pt x="107" y="167"/>
                  <a:pt x="107" y="167"/>
                </a:cubicBezTo>
                <a:cubicBezTo>
                  <a:pt x="119" y="168"/>
                  <a:pt x="119" y="168"/>
                  <a:pt x="119" y="168"/>
                </a:cubicBezTo>
                <a:cubicBezTo>
                  <a:pt x="121" y="168"/>
                  <a:pt x="121" y="168"/>
                  <a:pt x="121" y="168"/>
                </a:cubicBezTo>
                <a:cubicBezTo>
                  <a:pt x="121" y="168"/>
                  <a:pt x="121" y="168"/>
                  <a:pt x="121" y="168"/>
                </a:cubicBezTo>
                <a:cubicBezTo>
                  <a:pt x="145" y="179"/>
                  <a:pt x="145" y="179"/>
                  <a:pt x="145" y="179"/>
                </a:cubicBezTo>
                <a:cubicBezTo>
                  <a:pt x="166" y="184"/>
                  <a:pt x="166" y="184"/>
                  <a:pt x="166" y="184"/>
                </a:cubicBezTo>
                <a:cubicBezTo>
                  <a:pt x="166" y="184"/>
                  <a:pt x="166" y="184"/>
                  <a:pt x="166" y="184"/>
                </a:cubicBezTo>
                <a:cubicBezTo>
                  <a:pt x="166" y="184"/>
                  <a:pt x="166" y="184"/>
                  <a:pt x="166" y="184"/>
                </a:cubicBezTo>
                <a:cubicBezTo>
                  <a:pt x="167" y="184"/>
                  <a:pt x="167" y="184"/>
                  <a:pt x="167" y="184"/>
                </a:cubicBezTo>
                <a:cubicBezTo>
                  <a:pt x="174" y="189"/>
                  <a:pt x="174" y="189"/>
                  <a:pt x="174" y="189"/>
                </a:cubicBezTo>
                <a:cubicBezTo>
                  <a:pt x="183" y="192"/>
                  <a:pt x="183" y="192"/>
                  <a:pt x="183" y="192"/>
                </a:cubicBezTo>
                <a:cubicBezTo>
                  <a:pt x="183" y="193"/>
                  <a:pt x="183" y="193"/>
                  <a:pt x="183" y="193"/>
                </a:cubicBezTo>
                <a:cubicBezTo>
                  <a:pt x="183" y="193"/>
                  <a:pt x="183" y="193"/>
                  <a:pt x="183" y="193"/>
                </a:cubicBezTo>
                <a:cubicBezTo>
                  <a:pt x="183" y="193"/>
                  <a:pt x="183" y="193"/>
                  <a:pt x="183" y="193"/>
                </a:cubicBezTo>
                <a:cubicBezTo>
                  <a:pt x="183" y="193"/>
                  <a:pt x="183" y="193"/>
                  <a:pt x="183" y="193"/>
                </a:cubicBezTo>
                <a:cubicBezTo>
                  <a:pt x="189" y="198"/>
                  <a:pt x="189" y="198"/>
                  <a:pt x="189" y="198"/>
                </a:cubicBezTo>
                <a:cubicBezTo>
                  <a:pt x="193" y="199"/>
                  <a:pt x="193" y="199"/>
                  <a:pt x="193" y="199"/>
                </a:cubicBezTo>
                <a:cubicBezTo>
                  <a:pt x="200" y="193"/>
                  <a:pt x="200" y="193"/>
                  <a:pt x="200" y="193"/>
                </a:cubicBezTo>
                <a:cubicBezTo>
                  <a:pt x="200" y="193"/>
                  <a:pt x="200" y="193"/>
                  <a:pt x="200" y="193"/>
                </a:cubicBezTo>
                <a:cubicBezTo>
                  <a:pt x="210" y="185"/>
                  <a:pt x="210" y="185"/>
                  <a:pt x="210" y="185"/>
                </a:cubicBezTo>
                <a:cubicBezTo>
                  <a:pt x="215" y="175"/>
                  <a:pt x="215" y="175"/>
                  <a:pt x="215" y="175"/>
                </a:cubicBezTo>
                <a:cubicBezTo>
                  <a:pt x="225" y="180"/>
                  <a:pt x="225" y="180"/>
                  <a:pt x="225" y="180"/>
                </a:cubicBezTo>
                <a:cubicBezTo>
                  <a:pt x="225" y="181"/>
                  <a:pt x="225" y="181"/>
                  <a:pt x="225" y="181"/>
                </a:cubicBezTo>
                <a:cubicBezTo>
                  <a:pt x="225" y="181"/>
                  <a:pt x="225" y="181"/>
                  <a:pt x="225" y="181"/>
                </a:cubicBezTo>
                <a:cubicBezTo>
                  <a:pt x="228" y="189"/>
                  <a:pt x="228" y="189"/>
                  <a:pt x="228" y="189"/>
                </a:cubicBezTo>
                <a:cubicBezTo>
                  <a:pt x="228" y="191"/>
                  <a:pt x="228" y="191"/>
                  <a:pt x="228" y="191"/>
                </a:cubicBezTo>
                <a:cubicBezTo>
                  <a:pt x="226" y="196"/>
                  <a:pt x="226" y="196"/>
                  <a:pt x="226" y="196"/>
                </a:cubicBezTo>
                <a:cubicBezTo>
                  <a:pt x="227" y="197"/>
                  <a:pt x="227" y="197"/>
                  <a:pt x="227" y="197"/>
                </a:cubicBezTo>
                <a:cubicBezTo>
                  <a:pt x="233" y="194"/>
                  <a:pt x="233" y="194"/>
                  <a:pt x="233" y="194"/>
                </a:cubicBezTo>
                <a:cubicBezTo>
                  <a:pt x="241" y="186"/>
                  <a:pt x="241" y="186"/>
                  <a:pt x="241" y="186"/>
                </a:cubicBezTo>
                <a:cubicBezTo>
                  <a:pt x="249" y="186"/>
                  <a:pt x="249" y="186"/>
                  <a:pt x="249" y="186"/>
                </a:cubicBezTo>
                <a:cubicBezTo>
                  <a:pt x="249" y="186"/>
                  <a:pt x="249" y="186"/>
                  <a:pt x="249" y="186"/>
                </a:cubicBezTo>
                <a:cubicBezTo>
                  <a:pt x="250" y="186"/>
                  <a:pt x="250" y="186"/>
                  <a:pt x="250" y="186"/>
                </a:cubicBezTo>
                <a:cubicBezTo>
                  <a:pt x="255" y="190"/>
                  <a:pt x="255" y="190"/>
                  <a:pt x="255" y="190"/>
                </a:cubicBezTo>
                <a:cubicBezTo>
                  <a:pt x="259" y="193"/>
                  <a:pt x="260" y="196"/>
                  <a:pt x="259" y="199"/>
                </a:cubicBezTo>
                <a:cubicBezTo>
                  <a:pt x="258" y="213"/>
                  <a:pt x="258" y="213"/>
                  <a:pt x="258" y="213"/>
                </a:cubicBezTo>
                <a:cubicBezTo>
                  <a:pt x="262" y="219"/>
                  <a:pt x="262" y="219"/>
                  <a:pt x="262" y="219"/>
                </a:cubicBezTo>
                <a:cubicBezTo>
                  <a:pt x="263" y="220"/>
                  <a:pt x="263" y="220"/>
                  <a:pt x="263" y="220"/>
                </a:cubicBezTo>
                <a:cubicBezTo>
                  <a:pt x="278" y="204"/>
                  <a:pt x="288" y="196"/>
                  <a:pt x="294" y="196"/>
                </a:cubicBezTo>
                <a:cubicBezTo>
                  <a:pt x="310" y="196"/>
                  <a:pt x="310" y="196"/>
                  <a:pt x="310" y="196"/>
                </a:cubicBezTo>
                <a:cubicBezTo>
                  <a:pt x="314" y="189"/>
                  <a:pt x="314" y="189"/>
                  <a:pt x="314" y="189"/>
                </a:cubicBezTo>
                <a:cubicBezTo>
                  <a:pt x="326" y="182"/>
                  <a:pt x="326" y="182"/>
                  <a:pt x="326" y="182"/>
                </a:cubicBezTo>
                <a:cubicBezTo>
                  <a:pt x="327" y="182"/>
                  <a:pt x="327" y="182"/>
                  <a:pt x="327" y="182"/>
                </a:cubicBezTo>
                <a:cubicBezTo>
                  <a:pt x="343" y="181"/>
                  <a:pt x="343" y="181"/>
                  <a:pt x="343" y="181"/>
                </a:cubicBezTo>
                <a:cubicBezTo>
                  <a:pt x="359" y="173"/>
                  <a:pt x="359" y="173"/>
                  <a:pt x="359" y="173"/>
                </a:cubicBezTo>
                <a:cubicBezTo>
                  <a:pt x="359" y="172"/>
                  <a:pt x="359" y="172"/>
                  <a:pt x="359" y="172"/>
                </a:cubicBezTo>
                <a:cubicBezTo>
                  <a:pt x="370" y="172"/>
                  <a:pt x="370" y="172"/>
                  <a:pt x="370" y="172"/>
                </a:cubicBezTo>
                <a:cubicBezTo>
                  <a:pt x="368" y="167"/>
                  <a:pt x="368" y="167"/>
                  <a:pt x="368" y="167"/>
                </a:cubicBezTo>
                <a:cubicBezTo>
                  <a:pt x="368" y="166"/>
                  <a:pt x="368" y="166"/>
                  <a:pt x="368" y="166"/>
                </a:cubicBezTo>
                <a:cubicBezTo>
                  <a:pt x="371" y="164"/>
                  <a:pt x="371" y="164"/>
                  <a:pt x="371" y="164"/>
                </a:cubicBezTo>
                <a:cubicBezTo>
                  <a:pt x="348" y="116"/>
                  <a:pt x="348" y="116"/>
                  <a:pt x="348" y="116"/>
                </a:cubicBezTo>
                <a:cubicBezTo>
                  <a:pt x="348" y="114"/>
                  <a:pt x="348" y="114"/>
                  <a:pt x="348" y="114"/>
                </a:cubicBezTo>
                <a:cubicBezTo>
                  <a:pt x="348" y="114"/>
                  <a:pt x="348" y="114"/>
                  <a:pt x="348" y="114"/>
                </a:cubicBezTo>
                <a:cubicBezTo>
                  <a:pt x="357" y="101"/>
                  <a:pt x="357" y="101"/>
                  <a:pt x="357" y="101"/>
                </a:cubicBezTo>
                <a:cubicBezTo>
                  <a:pt x="354" y="97"/>
                  <a:pt x="354" y="97"/>
                  <a:pt x="354" y="97"/>
                </a:cubicBezTo>
                <a:cubicBezTo>
                  <a:pt x="338" y="94"/>
                  <a:pt x="338" y="94"/>
                  <a:pt x="338" y="94"/>
                </a:cubicBezTo>
                <a:cubicBezTo>
                  <a:pt x="336" y="94"/>
                  <a:pt x="336" y="94"/>
                  <a:pt x="336" y="94"/>
                </a:cubicBezTo>
                <a:cubicBezTo>
                  <a:pt x="336" y="94"/>
                  <a:pt x="336" y="94"/>
                  <a:pt x="336" y="94"/>
                </a:cubicBezTo>
                <a:cubicBezTo>
                  <a:pt x="336" y="93"/>
                  <a:pt x="336" y="93"/>
                  <a:pt x="336" y="93"/>
                </a:cubicBezTo>
                <a:cubicBezTo>
                  <a:pt x="326" y="82"/>
                  <a:pt x="326" y="82"/>
                  <a:pt x="326" y="82"/>
                </a:cubicBezTo>
                <a:cubicBezTo>
                  <a:pt x="326" y="80"/>
                  <a:pt x="326" y="80"/>
                  <a:pt x="326" y="80"/>
                </a:cubicBezTo>
                <a:cubicBezTo>
                  <a:pt x="326" y="80"/>
                  <a:pt x="326" y="80"/>
                  <a:pt x="326" y="80"/>
                </a:cubicBezTo>
                <a:cubicBezTo>
                  <a:pt x="325" y="81"/>
                  <a:pt x="325" y="81"/>
                  <a:pt x="325" y="81"/>
                </a:cubicBezTo>
                <a:cubicBezTo>
                  <a:pt x="316" y="75"/>
                  <a:pt x="316" y="75"/>
                  <a:pt x="316" y="75"/>
                </a:cubicBezTo>
                <a:cubicBezTo>
                  <a:pt x="312" y="80"/>
                  <a:pt x="308" y="84"/>
                  <a:pt x="303" y="85"/>
                </a:cubicBezTo>
                <a:cubicBezTo>
                  <a:pt x="299" y="87"/>
                  <a:pt x="292" y="82"/>
                  <a:pt x="283" y="71"/>
                </a:cubicBezTo>
                <a:cubicBezTo>
                  <a:pt x="278" y="65"/>
                  <a:pt x="278" y="65"/>
                  <a:pt x="278" y="65"/>
                </a:cubicBezTo>
                <a:cubicBezTo>
                  <a:pt x="277" y="64"/>
                  <a:pt x="273" y="65"/>
                  <a:pt x="266" y="68"/>
                </a:cubicBezTo>
                <a:cubicBezTo>
                  <a:pt x="256" y="71"/>
                  <a:pt x="249" y="72"/>
                  <a:pt x="246" y="70"/>
                </a:cubicBezTo>
                <a:cubicBezTo>
                  <a:pt x="243" y="67"/>
                  <a:pt x="242" y="61"/>
                  <a:pt x="243" y="53"/>
                </a:cubicBezTo>
                <a:cubicBezTo>
                  <a:pt x="244" y="46"/>
                  <a:pt x="243" y="43"/>
                  <a:pt x="242" y="41"/>
                </a:cubicBezTo>
                <a:cubicBezTo>
                  <a:pt x="163" y="37"/>
                  <a:pt x="163" y="37"/>
                  <a:pt x="163" y="37"/>
                </a:cubicBezTo>
                <a:cubicBezTo>
                  <a:pt x="156" y="34"/>
                  <a:pt x="150" y="31"/>
                  <a:pt x="147" y="28"/>
                </a:cubicBezTo>
                <a:cubicBezTo>
                  <a:pt x="135" y="25"/>
                  <a:pt x="135" y="25"/>
                  <a:pt x="135" y="25"/>
                </a:cubicBezTo>
                <a:cubicBezTo>
                  <a:pt x="130" y="23"/>
                  <a:pt x="121" y="15"/>
                  <a:pt x="109" y="0"/>
                </a:cubicBezTo>
                <a:cubicBezTo>
                  <a:pt x="101" y="6"/>
                  <a:pt x="101" y="6"/>
                  <a:pt x="101" y="6"/>
                </a:cubicBezTo>
                <a:cubicBezTo>
                  <a:pt x="89" y="3"/>
                  <a:pt x="89" y="3"/>
                  <a:pt x="89" y="3"/>
                </a:cubicBezTo>
                <a:cubicBezTo>
                  <a:pt x="56" y="3"/>
                  <a:pt x="56" y="3"/>
                  <a:pt x="56" y="3"/>
                </a:cubicBezTo>
                <a:cubicBezTo>
                  <a:pt x="56" y="3"/>
                  <a:pt x="56" y="3"/>
                  <a:pt x="56" y="3"/>
                </a:cubicBezTo>
                <a:cubicBezTo>
                  <a:pt x="56" y="3"/>
                  <a:pt x="56" y="3"/>
                  <a:pt x="56" y="3"/>
                </a:cubicBezTo>
                <a:lnTo>
                  <a:pt x="47" y="0"/>
                </a:lnTo>
                <a:close/>
              </a:path>
            </a:pathLst>
          </a:custGeom>
          <a:solidFill>
            <a:srgbClr val="D8D8D8"/>
          </a:solidFill>
          <a:ln w="9525">
            <a:solidFill>
              <a:srgbClr val="A5A5A5"/>
            </a:solidFill>
            <a:bevel/>
            <a:headEnd/>
            <a:tailEnd/>
          </a:ln>
        </p:spPr>
        <p:txBody>
          <a:bodyPr/>
          <a:lstStyle/>
          <a:p>
            <a:endParaRPr lang="zh-CN" altLang="en-US"/>
          </a:p>
        </p:txBody>
      </p:sp>
      <p:sp>
        <p:nvSpPr>
          <p:cNvPr id="34847" name="Freeform 9"/>
          <p:cNvSpPr>
            <a:spLocks noChangeArrowheads="1"/>
          </p:cNvSpPr>
          <p:nvPr/>
        </p:nvSpPr>
        <p:spPr bwMode="auto">
          <a:xfrm>
            <a:off x="4533900" y="3641725"/>
            <a:ext cx="706438" cy="693738"/>
          </a:xfrm>
          <a:custGeom>
            <a:avLst/>
            <a:gdLst>
              <a:gd name="T0" fmla="*/ 386336714 w 283"/>
              <a:gd name="T1" fmla="*/ 572912797 h 278"/>
              <a:gd name="T2" fmla="*/ 12461267 w 283"/>
              <a:gd name="T3" fmla="*/ 772187790 h 278"/>
              <a:gd name="T4" fmla="*/ 143319545 w 283"/>
              <a:gd name="T5" fmla="*/ 1052418014 h 278"/>
              <a:gd name="T6" fmla="*/ 149550179 w 283"/>
              <a:gd name="T7" fmla="*/ 1052418014 h 278"/>
              <a:gd name="T8" fmla="*/ 317794754 w 283"/>
              <a:gd name="T9" fmla="*/ 1351329256 h 278"/>
              <a:gd name="T10" fmla="*/ 411261743 w 283"/>
              <a:gd name="T11" fmla="*/ 1370010272 h 278"/>
              <a:gd name="T12" fmla="*/ 498500596 w 283"/>
              <a:gd name="T13" fmla="*/ 1419829644 h 278"/>
              <a:gd name="T14" fmla="*/ 1003231825 w 283"/>
              <a:gd name="T15" fmla="*/ 1463420347 h 278"/>
              <a:gd name="T16" fmla="*/ 1028156855 w 283"/>
              <a:gd name="T17" fmla="*/ 1637785654 h 278"/>
              <a:gd name="T18" fmla="*/ 1233787726 w 283"/>
              <a:gd name="T19" fmla="*/ 1612875968 h 278"/>
              <a:gd name="T20" fmla="*/ 1345949112 w 283"/>
              <a:gd name="T21" fmla="*/ 1724969555 h 278"/>
              <a:gd name="T22" fmla="*/ 1426957331 w 283"/>
              <a:gd name="T23" fmla="*/ 1650240497 h 278"/>
              <a:gd name="T24" fmla="*/ 1539118717 w 283"/>
              <a:gd name="T25" fmla="*/ 1656466671 h 278"/>
              <a:gd name="T26" fmla="*/ 1638818836 w 283"/>
              <a:gd name="T27" fmla="*/ 1563059091 h 278"/>
              <a:gd name="T28" fmla="*/ 1626357570 w 283"/>
              <a:gd name="T29" fmla="*/ 1544375579 h 278"/>
              <a:gd name="T30" fmla="*/ 1632588203 w 283"/>
              <a:gd name="T31" fmla="*/ 1444739331 h 278"/>
              <a:gd name="T32" fmla="*/ 1439418598 w 283"/>
              <a:gd name="T33" fmla="*/ 1388693785 h 278"/>
              <a:gd name="T34" fmla="*/ 1345949112 w 283"/>
              <a:gd name="T35" fmla="*/ 1233009495 h 278"/>
              <a:gd name="T36" fmla="*/ 1308562816 w 283"/>
              <a:gd name="T37" fmla="*/ 1120918403 h 278"/>
              <a:gd name="T38" fmla="*/ 1408262935 w 283"/>
              <a:gd name="T39" fmla="*/ 1071099031 h 278"/>
              <a:gd name="T40" fmla="*/ 1470574261 w 283"/>
              <a:gd name="T41" fmla="*/ 965234113 h 278"/>
              <a:gd name="T42" fmla="*/ 1514193687 w 283"/>
              <a:gd name="T43" fmla="*/ 927872080 h 278"/>
              <a:gd name="T44" fmla="*/ 1507963054 w 283"/>
              <a:gd name="T45" fmla="*/ 759732947 h 278"/>
              <a:gd name="T46" fmla="*/ 1607663173 w 283"/>
              <a:gd name="T47" fmla="*/ 784642633 h 278"/>
              <a:gd name="T48" fmla="*/ 1613893807 w 283"/>
              <a:gd name="T49" fmla="*/ 797097476 h 278"/>
              <a:gd name="T50" fmla="*/ 1763443985 w 283"/>
              <a:gd name="T51" fmla="*/ 765961616 h 278"/>
              <a:gd name="T52" fmla="*/ 1595199410 w 283"/>
              <a:gd name="T53" fmla="*/ 647641855 h 278"/>
              <a:gd name="T54" fmla="*/ 1439418598 w 283"/>
              <a:gd name="T55" fmla="*/ 597822483 h 278"/>
              <a:gd name="T56" fmla="*/ 1433187965 w 283"/>
              <a:gd name="T57" fmla="*/ 597822483 h 278"/>
              <a:gd name="T58" fmla="*/ 1233787726 w 283"/>
              <a:gd name="T59" fmla="*/ 454595531 h 278"/>
              <a:gd name="T60" fmla="*/ 1402032302 w 283"/>
              <a:gd name="T61" fmla="*/ 274001555 h 278"/>
              <a:gd name="T62" fmla="*/ 1339718479 w 283"/>
              <a:gd name="T63" fmla="*/ 87181406 h 278"/>
              <a:gd name="T64" fmla="*/ 1071776281 w 283"/>
              <a:gd name="T65" fmla="*/ 137000778 h 278"/>
              <a:gd name="T66" fmla="*/ 953381765 w 283"/>
              <a:gd name="T67" fmla="*/ 68500389 h 278"/>
              <a:gd name="T68" fmla="*/ 903531706 w 283"/>
              <a:gd name="T69" fmla="*/ 49819372 h 278"/>
              <a:gd name="T70" fmla="*/ 897301072 w 283"/>
              <a:gd name="T71" fmla="*/ 31135860 h 278"/>
              <a:gd name="T72" fmla="*/ 897301072 w 283"/>
              <a:gd name="T73" fmla="*/ 24909686 h 278"/>
              <a:gd name="T74" fmla="*/ 891067943 w 283"/>
              <a:gd name="T75" fmla="*/ 12454843 h 278"/>
              <a:gd name="T76" fmla="*/ 891067943 w 283"/>
              <a:gd name="T77" fmla="*/ 0 h 278"/>
              <a:gd name="T78" fmla="*/ 878606676 w 283"/>
              <a:gd name="T79" fmla="*/ 99636249 h 278"/>
              <a:gd name="T80" fmla="*/ 866142913 w 283"/>
              <a:gd name="T81" fmla="*/ 174365307 h 278"/>
              <a:gd name="T82" fmla="*/ 878606676 w 283"/>
              <a:gd name="T83" fmla="*/ 317592258 h 278"/>
              <a:gd name="T84" fmla="*/ 866142913 w 283"/>
              <a:gd name="T85" fmla="*/ 330047101 h 278"/>
              <a:gd name="T86" fmla="*/ 822525983 w 283"/>
              <a:gd name="T87" fmla="*/ 454595531 h 278"/>
              <a:gd name="T88" fmla="*/ 635587011 w 283"/>
              <a:gd name="T89" fmla="*/ 516867251 h 278"/>
              <a:gd name="T90" fmla="*/ 398800477 w 283"/>
              <a:gd name="T91" fmla="*/ 572912797 h 27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3" h="278">
                <a:moveTo>
                  <a:pt x="63" y="92"/>
                </a:moveTo>
                <a:cubicBezTo>
                  <a:pt x="62" y="92"/>
                  <a:pt x="62" y="92"/>
                  <a:pt x="62" y="92"/>
                </a:cubicBezTo>
                <a:cubicBezTo>
                  <a:pt x="16" y="110"/>
                  <a:pt x="16" y="110"/>
                  <a:pt x="16" y="110"/>
                </a:cubicBezTo>
                <a:cubicBezTo>
                  <a:pt x="2" y="124"/>
                  <a:pt x="2" y="124"/>
                  <a:pt x="2" y="124"/>
                </a:cubicBezTo>
                <a:cubicBezTo>
                  <a:pt x="0" y="144"/>
                  <a:pt x="2" y="156"/>
                  <a:pt x="10" y="160"/>
                </a:cubicBezTo>
                <a:cubicBezTo>
                  <a:pt x="23" y="169"/>
                  <a:pt x="23" y="169"/>
                  <a:pt x="23" y="169"/>
                </a:cubicBezTo>
                <a:cubicBezTo>
                  <a:pt x="24" y="169"/>
                  <a:pt x="24" y="169"/>
                  <a:pt x="24" y="169"/>
                </a:cubicBezTo>
                <a:cubicBezTo>
                  <a:pt x="24" y="169"/>
                  <a:pt x="24" y="169"/>
                  <a:pt x="24" y="169"/>
                </a:cubicBezTo>
                <a:cubicBezTo>
                  <a:pt x="27" y="192"/>
                  <a:pt x="27" y="192"/>
                  <a:pt x="27" y="192"/>
                </a:cubicBezTo>
                <a:cubicBezTo>
                  <a:pt x="39" y="207"/>
                  <a:pt x="47" y="215"/>
                  <a:pt x="51" y="217"/>
                </a:cubicBezTo>
                <a:cubicBezTo>
                  <a:pt x="64" y="220"/>
                  <a:pt x="64" y="220"/>
                  <a:pt x="64" y="220"/>
                </a:cubicBezTo>
                <a:cubicBezTo>
                  <a:pt x="66" y="220"/>
                  <a:pt x="66" y="220"/>
                  <a:pt x="66" y="220"/>
                </a:cubicBezTo>
                <a:cubicBezTo>
                  <a:pt x="66" y="221"/>
                  <a:pt x="66" y="221"/>
                  <a:pt x="66" y="221"/>
                </a:cubicBezTo>
                <a:cubicBezTo>
                  <a:pt x="68" y="223"/>
                  <a:pt x="72" y="226"/>
                  <a:pt x="80" y="228"/>
                </a:cubicBezTo>
                <a:cubicBezTo>
                  <a:pt x="116" y="230"/>
                  <a:pt x="116" y="230"/>
                  <a:pt x="116" y="230"/>
                </a:cubicBezTo>
                <a:cubicBezTo>
                  <a:pt x="143" y="230"/>
                  <a:pt x="158" y="232"/>
                  <a:pt x="161" y="235"/>
                </a:cubicBezTo>
                <a:cubicBezTo>
                  <a:pt x="164" y="237"/>
                  <a:pt x="165" y="243"/>
                  <a:pt x="164" y="252"/>
                </a:cubicBezTo>
                <a:cubicBezTo>
                  <a:pt x="164" y="258"/>
                  <a:pt x="164" y="262"/>
                  <a:pt x="165" y="263"/>
                </a:cubicBezTo>
                <a:cubicBezTo>
                  <a:pt x="178" y="260"/>
                  <a:pt x="178" y="260"/>
                  <a:pt x="178" y="260"/>
                </a:cubicBezTo>
                <a:cubicBezTo>
                  <a:pt x="189" y="256"/>
                  <a:pt x="195" y="256"/>
                  <a:pt x="198" y="259"/>
                </a:cubicBezTo>
                <a:cubicBezTo>
                  <a:pt x="203" y="265"/>
                  <a:pt x="203" y="265"/>
                  <a:pt x="203" y="265"/>
                </a:cubicBezTo>
                <a:cubicBezTo>
                  <a:pt x="210" y="274"/>
                  <a:pt x="215" y="278"/>
                  <a:pt x="216" y="277"/>
                </a:cubicBezTo>
                <a:cubicBezTo>
                  <a:pt x="220" y="276"/>
                  <a:pt x="224" y="272"/>
                  <a:pt x="228" y="266"/>
                </a:cubicBezTo>
                <a:cubicBezTo>
                  <a:pt x="229" y="265"/>
                  <a:pt x="229" y="265"/>
                  <a:pt x="229" y="265"/>
                </a:cubicBezTo>
                <a:cubicBezTo>
                  <a:pt x="240" y="271"/>
                  <a:pt x="240" y="271"/>
                  <a:pt x="240" y="271"/>
                </a:cubicBezTo>
                <a:cubicBezTo>
                  <a:pt x="247" y="266"/>
                  <a:pt x="247" y="266"/>
                  <a:pt x="247" y="266"/>
                </a:cubicBezTo>
                <a:cubicBezTo>
                  <a:pt x="249" y="257"/>
                  <a:pt x="253" y="253"/>
                  <a:pt x="260" y="252"/>
                </a:cubicBezTo>
                <a:cubicBezTo>
                  <a:pt x="263" y="251"/>
                  <a:pt x="263" y="251"/>
                  <a:pt x="263" y="251"/>
                </a:cubicBezTo>
                <a:cubicBezTo>
                  <a:pt x="262" y="249"/>
                  <a:pt x="262" y="249"/>
                  <a:pt x="262" y="249"/>
                </a:cubicBezTo>
                <a:cubicBezTo>
                  <a:pt x="261" y="248"/>
                  <a:pt x="261" y="248"/>
                  <a:pt x="261" y="248"/>
                </a:cubicBezTo>
                <a:cubicBezTo>
                  <a:pt x="262" y="247"/>
                  <a:pt x="262" y="247"/>
                  <a:pt x="262" y="247"/>
                </a:cubicBezTo>
                <a:cubicBezTo>
                  <a:pt x="262" y="232"/>
                  <a:pt x="262" y="232"/>
                  <a:pt x="262" y="232"/>
                </a:cubicBezTo>
                <a:cubicBezTo>
                  <a:pt x="257" y="224"/>
                  <a:pt x="251" y="222"/>
                  <a:pt x="245" y="223"/>
                </a:cubicBezTo>
                <a:cubicBezTo>
                  <a:pt x="238" y="225"/>
                  <a:pt x="233" y="225"/>
                  <a:pt x="231" y="223"/>
                </a:cubicBezTo>
                <a:cubicBezTo>
                  <a:pt x="230" y="221"/>
                  <a:pt x="230" y="220"/>
                  <a:pt x="230" y="217"/>
                </a:cubicBezTo>
                <a:cubicBezTo>
                  <a:pt x="226" y="210"/>
                  <a:pt x="221" y="204"/>
                  <a:pt x="216" y="198"/>
                </a:cubicBezTo>
                <a:cubicBezTo>
                  <a:pt x="209" y="192"/>
                  <a:pt x="207" y="187"/>
                  <a:pt x="209" y="181"/>
                </a:cubicBezTo>
                <a:cubicBezTo>
                  <a:pt x="210" y="180"/>
                  <a:pt x="210" y="180"/>
                  <a:pt x="210" y="180"/>
                </a:cubicBezTo>
                <a:cubicBezTo>
                  <a:pt x="227" y="183"/>
                  <a:pt x="227" y="183"/>
                  <a:pt x="227" y="183"/>
                </a:cubicBezTo>
                <a:cubicBezTo>
                  <a:pt x="226" y="172"/>
                  <a:pt x="226" y="172"/>
                  <a:pt x="226" y="172"/>
                </a:cubicBezTo>
                <a:cubicBezTo>
                  <a:pt x="225" y="166"/>
                  <a:pt x="226" y="162"/>
                  <a:pt x="229" y="159"/>
                </a:cubicBezTo>
                <a:cubicBezTo>
                  <a:pt x="230" y="156"/>
                  <a:pt x="233" y="155"/>
                  <a:pt x="236" y="155"/>
                </a:cubicBezTo>
                <a:cubicBezTo>
                  <a:pt x="243" y="152"/>
                  <a:pt x="243" y="152"/>
                  <a:pt x="243" y="152"/>
                </a:cubicBezTo>
                <a:cubicBezTo>
                  <a:pt x="243" y="149"/>
                  <a:pt x="243" y="149"/>
                  <a:pt x="243" y="149"/>
                </a:cubicBezTo>
                <a:cubicBezTo>
                  <a:pt x="238" y="138"/>
                  <a:pt x="236" y="129"/>
                  <a:pt x="238" y="126"/>
                </a:cubicBezTo>
                <a:cubicBezTo>
                  <a:pt x="242" y="122"/>
                  <a:pt x="242" y="122"/>
                  <a:pt x="242" y="122"/>
                </a:cubicBezTo>
                <a:cubicBezTo>
                  <a:pt x="244" y="122"/>
                  <a:pt x="250" y="123"/>
                  <a:pt x="258" y="126"/>
                </a:cubicBezTo>
                <a:cubicBezTo>
                  <a:pt x="258" y="126"/>
                  <a:pt x="258" y="126"/>
                  <a:pt x="258" y="126"/>
                </a:cubicBezTo>
                <a:cubicBezTo>
                  <a:pt x="259" y="127"/>
                  <a:pt x="259" y="127"/>
                  <a:pt x="259" y="127"/>
                </a:cubicBezTo>
                <a:cubicBezTo>
                  <a:pt x="259" y="128"/>
                  <a:pt x="259" y="128"/>
                  <a:pt x="259" y="128"/>
                </a:cubicBezTo>
                <a:cubicBezTo>
                  <a:pt x="266" y="136"/>
                  <a:pt x="269" y="141"/>
                  <a:pt x="271" y="142"/>
                </a:cubicBezTo>
                <a:cubicBezTo>
                  <a:pt x="283" y="123"/>
                  <a:pt x="283" y="123"/>
                  <a:pt x="283" y="123"/>
                </a:cubicBezTo>
                <a:cubicBezTo>
                  <a:pt x="272" y="110"/>
                  <a:pt x="267" y="101"/>
                  <a:pt x="265" y="98"/>
                </a:cubicBezTo>
                <a:cubicBezTo>
                  <a:pt x="256" y="104"/>
                  <a:pt x="256" y="104"/>
                  <a:pt x="256" y="104"/>
                </a:cubicBezTo>
                <a:cubicBezTo>
                  <a:pt x="255" y="102"/>
                  <a:pt x="255" y="102"/>
                  <a:pt x="255" y="102"/>
                </a:cubicBezTo>
                <a:cubicBezTo>
                  <a:pt x="231" y="96"/>
                  <a:pt x="231" y="96"/>
                  <a:pt x="231" y="96"/>
                </a:cubicBezTo>
                <a:cubicBezTo>
                  <a:pt x="230" y="96"/>
                  <a:pt x="230" y="96"/>
                  <a:pt x="230" y="96"/>
                </a:cubicBezTo>
                <a:cubicBezTo>
                  <a:pt x="230" y="96"/>
                  <a:pt x="230" y="96"/>
                  <a:pt x="230" y="96"/>
                </a:cubicBezTo>
                <a:cubicBezTo>
                  <a:pt x="220" y="91"/>
                  <a:pt x="214" y="85"/>
                  <a:pt x="213" y="80"/>
                </a:cubicBezTo>
                <a:cubicBezTo>
                  <a:pt x="198" y="73"/>
                  <a:pt x="198" y="73"/>
                  <a:pt x="198" y="73"/>
                </a:cubicBezTo>
                <a:cubicBezTo>
                  <a:pt x="198" y="59"/>
                  <a:pt x="198" y="59"/>
                  <a:pt x="198" y="59"/>
                </a:cubicBezTo>
                <a:cubicBezTo>
                  <a:pt x="225" y="44"/>
                  <a:pt x="225" y="44"/>
                  <a:pt x="225" y="44"/>
                </a:cubicBezTo>
                <a:cubicBezTo>
                  <a:pt x="224" y="36"/>
                  <a:pt x="222" y="29"/>
                  <a:pt x="219" y="23"/>
                </a:cubicBezTo>
                <a:cubicBezTo>
                  <a:pt x="215" y="14"/>
                  <a:pt x="215" y="14"/>
                  <a:pt x="215" y="14"/>
                </a:cubicBezTo>
                <a:cubicBezTo>
                  <a:pt x="197" y="16"/>
                  <a:pt x="197" y="16"/>
                  <a:pt x="197" y="16"/>
                </a:cubicBezTo>
                <a:cubicBezTo>
                  <a:pt x="188" y="20"/>
                  <a:pt x="180" y="22"/>
                  <a:pt x="172" y="22"/>
                </a:cubicBezTo>
                <a:cubicBezTo>
                  <a:pt x="153" y="17"/>
                  <a:pt x="153" y="17"/>
                  <a:pt x="153" y="17"/>
                </a:cubicBezTo>
                <a:cubicBezTo>
                  <a:pt x="153" y="11"/>
                  <a:pt x="153" y="11"/>
                  <a:pt x="153" y="11"/>
                </a:cubicBezTo>
                <a:cubicBezTo>
                  <a:pt x="150" y="10"/>
                  <a:pt x="150" y="10"/>
                  <a:pt x="150" y="10"/>
                </a:cubicBezTo>
                <a:cubicBezTo>
                  <a:pt x="145" y="8"/>
                  <a:pt x="145" y="8"/>
                  <a:pt x="145" y="8"/>
                </a:cubicBezTo>
                <a:cubicBezTo>
                  <a:pt x="144" y="5"/>
                  <a:pt x="144" y="5"/>
                  <a:pt x="144" y="5"/>
                </a:cubicBezTo>
                <a:cubicBezTo>
                  <a:pt x="144" y="5"/>
                  <a:pt x="144" y="5"/>
                  <a:pt x="144" y="5"/>
                </a:cubicBezTo>
                <a:cubicBezTo>
                  <a:pt x="144" y="4"/>
                  <a:pt x="144" y="4"/>
                  <a:pt x="144" y="4"/>
                </a:cubicBezTo>
                <a:cubicBezTo>
                  <a:pt x="144" y="4"/>
                  <a:pt x="144" y="4"/>
                  <a:pt x="144" y="4"/>
                </a:cubicBezTo>
                <a:cubicBezTo>
                  <a:pt x="144" y="4"/>
                  <a:pt x="144" y="4"/>
                  <a:pt x="144" y="4"/>
                </a:cubicBezTo>
                <a:cubicBezTo>
                  <a:pt x="143" y="2"/>
                  <a:pt x="143" y="2"/>
                  <a:pt x="143" y="2"/>
                </a:cubicBezTo>
                <a:cubicBezTo>
                  <a:pt x="143" y="2"/>
                  <a:pt x="143" y="2"/>
                  <a:pt x="143" y="2"/>
                </a:cubicBezTo>
                <a:cubicBezTo>
                  <a:pt x="143" y="0"/>
                  <a:pt x="143" y="0"/>
                  <a:pt x="143" y="0"/>
                </a:cubicBezTo>
                <a:cubicBezTo>
                  <a:pt x="142" y="0"/>
                  <a:pt x="142" y="0"/>
                  <a:pt x="142" y="0"/>
                </a:cubicBezTo>
                <a:cubicBezTo>
                  <a:pt x="141" y="16"/>
                  <a:pt x="141" y="16"/>
                  <a:pt x="141" y="16"/>
                </a:cubicBezTo>
                <a:cubicBezTo>
                  <a:pt x="140" y="22"/>
                  <a:pt x="140" y="22"/>
                  <a:pt x="140" y="22"/>
                </a:cubicBezTo>
                <a:cubicBezTo>
                  <a:pt x="139" y="25"/>
                  <a:pt x="138" y="27"/>
                  <a:pt x="139" y="28"/>
                </a:cubicBezTo>
                <a:cubicBezTo>
                  <a:pt x="142" y="32"/>
                  <a:pt x="141" y="37"/>
                  <a:pt x="138" y="41"/>
                </a:cubicBezTo>
                <a:cubicBezTo>
                  <a:pt x="141" y="51"/>
                  <a:pt x="141" y="51"/>
                  <a:pt x="141" y="51"/>
                </a:cubicBezTo>
                <a:cubicBezTo>
                  <a:pt x="140" y="52"/>
                  <a:pt x="140" y="52"/>
                  <a:pt x="140" y="52"/>
                </a:cubicBezTo>
                <a:cubicBezTo>
                  <a:pt x="139" y="53"/>
                  <a:pt x="139" y="53"/>
                  <a:pt x="139" y="53"/>
                </a:cubicBezTo>
                <a:cubicBezTo>
                  <a:pt x="132" y="59"/>
                  <a:pt x="132" y="59"/>
                  <a:pt x="132" y="59"/>
                </a:cubicBezTo>
                <a:cubicBezTo>
                  <a:pt x="132" y="73"/>
                  <a:pt x="132" y="73"/>
                  <a:pt x="132" y="73"/>
                </a:cubicBezTo>
                <a:cubicBezTo>
                  <a:pt x="130" y="74"/>
                  <a:pt x="130" y="74"/>
                  <a:pt x="130" y="74"/>
                </a:cubicBezTo>
                <a:cubicBezTo>
                  <a:pt x="116" y="80"/>
                  <a:pt x="107" y="83"/>
                  <a:pt x="102" y="83"/>
                </a:cubicBezTo>
                <a:cubicBezTo>
                  <a:pt x="75" y="81"/>
                  <a:pt x="75" y="81"/>
                  <a:pt x="75" y="81"/>
                </a:cubicBezTo>
                <a:cubicBezTo>
                  <a:pt x="64" y="92"/>
                  <a:pt x="64" y="92"/>
                  <a:pt x="64" y="92"/>
                </a:cubicBezTo>
                <a:lnTo>
                  <a:pt x="63" y="92"/>
                </a:lnTo>
                <a:close/>
              </a:path>
            </a:pathLst>
          </a:custGeom>
          <a:solidFill>
            <a:srgbClr val="D8D8D8"/>
          </a:solidFill>
          <a:ln w="9525">
            <a:solidFill>
              <a:srgbClr val="A5A5A5"/>
            </a:solidFill>
            <a:bevel/>
            <a:headEnd/>
            <a:tailEnd/>
          </a:ln>
        </p:spPr>
        <p:txBody>
          <a:bodyPr/>
          <a:lstStyle/>
          <a:p>
            <a:endParaRPr lang="zh-CN" altLang="en-US"/>
          </a:p>
        </p:txBody>
      </p:sp>
      <p:sp>
        <p:nvSpPr>
          <p:cNvPr id="34848" name="Freeform 13"/>
          <p:cNvSpPr>
            <a:spLocks noChangeArrowheads="1"/>
          </p:cNvSpPr>
          <p:nvPr/>
        </p:nvSpPr>
        <p:spPr bwMode="auto">
          <a:xfrm>
            <a:off x="3098800" y="1204913"/>
            <a:ext cx="2698750" cy="2305050"/>
          </a:xfrm>
          <a:custGeom>
            <a:avLst/>
            <a:gdLst>
              <a:gd name="T0" fmla="*/ 2147483646 w 1084"/>
              <a:gd name="T1" fmla="*/ 490574447 h 925"/>
              <a:gd name="T2" fmla="*/ 2147483646 w 1084"/>
              <a:gd name="T3" fmla="*/ 558881177 h 925"/>
              <a:gd name="T4" fmla="*/ 2147483646 w 1084"/>
              <a:gd name="T5" fmla="*/ 273231905 h 925"/>
              <a:gd name="T6" fmla="*/ 2147483646 w 1084"/>
              <a:gd name="T7" fmla="*/ 285651764 h 925"/>
              <a:gd name="T8" fmla="*/ 2147483646 w 1084"/>
              <a:gd name="T9" fmla="*/ 105566306 h 925"/>
              <a:gd name="T10" fmla="*/ 2147483646 w 1084"/>
              <a:gd name="T11" fmla="*/ 217342542 h 925"/>
              <a:gd name="T12" fmla="*/ 2147483646 w 1084"/>
              <a:gd name="T13" fmla="*/ 397427999 h 925"/>
              <a:gd name="T14" fmla="*/ 2147483646 w 1084"/>
              <a:gd name="T15" fmla="*/ 1155021930 h 925"/>
              <a:gd name="T16" fmla="*/ 2147483646 w 1084"/>
              <a:gd name="T17" fmla="*/ 1490350636 h 925"/>
              <a:gd name="T18" fmla="*/ 2147483646 w 1084"/>
              <a:gd name="T19" fmla="*/ 2018182167 h 925"/>
              <a:gd name="T20" fmla="*/ 2147483646 w 1084"/>
              <a:gd name="T21" fmla="*/ 2024392096 h 925"/>
              <a:gd name="T22" fmla="*/ 2147483646 w 1084"/>
              <a:gd name="T23" fmla="*/ 2147483646 h 925"/>
              <a:gd name="T24" fmla="*/ 2147483646 w 1084"/>
              <a:gd name="T25" fmla="*/ 2147483646 h 925"/>
              <a:gd name="T26" fmla="*/ 2147483646 w 1084"/>
              <a:gd name="T27" fmla="*/ 2147483646 h 925"/>
              <a:gd name="T28" fmla="*/ 2147483646 w 1084"/>
              <a:gd name="T29" fmla="*/ 2147483646 h 925"/>
              <a:gd name="T30" fmla="*/ 2026816022 w 1084"/>
              <a:gd name="T31" fmla="*/ 2147483646 h 925"/>
              <a:gd name="T32" fmla="*/ 954525966 w 1084"/>
              <a:gd name="T33" fmla="*/ 2147483646 h 925"/>
              <a:gd name="T34" fmla="*/ 12395827 w 1084"/>
              <a:gd name="T35" fmla="*/ 2147483646 h 925"/>
              <a:gd name="T36" fmla="*/ 111567420 w 1084"/>
              <a:gd name="T37" fmla="*/ 2147483646 h 925"/>
              <a:gd name="T38" fmla="*/ 223134841 w 1084"/>
              <a:gd name="T39" fmla="*/ 2147483646 h 925"/>
              <a:gd name="T40" fmla="*/ 657011185 w 1084"/>
              <a:gd name="T41" fmla="*/ 2147483646 h 925"/>
              <a:gd name="T42" fmla="*/ 650812027 w 1084"/>
              <a:gd name="T43" fmla="*/ 2147483646 h 925"/>
              <a:gd name="T44" fmla="*/ 898741011 w 1084"/>
              <a:gd name="T45" fmla="*/ 2147483646 h 925"/>
              <a:gd name="T46" fmla="*/ 1035102575 w 1084"/>
              <a:gd name="T47" fmla="*/ 2147483646 h 925"/>
              <a:gd name="T48" fmla="*/ 1140470837 w 1084"/>
              <a:gd name="T49" fmla="*/ 2147483646 h 925"/>
              <a:gd name="T50" fmla="*/ 1692113760 w 1084"/>
              <a:gd name="T51" fmla="*/ 2147483646 h 925"/>
              <a:gd name="T52" fmla="*/ 1797482023 w 1084"/>
              <a:gd name="T53" fmla="*/ 2147483646 h 925"/>
              <a:gd name="T54" fmla="*/ 1574347182 w 1084"/>
              <a:gd name="T55" fmla="*/ 2147483646 h 925"/>
              <a:gd name="T56" fmla="*/ 1971033556 w 1084"/>
              <a:gd name="T57" fmla="*/ 2147483646 h 925"/>
              <a:gd name="T58" fmla="*/ 2147483646 w 1084"/>
              <a:gd name="T59" fmla="*/ 2147483646 h 925"/>
              <a:gd name="T60" fmla="*/ 2147483646 w 1084"/>
              <a:gd name="T61" fmla="*/ 2147483646 h 925"/>
              <a:gd name="T62" fmla="*/ 2147483646 w 1084"/>
              <a:gd name="T63" fmla="*/ 2147483646 h 925"/>
              <a:gd name="T64" fmla="*/ 2147483646 w 1084"/>
              <a:gd name="T65" fmla="*/ 2147483646 h 925"/>
              <a:gd name="T66" fmla="*/ 2147483646 w 1084"/>
              <a:gd name="T67" fmla="*/ 2147483646 h 925"/>
              <a:gd name="T68" fmla="*/ 2147483646 w 1084"/>
              <a:gd name="T69" fmla="*/ 2147483646 h 925"/>
              <a:gd name="T70" fmla="*/ 2147483646 w 1084"/>
              <a:gd name="T71" fmla="*/ 2147483646 h 925"/>
              <a:gd name="T72" fmla="*/ 2147483646 w 1084"/>
              <a:gd name="T73" fmla="*/ 2147483646 h 925"/>
              <a:gd name="T74" fmla="*/ 2147483646 w 1084"/>
              <a:gd name="T75" fmla="*/ 2147483646 h 925"/>
              <a:gd name="T76" fmla="*/ 2147483646 w 1084"/>
              <a:gd name="T77" fmla="*/ 2147483646 h 925"/>
              <a:gd name="T78" fmla="*/ 2147483646 w 1084"/>
              <a:gd name="T79" fmla="*/ 2147483646 h 925"/>
              <a:gd name="T80" fmla="*/ 2147483646 w 1084"/>
              <a:gd name="T81" fmla="*/ 2147483646 h 925"/>
              <a:gd name="T82" fmla="*/ 2147483646 w 1084"/>
              <a:gd name="T83" fmla="*/ 2147483646 h 925"/>
              <a:gd name="T84" fmla="*/ 2147483646 w 1084"/>
              <a:gd name="T85" fmla="*/ 2147483646 h 925"/>
              <a:gd name="T86" fmla="*/ 2147483646 w 1084"/>
              <a:gd name="T87" fmla="*/ 2147483646 h 925"/>
              <a:gd name="T88" fmla="*/ 2147483646 w 1084"/>
              <a:gd name="T89" fmla="*/ 2147483646 h 925"/>
              <a:gd name="T90" fmla="*/ 2147483646 w 1084"/>
              <a:gd name="T91" fmla="*/ 2147483646 h 925"/>
              <a:gd name="T92" fmla="*/ 2147483646 w 1084"/>
              <a:gd name="T93" fmla="*/ 2147483646 h 925"/>
              <a:gd name="T94" fmla="*/ 2147483646 w 1084"/>
              <a:gd name="T95" fmla="*/ 2147483646 h 925"/>
              <a:gd name="T96" fmla="*/ 2147483646 w 1084"/>
              <a:gd name="T97" fmla="*/ 2147483646 h 925"/>
              <a:gd name="T98" fmla="*/ 2147483646 w 1084"/>
              <a:gd name="T99" fmla="*/ 2147483646 h 925"/>
              <a:gd name="T100" fmla="*/ 2147483646 w 1084"/>
              <a:gd name="T101" fmla="*/ 2147483646 h 925"/>
              <a:gd name="T102" fmla="*/ 2147483646 w 1084"/>
              <a:gd name="T103" fmla="*/ 2147483646 h 925"/>
              <a:gd name="T104" fmla="*/ 2147483646 w 1084"/>
              <a:gd name="T105" fmla="*/ 2147483646 h 925"/>
              <a:gd name="T106" fmla="*/ 2147483646 w 1084"/>
              <a:gd name="T107" fmla="*/ 2147483646 h 925"/>
              <a:gd name="T108" fmla="*/ 2147483646 w 1084"/>
              <a:gd name="T109" fmla="*/ 2147483646 h 925"/>
              <a:gd name="T110" fmla="*/ 2147483646 w 1084"/>
              <a:gd name="T111" fmla="*/ 2147483646 h 925"/>
              <a:gd name="T112" fmla="*/ 2147483646 w 1084"/>
              <a:gd name="T113" fmla="*/ 2129958402 h 925"/>
              <a:gd name="T114" fmla="*/ 2147483646 w 1084"/>
              <a:gd name="T115" fmla="*/ 1794629696 h 925"/>
              <a:gd name="T116" fmla="*/ 2147483646 w 1084"/>
              <a:gd name="T117" fmla="*/ 1595916942 h 925"/>
              <a:gd name="T118" fmla="*/ 2147483646 w 1084"/>
              <a:gd name="T119" fmla="*/ 1546240000 h 925"/>
              <a:gd name="T120" fmla="*/ 2147483646 w 1084"/>
              <a:gd name="T121" fmla="*/ 1186071576 h 925"/>
              <a:gd name="T122" fmla="*/ 2147483646 w 1084"/>
              <a:gd name="T123" fmla="*/ 794853506 h 9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84" h="925">
                <a:moveTo>
                  <a:pt x="1062" y="99"/>
                </a:moveTo>
                <a:cubicBezTo>
                  <a:pt x="1058" y="85"/>
                  <a:pt x="1058" y="85"/>
                  <a:pt x="1058" y="85"/>
                </a:cubicBezTo>
                <a:cubicBezTo>
                  <a:pt x="1047" y="67"/>
                  <a:pt x="1047" y="67"/>
                  <a:pt x="1047" y="67"/>
                </a:cubicBezTo>
                <a:cubicBezTo>
                  <a:pt x="1038" y="62"/>
                  <a:pt x="1038" y="62"/>
                  <a:pt x="1038" y="62"/>
                </a:cubicBezTo>
                <a:cubicBezTo>
                  <a:pt x="1029" y="67"/>
                  <a:pt x="1029" y="67"/>
                  <a:pt x="1029" y="67"/>
                </a:cubicBezTo>
                <a:cubicBezTo>
                  <a:pt x="1023" y="78"/>
                  <a:pt x="1023" y="78"/>
                  <a:pt x="1023" y="78"/>
                </a:cubicBezTo>
                <a:cubicBezTo>
                  <a:pt x="1022" y="79"/>
                  <a:pt x="1022" y="79"/>
                  <a:pt x="1022" y="79"/>
                </a:cubicBezTo>
                <a:cubicBezTo>
                  <a:pt x="1021" y="79"/>
                  <a:pt x="1021" y="79"/>
                  <a:pt x="1021" y="79"/>
                </a:cubicBezTo>
                <a:cubicBezTo>
                  <a:pt x="1021" y="79"/>
                  <a:pt x="1021" y="79"/>
                  <a:pt x="1021" y="79"/>
                </a:cubicBezTo>
                <a:cubicBezTo>
                  <a:pt x="1004" y="82"/>
                  <a:pt x="1004" y="82"/>
                  <a:pt x="1004" y="82"/>
                </a:cubicBezTo>
                <a:cubicBezTo>
                  <a:pt x="1002" y="83"/>
                  <a:pt x="1000" y="84"/>
                  <a:pt x="999" y="85"/>
                </a:cubicBezTo>
                <a:cubicBezTo>
                  <a:pt x="995" y="90"/>
                  <a:pt x="995" y="90"/>
                  <a:pt x="995" y="90"/>
                </a:cubicBezTo>
                <a:cubicBezTo>
                  <a:pt x="986" y="97"/>
                  <a:pt x="986" y="97"/>
                  <a:pt x="986" y="97"/>
                </a:cubicBezTo>
                <a:cubicBezTo>
                  <a:pt x="984" y="98"/>
                  <a:pt x="984" y="98"/>
                  <a:pt x="984" y="98"/>
                </a:cubicBezTo>
                <a:cubicBezTo>
                  <a:pt x="976" y="99"/>
                  <a:pt x="976" y="99"/>
                  <a:pt x="976" y="99"/>
                </a:cubicBezTo>
                <a:cubicBezTo>
                  <a:pt x="972" y="99"/>
                  <a:pt x="967" y="96"/>
                  <a:pt x="959" y="90"/>
                </a:cubicBezTo>
                <a:cubicBezTo>
                  <a:pt x="959" y="90"/>
                  <a:pt x="959" y="90"/>
                  <a:pt x="959" y="90"/>
                </a:cubicBezTo>
                <a:cubicBezTo>
                  <a:pt x="947" y="78"/>
                  <a:pt x="941" y="69"/>
                  <a:pt x="941" y="64"/>
                </a:cubicBezTo>
                <a:cubicBezTo>
                  <a:pt x="941" y="48"/>
                  <a:pt x="941" y="48"/>
                  <a:pt x="941" y="48"/>
                </a:cubicBezTo>
                <a:cubicBezTo>
                  <a:pt x="941" y="48"/>
                  <a:pt x="941" y="48"/>
                  <a:pt x="941" y="48"/>
                </a:cubicBezTo>
                <a:cubicBezTo>
                  <a:pt x="941" y="47"/>
                  <a:pt x="941" y="47"/>
                  <a:pt x="941" y="47"/>
                </a:cubicBezTo>
                <a:cubicBezTo>
                  <a:pt x="942" y="44"/>
                  <a:pt x="942" y="44"/>
                  <a:pt x="942" y="44"/>
                </a:cubicBezTo>
                <a:cubicBezTo>
                  <a:pt x="925" y="38"/>
                  <a:pt x="925" y="38"/>
                  <a:pt x="925" y="38"/>
                </a:cubicBezTo>
                <a:cubicBezTo>
                  <a:pt x="924" y="44"/>
                  <a:pt x="924" y="44"/>
                  <a:pt x="924" y="44"/>
                </a:cubicBezTo>
                <a:cubicBezTo>
                  <a:pt x="924" y="46"/>
                  <a:pt x="922" y="48"/>
                  <a:pt x="919" y="50"/>
                </a:cubicBezTo>
                <a:cubicBezTo>
                  <a:pt x="913" y="53"/>
                  <a:pt x="913" y="53"/>
                  <a:pt x="913" y="53"/>
                </a:cubicBezTo>
                <a:cubicBezTo>
                  <a:pt x="911" y="52"/>
                  <a:pt x="911" y="52"/>
                  <a:pt x="911" y="52"/>
                </a:cubicBezTo>
                <a:cubicBezTo>
                  <a:pt x="911" y="51"/>
                  <a:pt x="911" y="51"/>
                  <a:pt x="911" y="51"/>
                </a:cubicBezTo>
                <a:cubicBezTo>
                  <a:pt x="902" y="50"/>
                  <a:pt x="902" y="50"/>
                  <a:pt x="902" y="50"/>
                </a:cubicBezTo>
                <a:cubicBezTo>
                  <a:pt x="904" y="56"/>
                  <a:pt x="904" y="56"/>
                  <a:pt x="904" y="56"/>
                </a:cubicBezTo>
                <a:cubicBezTo>
                  <a:pt x="888" y="46"/>
                  <a:pt x="888" y="46"/>
                  <a:pt x="888" y="46"/>
                </a:cubicBezTo>
                <a:cubicBezTo>
                  <a:pt x="887" y="46"/>
                  <a:pt x="887" y="46"/>
                  <a:pt x="887" y="46"/>
                </a:cubicBezTo>
                <a:cubicBezTo>
                  <a:pt x="887" y="45"/>
                  <a:pt x="887" y="45"/>
                  <a:pt x="887" y="45"/>
                </a:cubicBezTo>
                <a:cubicBezTo>
                  <a:pt x="887" y="45"/>
                  <a:pt x="887" y="45"/>
                  <a:pt x="887" y="45"/>
                </a:cubicBezTo>
                <a:cubicBezTo>
                  <a:pt x="884" y="39"/>
                  <a:pt x="883" y="32"/>
                  <a:pt x="883" y="25"/>
                </a:cubicBezTo>
                <a:cubicBezTo>
                  <a:pt x="883" y="19"/>
                  <a:pt x="883" y="15"/>
                  <a:pt x="886" y="13"/>
                </a:cubicBezTo>
                <a:cubicBezTo>
                  <a:pt x="890" y="6"/>
                  <a:pt x="890" y="6"/>
                  <a:pt x="890" y="6"/>
                </a:cubicBezTo>
                <a:cubicBezTo>
                  <a:pt x="888" y="0"/>
                  <a:pt x="888" y="0"/>
                  <a:pt x="888" y="0"/>
                </a:cubicBezTo>
                <a:cubicBezTo>
                  <a:pt x="873" y="3"/>
                  <a:pt x="873" y="3"/>
                  <a:pt x="873" y="3"/>
                </a:cubicBezTo>
                <a:cubicBezTo>
                  <a:pt x="865" y="3"/>
                  <a:pt x="859" y="8"/>
                  <a:pt x="856" y="17"/>
                </a:cubicBezTo>
                <a:cubicBezTo>
                  <a:pt x="856" y="18"/>
                  <a:pt x="856" y="18"/>
                  <a:pt x="856" y="18"/>
                </a:cubicBezTo>
                <a:cubicBezTo>
                  <a:pt x="856" y="18"/>
                  <a:pt x="856" y="18"/>
                  <a:pt x="856" y="18"/>
                </a:cubicBezTo>
                <a:cubicBezTo>
                  <a:pt x="847" y="32"/>
                  <a:pt x="847" y="32"/>
                  <a:pt x="847" y="32"/>
                </a:cubicBezTo>
                <a:cubicBezTo>
                  <a:pt x="856" y="31"/>
                  <a:pt x="856" y="31"/>
                  <a:pt x="856" y="31"/>
                </a:cubicBezTo>
                <a:cubicBezTo>
                  <a:pt x="857" y="31"/>
                  <a:pt x="857" y="31"/>
                  <a:pt x="857" y="31"/>
                </a:cubicBezTo>
                <a:cubicBezTo>
                  <a:pt x="857" y="31"/>
                  <a:pt x="857" y="31"/>
                  <a:pt x="857" y="31"/>
                </a:cubicBezTo>
                <a:cubicBezTo>
                  <a:pt x="858" y="32"/>
                  <a:pt x="858" y="32"/>
                  <a:pt x="858" y="32"/>
                </a:cubicBezTo>
                <a:cubicBezTo>
                  <a:pt x="865" y="35"/>
                  <a:pt x="865" y="35"/>
                  <a:pt x="865" y="35"/>
                </a:cubicBezTo>
                <a:cubicBezTo>
                  <a:pt x="866" y="35"/>
                  <a:pt x="866" y="35"/>
                  <a:pt x="866" y="35"/>
                </a:cubicBezTo>
                <a:cubicBezTo>
                  <a:pt x="868" y="36"/>
                  <a:pt x="868" y="36"/>
                  <a:pt x="868" y="36"/>
                </a:cubicBezTo>
                <a:cubicBezTo>
                  <a:pt x="868" y="37"/>
                  <a:pt x="868" y="37"/>
                  <a:pt x="868" y="37"/>
                </a:cubicBezTo>
                <a:cubicBezTo>
                  <a:pt x="869" y="50"/>
                  <a:pt x="869" y="50"/>
                  <a:pt x="869" y="50"/>
                </a:cubicBezTo>
                <a:cubicBezTo>
                  <a:pt x="873" y="62"/>
                  <a:pt x="873" y="62"/>
                  <a:pt x="873" y="62"/>
                </a:cubicBezTo>
                <a:cubicBezTo>
                  <a:pt x="873" y="63"/>
                  <a:pt x="873" y="63"/>
                  <a:pt x="873" y="63"/>
                </a:cubicBezTo>
                <a:cubicBezTo>
                  <a:pt x="873" y="64"/>
                  <a:pt x="873" y="64"/>
                  <a:pt x="873" y="64"/>
                </a:cubicBezTo>
                <a:cubicBezTo>
                  <a:pt x="873" y="64"/>
                  <a:pt x="873" y="64"/>
                  <a:pt x="873" y="64"/>
                </a:cubicBezTo>
                <a:cubicBezTo>
                  <a:pt x="853" y="104"/>
                  <a:pt x="853" y="104"/>
                  <a:pt x="853" y="104"/>
                </a:cubicBezTo>
                <a:cubicBezTo>
                  <a:pt x="849" y="109"/>
                  <a:pt x="847" y="124"/>
                  <a:pt x="846" y="145"/>
                </a:cubicBezTo>
                <a:cubicBezTo>
                  <a:pt x="846" y="147"/>
                  <a:pt x="846" y="147"/>
                  <a:pt x="846" y="147"/>
                </a:cubicBezTo>
                <a:cubicBezTo>
                  <a:pt x="838" y="162"/>
                  <a:pt x="838" y="162"/>
                  <a:pt x="838" y="162"/>
                </a:cubicBezTo>
                <a:cubicBezTo>
                  <a:pt x="843" y="169"/>
                  <a:pt x="843" y="169"/>
                  <a:pt x="843" y="169"/>
                </a:cubicBezTo>
                <a:cubicBezTo>
                  <a:pt x="843" y="170"/>
                  <a:pt x="843" y="170"/>
                  <a:pt x="843" y="170"/>
                </a:cubicBezTo>
                <a:cubicBezTo>
                  <a:pt x="844" y="179"/>
                  <a:pt x="843" y="184"/>
                  <a:pt x="841" y="186"/>
                </a:cubicBezTo>
                <a:cubicBezTo>
                  <a:pt x="839" y="186"/>
                  <a:pt x="839" y="186"/>
                  <a:pt x="839" y="186"/>
                </a:cubicBezTo>
                <a:cubicBezTo>
                  <a:pt x="835" y="189"/>
                  <a:pt x="821" y="203"/>
                  <a:pt x="798" y="230"/>
                </a:cubicBezTo>
                <a:cubicBezTo>
                  <a:pt x="797" y="232"/>
                  <a:pt x="797" y="232"/>
                  <a:pt x="797" y="232"/>
                </a:cubicBezTo>
                <a:cubicBezTo>
                  <a:pt x="795" y="232"/>
                  <a:pt x="795" y="232"/>
                  <a:pt x="795" y="232"/>
                </a:cubicBezTo>
                <a:cubicBezTo>
                  <a:pt x="794" y="230"/>
                  <a:pt x="794" y="230"/>
                  <a:pt x="794" y="230"/>
                </a:cubicBezTo>
                <a:cubicBezTo>
                  <a:pt x="786" y="225"/>
                  <a:pt x="778" y="220"/>
                  <a:pt x="774" y="215"/>
                </a:cubicBezTo>
                <a:cubicBezTo>
                  <a:pt x="771" y="213"/>
                  <a:pt x="761" y="211"/>
                  <a:pt x="746" y="211"/>
                </a:cubicBezTo>
                <a:cubicBezTo>
                  <a:pt x="746" y="239"/>
                  <a:pt x="746" y="239"/>
                  <a:pt x="746" y="239"/>
                </a:cubicBezTo>
                <a:cubicBezTo>
                  <a:pt x="745" y="240"/>
                  <a:pt x="745" y="240"/>
                  <a:pt x="745" y="240"/>
                </a:cubicBezTo>
                <a:cubicBezTo>
                  <a:pt x="734" y="292"/>
                  <a:pt x="734" y="292"/>
                  <a:pt x="734" y="292"/>
                </a:cubicBezTo>
                <a:cubicBezTo>
                  <a:pt x="732" y="299"/>
                  <a:pt x="731" y="311"/>
                  <a:pt x="731" y="329"/>
                </a:cubicBezTo>
                <a:cubicBezTo>
                  <a:pt x="735" y="335"/>
                  <a:pt x="735" y="335"/>
                  <a:pt x="735" y="335"/>
                </a:cubicBezTo>
                <a:cubicBezTo>
                  <a:pt x="739" y="328"/>
                  <a:pt x="739" y="328"/>
                  <a:pt x="739" y="328"/>
                </a:cubicBezTo>
                <a:cubicBezTo>
                  <a:pt x="740" y="328"/>
                  <a:pt x="740" y="328"/>
                  <a:pt x="740" y="328"/>
                </a:cubicBezTo>
                <a:cubicBezTo>
                  <a:pt x="740" y="326"/>
                  <a:pt x="740" y="326"/>
                  <a:pt x="740" y="326"/>
                </a:cubicBezTo>
                <a:cubicBezTo>
                  <a:pt x="754" y="319"/>
                  <a:pt x="754" y="319"/>
                  <a:pt x="754" y="319"/>
                </a:cubicBezTo>
                <a:cubicBezTo>
                  <a:pt x="793" y="325"/>
                  <a:pt x="793" y="325"/>
                  <a:pt x="793" y="325"/>
                </a:cubicBezTo>
                <a:cubicBezTo>
                  <a:pt x="797" y="320"/>
                  <a:pt x="797" y="320"/>
                  <a:pt x="797" y="320"/>
                </a:cubicBezTo>
                <a:cubicBezTo>
                  <a:pt x="803" y="311"/>
                  <a:pt x="803" y="311"/>
                  <a:pt x="803" y="311"/>
                </a:cubicBezTo>
                <a:cubicBezTo>
                  <a:pt x="804" y="310"/>
                  <a:pt x="804" y="310"/>
                  <a:pt x="804" y="310"/>
                </a:cubicBezTo>
                <a:cubicBezTo>
                  <a:pt x="804" y="310"/>
                  <a:pt x="804" y="310"/>
                  <a:pt x="804" y="310"/>
                </a:cubicBezTo>
                <a:cubicBezTo>
                  <a:pt x="805" y="309"/>
                  <a:pt x="805" y="309"/>
                  <a:pt x="805" y="309"/>
                </a:cubicBezTo>
                <a:cubicBezTo>
                  <a:pt x="820" y="306"/>
                  <a:pt x="820" y="306"/>
                  <a:pt x="820" y="306"/>
                </a:cubicBezTo>
                <a:cubicBezTo>
                  <a:pt x="840" y="305"/>
                  <a:pt x="840" y="305"/>
                  <a:pt x="840" y="305"/>
                </a:cubicBezTo>
                <a:cubicBezTo>
                  <a:pt x="846" y="306"/>
                  <a:pt x="853" y="314"/>
                  <a:pt x="862" y="326"/>
                </a:cubicBezTo>
                <a:cubicBezTo>
                  <a:pt x="887" y="339"/>
                  <a:pt x="900" y="349"/>
                  <a:pt x="903" y="359"/>
                </a:cubicBezTo>
                <a:cubicBezTo>
                  <a:pt x="905" y="364"/>
                  <a:pt x="905" y="368"/>
                  <a:pt x="903" y="372"/>
                </a:cubicBezTo>
                <a:cubicBezTo>
                  <a:pt x="901" y="376"/>
                  <a:pt x="897" y="379"/>
                  <a:pt x="891" y="379"/>
                </a:cubicBezTo>
                <a:cubicBezTo>
                  <a:pt x="890" y="379"/>
                  <a:pt x="890" y="379"/>
                  <a:pt x="890" y="379"/>
                </a:cubicBezTo>
                <a:cubicBezTo>
                  <a:pt x="860" y="378"/>
                  <a:pt x="843" y="378"/>
                  <a:pt x="837" y="380"/>
                </a:cubicBezTo>
                <a:cubicBezTo>
                  <a:pt x="823" y="390"/>
                  <a:pt x="823" y="390"/>
                  <a:pt x="823" y="390"/>
                </a:cubicBezTo>
                <a:cubicBezTo>
                  <a:pt x="805" y="403"/>
                  <a:pt x="792" y="410"/>
                  <a:pt x="786" y="410"/>
                </a:cubicBezTo>
                <a:cubicBezTo>
                  <a:pt x="774" y="411"/>
                  <a:pt x="774" y="411"/>
                  <a:pt x="774" y="411"/>
                </a:cubicBezTo>
                <a:cubicBezTo>
                  <a:pt x="766" y="442"/>
                  <a:pt x="766" y="442"/>
                  <a:pt x="766" y="442"/>
                </a:cubicBezTo>
                <a:cubicBezTo>
                  <a:pt x="764" y="451"/>
                  <a:pt x="761" y="457"/>
                  <a:pt x="756" y="461"/>
                </a:cubicBezTo>
                <a:cubicBezTo>
                  <a:pt x="751" y="466"/>
                  <a:pt x="744" y="469"/>
                  <a:pt x="734" y="471"/>
                </a:cubicBezTo>
                <a:cubicBezTo>
                  <a:pt x="723" y="473"/>
                  <a:pt x="713" y="477"/>
                  <a:pt x="704" y="482"/>
                </a:cubicBezTo>
                <a:cubicBezTo>
                  <a:pt x="693" y="504"/>
                  <a:pt x="693" y="504"/>
                  <a:pt x="693" y="504"/>
                </a:cubicBezTo>
                <a:cubicBezTo>
                  <a:pt x="693" y="505"/>
                  <a:pt x="693" y="505"/>
                  <a:pt x="693" y="505"/>
                </a:cubicBezTo>
                <a:cubicBezTo>
                  <a:pt x="692" y="505"/>
                  <a:pt x="692" y="505"/>
                  <a:pt x="692" y="505"/>
                </a:cubicBezTo>
                <a:cubicBezTo>
                  <a:pt x="692" y="505"/>
                  <a:pt x="692" y="505"/>
                  <a:pt x="692" y="505"/>
                </a:cubicBezTo>
                <a:cubicBezTo>
                  <a:pt x="664" y="516"/>
                  <a:pt x="664" y="516"/>
                  <a:pt x="664" y="516"/>
                </a:cubicBezTo>
                <a:cubicBezTo>
                  <a:pt x="662" y="516"/>
                  <a:pt x="662" y="516"/>
                  <a:pt x="662" y="516"/>
                </a:cubicBezTo>
                <a:cubicBezTo>
                  <a:pt x="648" y="513"/>
                  <a:pt x="648" y="513"/>
                  <a:pt x="648" y="513"/>
                </a:cubicBezTo>
                <a:cubicBezTo>
                  <a:pt x="637" y="512"/>
                  <a:pt x="629" y="508"/>
                  <a:pt x="623" y="505"/>
                </a:cubicBezTo>
                <a:cubicBezTo>
                  <a:pt x="616" y="501"/>
                  <a:pt x="608" y="501"/>
                  <a:pt x="599" y="503"/>
                </a:cubicBezTo>
                <a:cubicBezTo>
                  <a:pt x="592" y="513"/>
                  <a:pt x="588" y="526"/>
                  <a:pt x="589" y="540"/>
                </a:cubicBezTo>
                <a:cubicBezTo>
                  <a:pt x="590" y="547"/>
                  <a:pt x="591" y="552"/>
                  <a:pt x="593" y="553"/>
                </a:cubicBezTo>
                <a:cubicBezTo>
                  <a:pt x="598" y="553"/>
                  <a:pt x="598" y="553"/>
                  <a:pt x="598" y="553"/>
                </a:cubicBezTo>
                <a:cubicBezTo>
                  <a:pt x="602" y="550"/>
                  <a:pt x="602" y="550"/>
                  <a:pt x="602" y="550"/>
                </a:cubicBezTo>
                <a:cubicBezTo>
                  <a:pt x="604" y="569"/>
                  <a:pt x="604" y="569"/>
                  <a:pt x="604" y="569"/>
                </a:cubicBezTo>
                <a:cubicBezTo>
                  <a:pt x="604" y="576"/>
                  <a:pt x="601" y="581"/>
                  <a:pt x="596" y="584"/>
                </a:cubicBezTo>
                <a:cubicBezTo>
                  <a:pt x="593" y="587"/>
                  <a:pt x="588" y="589"/>
                  <a:pt x="580" y="592"/>
                </a:cubicBezTo>
                <a:cubicBezTo>
                  <a:pt x="575" y="593"/>
                  <a:pt x="575" y="593"/>
                  <a:pt x="575" y="593"/>
                </a:cubicBezTo>
                <a:cubicBezTo>
                  <a:pt x="569" y="595"/>
                  <a:pt x="556" y="612"/>
                  <a:pt x="537" y="641"/>
                </a:cubicBezTo>
                <a:cubicBezTo>
                  <a:pt x="537" y="642"/>
                  <a:pt x="537" y="642"/>
                  <a:pt x="537" y="642"/>
                </a:cubicBezTo>
                <a:cubicBezTo>
                  <a:pt x="537" y="642"/>
                  <a:pt x="537" y="642"/>
                  <a:pt x="537" y="642"/>
                </a:cubicBezTo>
                <a:cubicBezTo>
                  <a:pt x="519" y="653"/>
                  <a:pt x="519" y="653"/>
                  <a:pt x="519" y="653"/>
                </a:cubicBezTo>
                <a:cubicBezTo>
                  <a:pt x="522" y="653"/>
                  <a:pt x="524" y="654"/>
                  <a:pt x="523" y="657"/>
                </a:cubicBezTo>
                <a:cubicBezTo>
                  <a:pt x="522" y="659"/>
                  <a:pt x="520" y="660"/>
                  <a:pt x="516" y="660"/>
                </a:cubicBezTo>
                <a:cubicBezTo>
                  <a:pt x="464" y="659"/>
                  <a:pt x="464" y="659"/>
                  <a:pt x="464" y="659"/>
                </a:cubicBezTo>
                <a:cubicBezTo>
                  <a:pt x="406" y="657"/>
                  <a:pt x="361" y="673"/>
                  <a:pt x="329" y="706"/>
                </a:cubicBezTo>
                <a:cubicBezTo>
                  <a:pt x="329" y="706"/>
                  <a:pt x="329" y="706"/>
                  <a:pt x="329" y="706"/>
                </a:cubicBezTo>
                <a:cubicBezTo>
                  <a:pt x="327" y="707"/>
                  <a:pt x="327" y="707"/>
                  <a:pt x="327" y="707"/>
                </a:cubicBezTo>
                <a:cubicBezTo>
                  <a:pt x="327" y="707"/>
                  <a:pt x="327" y="707"/>
                  <a:pt x="327" y="707"/>
                </a:cubicBezTo>
                <a:cubicBezTo>
                  <a:pt x="306" y="709"/>
                  <a:pt x="306" y="709"/>
                  <a:pt x="306" y="709"/>
                </a:cubicBezTo>
                <a:cubicBezTo>
                  <a:pt x="304" y="710"/>
                  <a:pt x="304" y="710"/>
                  <a:pt x="304" y="710"/>
                </a:cubicBezTo>
                <a:cubicBezTo>
                  <a:pt x="303" y="710"/>
                  <a:pt x="303" y="710"/>
                  <a:pt x="303" y="710"/>
                </a:cubicBezTo>
                <a:cubicBezTo>
                  <a:pt x="297" y="695"/>
                  <a:pt x="297" y="695"/>
                  <a:pt x="297" y="695"/>
                </a:cubicBezTo>
                <a:cubicBezTo>
                  <a:pt x="275" y="701"/>
                  <a:pt x="275" y="701"/>
                  <a:pt x="275" y="701"/>
                </a:cubicBezTo>
                <a:cubicBezTo>
                  <a:pt x="264" y="702"/>
                  <a:pt x="249" y="698"/>
                  <a:pt x="232" y="690"/>
                </a:cubicBezTo>
                <a:cubicBezTo>
                  <a:pt x="216" y="683"/>
                  <a:pt x="202" y="674"/>
                  <a:pt x="188" y="663"/>
                </a:cubicBezTo>
                <a:cubicBezTo>
                  <a:pt x="179" y="656"/>
                  <a:pt x="167" y="651"/>
                  <a:pt x="154" y="649"/>
                </a:cubicBezTo>
                <a:cubicBezTo>
                  <a:pt x="134" y="647"/>
                  <a:pt x="134" y="647"/>
                  <a:pt x="134" y="647"/>
                </a:cubicBezTo>
                <a:cubicBezTo>
                  <a:pt x="113" y="650"/>
                  <a:pt x="113" y="650"/>
                  <a:pt x="113" y="650"/>
                </a:cubicBezTo>
                <a:cubicBezTo>
                  <a:pt x="97" y="652"/>
                  <a:pt x="81" y="652"/>
                  <a:pt x="66" y="651"/>
                </a:cubicBezTo>
                <a:cubicBezTo>
                  <a:pt x="49" y="650"/>
                  <a:pt x="28" y="645"/>
                  <a:pt x="2" y="637"/>
                </a:cubicBezTo>
                <a:cubicBezTo>
                  <a:pt x="0" y="641"/>
                  <a:pt x="0" y="641"/>
                  <a:pt x="0" y="641"/>
                </a:cubicBezTo>
                <a:cubicBezTo>
                  <a:pt x="1" y="641"/>
                  <a:pt x="1" y="641"/>
                  <a:pt x="1" y="641"/>
                </a:cubicBezTo>
                <a:cubicBezTo>
                  <a:pt x="1" y="641"/>
                  <a:pt x="1" y="641"/>
                  <a:pt x="1" y="641"/>
                </a:cubicBezTo>
                <a:cubicBezTo>
                  <a:pt x="2" y="641"/>
                  <a:pt x="2" y="641"/>
                  <a:pt x="2" y="641"/>
                </a:cubicBezTo>
                <a:cubicBezTo>
                  <a:pt x="2" y="642"/>
                  <a:pt x="2" y="642"/>
                  <a:pt x="2" y="642"/>
                </a:cubicBezTo>
                <a:cubicBezTo>
                  <a:pt x="3" y="648"/>
                  <a:pt x="3" y="648"/>
                  <a:pt x="3" y="648"/>
                </a:cubicBezTo>
                <a:cubicBezTo>
                  <a:pt x="8" y="660"/>
                  <a:pt x="8" y="660"/>
                  <a:pt x="8" y="660"/>
                </a:cubicBezTo>
                <a:cubicBezTo>
                  <a:pt x="21" y="675"/>
                  <a:pt x="21" y="675"/>
                  <a:pt x="21" y="675"/>
                </a:cubicBezTo>
                <a:cubicBezTo>
                  <a:pt x="22" y="677"/>
                  <a:pt x="22" y="677"/>
                  <a:pt x="22" y="677"/>
                </a:cubicBezTo>
                <a:cubicBezTo>
                  <a:pt x="19" y="689"/>
                  <a:pt x="19" y="689"/>
                  <a:pt x="19" y="689"/>
                </a:cubicBezTo>
                <a:cubicBezTo>
                  <a:pt x="19" y="689"/>
                  <a:pt x="19" y="689"/>
                  <a:pt x="19" y="689"/>
                </a:cubicBezTo>
                <a:cubicBezTo>
                  <a:pt x="18" y="689"/>
                  <a:pt x="18" y="689"/>
                  <a:pt x="18" y="689"/>
                </a:cubicBezTo>
                <a:cubicBezTo>
                  <a:pt x="11" y="699"/>
                  <a:pt x="11" y="699"/>
                  <a:pt x="11" y="699"/>
                </a:cubicBezTo>
                <a:cubicBezTo>
                  <a:pt x="19" y="707"/>
                  <a:pt x="19" y="707"/>
                  <a:pt x="19" y="707"/>
                </a:cubicBezTo>
                <a:cubicBezTo>
                  <a:pt x="22" y="710"/>
                  <a:pt x="24" y="712"/>
                  <a:pt x="24" y="715"/>
                </a:cubicBezTo>
                <a:cubicBezTo>
                  <a:pt x="26" y="726"/>
                  <a:pt x="26" y="726"/>
                  <a:pt x="26" y="726"/>
                </a:cubicBezTo>
                <a:cubicBezTo>
                  <a:pt x="35" y="736"/>
                  <a:pt x="35" y="736"/>
                  <a:pt x="35" y="736"/>
                </a:cubicBezTo>
                <a:cubicBezTo>
                  <a:pt x="35" y="737"/>
                  <a:pt x="35" y="737"/>
                  <a:pt x="35" y="737"/>
                </a:cubicBezTo>
                <a:cubicBezTo>
                  <a:pt x="36" y="745"/>
                  <a:pt x="36" y="745"/>
                  <a:pt x="36" y="745"/>
                </a:cubicBezTo>
                <a:cubicBezTo>
                  <a:pt x="36" y="751"/>
                  <a:pt x="36" y="751"/>
                  <a:pt x="36" y="751"/>
                </a:cubicBezTo>
                <a:cubicBezTo>
                  <a:pt x="42" y="755"/>
                  <a:pt x="42" y="755"/>
                  <a:pt x="42" y="755"/>
                </a:cubicBezTo>
                <a:cubicBezTo>
                  <a:pt x="45" y="754"/>
                  <a:pt x="45" y="754"/>
                  <a:pt x="45" y="754"/>
                </a:cubicBezTo>
                <a:cubicBezTo>
                  <a:pt x="46" y="752"/>
                  <a:pt x="46" y="752"/>
                  <a:pt x="46" y="752"/>
                </a:cubicBezTo>
                <a:cubicBezTo>
                  <a:pt x="48" y="747"/>
                  <a:pt x="51" y="745"/>
                  <a:pt x="55" y="744"/>
                </a:cubicBezTo>
                <a:cubicBezTo>
                  <a:pt x="60" y="742"/>
                  <a:pt x="60" y="742"/>
                  <a:pt x="60" y="742"/>
                </a:cubicBezTo>
                <a:cubicBezTo>
                  <a:pt x="92" y="739"/>
                  <a:pt x="92" y="739"/>
                  <a:pt x="92" y="739"/>
                </a:cubicBezTo>
                <a:cubicBezTo>
                  <a:pt x="105" y="734"/>
                  <a:pt x="105" y="734"/>
                  <a:pt x="105" y="734"/>
                </a:cubicBezTo>
                <a:cubicBezTo>
                  <a:pt x="106" y="734"/>
                  <a:pt x="106" y="734"/>
                  <a:pt x="106" y="734"/>
                </a:cubicBezTo>
                <a:cubicBezTo>
                  <a:pt x="108" y="732"/>
                  <a:pt x="108" y="732"/>
                  <a:pt x="108" y="732"/>
                </a:cubicBezTo>
                <a:cubicBezTo>
                  <a:pt x="114" y="747"/>
                  <a:pt x="114" y="747"/>
                  <a:pt x="114" y="747"/>
                </a:cubicBezTo>
                <a:cubicBezTo>
                  <a:pt x="115" y="747"/>
                  <a:pt x="115" y="747"/>
                  <a:pt x="115" y="747"/>
                </a:cubicBezTo>
                <a:cubicBezTo>
                  <a:pt x="115" y="747"/>
                  <a:pt x="115" y="747"/>
                  <a:pt x="115" y="747"/>
                </a:cubicBezTo>
                <a:cubicBezTo>
                  <a:pt x="116" y="751"/>
                  <a:pt x="115" y="754"/>
                  <a:pt x="113" y="757"/>
                </a:cubicBezTo>
                <a:cubicBezTo>
                  <a:pt x="96" y="782"/>
                  <a:pt x="96" y="782"/>
                  <a:pt x="96" y="782"/>
                </a:cubicBezTo>
                <a:cubicBezTo>
                  <a:pt x="97" y="786"/>
                  <a:pt x="97" y="786"/>
                  <a:pt x="97" y="786"/>
                </a:cubicBezTo>
                <a:cubicBezTo>
                  <a:pt x="105" y="794"/>
                  <a:pt x="105" y="794"/>
                  <a:pt x="105" y="794"/>
                </a:cubicBezTo>
                <a:cubicBezTo>
                  <a:pt x="113" y="799"/>
                  <a:pt x="113" y="799"/>
                  <a:pt x="113" y="799"/>
                </a:cubicBezTo>
                <a:cubicBezTo>
                  <a:pt x="113" y="799"/>
                  <a:pt x="113" y="799"/>
                  <a:pt x="113" y="799"/>
                </a:cubicBezTo>
                <a:cubicBezTo>
                  <a:pt x="117" y="803"/>
                  <a:pt x="120" y="807"/>
                  <a:pt x="123" y="808"/>
                </a:cubicBezTo>
                <a:cubicBezTo>
                  <a:pt x="128" y="809"/>
                  <a:pt x="132" y="813"/>
                  <a:pt x="136" y="817"/>
                </a:cubicBezTo>
                <a:cubicBezTo>
                  <a:pt x="136" y="819"/>
                  <a:pt x="136" y="819"/>
                  <a:pt x="136" y="819"/>
                </a:cubicBezTo>
                <a:cubicBezTo>
                  <a:pt x="142" y="822"/>
                  <a:pt x="142" y="822"/>
                  <a:pt x="142" y="822"/>
                </a:cubicBezTo>
                <a:cubicBezTo>
                  <a:pt x="144" y="822"/>
                  <a:pt x="144" y="822"/>
                  <a:pt x="144" y="822"/>
                </a:cubicBezTo>
                <a:cubicBezTo>
                  <a:pt x="145" y="822"/>
                  <a:pt x="145" y="822"/>
                  <a:pt x="145" y="822"/>
                </a:cubicBezTo>
                <a:cubicBezTo>
                  <a:pt x="147" y="829"/>
                  <a:pt x="147" y="829"/>
                  <a:pt x="147" y="829"/>
                </a:cubicBezTo>
                <a:cubicBezTo>
                  <a:pt x="147" y="829"/>
                  <a:pt x="147" y="829"/>
                  <a:pt x="147" y="829"/>
                </a:cubicBezTo>
                <a:cubicBezTo>
                  <a:pt x="147" y="836"/>
                  <a:pt x="147" y="836"/>
                  <a:pt x="147" y="836"/>
                </a:cubicBezTo>
                <a:cubicBezTo>
                  <a:pt x="150" y="845"/>
                  <a:pt x="150" y="845"/>
                  <a:pt x="150" y="845"/>
                </a:cubicBezTo>
                <a:cubicBezTo>
                  <a:pt x="165" y="848"/>
                  <a:pt x="165" y="848"/>
                  <a:pt x="165" y="848"/>
                </a:cubicBezTo>
                <a:cubicBezTo>
                  <a:pt x="166" y="848"/>
                  <a:pt x="166" y="848"/>
                  <a:pt x="166" y="848"/>
                </a:cubicBezTo>
                <a:cubicBezTo>
                  <a:pt x="167" y="848"/>
                  <a:pt x="167" y="848"/>
                  <a:pt x="167" y="848"/>
                </a:cubicBezTo>
                <a:cubicBezTo>
                  <a:pt x="167" y="849"/>
                  <a:pt x="167" y="849"/>
                  <a:pt x="167" y="849"/>
                </a:cubicBezTo>
                <a:cubicBezTo>
                  <a:pt x="167" y="850"/>
                  <a:pt x="167" y="850"/>
                  <a:pt x="167" y="850"/>
                </a:cubicBezTo>
                <a:cubicBezTo>
                  <a:pt x="171" y="859"/>
                  <a:pt x="171" y="859"/>
                  <a:pt x="171" y="859"/>
                </a:cubicBezTo>
                <a:cubicBezTo>
                  <a:pt x="184" y="863"/>
                  <a:pt x="184" y="863"/>
                  <a:pt x="184" y="863"/>
                </a:cubicBezTo>
                <a:cubicBezTo>
                  <a:pt x="192" y="859"/>
                  <a:pt x="192" y="859"/>
                  <a:pt x="192" y="859"/>
                </a:cubicBezTo>
                <a:cubicBezTo>
                  <a:pt x="191" y="854"/>
                  <a:pt x="191" y="854"/>
                  <a:pt x="191" y="854"/>
                </a:cubicBezTo>
                <a:cubicBezTo>
                  <a:pt x="183" y="847"/>
                  <a:pt x="183" y="847"/>
                  <a:pt x="183" y="847"/>
                </a:cubicBezTo>
                <a:cubicBezTo>
                  <a:pt x="184" y="845"/>
                  <a:pt x="184" y="845"/>
                  <a:pt x="184" y="845"/>
                </a:cubicBezTo>
                <a:cubicBezTo>
                  <a:pt x="184" y="844"/>
                  <a:pt x="184" y="844"/>
                  <a:pt x="184" y="844"/>
                </a:cubicBezTo>
                <a:cubicBezTo>
                  <a:pt x="191" y="831"/>
                  <a:pt x="191" y="831"/>
                  <a:pt x="191" y="831"/>
                </a:cubicBezTo>
                <a:cubicBezTo>
                  <a:pt x="205" y="831"/>
                  <a:pt x="205" y="831"/>
                  <a:pt x="205" y="831"/>
                </a:cubicBezTo>
                <a:cubicBezTo>
                  <a:pt x="206" y="832"/>
                  <a:pt x="206" y="832"/>
                  <a:pt x="206" y="832"/>
                </a:cubicBezTo>
                <a:cubicBezTo>
                  <a:pt x="227" y="839"/>
                  <a:pt x="227" y="839"/>
                  <a:pt x="227" y="839"/>
                </a:cubicBezTo>
                <a:cubicBezTo>
                  <a:pt x="238" y="837"/>
                  <a:pt x="238" y="837"/>
                  <a:pt x="238" y="837"/>
                </a:cubicBezTo>
                <a:cubicBezTo>
                  <a:pt x="247" y="829"/>
                  <a:pt x="247" y="829"/>
                  <a:pt x="247" y="829"/>
                </a:cubicBezTo>
                <a:cubicBezTo>
                  <a:pt x="258" y="816"/>
                  <a:pt x="264" y="811"/>
                  <a:pt x="269" y="814"/>
                </a:cubicBezTo>
                <a:cubicBezTo>
                  <a:pt x="273" y="813"/>
                  <a:pt x="273" y="813"/>
                  <a:pt x="273" y="813"/>
                </a:cubicBezTo>
                <a:cubicBezTo>
                  <a:pt x="279" y="813"/>
                  <a:pt x="282" y="814"/>
                  <a:pt x="284" y="814"/>
                </a:cubicBezTo>
                <a:cubicBezTo>
                  <a:pt x="284" y="816"/>
                  <a:pt x="285" y="817"/>
                  <a:pt x="285" y="818"/>
                </a:cubicBezTo>
                <a:cubicBezTo>
                  <a:pt x="285" y="820"/>
                  <a:pt x="287" y="825"/>
                  <a:pt x="291" y="832"/>
                </a:cubicBezTo>
                <a:cubicBezTo>
                  <a:pt x="291" y="833"/>
                  <a:pt x="291" y="833"/>
                  <a:pt x="291" y="833"/>
                </a:cubicBezTo>
                <a:cubicBezTo>
                  <a:pt x="291" y="833"/>
                  <a:pt x="291" y="833"/>
                  <a:pt x="291" y="833"/>
                </a:cubicBezTo>
                <a:cubicBezTo>
                  <a:pt x="293" y="842"/>
                  <a:pt x="293" y="842"/>
                  <a:pt x="293" y="842"/>
                </a:cubicBezTo>
                <a:cubicBezTo>
                  <a:pt x="293" y="844"/>
                  <a:pt x="293" y="844"/>
                  <a:pt x="293" y="844"/>
                </a:cubicBezTo>
                <a:cubicBezTo>
                  <a:pt x="290" y="853"/>
                  <a:pt x="290" y="853"/>
                  <a:pt x="290" y="853"/>
                </a:cubicBezTo>
                <a:cubicBezTo>
                  <a:pt x="290" y="853"/>
                  <a:pt x="290" y="853"/>
                  <a:pt x="290" y="853"/>
                </a:cubicBezTo>
                <a:cubicBezTo>
                  <a:pt x="290" y="854"/>
                  <a:pt x="290" y="854"/>
                  <a:pt x="290" y="854"/>
                </a:cubicBezTo>
                <a:cubicBezTo>
                  <a:pt x="290" y="854"/>
                  <a:pt x="290" y="854"/>
                  <a:pt x="290" y="854"/>
                </a:cubicBezTo>
                <a:cubicBezTo>
                  <a:pt x="279" y="867"/>
                  <a:pt x="279" y="867"/>
                  <a:pt x="279" y="867"/>
                </a:cubicBezTo>
                <a:cubicBezTo>
                  <a:pt x="279" y="867"/>
                  <a:pt x="279" y="867"/>
                  <a:pt x="279" y="867"/>
                </a:cubicBezTo>
                <a:cubicBezTo>
                  <a:pt x="279" y="867"/>
                  <a:pt x="279" y="867"/>
                  <a:pt x="279" y="867"/>
                </a:cubicBezTo>
                <a:cubicBezTo>
                  <a:pt x="257" y="877"/>
                  <a:pt x="257" y="877"/>
                  <a:pt x="257" y="877"/>
                </a:cubicBezTo>
                <a:cubicBezTo>
                  <a:pt x="254" y="883"/>
                  <a:pt x="254" y="883"/>
                  <a:pt x="254" y="883"/>
                </a:cubicBezTo>
                <a:cubicBezTo>
                  <a:pt x="251" y="901"/>
                  <a:pt x="251" y="901"/>
                  <a:pt x="251" y="901"/>
                </a:cubicBezTo>
                <a:cubicBezTo>
                  <a:pt x="253" y="909"/>
                  <a:pt x="253" y="909"/>
                  <a:pt x="253" y="909"/>
                </a:cubicBezTo>
                <a:cubicBezTo>
                  <a:pt x="258" y="918"/>
                  <a:pt x="258" y="918"/>
                  <a:pt x="258" y="918"/>
                </a:cubicBezTo>
                <a:cubicBezTo>
                  <a:pt x="261" y="920"/>
                  <a:pt x="261" y="920"/>
                  <a:pt x="261" y="920"/>
                </a:cubicBezTo>
                <a:cubicBezTo>
                  <a:pt x="268" y="925"/>
                  <a:pt x="268" y="925"/>
                  <a:pt x="268" y="925"/>
                </a:cubicBezTo>
                <a:cubicBezTo>
                  <a:pt x="293" y="925"/>
                  <a:pt x="293" y="925"/>
                  <a:pt x="293" y="925"/>
                </a:cubicBezTo>
                <a:cubicBezTo>
                  <a:pt x="315" y="922"/>
                  <a:pt x="315" y="922"/>
                  <a:pt x="315" y="922"/>
                </a:cubicBezTo>
                <a:cubicBezTo>
                  <a:pt x="318" y="919"/>
                  <a:pt x="318" y="919"/>
                  <a:pt x="318" y="919"/>
                </a:cubicBezTo>
                <a:cubicBezTo>
                  <a:pt x="321" y="915"/>
                  <a:pt x="324" y="914"/>
                  <a:pt x="326" y="914"/>
                </a:cubicBezTo>
                <a:cubicBezTo>
                  <a:pt x="340" y="916"/>
                  <a:pt x="340" y="916"/>
                  <a:pt x="340" y="916"/>
                </a:cubicBezTo>
                <a:cubicBezTo>
                  <a:pt x="341" y="914"/>
                  <a:pt x="341" y="914"/>
                  <a:pt x="341" y="914"/>
                </a:cubicBezTo>
                <a:cubicBezTo>
                  <a:pt x="340" y="910"/>
                  <a:pt x="340" y="906"/>
                  <a:pt x="343" y="902"/>
                </a:cubicBezTo>
                <a:cubicBezTo>
                  <a:pt x="349" y="892"/>
                  <a:pt x="349" y="892"/>
                  <a:pt x="349" y="892"/>
                </a:cubicBezTo>
                <a:cubicBezTo>
                  <a:pt x="349" y="873"/>
                  <a:pt x="349" y="873"/>
                  <a:pt x="349" y="873"/>
                </a:cubicBezTo>
                <a:cubicBezTo>
                  <a:pt x="349" y="872"/>
                  <a:pt x="349" y="872"/>
                  <a:pt x="349" y="872"/>
                </a:cubicBezTo>
                <a:cubicBezTo>
                  <a:pt x="360" y="841"/>
                  <a:pt x="360" y="841"/>
                  <a:pt x="360" y="841"/>
                </a:cubicBezTo>
                <a:cubicBezTo>
                  <a:pt x="360" y="840"/>
                  <a:pt x="360" y="840"/>
                  <a:pt x="360" y="840"/>
                </a:cubicBezTo>
                <a:cubicBezTo>
                  <a:pt x="360" y="839"/>
                  <a:pt x="360" y="839"/>
                  <a:pt x="360" y="839"/>
                </a:cubicBezTo>
                <a:cubicBezTo>
                  <a:pt x="361" y="839"/>
                  <a:pt x="361" y="839"/>
                  <a:pt x="361" y="839"/>
                </a:cubicBezTo>
                <a:cubicBezTo>
                  <a:pt x="361" y="839"/>
                  <a:pt x="361" y="839"/>
                  <a:pt x="361" y="839"/>
                </a:cubicBezTo>
                <a:cubicBezTo>
                  <a:pt x="380" y="824"/>
                  <a:pt x="380" y="824"/>
                  <a:pt x="380" y="824"/>
                </a:cubicBezTo>
                <a:cubicBezTo>
                  <a:pt x="381" y="822"/>
                  <a:pt x="381" y="822"/>
                  <a:pt x="381" y="822"/>
                </a:cubicBezTo>
                <a:cubicBezTo>
                  <a:pt x="397" y="830"/>
                  <a:pt x="397" y="830"/>
                  <a:pt x="397" y="830"/>
                </a:cubicBezTo>
                <a:cubicBezTo>
                  <a:pt x="397" y="830"/>
                  <a:pt x="397" y="830"/>
                  <a:pt x="397" y="830"/>
                </a:cubicBezTo>
                <a:cubicBezTo>
                  <a:pt x="406" y="836"/>
                  <a:pt x="410" y="841"/>
                  <a:pt x="410" y="844"/>
                </a:cubicBezTo>
                <a:cubicBezTo>
                  <a:pt x="409" y="857"/>
                  <a:pt x="409" y="857"/>
                  <a:pt x="409" y="857"/>
                </a:cubicBezTo>
                <a:cubicBezTo>
                  <a:pt x="403" y="865"/>
                  <a:pt x="403" y="865"/>
                  <a:pt x="403" y="865"/>
                </a:cubicBezTo>
                <a:cubicBezTo>
                  <a:pt x="399" y="878"/>
                  <a:pt x="399" y="878"/>
                  <a:pt x="399" y="878"/>
                </a:cubicBezTo>
                <a:cubicBezTo>
                  <a:pt x="399" y="891"/>
                  <a:pt x="399" y="891"/>
                  <a:pt x="399" y="891"/>
                </a:cubicBezTo>
                <a:cubicBezTo>
                  <a:pt x="403" y="897"/>
                  <a:pt x="403" y="897"/>
                  <a:pt x="403" y="897"/>
                </a:cubicBezTo>
                <a:cubicBezTo>
                  <a:pt x="409" y="896"/>
                  <a:pt x="409" y="896"/>
                  <a:pt x="409" y="896"/>
                </a:cubicBezTo>
                <a:cubicBezTo>
                  <a:pt x="410" y="896"/>
                  <a:pt x="410" y="896"/>
                  <a:pt x="410" y="896"/>
                </a:cubicBezTo>
                <a:cubicBezTo>
                  <a:pt x="419" y="896"/>
                  <a:pt x="419" y="896"/>
                  <a:pt x="419" y="896"/>
                </a:cubicBezTo>
                <a:cubicBezTo>
                  <a:pt x="424" y="899"/>
                  <a:pt x="427" y="903"/>
                  <a:pt x="429" y="909"/>
                </a:cubicBezTo>
                <a:cubicBezTo>
                  <a:pt x="435" y="911"/>
                  <a:pt x="435" y="911"/>
                  <a:pt x="435" y="911"/>
                </a:cubicBezTo>
                <a:cubicBezTo>
                  <a:pt x="435" y="911"/>
                  <a:pt x="435" y="911"/>
                  <a:pt x="435" y="911"/>
                </a:cubicBezTo>
                <a:cubicBezTo>
                  <a:pt x="435" y="911"/>
                  <a:pt x="435" y="911"/>
                  <a:pt x="435" y="911"/>
                </a:cubicBezTo>
                <a:cubicBezTo>
                  <a:pt x="436" y="911"/>
                  <a:pt x="436" y="911"/>
                  <a:pt x="436" y="911"/>
                </a:cubicBezTo>
                <a:cubicBezTo>
                  <a:pt x="457" y="921"/>
                  <a:pt x="457" y="921"/>
                  <a:pt x="457" y="921"/>
                </a:cubicBezTo>
                <a:cubicBezTo>
                  <a:pt x="466" y="924"/>
                  <a:pt x="466" y="924"/>
                  <a:pt x="466" y="924"/>
                </a:cubicBezTo>
                <a:cubicBezTo>
                  <a:pt x="479" y="922"/>
                  <a:pt x="479" y="922"/>
                  <a:pt x="479" y="922"/>
                </a:cubicBezTo>
                <a:cubicBezTo>
                  <a:pt x="484" y="915"/>
                  <a:pt x="484" y="915"/>
                  <a:pt x="484" y="915"/>
                </a:cubicBezTo>
                <a:cubicBezTo>
                  <a:pt x="491" y="885"/>
                  <a:pt x="491" y="885"/>
                  <a:pt x="491" y="885"/>
                </a:cubicBezTo>
                <a:cubicBezTo>
                  <a:pt x="492" y="868"/>
                  <a:pt x="492" y="868"/>
                  <a:pt x="492" y="868"/>
                </a:cubicBezTo>
                <a:cubicBezTo>
                  <a:pt x="492" y="867"/>
                  <a:pt x="492" y="867"/>
                  <a:pt x="492" y="867"/>
                </a:cubicBezTo>
                <a:cubicBezTo>
                  <a:pt x="493" y="867"/>
                  <a:pt x="493" y="867"/>
                  <a:pt x="493" y="867"/>
                </a:cubicBezTo>
                <a:cubicBezTo>
                  <a:pt x="494" y="866"/>
                  <a:pt x="494" y="866"/>
                  <a:pt x="494" y="866"/>
                </a:cubicBezTo>
                <a:cubicBezTo>
                  <a:pt x="505" y="856"/>
                  <a:pt x="505" y="856"/>
                  <a:pt x="505" y="856"/>
                </a:cubicBezTo>
                <a:cubicBezTo>
                  <a:pt x="512" y="848"/>
                  <a:pt x="512" y="848"/>
                  <a:pt x="512" y="848"/>
                </a:cubicBezTo>
                <a:cubicBezTo>
                  <a:pt x="513" y="847"/>
                  <a:pt x="513" y="847"/>
                  <a:pt x="513" y="847"/>
                </a:cubicBezTo>
                <a:cubicBezTo>
                  <a:pt x="525" y="842"/>
                  <a:pt x="525" y="842"/>
                  <a:pt x="525" y="842"/>
                </a:cubicBezTo>
                <a:cubicBezTo>
                  <a:pt x="532" y="837"/>
                  <a:pt x="532" y="837"/>
                  <a:pt x="532" y="837"/>
                </a:cubicBezTo>
                <a:cubicBezTo>
                  <a:pt x="541" y="834"/>
                  <a:pt x="541" y="834"/>
                  <a:pt x="541" y="834"/>
                </a:cubicBezTo>
                <a:cubicBezTo>
                  <a:pt x="536" y="816"/>
                  <a:pt x="536" y="816"/>
                  <a:pt x="536" y="816"/>
                </a:cubicBezTo>
                <a:cubicBezTo>
                  <a:pt x="557" y="818"/>
                  <a:pt x="557" y="818"/>
                  <a:pt x="557" y="818"/>
                </a:cubicBezTo>
                <a:cubicBezTo>
                  <a:pt x="557" y="818"/>
                  <a:pt x="557" y="818"/>
                  <a:pt x="557" y="818"/>
                </a:cubicBezTo>
                <a:cubicBezTo>
                  <a:pt x="557" y="819"/>
                  <a:pt x="557" y="819"/>
                  <a:pt x="557" y="819"/>
                </a:cubicBezTo>
                <a:cubicBezTo>
                  <a:pt x="557" y="819"/>
                  <a:pt x="557" y="819"/>
                  <a:pt x="557" y="819"/>
                </a:cubicBezTo>
                <a:cubicBezTo>
                  <a:pt x="568" y="823"/>
                  <a:pt x="568" y="823"/>
                  <a:pt x="568" y="823"/>
                </a:cubicBezTo>
                <a:cubicBezTo>
                  <a:pt x="568" y="823"/>
                  <a:pt x="568" y="823"/>
                  <a:pt x="568" y="823"/>
                </a:cubicBezTo>
                <a:cubicBezTo>
                  <a:pt x="568" y="822"/>
                  <a:pt x="568" y="822"/>
                  <a:pt x="568" y="822"/>
                </a:cubicBezTo>
                <a:cubicBezTo>
                  <a:pt x="571" y="811"/>
                  <a:pt x="571" y="811"/>
                  <a:pt x="571" y="811"/>
                </a:cubicBezTo>
                <a:cubicBezTo>
                  <a:pt x="571" y="809"/>
                  <a:pt x="571" y="809"/>
                  <a:pt x="571" y="809"/>
                </a:cubicBezTo>
                <a:cubicBezTo>
                  <a:pt x="573" y="810"/>
                  <a:pt x="573" y="810"/>
                  <a:pt x="573" y="810"/>
                </a:cubicBezTo>
                <a:cubicBezTo>
                  <a:pt x="574" y="810"/>
                  <a:pt x="574" y="810"/>
                  <a:pt x="574" y="810"/>
                </a:cubicBezTo>
                <a:cubicBezTo>
                  <a:pt x="584" y="812"/>
                  <a:pt x="584" y="812"/>
                  <a:pt x="584" y="812"/>
                </a:cubicBezTo>
                <a:cubicBezTo>
                  <a:pt x="588" y="812"/>
                  <a:pt x="588" y="812"/>
                  <a:pt x="588" y="812"/>
                </a:cubicBezTo>
                <a:cubicBezTo>
                  <a:pt x="598" y="802"/>
                  <a:pt x="598" y="802"/>
                  <a:pt x="598" y="802"/>
                </a:cubicBezTo>
                <a:cubicBezTo>
                  <a:pt x="598" y="802"/>
                  <a:pt x="598" y="802"/>
                  <a:pt x="598" y="802"/>
                </a:cubicBezTo>
                <a:cubicBezTo>
                  <a:pt x="599" y="801"/>
                  <a:pt x="599" y="801"/>
                  <a:pt x="599" y="801"/>
                </a:cubicBezTo>
                <a:cubicBezTo>
                  <a:pt x="599" y="801"/>
                  <a:pt x="599" y="801"/>
                  <a:pt x="599" y="801"/>
                </a:cubicBezTo>
                <a:cubicBezTo>
                  <a:pt x="612" y="799"/>
                  <a:pt x="612" y="799"/>
                  <a:pt x="612" y="799"/>
                </a:cubicBezTo>
                <a:cubicBezTo>
                  <a:pt x="622" y="789"/>
                  <a:pt x="622" y="789"/>
                  <a:pt x="622" y="789"/>
                </a:cubicBezTo>
                <a:cubicBezTo>
                  <a:pt x="627" y="781"/>
                  <a:pt x="627" y="781"/>
                  <a:pt x="627" y="781"/>
                </a:cubicBezTo>
                <a:cubicBezTo>
                  <a:pt x="627" y="771"/>
                  <a:pt x="627" y="771"/>
                  <a:pt x="627" y="771"/>
                </a:cubicBezTo>
                <a:cubicBezTo>
                  <a:pt x="627" y="768"/>
                  <a:pt x="629" y="765"/>
                  <a:pt x="633" y="763"/>
                </a:cubicBezTo>
                <a:cubicBezTo>
                  <a:pt x="633" y="763"/>
                  <a:pt x="633" y="763"/>
                  <a:pt x="633" y="763"/>
                </a:cubicBezTo>
                <a:cubicBezTo>
                  <a:pt x="634" y="763"/>
                  <a:pt x="634" y="763"/>
                  <a:pt x="634" y="763"/>
                </a:cubicBezTo>
                <a:cubicBezTo>
                  <a:pt x="635" y="763"/>
                  <a:pt x="635" y="763"/>
                  <a:pt x="635" y="763"/>
                </a:cubicBezTo>
                <a:cubicBezTo>
                  <a:pt x="646" y="765"/>
                  <a:pt x="646" y="765"/>
                  <a:pt x="646" y="765"/>
                </a:cubicBezTo>
                <a:cubicBezTo>
                  <a:pt x="651" y="762"/>
                  <a:pt x="651" y="762"/>
                  <a:pt x="651" y="762"/>
                </a:cubicBezTo>
                <a:cubicBezTo>
                  <a:pt x="653" y="753"/>
                  <a:pt x="653" y="753"/>
                  <a:pt x="653" y="753"/>
                </a:cubicBezTo>
                <a:cubicBezTo>
                  <a:pt x="665" y="749"/>
                  <a:pt x="665" y="749"/>
                  <a:pt x="665" y="749"/>
                </a:cubicBezTo>
                <a:cubicBezTo>
                  <a:pt x="666" y="749"/>
                  <a:pt x="666" y="749"/>
                  <a:pt x="666" y="749"/>
                </a:cubicBezTo>
                <a:cubicBezTo>
                  <a:pt x="666" y="749"/>
                  <a:pt x="666" y="749"/>
                  <a:pt x="666" y="749"/>
                </a:cubicBezTo>
                <a:cubicBezTo>
                  <a:pt x="666" y="749"/>
                  <a:pt x="666" y="749"/>
                  <a:pt x="666" y="749"/>
                </a:cubicBezTo>
                <a:cubicBezTo>
                  <a:pt x="681" y="751"/>
                  <a:pt x="681" y="751"/>
                  <a:pt x="681" y="751"/>
                </a:cubicBezTo>
                <a:cubicBezTo>
                  <a:pt x="693" y="748"/>
                  <a:pt x="693" y="748"/>
                  <a:pt x="693" y="748"/>
                </a:cubicBezTo>
                <a:cubicBezTo>
                  <a:pt x="701" y="741"/>
                  <a:pt x="701" y="741"/>
                  <a:pt x="701" y="741"/>
                </a:cubicBezTo>
                <a:cubicBezTo>
                  <a:pt x="706" y="731"/>
                  <a:pt x="706" y="731"/>
                  <a:pt x="706" y="731"/>
                </a:cubicBezTo>
                <a:cubicBezTo>
                  <a:pt x="697" y="722"/>
                  <a:pt x="697" y="722"/>
                  <a:pt x="697" y="722"/>
                </a:cubicBezTo>
                <a:cubicBezTo>
                  <a:pt x="697" y="721"/>
                  <a:pt x="697" y="721"/>
                  <a:pt x="697" y="721"/>
                </a:cubicBezTo>
                <a:cubicBezTo>
                  <a:pt x="697" y="721"/>
                  <a:pt x="697" y="721"/>
                  <a:pt x="697" y="721"/>
                </a:cubicBezTo>
                <a:cubicBezTo>
                  <a:pt x="695" y="714"/>
                  <a:pt x="695" y="714"/>
                  <a:pt x="695" y="714"/>
                </a:cubicBezTo>
                <a:cubicBezTo>
                  <a:pt x="695" y="714"/>
                  <a:pt x="695" y="714"/>
                  <a:pt x="695" y="714"/>
                </a:cubicBezTo>
                <a:cubicBezTo>
                  <a:pt x="692" y="703"/>
                  <a:pt x="692" y="703"/>
                  <a:pt x="692" y="703"/>
                </a:cubicBezTo>
                <a:cubicBezTo>
                  <a:pt x="692" y="702"/>
                  <a:pt x="692" y="702"/>
                  <a:pt x="692" y="702"/>
                </a:cubicBezTo>
                <a:cubicBezTo>
                  <a:pt x="698" y="692"/>
                  <a:pt x="698" y="692"/>
                  <a:pt x="698" y="692"/>
                </a:cubicBezTo>
                <a:cubicBezTo>
                  <a:pt x="698" y="689"/>
                  <a:pt x="700" y="685"/>
                  <a:pt x="704" y="680"/>
                </a:cubicBezTo>
                <a:cubicBezTo>
                  <a:pt x="711" y="667"/>
                  <a:pt x="711" y="667"/>
                  <a:pt x="711" y="667"/>
                </a:cubicBezTo>
                <a:cubicBezTo>
                  <a:pt x="711" y="666"/>
                  <a:pt x="711" y="666"/>
                  <a:pt x="711" y="666"/>
                </a:cubicBezTo>
                <a:cubicBezTo>
                  <a:pt x="712" y="666"/>
                  <a:pt x="712" y="666"/>
                  <a:pt x="712" y="666"/>
                </a:cubicBezTo>
                <a:cubicBezTo>
                  <a:pt x="718" y="657"/>
                  <a:pt x="718" y="657"/>
                  <a:pt x="718" y="657"/>
                </a:cubicBezTo>
                <a:cubicBezTo>
                  <a:pt x="727" y="638"/>
                  <a:pt x="727" y="638"/>
                  <a:pt x="727" y="638"/>
                </a:cubicBezTo>
                <a:cubicBezTo>
                  <a:pt x="735" y="651"/>
                  <a:pt x="735" y="651"/>
                  <a:pt x="735" y="651"/>
                </a:cubicBezTo>
                <a:cubicBezTo>
                  <a:pt x="736" y="651"/>
                  <a:pt x="736" y="651"/>
                  <a:pt x="736" y="651"/>
                </a:cubicBezTo>
                <a:cubicBezTo>
                  <a:pt x="736" y="652"/>
                  <a:pt x="736" y="652"/>
                  <a:pt x="736" y="652"/>
                </a:cubicBezTo>
                <a:cubicBezTo>
                  <a:pt x="739" y="664"/>
                  <a:pt x="739" y="664"/>
                  <a:pt x="739" y="664"/>
                </a:cubicBezTo>
                <a:cubicBezTo>
                  <a:pt x="739" y="664"/>
                  <a:pt x="739" y="664"/>
                  <a:pt x="739" y="664"/>
                </a:cubicBezTo>
                <a:cubicBezTo>
                  <a:pt x="741" y="677"/>
                  <a:pt x="741" y="677"/>
                  <a:pt x="741" y="677"/>
                </a:cubicBezTo>
                <a:cubicBezTo>
                  <a:pt x="749" y="680"/>
                  <a:pt x="749" y="680"/>
                  <a:pt x="749" y="680"/>
                </a:cubicBezTo>
                <a:cubicBezTo>
                  <a:pt x="750" y="680"/>
                  <a:pt x="750" y="680"/>
                  <a:pt x="750" y="680"/>
                </a:cubicBezTo>
                <a:cubicBezTo>
                  <a:pt x="750" y="680"/>
                  <a:pt x="750" y="680"/>
                  <a:pt x="750" y="680"/>
                </a:cubicBezTo>
                <a:cubicBezTo>
                  <a:pt x="750" y="680"/>
                  <a:pt x="750" y="680"/>
                  <a:pt x="750" y="680"/>
                </a:cubicBezTo>
                <a:cubicBezTo>
                  <a:pt x="752" y="681"/>
                  <a:pt x="752" y="681"/>
                  <a:pt x="752" y="681"/>
                </a:cubicBezTo>
                <a:cubicBezTo>
                  <a:pt x="753" y="681"/>
                  <a:pt x="753" y="681"/>
                  <a:pt x="753" y="681"/>
                </a:cubicBezTo>
                <a:cubicBezTo>
                  <a:pt x="760" y="668"/>
                  <a:pt x="760" y="668"/>
                  <a:pt x="760" y="668"/>
                </a:cubicBezTo>
                <a:cubicBezTo>
                  <a:pt x="764" y="656"/>
                  <a:pt x="764" y="656"/>
                  <a:pt x="764" y="656"/>
                </a:cubicBezTo>
                <a:cubicBezTo>
                  <a:pt x="766" y="657"/>
                  <a:pt x="766" y="657"/>
                  <a:pt x="766" y="657"/>
                </a:cubicBezTo>
                <a:cubicBezTo>
                  <a:pt x="768" y="657"/>
                  <a:pt x="768" y="657"/>
                  <a:pt x="768" y="657"/>
                </a:cubicBezTo>
                <a:cubicBezTo>
                  <a:pt x="786" y="663"/>
                  <a:pt x="786" y="663"/>
                  <a:pt x="786" y="663"/>
                </a:cubicBezTo>
                <a:cubicBezTo>
                  <a:pt x="794" y="657"/>
                  <a:pt x="794" y="657"/>
                  <a:pt x="794" y="657"/>
                </a:cubicBezTo>
                <a:cubicBezTo>
                  <a:pt x="795" y="656"/>
                  <a:pt x="795" y="656"/>
                  <a:pt x="795" y="656"/>
                </a:cubicBezTo>
                <a:cubicBezTo>
                  <a:pt x="796" y="656"/>
                  <a:pt x="796" y="656"/>
                  <a:pt x="796" y="656"/>
                </a:cubicBezTo>
                <a:cubicBezTo>
                  <a:pt x="805" y="655"/>
                  <a:pt x="805" y="655"/>
                  <a:pt x="805" y="655"/>
                </a:cubicBezTo>
                <a:cubicBezTo>
                  <a:pt x="811" y="645"/>
                  <a:pt x="811" y="645"/>
                  <a:pt x="811" y="645"/>
                </a:cubicBezTo>
                <a:cubicBezTo>
                  <a:pt x="811" y="632"/>
                  <a:pt x="811" y="632"/>
                  <a:pt x="811" y="632"/>
                </a:cubicBezTo>
                <a:cubicBezTo>
                  <a:pt x="815" y="613"/>
                  <a:pt x="815" y="613"/>
                  <a:pt x="815" y="613"/>
                </a:cubicBezTo>
                <a:cubicBezTo>
                  <a:pt x="816" y="614"/>
                  <a:pt x="816" y="614"/>
                  <a:pt x="816" y="614"/>
                </a:cubicBezTo>
                <a:cubicBezTo>
                  <a:pt x="818" y="614"/>
                  <a:pt x="818" y="614"/>
                  <a:pt x="818" y="614"/>
                </a:cubicBezTo>
                <a:cubicBezTo>
                  <a:pt x="831" y="617"/>
                  <a:pt x="831" y="617"/>
                  <a:pt x="831" y="617"/>
                </a:cubicBezTo>
                <a:cubicBezTo>
                  <a:pt x="837" y="606"/>
                  <a:pt x="837" y="606"/>
                  <a:pt x="837" y="606"/>
                </a:cubicBezTo>
                <a:cubicBezTo>
                  <a:pt x="838" y="606"/>
                  <a:pt x="838" y="606"/>
                  <a:pt x="838" y="606"/>
                </a:cubicBezTo>
                <a:cubicBezTo>
                  <a:pt x="839" y="606"/>
                  <a:pt x="839" y="606"/>
                  <a:pt x="839" y="606"/>
                </a:cubicBezTo>
                <a:cubicBezTo>
                  <a:pt x="851" y="604"/>
                  <a:pt x="851" y="604"/>
                  <a:pt x="851" y="604"/>
                </a:cubicBezTo>
                <a:cubicBezTo>
                  <a:pt x="853" y="604"/>
                  <a:pt x="853" y="604"/>
                  <a:pt x="853" y="604"/>
                </a:cubicBezTo>
                <a:cubicBezTo>
                  <a:pt x="853" y="605"/>
                  <a:pt x="853" y="605"/>
                  <a:pt x="853" y="605"/>
                </a:cubicBezTo>
                <a:cubicBezTo>
                  <a:pt x="854" y="606"/>
                  <a:pt x="854" y="606"/>
                  <a:pt x="854" y="606"/>
                </a:cubicBezTo>
                <a:cubicBezTo>
                  <a:pt x="860" y="614"/>
                  <a:pt x="860" y="614"/>
                  <a:pt x="860" y="614"/>
                </a:cubicBezTo>
                <a:cubicBezTo>
                  <a:pt x="860" y="615"/>
                  <a:pt x="860" y="615"/>
                  <a:pt x="860" y="615"/>
                </a:cubicBezTo>
                <a:cubicBezTo>
                  <a:pt x="861" y="615"/>
                  <a:pt x="861" y="615"/>
                  <a:pt x="861" y="615"/>
                </a:cubicBezTo>
                <a:cubicBezTo>
                  <a:pt x="861" y="617"/>
                  <a:pt x="861" y="617"/>
                  <a:pt x="861" y="617"/>
                </a:cubicBezTo>
                <a:cubicBezTo>
                  <a:pt x="862" y="629"/>
                  <a:pt x="862" y="629"/>
                  <a:pt x="862" y="629"/>
                </a:cubicBezTo>
                <a:cubicBezTo>
                  <a:pt x="868" y="634"/>
                  <a:pt x="868" y="634"/>
                  <a:pt x="868" y="634"/>
                </a:cubicBezTo>
                <a:cubicBezTo>
                  <a:pt x="877" y="626"/>
                  <a:pt x="877" y="626"/>
                  <a:pt x="877" y="626"/>
                </a:cubicBezTo>
                <a:cubicBezTo>
                  <a:pt x="879" y="629"/>
                  <a:pt x="879" y="629"/>
                  <a:pt x="879" y="629"/>
                </a:cubicBezTo>
                <a:cubicBezTo>
                  <a:pt x="882" y="632"/>
                  <a:pt x="883" y="635"/>
                  <a:pt x="883" y="638"/>
                </a:cubicBezTo>
                <a:cubicBezTo>
                  <a:pt x="883" y="649"/>
                  <a:pt x="883" y="649"/>
                  <a:pt x="883" y="649"/>
                </a:cubicBezTo>
                <a:cubicBezTo>
                  <a:pt x="879" y="660"/>
                  <a:pt x="879" y="660"/>
                  <a:pt x="879" y="660"/>
                </a:cubicBezTo>
                <a:cubicBezTo>
                  <a:pt x="882" y="665"/>
                  <a:pt x="882" y="665"/>
                  <a:pt x="882" y="665"/>
                </a:cubicBezTo>
                <a:cubicBezTo>
                  <a:pt x="888" y="672"/>
                  <a:pt x="888" y="672"/>
                  <a:pt x="888" y="672"/>
                </a:cubicBezTo>
                <a:cubicBezTo>
                  <a:pt x="913" y="675"/>
                  <a:pt x="913" y="675"/>
                  <a:pt x="913" y="675"/>
                </a:cubicBezTo>
                <a:cubicBezTo>
                  <a:pt x="914" y="676"/>
                  <a:pt x="914" y="676"/>
                  <a:pt x="914" y="676"/>
                </a:cubicBezTo>
                <a:cubicBezTo>
                  <a:pt x="914" y="676"/>
                  <a:pt x="914" y="676"/>
                  <a:pt x="914" y="676"/>
                </a:cubicBezTo>
                <a:cubicBezTo>
                  <a:pt x="915" y="677"/>
                  <a:pt x="915" y="677"/>
                  <a:pt x="915" y="677"/>
                </a:cubicBezTo>
                <a:cubicBezTo>
                  <a:pt x="915" y="677"/>
                  <a:pt x="915" y="677"/>
                  <a:pt x="915" y="677"/>
                </a:cubicBezTo>
                <a:cubicBezTo>
                  <a:pt x="917" y="678"/>
                  <a:pt x="917" y="678"/>
                  <a:pt x="917" y="678"/>
                </a:cubicBezTo>
                <a:cubicBezTo>
                  <a:pt x="924" y="668"/>
                  <a:pt x="924" y="668"/>
                  <a:pt x="924" y="668"/>
                </a:cubicBezTo>
                <a:cubicBezTo>
                  <a:pt x="925" y="668"/>
                  <a:pt x="925" y="668"/>
                  <a:pt x="925" y="668"/>
                </a:cubicBezTo>
                <a:cubicBezTo>
                  <a:pt x="931" y="662"/>
                  <a:pt x="931" y="662"/>
                  <a:pt x="931" y="662"/>
                </a:cubicBezTo>
                <a:cubicBezTo>
                  <a:pt x="928" y="653"/>
                  <a:pt x="928" y="653"/>
                  <a:pt x="928" y="653"/>
                </a:cubicBezTo>
                <a:cubicBezTo>
                  <a:pt x="922" y="614"/>
                  <a:pt x="922" y="614"/>
                  <a:pt x="922" y="614"/>
                </a:cubicBezTo>
                <a:cubicBezTo>
                  <a:pt x="939" y="623"/>
                  <a:pt x="939" y="623"/>
                  <a:pt x="939" y="623"/>
                </a:cubicBezTo>
                <a:cubicBezTo>
                  <a:pt x="940" y="623"/>
                  <a:pt x="940" y="623"/>
                  <a:pt x="940" y="623"/>
                </a:cubicBezTo>
                <a:cubicBezTo>
                  <a:pt x="941" y="623"/>
                  <a:pt x="941" y="623"/>
                  <a:pt x="941" y="623"/>
                </a:cubicBezTo>
                <a:cubicBezTo>
                  <a:pt x="948" y="632"/>
                  <a:pt x="948" y="632"/>
                  <a:pt x="948" y="632"/>
                </a:cubicBezTo>
                <a:cubicBezTo>
                  <a:pt x="953" y="637"/>
                  <a:pt x="953" y="637"/>
                  <a:pt x="953" y="637"/>
                </a:cubicBezTo>
                <a:cubicBezTo>
                  <a:pt x="961" y="632"/>
                  <a:pt x="961" y="632"/>
                  <a:pt x="961" y="632"/>
                </a:cubicBezTo>
                <a:cubicBezTo>
                  <a:pt x="986" y="604"/>
                  <a:pt x="986" y="604"/>
                  <a:pt x="986" y="604"/>
                </a:cubicBezTo>
                <a:cubicBezTo>
                  <a:pt x="986" y="604"/>
                  <a:pt x="986" y="604"/>
                  <a:pt x="986" y="604"/>
                </a:cubicBezTo>
                <a:cubicBezTo>
                  <a:pt x="987" y="604"/>
                  <a:pt x="987" y="604"/>
                  <a:pt x="987" y="604"/>
                </a:cubicBezTo>
                <a:cubicBezTo>
                  <a:pt x="996" y="598"/>
                  <a:pt x="996" y="598"/>
                  <a:pt x="996" y="598"/>
                </a:cubicBezTo>
                <a:cubicBezTo>
                  <a:pt x="1006" y="583"/>
                  <a:pt x="1006" y="583"/>
                  <a:pt x="1006" y="583"/>
                </a:cubicBezTo>
                <a:cubicBezTo>
                  <a:pt x="1007" y="582"/>
                  <a:pt x="1007" y="582"/>
                  <a:pt x="1007" y="582"/>
                </a:cubicBezTo>
                <a:cubicBezTo>
                  <a:pt x="1021" y="586"/>
                  <a:pt x="1021" y="586"/>
                  <a:pt x="1021" y="586"/>
                </a:cubicBezTo>
                <a:cubicBezTo>
                  <a:pt x="1027" y="586"/>
                  <a:pt x="1027" y="586"/>
                  <a:pt x="1027" y="586"/>
                </a:cubicBezTo>
                <a:cubicBezTo>
                  <a:pt x="1027" y="580"/>
                  <a:pt x="1029" y="576"/>
                  <a:pt x="1029" y="574"/>
                </a:cubicBezTo>
                <a:cubicBezTo>
                  <a:pt x="1039" y="562"/>
                  <a:pt x="1039" y="562"/>
                  <a:pt x="1039" y="562"/>
                </a:cubicBezTo>
                <a:cubicBezTo>
                  <a:pt x="1043" y="560"/>
                  <a:pt x="1043" y="560"/>
                  <a:pt x="1043" y="560"/>
                </a:cubicBezTo>
                <a:cubicBezTo>
                  <a:pt x="1055" y="564"/>
                  <a:pt x="1055" y="564"/>
                  <a:pt x="1055" y="564"/>
                </a:cubicBezTo>
                <a:cubicBezTo>
                  <a:pt x="1069" y="563"/>
                  <a:pt x="1069" y="563"/>
                  <a:pt x="1069" y="563"/>
                </a:cubicBezTo>
                <a:cubicBezTo>
                  <a:pt x="1079" y="552"/>
                  <a:pt x="1079" y="552"/>
                  <a:pt x="1079" y="552"/>
                </a:cubicBezTo>
                <a:cubicBezTo>
                  <a:pt x="1084" y="543"/>
                  <a:pt x="1084" y="543"/>
                  <a:pt x="1084" y="543"/>
                </a:cubicBezTo>
                <a:cubicBezTo>
                  <a:pt x="1081" y="538"/>
                  <a:pt x="1081" y="538"/>
                  <a:pt x="1081" y="538"/>
                </a:cubicBezTo>
                <a:cubicBezTo>
                  <a:pt x="1072" y="542"/>
                  <a:pt x="1072" y="542"/>
                  <a:pt x="1072" y="542"/>
                </a:cubicBezTo>
                <a:cubicBezTo>
                  <a:pt x="1072" y="542"/>
                  <a:pt x="1072" y="542"/>
                  <a:pt x="1072" y="542"/>
                </a:cubicBezTo>
                <a:cubicBezTo>
                  <a:pt x="1071" y="541"/>
                  <a:pt x="1071" y="541"/>
                  <a:pt x="1071" y="541"/>
                </a:cubicBezTo>
                <a:cubicBezTo>
                  <a:pt x="1060" y="532"/>
                  <a:pt x="1060" y="532"/>
                  <a:pt x="1060" y="532"/>
                </a:cubicBezTo>
                <a:cubicBezTo>
                  <a:pt x="1060" y="531"/>
                  <a:pt x="1060" y="531"/>
                  <a:pt x="1060" y="531"/>
                </a:cubicBezTo>
                <a:cubicBezTo>
                  <a:pt x="1064" y="515"/>
                  <a:pt x="1064" y="515"/>
                  <a:pt x="1064" y="515"/>
                </a:cubicBezTo>
                <a:cubicBezTo>
                  <a:pt x="1065" y="502"/>
                  <a:pt x="1065" y="502"/>
                  <a:pt x="1065" y="502"/>
                </a:cubicBezTo>
                <a:cubicBezTo>
                  <a:pt x="1062" y="492"/>
                  <a:pt x="1062" y="492"/>
                  <a:pt x="1062" y="492"/>
                </a:cubicBezTo>
                <a:cubicBezTo>
                  <a:pt x="1053" y="489"/>
                  <a:pt x="1053" y="489"/>
                  <a:pt x="1053" y="489"/>
                </a:cubicBezTo>
                <a:cubicBezTo>
                  <a:pt x="1053" y="488"/>
                  <a:pt x="1053" y="488"/>
                  <a:pt x="1053" y="488"/>
                </a:cubicBezTo>
                <a:cubicBezTo>
                  <a:pt x="1053" y="488"/>
                  <a:pt x="1053" y="488"/>
                  <a:pt x="1053" y="488"/>
                </a:cubicBezTo>
                <a:cubicBezTo>
                  <a:pt x="1052" y="487"/>
                  <a:pt x="1052" y="487"/>
                  <a:pt x="1052" y="487"/>
                </a:cubicBezTo>
                <a:cubicBezTo>
                  <a:pt x="1045" y="473"/>
                  <a:pt x="1045" y="473"/>
                  <a:pt x="1045" y="473"/>
                </a:cubicBezTo>
                <a:cubicBezTo>
                  <a:pt x="1044" y="471"/>
                  <a:pt x="1044" y="471"/>
                  <a:pt x="1044" y="471"/>
                </a:cubicBezTo>
                <a:cubicBezTo>
                  <a:pt x="1033" y="483"/>
                  <a:pt x="1033" y="483"/>
                  <a:pt x="1033" y="483"/>
                </a:cubicBezTo>
                <a:cubicBezTo>
                  <a:pt x="1023" y="490"/>
                  <a:pt x="1023" y="490"/>
                  <a:pt x="1023" y="490"/>
                </a:cubicBezTo>
                <a:cubicBezTo>
                  <a:pt x="1021" y="491"/>
                  <a:pt x="1021" y="491"/>
                  <a:pt x="1021" y="491"/>
                </a:cubicBezTo>
                <a:cubicBezTo>
                  <a:pt x="1020" y="490"/>
                  <a:pt x="1020" y="490"/>
                  <a:pt x="1020" y="490"/>
                </a:cubicBezTo>
                <a:cubicBezTo>
                  <a:pt x="1019" y="489"/>
                  <a:pt x="1019" y="489"/>
                  <a:pt x="1019" y="489"/>
                </a:cubicBezTo>
                <a:cubicBezTo>
                  <a:pt x="1009" y="479"/>
                  <a:pt x="1009" y="479"/>
                  <a:pt x="1009" y="479"/>
                </a:cubicBezTo>
                <a:cubicBezTo>
                  <a:pt x="1009" y="478"/>
                  <a:pt x="1009" y="478"/>
                  <a:pt x="1009" y="478"/>
                </a:cubicBezTo>
                <a:cubicBezTo>
                  <a:pt x="1001" y="461"/>
                  <a:pt x="1001" y="461"/>
                  <a:pt x="1001" y="461"/>
                </a:cubicBezTo>
                <a:cubicBezTo>
                  <a:pt x="1001" y="461"/>
                  <a:pt x="1001" y="461"/>
                  <a:pt x="1001" y="461"/>
                </a:cubicBezTo>
                <a:cubicBezTo>
                  <a:pt x="997" y="448"/>
                  <a:pt x="997" y="448"/>
                  <a:pt x="997" y="448"/>
                </a:cubicBezTo>
                <a:cubicBezTo>
                  <a:pt x="997" y="448"/>
                  <a:pt x="997" y="448"/>
                  <a:pt x="997" y="448"/>
                </a:cubicBezTo>
                <a:cubicBezTo>
                  <a:pt x="997" y="448"/>
                  <a:pt x="997" y="448"/>
                  <a:pt x="997" y="448"/>
                </a:cubicBezTo>
                <a:cubicBezTo>
                  <a:pt x="997" y="430"/>
                  <a:pt x="997" y="430"/>
                  <a:pt x="997" y="430"/>
                </a:cubicBezTo>
                <a:cubicBezTo>
                  <a:pt x="996" y="419"/>
                  <a:pt x="996" y="419"/>
                  <a:pt x="996" y="419"/>
                </a:cubicBezTo>
                <a:cubicBezTo>
                  <a:pt x="987" y="416"/>
                  <a:pt x="987" y="416"/>
                  <a:pt x="987" y="416"/>
                </a:cubicBezTo>
                <a:cubicBezTo>
                  <a:pt x="987" y="416"/>
                  <a:pt x="987" y="416"/>
                  <a:pt x="987" y="416"/>
                </a:cubicBezTo>
                <a:cubicBezTo>
                  <a:pt x="987" y="415"/>
                  <a:pt x="987" y="415"/>
                  <a:pt x="987" y="415"/>
                </a:cubicBezTo>
                <a:cubicBezTo>
                  <a:pt x="967" y="400"/>
                  <a:pt x="967" y="400"/>
                  <a:pt x="967" y="400"/>
                </a:cubicBezTo>
                <a:cubicBezTo>
                  <a:pt x="968" y="398"/>
                  <a:pt x="968" y="398"/>
                  <a:pt x="968" y="398"/>
                </a:cubicBezTo>
                <a:cubicBezTo>
                  <a:pt x="978" y="388"/>
                  <a:pt x="978" y="388"/>
                  <a:pt x="978" y="388"/>
                </a:cubicBezTo>
                <a:cubicBezTo>
                  <a:pt x="978" y="388"/>
                  <a:pt x="978" y="388"/>
                  <a:pt x="978" y="388"/>
                </a:cubicBezTo>
                <a:cubicBezTo>
                  <a:pt x="978" y="387"/>
                  <a:pt x="978" y="387"/>
                  <a:pt x="978" y="387"/>
                </a:cubicBezTo>
                <a:cubicBezTo>
                  <a:pt x="979" y="387"/>
                  <a:pt x="979" y="387"/>
                  <a:pt x="979" y="387"/>
                </a:cubicBezTo>
                <a:cubicBezTo>
                  <a:pt x="979" y="387"/>
                  <a:pt x="979" y="387"/>
                  <a:pt x="979" y="387"/>
                </a:cubicBezTo>
                <a:cubicBezTo>
                  <a:pt x="989" y="386"/>
                  <a:pt x="989" y="386"/>
                  <a:pt x="989" y="386"/>
                </a:cubicBezTo>
                <a:cubicBezTo>
                  <a:pt x="990" y="386"/>
                  <a:pt x="990" y="386"/>
                  <a:pt x="990" y="386"/>
                </a:cubicBezTo>
                <a:cubicBezTo>
                  <a:pt x="993" y="386"/>
                  <a:pt x="996" y="388"/>
                  <a:pt x="998" y="391"/>
                </a:cubicBezTo>
                <a:cubicBezTo>
                  <a:pt x="1007" y="397"/>
                  <a:pt x="1007" y="397"/>
                  <a:pt x="1007" y="397"/>
                </a:cubicBezTo>
                <a:cubicBezTo>
                  <a:pt x="1016" y="390"/>
                  <a:pt x="1016" y="390"/>
                  <a:pt x="1016" y="390"/>
                </a:cubicBezTo>
                <a:cubicBezTo>
                  <a:pt x="1022" y="381"/>
                  <a:pt x="1022" y="381"/>
                  <a:pt x="1022" y="381"/>
                </a:cubicBezTo>
                <a:cubicBezTo>
                  <a:pt x="1022" y="373"/>
                  <a:pt x="1022" y="373"/>
                  <a:pt x="1022" y="373"/>
                </a:cubicBezTo>
                <a:cubicBezTo>
                  <a:pt x="1020" y="354"/>
                  <a:pt x="1020" y="354"/>
                  <a:pt x="1020" y="354"/>
                </a:cubicBezTo>
                <a:cubicBezTo>
                  <a:pt x="1018" y="346"/>
                  <a:pt x="1018" y="346"/>
                  <a:pt x="1018" y="346"/>
                </a:cubicBezTo>
                <a:cubicBezTo>
                  <a:pt x="1005" y="343"/>
                  <a:pt x="1005" y="343"/>
                  <a:pt x="1005" y="343"/>
                </a:cubicBezTo>
                <a:cubicBezTo>
                  <a:pt x="1005" y="335"/>
                  <a:pt x="1005" y="335"/>
                  <a:pt x="1005" y="335"/>
                </a:cubicBezTo>
                <a:cubicBezTo>
                  <a:pt x="993" y="320"/>
                  <a:pt x="993" y="320"/>
                  <a:pt x="993" y="320"/>
                </a:cubicBezTo>
                <a:cubicBezTo>
                  <a:pt x="992" y="320"/>
                  <a:pt x="992" y="320"/>
                  <a:pt x="992" y="320"/>
                </a:cubicBezTo>
                <a:cubicBezTo>
                  <a:pt x="986" y="309"/>
                  <a:pt x="986" y="309"/>
                  <a:pt x="986" y="309"/>
                </a:cubicBezTo>
                <a:cubicBezTo>
                  <a:pt x="985" y="308"/>
                  <a:pt x="985" y="308"/>
                  <a:pt x="985" y="308"/>
                </a:cubicBezTo>
                <a:cubicBezTo>
                  <a:pt x="985" y="306"/>
                  <a:pt x="985" y="306"/>
                  <a:pt x="985" y="306"/>
                </a:cubicBezTo>
                <a:cubicBezTo>
                  <a:pt x="985" y="306"/>
                  <a:pt x="985" y="306"/>
                  <a:pt x="985" y="306"/>
                </a:cubicBezTo>
                <a:cubicBezTo>
                  <a:pt x="998" y="289"/>
                  <a:pt x="998" y="289"/>
                  <a:pt x="998" y="289"/>
                </a:cubicBezTo>
                <a:cubicBezTo>
                  <a:pt x="998" y="288"/>
                  <a:pt x="998" y="288"/>
                  <a:pt x="998" y="288"/>
                </a:cubicBezTo>
                <a:cubicBezTo>
                  <a:pt x="999" y="288"/>
                  <a:pt x="999" y="288"/>
                  <a:pt x="999" y="288"/>
                </a:cubicBezTo>
                <a:cubicBezTo>
                  <a:pt x="999" y="287"/>
                  <a:pt x="999" y="287"/>
                  <a:pt x="999" y="287"/>
                </a:cubicBezTo>
                <a:cubicBezTo>
                  <a:pt x="1000" y="287"/>
                  <a:pt x="1000" y="287"/>
                  <a:pt x="1000" y="287"/>
                </a:cubicBezTo>
                <a:cubicBezTo>
                  <a:pt x="1005" y="286"/>
                  <a:pt x="1005" y="286"/>
                  <a:pt x="1005" y="286"/>
                </a:cubicBezTo>
                <a:cubicBezTo>
                  <a:pt x="1012" y="281"/>
                  <a:pt x="1012" y="281"/>
                  <a:pt x="1012" y="281"/>
                </a:cubicBezTo>
                <a:cubicBezTo>
                  <a:pt x="1020" y="257"/>
                  <a:pt x="1020" y="257"/>
                  <a:pt x="1020" y="257"/>
                </a:cubicBezTo>
                <a:cubicBezTo>
                  <a:pt x="1021" y="257"/>
                  <a:pt x="1021" y="257"/>
                  <a:pt x="1021" y="257"/>
                </a:cubicBezTo>
                <a:cubicBezTo>
                  <a:pt x="1021" y="256"/>
                  <a:pt x="1021" y="256"/>
                  <a:pt x="1021" y="256"/>
                </a:cubicBezTo>
                <a:cubicBezTo>
                  <a:pt x="1030" y="245"/>
                  <a:pt x="1030" y="245"/>
                  <a:pt x="1030" y="245"/>
                </a:cubicBezTo>
                <a:cubicBezTo>
                  <a:pt x="1030" y="244"/>
                  <a:pt x="1030" y="244"/>
                  <a:pt x="1030" y="244"/>
                </a:cubicBezTo>
                <a:cubicBezTo>
                  <a:pt x="1031" y="244"/>
                  <a:pt x="1031" y="244"/>
                  <a:pt x="1031" y="244"/>
                </a:cubicBezTo>
                <a:cubicBezTo>
                  <a:pt x="1032" y="244"/>
                  <a:pt x="1032" y="244"/>
                  <a:pt x="1032" y="244"/>
                </a:cubicBezTo>
                <a:cubicBezTo>
                  <a:pt x="1043" y="241"/>
                  <a:pt x="1043" y="241"/>
                  <a:pt x="1043" y="241"/>
                </a:cubicBezTo>
                <a:cubicBezTo>
                  <a:pt x="1043" y="243"/>
                  <a:pt x="1043" y="243"/>
                  <a:pt x="1043" y="243"/>
                </a:cubicBezTo>
                <a:cubicBezTo>
                  <a:pt x="1050" y="249"/>
                  <a:pt x="1050" y="249"/>
                  <a:pt x="1050" y="249"/>
                </a:cubicBezTo>
                <a:cubicBezTo>
                  <a:pt x="1052" y="249"/>
                  <a:pt x="1052" y="249"/>
                  <a:pt x="1052" y="249"/>
                </a:cubicBezTo>
                <a:cubicBezTo>
                  <a:pt x="1056" y="230"/>
                  <a:pt x="1056" y="230"/>
                  <a:pt x="1056" y="230"/>
                </a:cubicBezTo>
                <a:cubicBezTo>
                  <a:pt x="1052" y="217"/>
                  <a:pt x="1052" y="217"/>
                  <a:pt x="1052" y="217"/>
                </a:cubicBezTo>
                <a:cubicBezTo>
                  <a:pt x="1052" y="217"/>
                  <a:pt x="1052" y="217"/>
                  <a:pt x="1052" y="217"/>
                </a:cubicBezTo>
                <a:cubicBezTo>
                  <a:pt x="1052" y="215"/>
                  <a:pt x="1052" y="215"/>
                  <a:pt x="1052" y="215"/>
                </a:cubicBezTo>
                <a:cubicBezTo>
                  <a:pt x="1053" y="200"/>
                  <a:pt x="1053" y="200"/>
                  <a:pt x="1053" y="200"/>
                </a:cubicBezTo>
                <a:cubicBezTo>
                  <a:pt x="1053" y="199"/>
                  <a:pt x="1053" y="199"/>
                  <a:pt x="1053" y="199"/>
                </a:cubicBezTo>
                <a:cubicBezTo>
                  <a:pt x="1061" y="191"/>
                  <a:pt x="1061" y="191"/>
                  <a:pt x="1061" y="191"/>
                </a:cubicBezTo>
                <a:cubicBezTo>
                  <a:pt x="1066" y="183"/>
                  <a:pt x="1066" y="183"/>
                  <a:pt x="1066" y="183"/>
                </a:cubicBezTo>
                <a:cubicBezTo>
                  <a:pt x="1066" y="175"/>
                  <a:pt x="1066" y="175"/>
                  <a:pt x="1066" y="175"/>
                </a:cubicBezTo>
                <a:cubicBezTo>
                  <a:pt x="1066" y="172"/>
                  <a:pt x="1064" y="166"/>
                  <a:pt x="1061" y="156"/>
                </a:cubicBezTo>
                <a:cubicBezTo>
                  <a:pt x="1061" y="156"/>
                  <a:pt x="1061" y="156"/>
                  <a:pt x="1061" y="156"/>
                </a:cubicBezTo>
                <a:cubicBezTo>
                  <a:pt x="1061" y="156"/>
                  <a:pt x="1061" y="156"/>
                  <a:pt x="1061" y="156"/>
                </a:cubicBezTo>
                <a:cubicBezTo>
                  <a:pt x="1061" y="142"/>
                  <a:pt x="1061" y="142"/>
                  <a:pt x="1061" y="142"/>
                </a:cubicBezTo>
                <a:cubicBezTo>
                  <a:pt x="1061" y="141"/>
                  <a:pt x="1061" y="141"/>
                  <a:pt x="1061" y="141"/>
                </a:cubicBezTo>
                <a:cubicBezTo>
                  <a:pt x="1064" y="128"/>
                  <a:pt x="1064" y="128"/>
                  <a:pt x="1064" y="128"/>
                </a:cubicBezTo>
                <a:cubicBezTo>
                  <a:pt x="1061" y="123"/>
                  <a:pt x="1060" y="119"/>
                  <a:pt x="1060" y="116"/>
                </a:cubicBezTo>
                <a:lnTo>
                  <a:pt x="1062" y="99"/>
                </a:lnTo>
                <a:close/>
              </a:path>
            </a:pathLst>
          </a:custGeom>
          <a:solidFill>
            <a:srgbClr val="D8D8D8"/>
          </a:solidFill>
          <a:ln w="9525">
            <a:solidFill>
              <a:srgbClr val="A5A5A5"/>
            </a:solidFill>
            <a:bevel/>
            <a:headEnd/>
            <a:tailEnd/>
          </a:ln>
        </p:spPr>
        <p:txBody>
          <a:bodyPr/>
          <a:lstStyle/>
          <a:p>
            <a:endParaRPr lang="zh-CN" altLang="en-US"/>
          </a:p>
        </p:txBody>
      </p:sp>
      <p:sp>
        <p:nvSpPr>
          <p:cNvPr id="34849" name="Freeform 14"/>
          <p:cNvSpPr>
            <a:spLocks noChangeArrowheads="1"/>
          </p:cNvSpPr>
          <p:nvPr/>
        </p:nvSpPr>
        <p:spPr bwMode="auto">
          <a:xfrm>
            <a:off x="3805238" y="3271838"/>
            <a:ext cx="347662" cy="576262"/>
          </a:xfrm>
          <a:custGeom>
            <a:avLst/>
            <a:gdLst>
              <a:gd name="T0" fmla="*/ 444164467 w 139"/>
              <a:gd name="T1" fmla="*/ 273821741 h 231"/>
              <a:gd name="T2" fmla="*/ 444164467 w 139"/>
              <a:gd name="T3" fmla="*/ 404510978 h 231"/>
              <a:gd name="T4" fmla="*/ 394116146 w 139"/>
              <a:gd name="T5" fmla="*/ 510306195 h 231"/>
              <a:gd name="T6" fmla="*/ 356581156 w 139"/>
              <a:gd name="T7" fmla="*/ 578761630 h 231"/>
              <a:gd name="T8" fmla="*/ 350325741 w 139"/>
              <a:gd name="T9" fmla="*/ 572537501 h 231"/>
              <a:gd name="T10" fmla="*/ 206441195 w 139"/>
              <a:gd name="T11" fmla="*/ 609877283 h 231"/>
              <a:gd name="T12" fmla="*/ 62559151 w 139"/>
              <a:gd name="T13" fmla="*/ 634768808 h 231"/>
              <a:gd name="T14" fmla="*/ 37534990 w 139"/>
              <a:gd name="T15" fmla="*/ 659662828 h 231"/>
              <a:gd name="T16" fmla="*/ 181419536 w 139"/>
              <a:gd name="T17" fmla="*/ 672108590 h 231"/>
              <a:gd name="T18" fmla="*/ 193930366 w 139"/>
              <a:gd name="T19" fmla="*/ 678332719 h 231"/>
              <a:gd name="T20" fmla="*/ 231465356 w 139"/>
              <a:gd name="T21" fmla="*/ 765458045 h 231"/>
              <a:gd name="T22" fmla="*/ 287769092 w 139"/>
              <a:gd name="T23" fmla="*/ 871253262 h 231"/>
              <a:gd name="T24" fmla="*/ 337814912 w 139"/>
              <a:gd name="T25" fmla="*/ 1014385766 h 231"/>
              <a:gd name="T26" fmla="*/ 337814912 w 139"/>
              <a:gd name="T27" fmla="*/ 1014385766 h 231"/>
              <a:gd name="T28" fmla="*/ 369094487 w 139"/>
              <a:gd name="T29" fmla="*/ 1095289459 h 231"/>
              <a:gd name="T30" fmla="*/ 337814912 w 139"/>
              <a:gd name="T31" fmla="*/ 1169966528 h 231"/>
              <a:gd name="T32" fmla="*/ 344070326 w 139"/>
              <a:gd name="T33" fmla="*/ 1244646091 h 231"/>
              <a:gd name="T34" fmla="*/ 475444043 w 139"/>
              <a:gd name="T35" fmla="*/ 1325547289 h 231"/>
              <a:gd name="T36" fmla="*/ 556769438 w 139"/>
              <a:gd name="T37" fmla="*/ 1425120872 h 231"/>
              <a:gd name="T38" fmla="*/ 594304428 w 139"/>
              <a:gd name="T39" fmla="*/ 1437566635 h 231"/>
              <a:gd name="T40" fmla="*/ 581791097 w 139"/>
              <a:gd name="T41" fmla="*/ 1306879893 h 231"/>
              <a:gd name="T42" fmla="*/ 669374408 w 139"/>
              <a:gd name="T43" fmla="*/ 1269540111 h 231"/>
              <a:gd name="T44" fmla="*/ 675629823 w 139"/>
              <a:gd name="T45" fmla="*/ 1263315982 h 231"/>
              <a:gd name="T46" fmla="*/ 681885238 w 139"/>
              <a:gd name="T47" fmla="*/ 1269540111 h 231"/>
              <a:gd name="T48" fmla="*/ 744444389 w 139"/>
              <a:gd name="T49" fmla="*/ 1257091854 h 231"/>
              <a:gd name="T50" fmla="*/ 756955218 w 139"/>
              <a:gd name="T51" fmla="*/ 1151299131 h 231"/>
              <a:gd name="T52" fmla="*/ 700653984 w 139"/>
              <a:gd name="T53" fmla="*/ 1095289459 h 231"/>
              <a:gd name="T54" fmla="*/ 656861077 w 139"/>
              <a:gd name="T55" fmla="*/ 1089065330 h 231"/>
              <a:gd name="T56" fmla="*/ 631839418 w 139"/>
              <a:gd name="T57" fmla="*/ 989494241 h 231"/>
              <a:gd name="T58" fmla="*/ 644350248 w 139"/>
              <a:gd name="T59" fmla="*/ 784127936 h 231"/>
              <a:gd name="T60" fmla="*/ 781979379 w 139"/>
              <a:gd name="T61" fmla="*/ 753012282 h 231"/>
              <a:gd name="T62" fmla="*/ 869560189 w 139"/>
              <a:gd name="T63" fmla="*/ 510306195 h 231"/>
              <a:gd name="T64" fmla="*/ 800745623 w 139"/>
              <a:gd name="T65" fmla="*/ 448072393 h 231"/>
              <a:gd name="T66" fmla="*/ 794490208 w 139"/>
              <a:gd name="T67" fmla="*/ 448072393 h 231"/>
              <a:gd name="T68" fmla="*/ 725675643 w 139"/>
              <a:gd name="T69" fmla="*/ 454296522 h 231"/>
              <a:gd name="T70" fmla="*/ 681885238 w 139"/>
              <a:gd name="T71" fmla="*/ 398286849 h 231"/>
              <a:gd name="T72" fmla="*/ 675629823 w 139"/>
              <a:gd name="T73" fmla="*/ 392062721 h 231"/>
              <a:gd name="T74" fmla="*/ 694396068 w 139"/>
              <a:gd name="T75" fmla="*/ 242706088 h 231"/>
              <a:gd name="T76" fmla="*/ 725675643 w 139"/>
              <a:gd name="T77" fmla="*/ 174250652 h 231"/>
              <a:gd name="T78" fmla="*/ 744444389 w 139"/>
              <a:gd name="T79" fmla="*/ 87125326 h 231"/>
              <a:gd name="T80" fmla="*/ 613070672 w 139"/>
              <a:gd name="T81" fmla="*/ 0 h 23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9" h="231">
                <a:moveTo>
                  <a:pt x="82" y="14"/>
                </a:moveTo>
                <a:cubicBezTo>
                  <a:pt x="71" y="44"/>
                  <a:pt x="71" y="44"/>
                  <a:pt x="71" y="44"/>
                </a:cubicBezTo>
                <a:cubicBezTo>
                  <a:pt x="71" y="64"/>
                  <a:pt x="71" y="64"/>
                  <a:pt x="71" y="64"/>
                </a:cubicBezTo>
                <a:cubicBezTo>
                  <a:pt x="71" y="65"/>
                  <a:pt x="71" y="65"/>
                  <a:pt x="71" y="65"/>
                </a:cubicBezTo>
                <a:cubicBezTo>
                  <a:pt x="65" y="75"/>
                  <a:pt x="65" y="75"/>
                  <a:pt x="65" y="75"/>
                </a:cubicBezTo>
                <a:cubicBezTo>
                  <a:pt x="63" y="82"/>
                  <a:pt x="63" y="82"/>
                  <a:pt x="63" y="82"/>
                </a:cubicBezTo>
                <a:cubicBezTo>
                  <a:pt x="65" y="86"/>
                  <a:pt x="63" y="90"/>
                  <a:pt x="59" y="92"/>
                </a:cubicBezTo>
                <a:cubicBezTo>
                  <a:pt x="57" y="93"/>
                  <a:pt x="57" y="93"/>
                  <a:pt x="57" y="93"/>
                </a:cubicBezTo>
                <a:cubicBezTo>
                  <a:pt x="57" y="93"/>
                  <a:pt x="57" y="93"/>
                  <a:pt x="57" y="93"/>
                </a:cubicBezTo>
                <a:cubicBezTo>
                  <a:pt x="56" y="92"/>
                  <a:pt x="56" y="92"/>
                  <a:pt x="56" y="92"/>
                </a:cubicBezTo>
                <a:cubicBezTo>
                  <a:pt x="41" y="91"/>
                  <a:pt x="41" y="91"/>
                  <a:pt x="41" y="91"/>
                </a:cubicBezTo>
                <a:cubicBezTo>
                  <a:pt x="33" y="98"/>
                  <a:pt x="33" y="98"/>
                  <a:pt x="33" y="98"/>
                </a:cubicBezTo>
                <a:cubicBezTo>
                  <a:pt x="10" y="102"/>
                  <a:pt x="10" y="102"/>
                  <a:pt x="10" y="102"/>
                </a:cubicBezTo>
                <a:cubicBezTo>
                  <a:pt x="10" y="102"/>
                  <a:pt x="10" y="102"/>
                  <a:pt x="10" y="102"/>
                </a:cubicBezTo>
                <a:cubicBezTo>
                  <a:pt x="0" y="102"/>
                  <a:pt x="0" y="102"/>
                  <a:pt x="0" y="102"/>
                </a:cubicBezTo>
                <a:cubicBezTo>
                  <a:pt x="6" y="106"/>
                  <a:pt x="6" y="106"/>
                  <a:pt x="6" y="106"/>
                </a:cubicBezTo>
                <a:cubicBezTo>
                  <a:pt x="28" y="108"/>
                  <a:pt x="28" y="108"/>
                  <a:pt x="28" y="108"/>
                </a:cubicBezTo>
                <a:cubicBezTo>
                  <a:pt x="29" y="108"/>
                  <a:pt x="29" y="108"/>
                  <a:pt x="29" y="108"/>
                </a:cubicBezTo>
                <a:cubicBezTo>
                  <a:pt x="31" y="108"/>
                  <a:pt x="31" y="108"/>
                  <a:pt x="31" y="108"/>
                </a:cubicBezTo>
                <a:cubicBezTo>
                  <a:pt x="31" y="109"/>
                  <a:pt x="31" y="109"/>
                  <a:pt x="31" y="109"/>
                </a:cubicBezTo>
                <a:cubicBezTo>
                  <a:pt x="31" y="109"/>
                  <a:pt x="31" y="109"/>
                  <a:pt x="31" y="109"/>
                </a:cubicBezTo>
                <a:cubicBezTo>
                  <a:pt x="37" y="123"/>
                  <a:pt x="37" y="123"/>
                  <a:pt x="37" y="123"/>
                </a:cubicBezTo>
                <a:cubicBezTo>
                  <a:pt x="43" y="127"/>
                  <a:pt x="43" y="127"/>
                  <a:pt x="43" y="127"/>
                </a:cubicBezTo>
                <a:cubicBezTo>
                  <a:pt x="45" y="129"/>
                  <a:pt x="46" y="133"/>
                  <a:pt x="46" y="140"/>
                </a:cubicBezTo>
                <a:cubicBezTo>
                  <a:pt x="46" y="156"/>
                  <a:pt x="46" y="156"/>
                  <a:pt x="46" y="156"/>
                </a:cubicBezTo>
                <a:cubicBezTo>
                  <a:pt x="54" y="163"/>
                  <a:pt x="54" y="163"/>
                  <a:pt x="54" y="163"/>
                </a:cubicBezTo>
                <a:cubicBezTo>
                  <a:pt x="54" y="163"/>
                  <a:pt x="54" y="163"/>
                  <a:pt x="54" y="163"/>
                </a:cubicBezTo>
                <a:cubicBezTo>
                  <a:pt x="54" y="163"/>
                  <a:pt x="54" y="163"/>
                  <a:pt x="54" y="163"/>
                </a:cubicBezTo>
                <a:cubicBezTo>
                  <a:pt x="55" y="163"/>
                  <a:pt x="55" y="163"/>
                  <a:pt x="55" y="163"/>
                </a:cubicBezTo>
                <a:cubicBezTo>
                  <a:pt x="59" y="176"/>
                  <a:pt x="59" y="176"/>
                  <a:pt x="59" y="176"/>
                </a:cubicBezTo>
                <a:cubicBezTo>
                  <a:pt x="59" y="182"/>
                  <a:pt x="59" y="182"/>
                  <a:pt x="59" y="182"/>
                </a:cubicBezTo>
                <a:cubicBezTo>
                  <a:pt x="54" y="188"/>
                  <a:pt x="54" y="188"/>
                  <a:pt x="54" y="188"/>
                </a:cubicBezTo>
                <a:cubicBezTo>
                  <a:pt x="53" y="194"/>
                  <a:pt x="53" y="194"/>
                  <a:pt x="53" y="194"/>
                </a:cubicBezTo>
                <a:cubicBezTo>
                  <a:pt x="55" y="200"/>
                  <a:pt x="55" y="200"/>
                  <a:pt x="55" y="200"/>
                </a:cubicBezTo>
                <a:cubicBezTo>
                  <a:pt x="62" y="205"/>
                  <a:pt x="62" y="205"/>
                  <a:pt x="62" y="205"/>
                </a:cubicBezTo>
                <a:cubicBezTo>
                  <a:pt x="70" y="208"/>
                  <a:pt x="74" y="210"/>
                  <a:pt x="76" y="213"/>
                </a:cubicBezTo>
                <a:cubicBezTo>
                  <a:pt x="80" y="222"/>
                  <a:pt x="80" y="222"/>
                  <a:pt x="80" y="222"/>
                </a:cubicBezTo>
                <a:cubicBezTo>
                  <a:pt x="85" y="224"/>
                  <a:pt x="88" y="227"/>
                  <a:pt x="89" y="229"/>
                </a:cubicBezTo>
                <a:cubicBezTo>
                  <a:pt x="94" y="231"/>
                  <a:pt x="94" y="231"/>
                  <a:pt x="94" y="231"/>
                </a:cubicBezTo>
                <a:cubicBezTo>
                  <a:pt x="95" y="231"/>
                  <a:pt x="95" y="231"/>
                  <a:pt x="95" y="231"/>
                </a:cubicBezTo>
                <a:cubicBezTo>
                  <a:pt x="93" y="218"/>
                  <a:pt x="93" y="218"/>
                  <a:pt x="93" y="218"/>
                </a:cubicBezTo>
                <a:cubicBezTo>
                  <a:pt x="92" y="214"/>
                  <a:pt x="92" y="211"/>
                  <a:pt x="93" y="210"/>
                </a:cubicBezTo>
                <a:cubicBezTo>
                  <a:pt x="94" y="208"/>
                  <a:pt x="96" y="207"/>
                  <a:pt x="98" y="207"/>
                </a:cubicBezTo>
                <a:cubicBezTo>
                  <a:pt x="107" y="204"/>
                  <a:pt x="107" y="204"/>
                  <a:pt x="107" y="204"/>
                </a:cubicBezTo>
                <a:cubicBezTo>
                  <a:pt x="107" y="204"/>
                  <a:pt x="107" y="204"/>
                  <a:pt x="107" y="204"/>
                </a:cubicBezTo>
                <a:cubicBezTo>
                  <a:pt x="108" y="203"/>
                  <a:pt x="108" y="203"/>
                  <a:pt x="108" y="203"/>
                </a:cubicBezTo>
                <a:cubicBezTo>
                  <a:pt x="108" y="203"/>
                  <a:pt x="108" y="203"/>
                  <a:pt x="108" y="203"/>
                </a:cubicBezTo>
                <a:cubicBezTo>
                  <a:pt x="109" y="204"/>
                  <a:pt x="109" y="204"/>
                  <a:pt x="109" y="204"/>
                </a:cubicBezTo>
                <a:cubicBezTo>
                  <a:pt x="113" y="205"/>
                  <a:pt x="113" y="205"/>
                  <a:pt x="113" y="205"/>
                </a:cubicBezTo>
                <a:cubicBezTo>
                  <a:pt x="119" y="202"/>
                  <a:pt x="119" y="202"/>
                  <a:pt x="119" y="202"/>
                </a:cubicBezTo>
                <a:cubicBezTo>
                  <a:pt x="119" y="201"/>
                  <a:pt x="119" y="201"/>
                  <a:pt x="119" y="201"/>
                </a:cubicBezTo>
                <a:cubicBezTo>
                  <a:pt x="121" y="185"/>
                  <a:pt x="121" y="185"/>
                  <a:pt x="121" y="185"/>
                </a:cubicBezTo>
                <a:cubicBezTo>
                  <a:pt x="117" y="178"/>
                  <a:pt x="117" y="178"/>
                  <a:pt x="117" y="178"/>
                </a:cubicBezTo>
                <a:cubicBezTo>
                  <a:pt x="112" y="176"/>
                  <a:pt x="112" y="176"/>
                  <a:pt x="112" y="176"/>
                </a:cubicBezTo>
                <a:cubicBezTo>
                  <a:pt x="106" y="175"/>
                  <a:pt x="106" y="175"/>
                  <a:pt x="106" y="175"/>
                </a:cubicBezTo>
                <a:cubicBezTo>
                  <a:pt x="105" y="175"/>
                  <a:pt x="105" y="175"/>
                  <a:pt x="105" y="175"/>
                </a:cubicBezTo>
                <a:cubicBezTo>
                  <a:pt x="104" y="174"/>
                  <a:pt x="104" y="174"/>
                  <a:pt x="104" y="174"/>
                </a:cubicBezTo>
                <a:cubicBezTo>
                  <a:pt x="101" y="159"/>
                  <a:pt x="101" y="159"/>
                  <a:pt x="101" y="159"/>
                </a:cubicBezTo>
                <a:cubicBezTo>
                  <a:pt x="102" y="128"/>
                  <a:pt x="102" y="128"/>
                  <a:pt x="102" y="128"/>
                </a:cubicBezTo>
                <a:cubicBezTo>
                  <a:pt x="103" y="126"/>
                  <a:pt x="103" y="126"/>
                  <a:pt x="103" y="126"/>
                </a:cubicBezTo>
                <a:cubicBezTo>
                  <a:pt x="112" y="114"/>
                  <a:pt x="112" y="114"/>
                  <a:pt x="112" y="114"/>
                </a:cubicBezTo>
                <a:cubicBezTo>
                  <a:pt x="125" y="121"/>
                  <a:pt x="125" y="121"/>
                  <a:pt x="125" y="121"/>
                </a:cubicBezTo>
                <a:cubicBezTo>
                  <a:pt x="133" y="121"/>
                  <a:pt x="133" y="121"/>
                  <a:pt x="133" y="121"/>
                </a:cubicBezTo>
                <a:cubicBezTo>
                  <a:pt x="139" y="82"/>
                  <a:pt x="139" y="82"/>
                  <a:pt x="139" y="82"/>
                </a:cubicBezTo>
                <a:cubicBezTo>
                  <a:pt x="138" y="77"/>
                  <a:pt x="136" y="74"/>
                  <a:pt x="132" y="72"/>
                </a:cubicBezTo>
                <a:cubicBezTo>
                  <a:pt x="128" y="72"/>
                  <a:pt x="128" y="72"/>
                  <a:pt x="128" y="72"/>
                </a:cubicBezTo>
                <a:cubicBezTo>
                  <a:pt x="128" y="72"/>
                  <a:pt x="128" y="72"/>
                  <a:pt x="128" y="72"/>
                </a:cubicBezTo>
                <a:cubicBezTo>
                  <a:pt x="127" y="72"/>
                  <a:pt x="127" y="72"/>
                  <a:pt x="127" y="72"/>
                </a:cubicBezTo>
                <a:cubicBezTo>
                  <a:pt x="117" y="74"/>
                  <a:pt x="117" y="74"/>
                  <a:pt x="117" y="74"/>
                </a:cubicBezTo>
                <a:cubicBezTo>
                  <a:pt x="116" y="73"/>
                  <a:pt x="116" y="73"/>
                  <a:pt x="116" y="73"/>
                </a:cubicBezTo>
                <a:cubicBezTo>
                  <a:pt x="116" y="72"/>
                  <a:pt x="116" y="72"/>
                  <a:pt x="116" y="72"/>
                </a:cubicBezTo>
                <a:cubicBezTo>
                  <a:pt x="109" y="64"/>
                  <a:pt x="109" y="64"/>
                  <a:pt x="109" y="64"/>
                </a:cubicBezTo>
                <a:cubicBezTo>
                  <a:pt x="109" y="63"/>
                  <a:pt x="109" y="63"/>
                  <a:pt x="109" y="63"/>
                </a:cubicBezTo>
                <a:cubicBezTo>
                  <a:pt x="108" y="63"/>
                  <a:pt x="108" y="63"/>
                  <a:pt x="108" y="63"/>
                </a:cubicBezTo>
                <a:cubicBezTo>
                  <a:pt x="108" y="48"/>
                  <a:pt x="108" y="48"/>
                  <a:pt x="108" y="48"/>
                </a:cubicBezTo>
                <a:cubicBezTo>
                  <a:pt x="111" y="39"/>
                  <a:pt x="111" y="39"/>
                  <a:pt x="111" y="39"/>
                </a:cubicBezTo>
                <a:cubicBezTo>
                  <a:pt x="113" y="35"/>
                  <a:pt x="113" y="35"/>
                  <a:pt x="113" y="35"/>
                </a:cubicBezTo>
                <a:cubicBezTo>
                  <a:pt x="113" y="33"/>
                  <a:pt x="114" y="31"/>
                  <a:pt x="116" y="28"/>
                </a:cubicBezTo>
                <a:cubicBezTo>
                  <a:pt x="119" y="24"/>
                  <a:pt x="119" y="24"/>
                  <a:pt x="119" y="24"/>
                </a:cubicBezTo>
                <a:cubicBezTo>
                  <a:pt x="119" y="14"/>
                  <a:pt x="119" y="14"/>
                  <a:pt x="119" y="14"/>
                </a:cubicBezTo>
                <a:cubicBezTo>
                  <a:pt x="110" y="6"/>
                  <a:pt x="110" y="6"/>
                  <a:pt x="110" y="6"/>
                </a:cubicBezTo>
                <a:cubicBezTo>
                  <a:pt x="98" y="0"/>
                  <a:pt x="98" y="0"/>
                  <a:pt x="98" y="0"/>
                </a:cubicBezTo>
                <a:lnTo>
                  <a:pt x="82" y="14"/>
                </a:lnTo>
                <a:close/>
              </a:path>
            </a:pathLst>
          </a:custGeom>
          <a:solidFill>
            <a:srgbClr val="D8D8D8"/>
          </a:solidFill>
          <a:ln w="9525">
            <a:solidFill>
              <a:srgbClr val="A5A5A5"/>
            </a:solidFill>
            <a:bevel/>
            <a:headEnd/>
            <a:tailEnd/>
          </a:ln>
        </p:spPr>
        <p:txBody>
          <a:bodyPr/>
          <a:lstStyle/>
          <a:p>
            <a:endParaRPr lang="zh-CN" altLang="en-US"/>
          </a:p>
        </p:txBody>
      </p:sp>
      <p:sp>
        <p:nvSpPr>
          <p:cNvPr id="34850" name="Freeform 15"/>
          <p:cNvSpPr>
            <a:spLocks noChangeArrowheads="1"/>
          </p:cNvSpPr>
          <p:nvPr/>
        </p:nvSpPr>
        <p:spPr bwMode="auto">
          <a:xfrm>
            <a:off x="515938" y="1757363"/>
            <a:ext cx="2462212" cy="1866900"/>
          </a:xfrm>
          <a:custGeom>
            <a:avLst/>
            <a:gdLst>
              <a:gd name="T0" fmla="*/ 2147483646 w 989"/>
              <a:gd name="T1" fmla="*/ 2147483646 h 749"/>
              <a:gd name="T2" fmla="*/ 2147483646 w 989"/>
              <a:gd name="T3" fmla="*/ 1925927938 h 749"/>
              <a:gd name="T4" fmla="*/ 2147483646 w 989"/>
              <a:gd name="T5" fmla="*/ 1739549504 h 749"/>
              <a:gd name="T6" fmla="*/ 2147483646 w 989"/>
              <a:gd name="T7" fmla="*/ 1565593806 h 749"/>
              <a:gd name="T8" fmla="*/ 2147483646 w 989"/>
              <a:gd name="T9" fmla="*/ 851136908 h 749"/>
              <a:gd name="T10" fmla="*/ 2147483646 w 989"/>
              <a:gd name="T11" fmla="*/ 242293211 h 749"/>
              <a:gd name="T12" fmla="*/ 2147483646 w 989"/>
              <a:gd name="T13" fmla="*/ 68340006 h 749"/>
              <a:gd name="T14" fmla="*/ 2147483646 w 989"/>
              <a:gd name="T15" fmla="*/ 577779379 h 749"/>
              <a:gd name="T16" fmla="*/ 2147483646 w 989"/>
              <a:gd name="T17" fmla="*/ 1056154433 h 749"/>
              <a:gd name="T18" fmla="*/ 2147483646 w 989"/>
              <a:gd name="T19" fmla="*/ 1087218751 h 749"/>
              <a:gd name="T20" fmla="*/ 2147483646 w 989"/>
              <a:gd name="T21" fmla="*/ 1043729204 h 749"/>
              <a:gd name="T22" fmla="*/ 2147483646 w 989"/>
              <a:gd name="T23" fmla="*/ 1584230403 h 749"/>
              <a:gd name="T24" fmla="*/ 2147483646 w 989"/>
              <a:gd name="T25" fmla="*/ 1863801793 h 749"/>
              <a:gd name="T26" fmla="*/ 2125947035 w 989"/>
              <a:gd name="T27" fmla="*/ 1857587933 h 749"/>
              <a:gd name="T28" fmla="*/ 1896617755 w 989"/>
              <a:gd name="T29" fmla="*/ 2112308865 h 749"/>
              <a:gd name="T30" fmla="*/ 1543326432 w 989"/>
              <a:gd name="T31" fmla="*/ 2147483646 h 749"/>
              <a:gd name="T32" fmla="*/ 861535199 w 989"/>
              <a:gd name="T33" fmla="*/ 2147483646 h 749"/>
              <a:gd name="T34" fmla="*/ 489649072 w 989"/>
              <a:gd name="T35" fmla="*/ 2147483646 h 749"/>
              <a:gd name="T36" fmla="*/ 309905106 w 989"/>
              <a:gd name="T37" fmla="*/ 2147483646 h 749"/>
              <a:gd name="T38" fmla="*/ 43386217 w 989"/>
              <a:gd name="T39" fmla="*/ 2147483646 h 749"/>
              <a:gd name="T40" fmla="*/ 247924085 w 989"/>
              <a:gd name="T41" fmla="*/ 2147483646 h 749"/>
              <a:gd name="T42" fmla="*/ 192142162 w 989"/>
              <a:gd name="T43" fmla="*/ 2147483646 h 749"/>
              <a:gd name="T44" fmla="*/ 198338770 w 989"/>
              <a:gd name="T45" fmla="*/ 2147483646 h 749"/>
              <a:gd name="T46" fmla="*/ 564025799 w 989"/>
              <a:gd name="T47" fmla="*/ 2147483646 h 749"/>
              <a:gd name="T48" fmla="*/ 799554177 w 989"/>
              <a:gd name="T49" fmla="*/ 2147483646 h 749"/>
              <a:gd name="T50" fmla="*/ 985497241 w 989"/>
              <a:gd name="T51" fmla="*/ 2147483646 h 749"/>
              <a:gd name="T52" fmla="*/ 1221025619 w 989"/>
              <a:gd name="T53" fmla="*/ 2147483646 h 749"/>
              <a:gd name="T54" fmla="*/ 1363579976 w 989"/>
              <a:gd name="T55" fmla="*/ 2147483646 h 749"/>
              <a:gd name="T56" fmla="*/ 1555722138 w 989"/>
              <a:gd name="T57" fmla="*/ 2147483646 h 749"/>
              <a:gd name="T58" fmla="*/ 2147483646 w 989"/>
              <a:gd name="T59" fmla="*/ 2147483646 h 749"/>
              <a:gd name="T60" fmla="*/ 2147483646 w 989"/>
              <a:gd name="T61" fmla="*/ 2147483646 h 749"/>
              <a:gd name="T62" fmla="*/ 2147483646 w 989"/>
              <a:gd name="T63" fmla="*/ 2147483646 h 749"/>
              <a:gd name="T64" fmla="*/ 2147483646 w 989"/>
              <a:gd name="T65" fmla="*/ 2147483646 h 749"/>
              <a:gd name="T66" fmla="*/ 2147483646 w 989"/>
              <a:gd name="T67" fmla="*/ 2147483646 h 749"/>
              <a:gd name="T68" fmla="*/ 2147483646 w 989"/>
              <a:gd name="T69" fmla="*/ 2147483646 h 749"/>
              <a:gd name="T70" fmla="*/ 2147483646 w 989"/>
              <a:gd name="T71" fmla="*/ 2147483646 h 749"/>
              <a:gd name="T72" fmla="*/ 2147483646 w 989"/>
              <a:gd name="T73" fmla="*/ 2147483646 h 749"/>
              <a:gd name="T74" fmla="*/ 2147483646 w 989"/>
              <a:gd name="T75" fmla="*/ 2147483646 h 749"/>
              <a:gd name="T76" fmla="*/ 2147483646 w 989"/>
              <a:gd name="T77" fmla="*/ 2147483646 h 749"/>
              <a:gd name="T78" fmla="*/ 2147483646 w 989"/>
              <a:gd name="T79" fmla="*/ 2147483646 h 749"/>
              <a:gd name="T80" fmla="*/ 2147483646 w 989"/>
              <a:gd name="T81" fmla="*/ 2147483646 h 749"/>
              <a:gd name="T82" fmla="*/ 2147483646 w 989"/>
              <a:gd name="T83" fmla="*/ 2147483646 h 749"/>
              <a:gd name="T84" fmla="*/ 2147483646 w 989"/>
              <a:gd name="T85" fmla="*/ 2147483646 h 749"/>
              <a:gd name="T86" fmla="*/ 2147483646 w 989"/>
              <a:gd name="T87" fmla="*/ 2147483646 h 749"/>
              <a:gd name="T88" fmla="*/ 2147483646 w 989"/>
              <a:gd name="T89" fmla="*/ 2147483646 h 749"/>
              <a:gd name="T90" fmla="*/ 2147483646 w 989"/>
              <a:gd name="T91" fmla="*/ 2147483646 h 749"/>
              <a:gd name="T92" fmla="*/ 2147483646 w 989"/>
              <a:gd name="T93" fmla="*/ 2147483646 h 749"/>
              <a:gd name="T94" fmla="*/ 2147483646 w 989"/>
              <a:gd name="T95" fmla="*/ 2147483646 h 749"/>
              <a:gd name="T96" fmla="*/ 2147483646 w 989"/>
              <a:gd name="T97" fmla="*/ 2147483646 h 749"/>
              <a:gd name="T98" fmla="*/ 2147483646 w 989"/>
              <a:gd name="T99" fmla="*/ 2147483646 h 749"/>
              <a:gd name="T100" fmla="*/ 2147483646 w 989"/>
              <a:gd name="T101" fmla="*/ 2147483646 h 74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89" h="749">
                <a:moveTo>
                  <a:pt x="988" y="403"/>
                </a:moveTo>
                <a:cubicBezTo>
                  <a:pt x="989" y="402"/>
                  <a:pt x="989" y="402"/>
                  <a:pt x="989" y="402"/>
                </a:cubicBezTo>
                <a:cubicBezTo>
                  <a:pt x="989" y="402"/>
                  <a:pt x="989" y="402"/>
                  <a:pt x="989" y="402"/>
                </a:cubicBezTo>
                <a:cubicBezTo>
                  <a:pt x="989" y="402"/>
                  <a:pt x="989" y="402"/>
                  <a:pt x="989" y="402"/>
                </a:cubicBezTo>
                <a:cubicBezTo>
                  <a:pt x="970" y="347"/>
                  <a:pt x="970" y="347"/>
                  <a:pt x="970" y="347"/>
                </a:cubicBezTo>
                <a:cubicBezTo>
                  <a:pt x="958" y="337"/>
                  <a:pt x="958" y="337"/>
                  <a:pt x="958" y="337"/>
                </a:cubicBezTo>
                <a:cubicBezTo>
                  <a:pt x="958" y="336"/>
                  <a:pt x="958" y="336"/>
                  <a:pt x="958" y="336"/>
                </a:cubicBezTo>
                <a:cubicBezTo>
                  <a:pt x="955" y="313"/>
                  <a:pt x="955" y="313"/>
                  <a:pt x="955" y="313"/>
                </a:cubicBezTo>
                <a:cubicBezTo>
                  <a:pt x="929" y="310"/>
                  <a:pt x="929" y="310"/>
                  <a:pt x="929" y="310"/>
                </a:cubicBezTo>
                <a:cubicBezTo>
                  <a:pt x="929" y="310"/>
                  <a:pt x="929" y="310"/>
                  <a:pt x="929" y="310"/>
                </a:cubicBezTo>
                <a:cubicBezTo>
                  <a:pt x="927" y="310"/>
                  <a:pt x="927" y="310"/>
                  <a:pt x="927" y="310"/>
                </a:cubicBezTo>
                <a:cubicBezTo>
                  <a:pt x="927" y="309"/>
                  <a:pt x="927" y="309"/>
                  <a:pt x="927" y="309"/>
                </a:cubicBezTo>
                <a:cubicBezTo>
                  <a:pt x="927" y="308"/>
                  <a:pt x="927" y="308"/>
                  <a:pt x="927" y="308"/>
                </a:cubicBezTo>
                <a:cubicBezTo>
                  <a:pt x="927" y="307"/>
                  <a:pt x="927" y="307"/>
                  <a:pt x="927" y="307"/>
                </a:cubicBezTo>
                <a:cubicBezTo>
                  <a:pt x="924" y="299"/>
                  <a:pt x="916" y="290"/>
                  <a:pt x="904" y="280"/>
                </a:cubicBezTo>
                <a:cubicBezTo>
                  <a:pt x="897" y="274"/>
                  <a:pt x="890" y="271"/>
                  <a:pt x="885" y="269"/>
                </a:cubicBezTo>
                <a:cubicBezTo>
                  <a:pt x="881" y="267"/>
                  <a:pt x="876" y="265"/>
                  <a:pt x="873" y="263"/>
                </a:cubicBezTo>
                <a:cubicBezTo>
                  <a:pt x="865" y="257"/>
                  <a:pt x="838" y="253"/>
                  <a:pt x="790" y="252"/>
                </a:cubicBezTo>
                <a:cubicBezTo>
                  <a:pt x="788" y="252"/>
                  <a:pt x="788" y="252"/>
                  <a:pt x="788" y="252"/>
                </a:cubicBezTo>
                <a:cubicBezTo>
                  <a:pt x="788" y="252"/>
                  <a:pt x="788" y="252"/>
                  <a:pt x="788" y="252"/>
                </a:cubicBezTo>
                <a:cubicBezTo>
                  <a:pt x="783" y="243"/>
                  <a:pt x="783" y="243"/>
                  <a:pt x="783" y="243"/>
                </a:cubicBezTo>
                <a:cubicBezTo>
                  <a:pt x="780" y="238"/>
                  <a:pt x="779" y="233"/>
                  <a:pt x="778" y="228"/>
                </a:cubicBezTo>
                <a:cubicBezTo>
                  <a:pt x="778" y="221"/>
                  <a:pt x="786" y="199"/>
                  <a:pt x="803" y="163"/>
                </a:cubicBezTo>
                <a:cubicBezTo>
                  <a:pt x="794" y="137"/>
                  <a:pt x="794" y="137"/>
                  <a:pt x="794" y="137"/>
                </a:cubicBezTo>
                <a:cubicBezTo>
                  <a:pt x="794" y="137"/>
                  <a:pt x="794" y="137"/>
                  <a:pt x="794" y="137"/>
                </a:cubicBezTo>
                <a:cubicBezTo>
                  <a:pt x="785" y="94"/>
                  <a:pt x="785" y="94"/>
                  <a:pt x="785" y="94"/>
                </a:cubicBezTo>
                <a:cubicBezTo>
                  <a:pt x="784" y="88"/>
                  <a:pt x="774" y="83"/>
                  <a:pt x="756" y="77"/>
                </a:cubicBezTo>
                <a:cubicBezTo>
                  <a:pt x="752" y="76"/>
                  <a:pt x="748" y="75"/>
                  <a:pt x="745" y="72"/>
                </a:cubicBezTo>
                <a:cubicBezTo>
                  <a:pt x="738" y="69"/>
                  <a:pt x="733" y="64"/>
                  <a:pt x="731" y="57"/>
                </a:cubicBezTo>
                <a:cubicBezTo>
                  <a:pt x="727" y="49"/>
                  <a:pt x="721" y="42"/>
                  <a:pt x="713" y="39"/>
                </a:cubicBezTo>
                <a:cubicBezTo>
                  <a:pt x="712" y="38"/>
                  <a:pt x="712" y="38"/>
                  <a:pt x="712" y="38"/>
                </a:cubicBezTo>
                <a:cubicBezTo>
                  <a:pt x="711" y="38"/>
                  <a:pt x="711" y="38"/>
                  <a:pt x="711" y="38"/>
                </a:cubicBezTo>
                <a:cubicBezTo>
                  <a:pt x="704" y="0"/>
                  <a:pt x="704" y="0"/>
                  <a:pt x="704" y="0"/>
                </a:cubicBezTo>
                <a:cubicBezTo>
                  <a:pt x="675" y="3"/>
                  <a:pt x="675" y="3"/>
                  <a:pt x="675" y="3"/>
                </a:cubicBezTo>
                <a:cubicBezTo>
                  <a:pt x="672" y="11"/>
                  <a:pt x="672" y="11"/>
                  <a:pt x="672" y="11"/>
                </a:cubicBezTo>
                <a:cubicBezTo>
                  <a:pt x="668" y="24"/>
                  <a:pt x="665" y="30"/>
                  <a:pt x="660" y="30"/>
                </a:cubicBezTo>
                <a:cubicBezTo>
                  <a:pt x="641" y="36"/>
                  <a:pt x="641" y="36"/>
                  <a:pt x="641" y="36"/>
                </a:cubicBezTo>
                <a:cubicBezTo>
                  <a:pt x="630" y="40"/>
                  <a:pt x="623" y="45"/>
                  <a:pt x="619" y="50"/>
                </a:cubicBezTo>
                <a:cubicBezTo>
                  <a:pt x="617" y="53"/>
                  <a:pt x="615" y="60"/>
                  <a:pt x="614" y="70"/>
                </a:cubicBezTo>
                <a:cubicBezTo>
                  <a:pt x="612" y="81"/>
                  <a:pt x="611" y="89"/>
                  <a:pt x="608" y="93"/>
                </a:cubicBezTo>
                <a:cubicBezTo>
                  <a:pt x="604" y="101"/>
                  <a:pt x="599" y="107"/>
                  <a:pt x="590" y="110"/>
                </a:cubicBezTo>
                <a:cubicBezTo>
                  <a:pt x="575" y="117"/>
                  <a:pt x="548" y="106"/>
                  <a:pt x="511" y="80"/>
                </a:cubicBezTo>
                <a:cubicBezTo>
                  <a:pt x="461" y="144"/>
                  <a:pt x="461" y="144"/>
                  <a:pt x="461" y="144"/>
                </a:cubicBezTo>
                <a:cubicBezTo>
                  <a:pt x="467" y="170"/>
                  <a:pt x="467" y="170"/>
                  <a:pt x="467" y="170"/>
                </a:cubicBezTo>
                <a:cubicBezTo>
                  <a:pt x="468" y="170"/>
                  <a:pt x="468" y="170"/>
                  <a:pt x="468" y="170"/>
                </a:cubicBezTo>
                <a:cubicBezTo>
                  <a:pt x="468" y="171"/>
                  <a:pt x="468" y="171"/>
                  <a:pt x="468" y="171"/>
                </a:cubicBezTo>
                <a:cubicBezTo>
                  <a:pt x="467" y="172"/>
                  <a:pt x="467" y="172"/>
                  <a:pt x="467" y="172"/>
                </a:cubicBezTo>
                <a:cubicBezTo>
                  <a:pt x="467" y="172"/>
                  <a:pt x="467" y="172"/>
                  <a:pt x="467" y="172"/>
                </a:cubicBezTo>
                <a:cubicBezTo>
                  <a:pt x="465" y="176"/>
                  <a:pt x="461" y="178"/>
                  <a:pt x="457" y="179"/>
                </a:cubicBezTo>
                <a:cubicBezTo>
                  <a:pt x="452" y="180"/>
                  <a:pt x="447" y="178"/>
                  <a:pt x="442" y="175"/>
                </a:cubicBezTo>
                <a:cubicBezTo>
                  <a:pt x="437" y="171"/>
                  <a:pt x="423" y="168"/>
                  <a:pt x="401" y="167"/>
                </a:cubicBezTo>
                <a:cubicBezTo>
                  <a:pt x="390" y="166"/>
                  <a:pt x="390" y="166"/>
                  <a:pt x="390" y="166"/>
                </a:cubicBezTo>
                <a:cubicBezTo>
                  <a:pt x="390" y="166"/>
                  <a:pt x="390" y="166"/>
                  <a:pt x="390" y="166"/>
                </a:cubicBezTo>
                <a:cubicBezTo>
                  <a:pt x="375" y="165"/>
                  <a:pt x="375" y="165"/>
                  <a:pt x="375" y="165"/>
                </a:cubicBezTo>
                <a:cubicBezTo>
                  <a:pt x="359" y="168"/>
                  <a:pt x="359" y="168"/>
                  <a:pt x="359" y="168"/>
                </a:cubicBezTo>
                <a:cubicBezTo>
                  <a:pt x="366" y="178"/>
                  <a:pt x="366" y="178"/>
                  <a:pt x="366" y="178"/>
                </a:cubicBezTo>
                <a:cubicBezTo>
                  <a:pt x="372" y="186"/>
                  <a:pt x="374" y="191"/>
                  <a:pt x="374" y="194"/>
                </a:cubicBezTo>
                <a:cubicBezTo>
                  <a:pt x="367" y="234"/>
                  <a:pt x="367" y="234"/>
                  <a:pt x="367" y="234"/>
                </a:cubicBezTo>
                <a:cubicBezTo>
                  <a:pt x="370" y="255"/>
                  <a:pt x="370" y="255"/>
                  <a:pt x="370" y="255"/>
                </a:cubicBezTo>
                <a:cubicBezTo>
                  <a:pt x="371" y="255"/>
                  <a:pt x="371" y="255"/>
                  <a:pt x="371" y="255"/>
                </a:cubicBezTo>
                <a:cubicBezTo>
                  <a:pt x="371" y="256"/>
                  <a:pt x="371" y="256"/>
                  <a:pt x="371" y="256"/>
                </a:cubicBezTo>
                <a:cubicBezTo>
                  <a:pt x="370" y="256"/>
                  <a:pt x="370" y="256"/>
                  <a:pt x="370" y="256"/>
                </a:cubicBezTo>
                <a:cubicBezTo>
                  <a:pt x="370" y="256"/>
                  <a:pt x="370" y="256"/>
                  <a:pt x="370" y="256"/>
                </a:cubicBezTo>
                <a:cubicBezTo>
                  <a:pt x="358" y="296"/>
                  <a:pt x="358" y="296"/>
                  <a:pt x="358" y="296"/>
                </a:cubicBezTo>
                <a:cubicBezTo>
                  <a:pt x="357" y="299"/>
                  <a:pt x="356" y="301"/>
                  <a:pt x="355" y="300"/>
                </a:cubicBezTo>
                <a:cubicBezTo>
                  <a:pt x="354" y="300"/>
                  <a:pt x="354" y="300"/>
                  <a:pt x="354" y="300"/>
                </a:cubicBezTo>
                <a:cubicBezTo>
                  <a:pt x="354" y="300"/>
                  <a:pt x="354" y="300"/>
                  <a:pt x="354" y="300"/>
                </a:cubicBezTo>
                <a:cubicBezTo>
                  <a:pt x="352" y="296"/>
                  <a:pt x="352" y="296"/>
                  <a:pt x="352" y="296"/>
                </a:cubicBezTo>
                <a:cubicBezTo>
                  <a:pt x="350" y="291"/>
                  <a:pt x="348" y="290"/>
                  <a:pt x="346" y="290"/>
                </a:cubicBezTo>
                <a:cubicBezTo>
                  <a:pt x="345" y="291"/>
                  <a:pt x="343" y="293"/>
                  <a:pt x="343" y="299"/>
                </a:cubicBezTo>
                <a:cubicBezTo>
                  <a:pt x="340" y="310"/>
                  <a:pt x="334" y="319"/>
                  <a:pt x="323" y="328"/>
                </a:cubicBezTo>
                <a:cubicBezTo>
                  <a:pt x="312" y="337"/>
                  <a:pt x="312" y="337"/>
                  <a:pt x="312" y="337"/>
                </a:cubicBezTo>
                <a:cubicBezTo>
                  <a:pt x="307" y="340"/>
                  <a:pt x="307" y="340"/>
                  <a:pt x="307" y="340"/>
                </a:cubicBezTo>
                <a:cubicBezTo>
                  <a:pt x="307" y="340"/>
                  <a:pt x="307" y="340"/>
                  <a:pt x="307" y="340"/>
                </a:cubicBezTo>
                <a:cubicBezTo>
                  <a:pt x="306" y="340"/>
                  <a:pt x="306" y="340"/>
                  <a:pt x="306" y="340"/>
                </a:cubicBezTo>
                <a:cubicBezTo>
                  <a:pt x="267" y="341"/>
                  <a:pt x="267" y="341"/>
                  <a:pt x="267" y="341"/>
                </a:cubicBezTo>
                <a:cubicBezTo>
                  <a:pt x="252" y="355"/>
                  <a:pt x="252" y="355"/>
                  <a:pt x="252" y="355"/>
                </a:cubicBezTo>
                <a:cubicBezTo>
                  <a:pt x="251" y="355"/>
                  <a:pt x="251" y="355"/>
                  <a:pt x="251" y="355"/>
                </a:cubicBezTo>
                <a:cubicBezTo>
                  <a:pt x="250" y="355"/>
                  <a:pt x="250" y="355"/>
                  <a:pt x="250" y="355"/>
                </a:cubicBezTo>
                <a:cubicBezTo>
                  <a:pt x="249" y="355"/>
                  <a:pt x="249" y="355"/>
                  <a:pt x="249" y="355"/>
                </a:cubicBezTo>
                <a:cubicBezTo>
                  <a:pt x="207" y="349"/>
                  <a:pt x="207" y="349"/>
                  <a:pt x="207" y="349"/>
                </a:cubicBezTo>
                <a:cubicBezTo>
                  <a:pt x="201" y="356"/>
                  <a:pt x="194" y="359"/>
                  <a:pt x="187" y="358"/>
                </a:cubicBezTo>
                <a:cubicBezTo>
                  <a:pt x="181" y="356"/>
                  <a:pt x="171" y="358"/>
                  <a:pt x="156" y="364"/>
                </a:cubicBezTo>
                <a:cubicBezTo>
                  <a:pt x="139" y="384"/>
                  <a:pt x="139" y="384"/>
                  <a:pt x="139" y="384"/>
                </a:cubicBezTo>
                <a:cubicBezTo>
                  <a:pt x="139" y="385"/>
                  <a:pt x="139" y="385"/>
                  <a:pt x="139" y="385"/>
                </a:cubicBezTo>
                <a:cubicBezTo>
                  <a:pt x="112" y="385"/>
                  <a:pt x="112" y="385"/>
                  <a:pt x="112" y="385"/>
                </a:cubicBezTo>
                <a:cubicBezTo>
                  <a:pt x="112" y="363"/>
                  <a:pt x="112" y="363"/>
                  <a:pt x="112" y="363"/>
                </a:cubicBezTo>
                <a:cubicBezTo>
                  <a:pt x="95" y="363"/>
                  <a:pt x="95" y="363"/>
                  <a:pt x="95" y="363"/>
                </a:cubicBezTo>
                <a:cubicBezTo>
                  <a:pt x="92" y="373"/>
                  <a:pt x="92" y="373"/>
                  <a:pt x="92" y="373"/>
                </a:cubicBezTo>
                <a:cubicBezTo>
                  <a:pt x="79" y="376"/>
                  <a:pt x="79" y="376"/>
                  <a:pt x="79" y="376"/>
                </a:cubicBezTo>
                <a:cubicBezTo>
                  <a:pt x="78" y="376"/>
                  <a:pt x="78" y="376"/>
                  <a:pt x="78" y="376"/>
                </a:cubicBezTo>
                <a:cubicBezTo>
                  <a:pt x="78" y="376"/>
                  <a:pt x="78" y="376"/>
                  <a:pt x="78" y="376"/>
                </a:cubicBezTo>
                <a:cubicBezTo>
                  <a:pt x="78" y="375"/>
                  <a:pt x="78" y="375"/>
                  <a:pt x="78" y="375"/>
                </a:cubicBezTo>
                <a:cubicBezTo>
                  <a:pt x="77" y="375"/>
                  <a:pt x="77" y="375"/>
                  <a:pt x="77" y="375"/>
                </a:cubicBezTo>
                <a:cubicBezTo>
                  <a:pt x="69" y="370"/>
                  <a:pt x="59" y="367"/>
                  <a:pt x="50" y="365"/>
                </a:cubicBezTo>
                <a:cubicBezTo>
                  <a:pt x="44" y="365"/>
                  <a:pt x="38" y="368"/>
                  <a:pt x="28" y="377"/>
                </a:cubicBezTo>
                <a:cubicBezTo>
                  <a:pt x="17" y="385"/>
                  <a:pt x="10" y="393"/>
                  <a:pt x="7" y="401"/>
                </a:cubicBezTo>
                <a:cubicBezTo>
                  <a:pt x="8" y="402"/>
                  <a:pt x="10" y="404"/>
                  <a:pt x="10" y="408"/>
                </a:cubicBezTo>
                <a:cubicBezTo>
                  <a:pt x="11" y="412"/>
                  <a:pt x="11" y="416"/>
                  <a:pt x="11" y="421"/>
                </a:cubicBezTo>
                <a:cubicBezTo>
                  <a:pt x="11" y="425"/>
                  <a:pt x="9" y="429"/>
                  <a:pt x="7" y="431"/>
                </a:cubicBezTo>
                <a:cubicBezTo>
                  <a:pt x="4" y="433"/>
                  <a:pt x="2" y="438"/>
                  <a:pt x="0" y="448"/>
                </a:cubicBezTo>
                <a:cubicBezTo>
                  <a:pt x="10" y="455"/>
                  <a:pt x="10" y="455"/>
                  <a:pt x="10" y="455"/>
                </a:cubicBezTo>
                <a:cubicBezTo>
                  <a:pt x="23" y="441"/>
                  <a:pt x="23" y="441"/>
                  <a:pt x="23" y="441"/>
                </a:cubicBezTo>
                <a:cubicBezTo>
                  <a:pt x="40" y="459"/>
                  <a:pt x="40" y="459"/>
                  <a:pt x="40" y="459"/>
                </a:cubicBezTo>
                <a:cubicBezTo>
                  <a:pt x="40" y="461"/>
                  <a:pt x="40" y="461"/>
                  <a:pt x="40" y="461"/>
                </a:cubicBezTo>
                <a:cubicBezTo>
                  <a:pt x="44" y="494"/>
                  <a:pt x="44" y="494"/>
                  <a:pt x="44" y="494"/>
                </a:cubicBezTo>
                <a:cubicBezTo>
                  <a:pt x="44" y="495"/>
                  <a:pt x="44" y="495"/>
                  <a:pt x="44" y="495"/>
                </a:cubicBezTo>
                <a:cubicBezTo>
                  <a:pt x="43" y="495"/>
                  <a:pt x="43" y="495"/>
                  <a:pt x="43" y="495"/>
                </a:cubicBezTo>
                <a:cubicBezTo>
                  <a:pt x="33" y="541"/>
                  <a:pt x="33" y="541"/>
                  <a:pt x="33" y="541"/>
                </a:cubicBezTo>
                <a:cubicBezTo>
                  <a:pt x="31" y="541"/>
                  <a:pt x="31" y="541"/>
                  <a:pt x="31" y="541"/>
                </a:cubicBezTo>
                <a:cubicBezTo>
                  <a:pt x="17" y="541"/>
                  <a:pt x="8" y="541"/>
                  <a:pt x="4" y="544"/>
                </a:cubicBezTo>
                <a:cubicBezTo>
                  <a:pt x="5" y="547"/>
                  <a:pt x="11" y="552"/>
                  <a:pt x="21" y="558"/>
                </a:cubicBezTo>
                <a:cubicBezTo>
                  <a:pt x="30" y="557"/>
                  <a:pt x="30" y="557"/>
                  <a:pt x="30" y="557"/>
                </a:cubicBezTo>
                <a:cubicBezTo>
                  <a:pt x="31" y="557"/>
                  <a:pt x="31" y="557"/>
                  <a:pt x="31" y="557"/>
                </a:cubicBezTo>
                <a:cubicBezTo>
                  <a:pt x="32" y="558"/>
                  <a:pt x="32" y="558"/>
                  <a:pt x="32" y="558"/>
                </a:cubicBezTo>
                <a:cubicBezTo>
                  <a:pt x="52" y="577"/>
                  <a:pt x="52" y="577"/>
                  <a:pt x="52" y="577"/>
                </a:cubicBezTo>
                <a:cubicBezTo>
                  <a:pt x="60" y="584"/>
                  <a:pt x="59" y="595"/>
                  <a:pt x="49" y="612"/>
                </a:cubicBezTo>
                <a:cubicBezTo>
                  <a:pt x="52" y="631"/>
                  <a:pt x="52" y="631"/>
                  <a:pt x="52" y="631"/>
                </a:cubicBezTo>
                <a:cubicBezTo>
                  <a:pt x="60" y="633"/>
                  <a:pt x="60" y="633"/>
                  <a:pt x="60" y="633"/>
                </a:cubicBezTo>
                <a:cubicBezTo>
                  <a:pt x="91" y="633"/>
                  <a:pt x="91" y="633"/>
                  <a:pt x="91" y="633"/>
                </a:cubicBezTo>
                <a:cubicBezTo>
                  <a:pt x="75" y="648"/>
                  <a:pt x="75" y="648"/>
                  <a:pt x="75" y="648"/>
                </a:cubicBezTo>
                <a:cubicBezTo>
                  <a:pt x="84" y="653"/>
                  <a:pt x="84" y="653"/>
                  <a:pt x="84" y="653"/>
                </a:cubicBezTo>
                <a:cubicBezTo>
                  <a:pt x="84" y="653"/>
                  <a:pt x="84" y="653"/>
                  <a:pt x="84" y="653"/>
                </a:cubicBezTo>
                <a:cubicBezTo>
                  <a:pt x="96" y="659"/>
                  <a:pt x="96" y="659"/>
                  <a:pt x="96" y="659"/>
                </a:cubicBezTo>
                <a:cubicBezTo>
                  <a:pt x="129" y="673"/>
                  <a:pt x="129" y="673"/>
                  <a:pt x="129" y="673"/>
                </a:cubicBezTo>
                <a:cubicBezTo>
                  <a:pt x="130" y="674"/>
                  <a:pt x="130" y="674"/>
                  <a:pt x="130" y="674"/>
                </a:cubicBezTo>
                <a:cubicBezTo>
                  <a:pt x="131" y="674"/>
                  <a:pt x="131" y="674"/>
                  <a:pt x="131" y="674"/>
                </a:cubicBezTo>
                <a:cubicBezTo>
                  <a:pt x="134" y="724"/>
                  <a:pt x="134" y="724"/>
                  <a:pt x="134" y="724"/>
                </a:cubicBezTo>
                <a:cubicBezTo>
                  <a:pt x="135" y="733"/>
                  <a:pt x="142" y="741"/>
                  <a:pt x="156" y="745"/>
                </a:cubicBezTo>
                <a:cubicBezTo>
                  <a:pt x="159" y="744"/>
                  <a:pt x="159" y="744"/>
                  <a:pt x="159" y="744"/>
                </a:cubicBezTo>
                <a:cubicBezTo>
                  <a:pt x="160" y="744"/>
                  <a:pt x="160" y="744"/>
                  <a:pt x="160" y="744"/>
                </a:cubicBezTo>
                <a:cubicBezTo>
                  <a:pt x="160" y="744"/>
                  <a:pt x="160" y="744"/>
                  <a:pt x="160" y="744"/>
                </a:cubicBezTo>
                <a:cubicBezTo>
                  <a:pt x="194" y="749"/>
                  <a:pt x="194" y="749"/>
                  <a:pt x="194" y="749"/>
                </a:cubicBezTo>
                <a:cubicBezTo>
                  <a:pt x="197" y="749"/>
                  <a:pt x="197" y="749"/>
                  <a:pt x="197" y="749"/>
                </a:cubicBezTo>
                <a:cubicBezTo>
                  <a:pt x="197" y="748"/>
                  <a:pt x="197" y="748"/>
                  <a:pt x="197" y="748"/>
                </a:cubicBezTo>
                <a:cubicBezTo>
                  <a:pt x="197" y="747"/>
                  <a:pt x="197" y="747"/>
                  <a:pt x="197" y="747"/>
                </a:cubicBezTo>
                <a:cubicBezTo>
                  <a:pt x="201" y="741"/>
                  <a:pt x="203" y="736"/>
                  <a:pt x="203" y="734"/>
                </a:cubicBezTo>
                <a:cubicBezTo>
                  <a:pt x="203" y="733"/>
                  <a:pt x="203" y="733"/>
                  <a:pt x="203" y="733"/>
                </a:cubicBezTo>
                <a:cubicBezTo>
                  <a:pt x="203" y="728"/>
                  <a:pt x="205" y="723"/>
                  <a:pt x="210" y="719"/>
                </a:cubicBezTo>
                <a:cubicBezTo>
                  <a:pt x="215" y="716"/>
                  <a:pt x="218" y="712"/>
                  <a:pt x="220" y="708"/>
                </a:cubicBezTo>
                <a:cubicBezTo>
                  <a:pt x="220" y="707"/>
                  <a:pt x="220" y="707"/>
                  <a:pt x="220" y="707"/>
                </a:cubicBezTo>
                <a:cubicBezTo>
                  <a:pt x="222" y="702"/>
                  <a:pt x="228" y="701"/>
                  <a:pt x="238" y="704"/>
                </a:cubicBezTo>
                <a:cubicBezTo>
                  <a:pt x="239" y="704"/>
                  <a:pt x="239" y="704"/>
                  <a:pt x="239" y="704"/>
                </a:cubicBezTo>
                <a:cubicBezTo>
                  <a:pt x="239" y="704"/>
                  <a:pt x="239" y="704"/>
                  <a:pt x="239" y="704"/>
                </a:cubicBezTo>
                <a:cubicBezTo>
                  <a:pt x="251" y="711"/>
                  <a:pt x="251" y="711"/>
                  <a:pt x="251" y="711"/>
                </a:cubicBezTo>
                <a:cubicBezTo>
                  <a:pt x="289" y="718"/>
                  <a:pt x="289" y="718"/>
                  <a:pt x="289" y="718"/>
                </a:cubicBezTo>
                <a:cubicBezTo>
                  <a:pt x="312" y="716"/>
                  <a:pt x="312" y="716"/>
                  <a:pt x="312" y="716"/>
                </a:cubicBezTo>
                <a:cubicBezTo>
                  <a:pt x="329" y="709"/>
                  <a:pt x="329" y="709"/>
                  <a:pt x="329" y="709"/>
                </a:cubicBezTo>
                <a:cubicBezTo>
                  <a:pt x="333" y="705"/>
                  <a:pt x="335" y="703"/>
                  <a:pt x="337" y="702"/>
                </a:cubicBezTo>
                <a:cubicBezTo>
                  <a:pt x="340" y="701"/>
                  <a:pt x="344" y="702"/>
                  <a:pt x="349" y="707"/>
                </a:cubicBezTo>
                <a:cubicBezTo>
                  <a:pt x="351" y="708"/>
                  <a:pt x="351" y="708"/>
                  <a:pt x="351" y="708"/>
                </a:cubicBezTo>
                <a:cubicBezTo>
                  <a:pt x="354" y="710"/>
                  <a:pt x="356" y="713"/>
                  <a:pt x="358" y="720"/>
                </a:cubicBezTo>
                <a:cubicBezTo>
                  <a:pt x="370" y="729"/>
                  <a:pt x="370" y="729"/>
                  <a:pt x="370" y="729"/>
                </a:cubicBezTo>
                <a:cubicBezTo>
                  <a:pt x="379" y="729"/>
                  <a:pt x="379" y="729"/>
                  <a:pt x="379" y="729"/>
                </a:cubicBezTo>
                <a:cubicBezTo>
                  <a:pt x="380" y="729"/>
                  <a:pt x="380" y="729"/>
                  <a:pt x="380" y="729"/>
                </a:cubicBezTo>
                <a:cubicBezTo>
                  <a:pt x="381" y="729"/>
                  <a:pt x="381" y="729"/>
                  <a:pt x="381" y="729"/>
                </a:cubicBezTo>
                <a:cubicBezTo>
                  <a:pt x="382" y="729"/>
                  <a:pt x="382" y="729"/>
                  <a:pt x="382" y="729"/>
                </a:cubicBezTo>
                <a:cubicBezTo>
                  <a:pt x="394" y="734"/>
                  <a:pt x="394" y="734"/>
                  <a:pt x="394" y="734"/>
                </a:cubicBezTo>
                <a:cubicBezTo>
                  <a:pt x="418" y="733"/>
                  <a:pt x="418" y="733"/>
                  <a:pt x="418" y="733"/>
                </a:cubicBezTo>
                <a:cubicBezTo>
                  <a:pt x="431" y="728"/>
                  <a:pt x="431" y="728"/>
                  <a:pt x="431" y="728"/>
                </a:cubicBezTo>
                <a:cubicBezTo>
                  <a:pt x="466" y="731"/>
                  <a:pt x="466" y="731"/>
                  <a:pt x="466" y="731"/>
                </a:cubicBezTo>
                <a:cubicBezTo>
                  <a:pt x="481" y="727"/>
                  <a:pt x="481" y="727"/>
                  <a:pt x="481" y="727"/>
                </a:cubicBezTo>
                <a:cubicBezTo>
                  <a:pt x="499" y="720"/>
                  <a:pt x="499" y="720"/>
                  <a:pt x="499" y="720"/>
                </a:cubicBezTo>
                <a:cubicBezTo>
                  <a:pt x="502" y="717"/>
                  <a:pt x="507" y="716"/>
                  <a:pt x="513" y="714"/>
                </a:cubicBezTo>
                <a:cubicBezTo>
                  <a:pt x="546" y="714"/>
                  <a:pt x="546" y="714"/>
                  <a:pt x="546" y="714"/>
                </a:cubicBezTo>
                <a:cubicBezTo>
                  <a:pt x="558" y="710"/>
                  <a:pt x="558" y="710"/>
                  <a:pt x="558" y="710"/>
                </a:cubicBezTo>
                <a:cubicBezTo>
                  <a:pt x="563" y="707"/>
                  <a:pt x="567" y="705"/>
                  <a:pt x="571" y="705"/>
                </a:cubicBezTo>
                <a:cubicBezTo>
                  <a:pt x="590" y="705"/>
                  <a:pt x="590" y="705"/>
                  <a:pt x="590" y="705"/>
                </a:cubicBezTo>
                <a:cubicBezTo>
                  <a:pt x="600" y="711"/>
                  <a:pt x="600" y="711"/>
                  <a:pt x="600" y="711"/>
                </a:cubicBezTo>
                <a:cubicBezTo>
                  <a:pt x="626" y="717"/>
                  <a:pt x="626" y="717"/>
                  <a:pt x="626" y="717"/>
                </a:cubicBezTo>
                <a:cubicBezTo>
                  <a:pt x="629" y="717"/>
                  <a:pt x="633" y="720"/>
                  <a:pt x="639" y="725"/>
                </a:cubicBezTo>
                <a:cubicBezTo>
                  <a:pt x="650" y="733"/>
                  <a:pt x="650" y="733"/>
                  <a:pt x="650" y="733"/>
                </a:cubicBezTo>
                <a:cubicBezTo>
                  <a:pt x="651" y="734"/>
                  <a:pt x="651" y="734"/>
                  <a:pt x="651" y="734"/>
                </a:cubicBezTo>
                <a:cubicBezTo>
                  <a:pt x="676" y="734"/>
                  <a:pt x="676" y="734"/>
                  <a:pt x="676" y="734"/>
                </a:cubicBezTo>
                <a:cubicBezTo>
                  <a:pt x="676" y="734"/>
                  <a:pt x="676" y="734"/>
                  <a:pt x="676" y="734"/>
                </a:cubicBezTo>
                <a:cubicBezTo>
                  <a:pt x="677" y="734"/>
                  <a:pt x="677" y="734"/>
                  <a:pt x="677" y="734"/>
                </a:cubicBezTo>
                <a:cubicBezTo>
                  <a:pt x="688" y="741"/>
                  <a:pt x="688" y="741"/>
                  <a:pt x="688" y="741"/>
                </a:cubicBezTo>
                <a:cubicBezTo>
                  <a:pt x="703" y="744"/>
                  <a:pt x="703" y="744"/>
                  <a:pt x="703" y="744"/>
                </a:cubicBezTo>
                <a:cubicBezTo>
                  <a:pt x="704" y="744"/>
                  <a:pt x="704" y="744"/>
                  <a:pt x="704" y="744"/>
                </a:cubicBezTo>
                <a:cubicBezTo>
                  <a:pt x="717" y="745"/>
                  <a:pt x="717" y="745"/>
                  <a:pt x="717" y="745"/>
                </a:cubicBezTo>
                <a:cubicBezTo>
                  <a:pt x="720" y="738"/>
                  <a:pt x="720" y="738"/>
                  <a:pt x="720" y="738"/>
                </a:cubicBezTo>
                <a:cubicBezTo>
                  <a:pt x="715" y="726"/>
                  <a:pt x="715" y="726"/>
                  <a:pt x="715" y="726"/>
                </a:cubicBezTo>
                <a:cubicBezTo>
                  <a:pt x="713" y="714"/>
                  <a:pt x="713" y="714"/>
                  <a:pt x="713" y="714"/>
                </a:cubicBezTo>
                <a:cubicBezTo>
                  <a:pt x="713" y="713"/>
                  <a:pt x="713" y="713"/>
                  <a:pt x="713" y="713"/>
                </a:cubicBezTo>
                <a:cubicBezTo>
                  <a:pt x="712" y="713"/>
                  <a:pt x="712" y="713"/>
                  <a:pt x="712" y="713"/>
                </a:cubicBezTo>
                <a:cubicBezTo>
                  <a:pt x="714" y="711"/>
                  <a:pt x="714" y="711"/>
                  <a:pt x="714" y="711"/>
                </a:cubicBezTo>
                <a:cubicBezTo>
                  <a:pt x="722" y="700"/>
                  <a:pt x="722" y="700"/>
                  <a:pt x="722" y="700"/>
                </a:cubicBezTo>
                <a:cubicBezTo>
                  <a:pt x="722" y="699"/>
                  <a:pt x="722" y="699"/>
                  <a:pt x="722" y="699"/>
                </a:cubicBezTo>
                <a:cubicBezTo>
                  <a:pt x="722" y="699"/>
                  <a:pt x="722" y="699"/>
                  <a:pt x="722" y="699"/>
                </a:cubicBezTo>
                <a:cubicBezTo>
                  <a:pt x="723" y="699"/>
                  <a:pt x="723" y="699"/>
                  <a:pt x="723" y="699"/>
                </a:cubicBezTo>
                <a:cubicBezTo>
                  <a:pt x="723" y="699"/>
                  <a:pt x="723" y="699"/>
                  <a:pt x="723" y="699"/>
                </a:cubicBezTo>
                <a:cubicBezTo>
                  <a:pt x="731" y="693"/>
                  <a:pt x="731" y="693"/>
                  <a:pt x="731" y="693"/>
                </a:cubicBezTo>
                <a:cubicBezTo>
                  <a:pt x="731" y="693"/>
                  <a:pt x="731" y="693"/>
                  <a:pt x="731" y="693"/>
                </a:cubicBezTo>
                <a:cubicBezTo>
                  <a:pt x="730" y="689"/>
                  <a:pt x="730" y="689"/>
                  <a:pt x="730" y="689"/>
                </a:cubicBezTo>
                <a:cubicBezTo>
                  <a:pt x="726" y="677"/>
                  <a:pt x="726" y="677"/>
                  <a:pt x="726" y="677"/>
                </a:cubicBezTo>
                <a:cubicBezTo>
                  <a:pt x="726" y="675"/>
                  <a:pt x="724" y="674"/>
                  <a:pt x="720" y="671"/>
                </a:cubicBezTo>
                <a:cubicBezTo>
                  <a:pt x="720" y="671"/>
                  <a:pt x="720" y="671"/>
                  <a:pt x="720" y="671"/>
                </a:cubicBezTo>
                <a:cubicBezTo>
                  <a:pt x="711" y="662"/>
                  <a:pt x="711" y="662"/>
                  <a:pt x="711" y="662"/>
                </a:cubicBezTo>
                <a:cubicBezTo>
                  <a:pt x="700" y="652"/>
                  <a:pt x="700" y="652"/>
                  <a:pt x="700" y="652"/>
                </a:cubicBezTo>
                <a:cubicBezTo>
                  <a:pt x="699" y="651"/>
                  <a:pt x="699" y="651"/>
                  <a:pt x="699" y="651"/>
                </a:cubicBezTo>
                <a:cubicBezTo>
                  <a:pt x="698" y="650"/>
                  <a:pt x="698" y="650"/>
                  <a:pt x="698" y="650"/>
                </a:cubicBezTo>
                <a:cubicBezTo>
                  <a:pt x="699" y="649"/>
                  <a:pt x="699" y="649"/>
                  <a:pt x="699" y="649"/>
                </a:cubicBezTo>
                <a:cubicBezTo>
                  <a:pt x="699" y="648"/>
                  <a:pt x="699" y="648"/>
                  <a:pt x="699" y="648"/>
                </a:cubicBezTo>
                <a:cubicBezTo>
                  <a:pt x="700" y="637"/>
                  <a:pt x="700" y="637"/>
                  <a:pt x="700" y="637"/>
                </a:cubicBezTo>
                <a:cubicBezTo>
                  <a:pt x="700" y="628"/>
                  <a:pt x="700" y="628"/>
                  <a:pt x="700" y="628"/>
                </a:cubicBezTo>
                <a:cubicBezTo>
                  <a:pt x="695" y="614"/>
                  <a:pt x="695" y="614"/>
                  <a:pt x="695" y="614"/>
                </a:cubicBezTo>
                <a:cubicBezTo>
                  <a:pt x="709" y="611"/>
                  <a:pt x="709" y="611"/>
                  <a:pt x="709" y="611"/>
                </a:cubicBezTo>
                <a:cubicBezTo>
                  <a:pt x="716" y="604"/>
                  <a:pt x="716" y="604"/>
                  <a:pt x="716" y="604"/>
                </a:cubicBezTo>
                <a:cubicBezTo>
                  <a:pt x="733" y="604"/>
                  <a:pt x="733" y="604"/>
                  <a:pt x="733" y="604"/>
                </a:cubicBezTo>
                <a:cubicBezTo>
                  <a:pt x="750" y="602"/>
                  <a:pt x="750" y="602"/>
                  <a:pt x="750" y="602"/>
                </a:cubicBezTo>
                <a:cubicBezTo>
                  <a:pt x="750" y="602"/>
                  <a:pt x="750" y="602"/>
                  <a:pt x="750" y="602"/>
                </a:cubicBezTo>
                <a:cubicBezTo>
                  <a:pt x="762" y="603"/>
                  <a:pt x="762" y="603"/>
                  <a:pt x="762" y="603"/>
                </a:cubicBezTo>
                <a:cubicBezTo>
                  <a:pt x="775" y="598"/>
                  <a:pt x="775" y="598"/>
                  <a:pt x="775" y="598"/>
                </a:cubicBezTo>
                <a:cubicBezTo>
                  <a:pt x="790" y="596"/>
                  <a:pt x="790" y="596"/>
                  <a:pt x="790" y="596"/>
                </a:cubicBezTo>
                <a:cubicBezTo>
                  <a:pt x="800" y="592"/>
                  <a:pt x="800" y="592"/>
                  <a:pt x="800" y="592"/>
                </a:cubicBezTo>
                <a:cubicBezTo>
                  <a:pt x="801" y="592"/>
                  <a:pt x="801" y="592"/>
                  <a:pt x="801" y="592"/>
                </a:cubicBezTo>
                <a:cubicBezTo>
                  <a:pt x="827" y="587"/>
                  <a:pt x="827" y="587"/>
                  <a:pt x="827" y="587"/>
                </a:cubicBezTo>
                <a:cubicBezTo>
                  <a:pt x="831" y="583"/>
                  <a:pt x="831" y="583"/>
                  <a:pt x="831" y="583"/>
                </a:cubicBezTo>
                <a:cubicBezTo>
                  <a:pt x="830" y="578"/>
                  <a:pt x="830" y="578"/>
                  <a:pt x="830" y="578"/>
                </a:cubicBezTo>
                <a:cubicBezTo>
                  <a:pt x="825" y="569"/>
                  <a:pt x="825" y="569"/>
                  <a:pt x="825" y="569"/>
                </a:cubicBezTo>
                <a:cubicBezTo>
                  <a:pt x="825" y="569"/>
                  <a:pt x="825" y="569"/>
                  <a:pt x="825" y="569"/>
                </a:cubicBezTo>
                <a:cubicBezTo>
                  <a:pt x="824" y="568"/>
                  <a:pt x="824" y="568"/>
                  <a:pt x="824" y="568"/>
                </a:cubicBezTo>
                <a:cubicBezTo>
                  <a:pt x="824" y="568"/>
                  <a:pt x="824" y="568"/>
                  <a:pt x="824" y="568"/>
                </a:cubicBezTo>
                <a:cubicBezTo>
                  <a:pt x="825" y="558"/>
                  <a:pt x="825" y="558"/>
                  <a:pt x="825" y="558"/>
                </a:cubicBezTo>
                <a:cubicBezTo>
                  <a:pt x="826" y="558"/>
                  <a:pt x="826" y="558"/>
                  <a:pt x="826" y="558"/>
                </a:cubicBezTo>
                <a:cubicBezTo>
                  <a:pt x="826" y="545"/>
                  <a:pt x="826" y="545"/>
                  <a:pt x="826" y="545"/>
                </a:cubicBezTo>
                <a:cubicBezTo>
                  <a:pt x="824" y="534"/>
                  <a:pt x="824" y="534"/>
                  <a:pt x="824" y="534"/>
                </a:cubicBezTo>
                <a:cubicBezTo>
                  <a:pt x="824" y="534"/>
                  <a:pt x="824" y="534"/>
                  <a:pt x="824" y="534"/>
                </a:cubicBezTo>
                <a:cubicBezTo>
                  <a:pt x="824" y="534"/>
                  <a:pt x="824" y="534"/>
                  <a:pt x="824" y="534"/>
                </a:cubicBezTo>
                <a:cubicBezTo>
                  <a:pt x="830" y="521"/>
                  <a:pt x="830" y="521"/>
                  <a:pt x="830" y="521"/>
                </a:cubicBezTo>
                <a:cubicBezTo>
                  <a:pt x="832" y="516"/>
                  <a:pt x="835" y="513"/>
                  <a:pt x="839" y="513"/>
                </a:cubicBezTo>
                <a:cubicBezTo>
                  <a:pt x="855" y="514"/>
                  <a:pt x="855" y="514"/>
                  <a:pt x="855" y="514"/>
                </a:cubicBezTo>
                <a:cubicBezTo>
                  <a:pt x="857" y="514"/>
                  <a:pt x="860" y="513"/>
                  <a:pt x="863" y="510"/>
                </a:cubicBezTo>
                <a:cubicBezTo>
                  <a:pt x="887" y="478"/>
                  <a:pt x="887" y="478"/>
                  <a:pt x="887" y="478"/>
                </a:cubicBezTo>
                <a:cubicBezTo>
                  <a:pt x="887" y="478"/>
                  <a:pt x="887" y="478"/>
                  <a:pt x="887" y="478"/>
                </a:cubicBezTo>
                <a:cubicBezTo>
                  <a:pt x="887" y="477"/>
                  <a:pt x="887" y="477"/>
                  <a:pt x="887" y="477"/>
                </a:cubicBezTo>
                <a:cubicBezTo>
                  <a:pt x="900" y="467"/>
                  <a:pt x="900" y="467"/>
                  <a:pt x="900" y="467"/>
                </a:cubicBezTo>
                <a:cubicBezTo>
                  <a:pt x="901" y="466"/>
                  <a:pt x="901" y="466"/>
                  <a:pt x="901" y="466"/>
                </a:cubicBezTo>
                <a:cubicBezTo>
                  <a:pt x="906" y="464"/>
                  <a:pt x="909" y="463"/>
                  <a:pt x="911" y="461"/>
                </a:cubicBezTo>
                <a:cubicBezTo>
                  <a:pt x="914" y="458"/>
                  <a:pt x="914" y="458"/>
                  <a:pt x="914" y="458"/>
                </a:cubicBezTo>
                <a:cubicBezTo>
                  <a:pt x="918" y="453"/>
                  <a:pt x="922" y="450"/>
                  <a:pt x="924" y="450"/>
                </a:cubicBezTo>
                <a:cubicBezTo>
                  <a:pt x="945" y="455"/>
                  <a:pt x="945" y="455"/>
                  <a:pt x="945" y="455"/>
                </a:cubicBezTo>
                <a:cubicBezTo>
                  <a:pt x="963" y="446"/>
                  <a:pt x="963" y="446"/>
                  <a:pt x="963" y="446"/>
                </a:cubicBezTo>
                <a:cubicBezTo>
                  <a:pt x="963" y="446"/>
                  <a:pt x="963" y="446"/>
                  <a:pt x="963" y="446"/>
                </a:cubicBezTo>
                <a:cubicBezTo>
                  <a:pt x="963" y="446"/>
                  <a:pt x="963" y="446"/>
                  <a:pt x="963" y="446"/>
                </a:cubicBezTo>
                <a:cubicBezTo>
                  <a:pt x="963" y="446"/>
                  <a:pt x="963" y="446"/>
                  <a:pt x="963" y="446"/>
                </a:cubicBezTo>
                <a:cubicBezTo>
                  <a:pt x="964" y="446"/>
                  <a:pt x="964" y="446"/>
                  <a:pt x="964" y="446"/>
                </a:cubicBezTo>
                <a:cubicBezTo>
                  <a:pt x="974" y="445"/>
                  <a:pt x="974" y="445"/>
                  <a:pt x="974" y="445"/>
                </a:cubicBezTo>
                <a:cubicBezTo>
                  <a:pt x="983" y="441"/>
                  <a:pt x="983" y="441"/>
                  <a:pt x="983" y="441"/>
                </a:cubicBezTo>
                <a:cubicBezTo>
                  <a:pt x="983" y="427"/>
                  <a:pt x="983" y="427"/>
                  <a:pt x="983" y="427"/>
                </a:cubicBezTo>
                <a:cubicBezTo>
                  <a:pt x="985" y="410"/>
                  <a:pt x="985" y="410"/>
                  <a:pt x="985" y="410"/>
                </a:cubicBezTo>
                <a:cubicBezTo>
                  <a:pt x="985" y="409"/>
                  <a:pt x="985" y="409"/>
                  <a:pt x="985" y="409"/>
                </a:cubicBezTo>
                <a:cubicBezTo>
                  <a:pt x="985" y="409"/>
                  <a:pt x="985" y="409"/>
                  <a:pt x="985" y="409"/>
                </a:cubicBezTo>
                <a:cubicBezTo>
                  <a:pt x="985" y="409"/>
                  <a:pt x="985" y="409"/>
                  <a:pt x="985" y="409"/>
                </a:cubicBezTo>
                <a:cubicBezTo>
                  <a:pt x="988" y="404"/>
                  <a:pt x="988" y="404"/>
                  <a:pt x="988" y="404"/>
                </a:cubicBezTo>
                <a:lnTo>
                  <a:pt x="988" y="403"/>
                </a:lnTo>
                <a:close/>
              </a:path>
            </a:pathLst>
          </a:custGeom>
          <a:solidFill>
            <a:srgbClr val="D8D8D8"/>
          </a:solidFill>
          <a:ln w="9525">
            <a:solidFill>
              <a:srgbClr val="A5A5A5"/>
            </a:solidFill>
            <a:bevel/>
            <a:headEnd/>
            <a:tailEnd/>
          </a:ln>
        </p:spPr>
        <p:txBody>
          <a:bodyPr/>
          <a:lstStyle/>
          <a:p>
            <a:endParaRPr lang="zh-CN" altLang="en-US"/>
          </a:p>
        </p:txBody>
      </p:sp>
      <p:sp>
        <p:nvSpPr>
          <p:cNvPr id="34851" name="Freeform 16"/>
          <p:cNvSpPr>
            <a:spLocks noChangeArrowheads="1"/>
          </p:cNvSpPr>
          <p:nvPr/>
        </p:nvSpPr>
        <p:spPr bwMode="auto">
          <a:xfrm>
            <a:off x="2112963" y="3222625"/>
            <a:ext cx="1533525" cy="1101725"/>
          </a:xfrm>
          <a:custGeom>
            <a:avLst/>
            <a:gdLst>
              <a:gd name="T0" fmla="*/ 2147483646 w 616"/>
              <a:gd name="T1" fmla="*/ 273372370 h 442"/>
              <a:gd name="T2" fmla="*/ 2147483646 w 616"/>
              <a:gd name="T3" fmla="*/ 391418964 h 442"/>
              <a:gd name="T4" fmla="*/ 1791092473 w 616"/>
              <a:gd name="T5" fmla="*/ 130472157 h 442"/>
              <a:gd name="T6" fmla="*/ 1679535998 w 616"/>
              <a:gd name="T7" fmla="*/ 86981438 h 442"/>
              <a:gd name="T8" fmla="*/ 1351067888 w 616"/>
              <a:gd name="T9" fmla="*/ 18639592 h 442"/>
              <a:gd name="T10" fmla="*/ 1078374282 w 616"/>
              <a:gd name="T11" fmla="*/ 49704747 h 442"/>
              <a:gd name="T12" fmla="*/ 929632315 w 616"/>
              <a:gd name="T13" fmla="*/ 93195466 h 442"/>
              <a:gd name="T14" fmla="*/ 675532699 w 616"/>
              <a:gd name="T15" fmla="*/ 124260621 h 442"/>
              <a:gd name="T16" fmla="*/ 390446419 w 616"/>
              <a:gd name="T17" fmla="*/ 192602468 h 442"/>
              <a:gd name="T18" fmla="*/ 464817402 w 616"/>
              <a:gd name="T19" fmla="*/ 422484119 h 442"/>
              <a:gd name="T20" fmla="*/ 588766552 w 616"/>
              <a:gd name="T21" fmla="*/ 608875051 h 442"/>
              <a:gd name="T22" fmla="*/ 495804067 w 616"/>
              <a:gd name="T23" fmla="*/ 844968238 h 442"/>
              <a:gd name="T24" fmla="*/ 526793222 w 616"/>
              <a:gd name="T25" fmla="*/ 963017324 h 442"/>
              <a:gd name="T26" fmla="*/ 278889943 w 616"/>
              <a:gd name="T27" fmla="*/ 987868451 h 442"/>
              <a:gd name="T28" fmla="*/ 92962485 w 616"/>
              <a:gd name="T29" fmla="*/ 1136980200 h 442"/>
              <a:gd name="T30" fmla="*/ 18591501 w 616"/>
              <a:gd name="T31" fmla="*/ 1286091949 h 442"/>
              <a:gd name="T32" fmla="*/ 49580656 w 616"/>
              <a:gd name="T33" fmla="*/ 1590529474 h 442"/>
              <a:gd name="T34" fmla="*/ 80567321 w 616"/>
              <a:gd name="T35" fmla="*/ 1851476281 h 442"/>
              <a:gd name="T36" fmla="*/ 365656091 w 616"/>
              <a:gd name="T37" fmla="*/ 1963311339 h 442"/>
              <a:gd name="T38" fmla="*/ 477212566 w 616"/>
              <a:gd name="T39" fmla="*/ 2050292777 h 442"/>
              <a:gd name="T40" fmla="*/ 594965379 w 616"/>
              <a:gd name="T41" fmla="*/ 2147483646 h 442"/>
              <a:gd name="T42" fmla="*/ 880051659 w 616"/>
              <a:gd name="T43" fmla="*/ 2147483646 h 442"/>
              <a:gd name="T44" fmla="*/ 1276696905 w 616"/>
              <a:gd name="T45" fmla="*/ 2147483646 h 442"/>
              <a:gd name="T46" fmla="*/ 1493611029 w 616"/>
              <a:gd name="T47" fmla="*/ 2147483646 h 442"/>
              <a:gd name="T48" fmla="*/ 1598968677 w 616"/>
              <a:gd name="T49" fmla="*/ 2147483646 h 442"/>
              <a:gd name="T50" fmla="*/ 1642350506 w 616"/>
              <a:gd name="T51" fmla="*/ 2147483646 h 442"/>
              <a:gd name="T52" fmla="*/ 1722920316 w 616"/>
              <a:gd name="T53" fmla="*/ 2147483646 h 442"/>
              <a:gd name="T54" fmla="*/ 1840673129 w 616"/>
              <a:gd name="T55" fmla="*/ 2147483646 h 442"/>
              <a:gd name="T56" fmla="*/ 1977019932 w 616"/>
              <a:gd name="T57" fmla="*/ 2147483646 h 442"/>
              <a:gd name="T58" fmla="*/ 2088576407 w 616"/>
              <a:gd name="T59" fmla="*/ 2147483646 h 442"/>
              <a:gd name="T60" fmla="*/ 2131958236 w 616"/>
              <a:gd name="T61" fmla="*/ 2147483646 h 442"/>
              <a:gd name="T62" fmla="*/ 2147483646 w 616"/>
              <a:gd name="T63" fmla="*/ 2147483646 h 442"/>
              <a:gd name="T64" fmla="*/ 2147483646 w 616"/>
              <a:gd name="T65" fmla="*/ 1981948438 h 442"/>
              <a:gd name="T66" fmla="*/ 2147483646 w 616"/>
              <a:gd name="T67" fmla="*/ 1907392564 h 442"/>
              <a:gd name="T68" fmla="*/ 2147483646 w 616"/>
              <a:gd name="T69" fmla="*/ 2013013593 h 442"/>
              <a:gd name="T70" fmla="*/ 2147483646 w 616"/>
              <a:gd name="T71" fmla="*/ 2147483646 h 442"/>
              <a:gd name="T72" fmla="*/ 2147483646 w 616"/>
              <a:gd name="T73" fmla="*/ 2147483646 h 442"/>
              <a:gd name="T74" fmla="*/ 2147483646 w 616"/>
              <a:gd name="T75" fmla="*/ 2147483646 h 442"/>
              <a:gd name="T76" fmla="*/ 2147483646 w 616"/>
              <a:gd name="T77" fmla="*/ 2147483646 h 442"/>
              <a:gd name="T78" fmla="*/ 2147483646 w 616"/>
              <a:gd name="T79" fmla="*/ 2147483646 h 442"/>
              <a:gd name="T80" fmla="*/ 2147483646 w 616"/>
              <a:gd name="T81" fmla="*/ 2147483646 h 442"/>
              <a:gd name="T82" fmla="*/ 2147483646 w 616"/>
              <a:gd name="T83" fmla="*/ 2147483646 h 442"/>
              <a:gd name="T84" fmla="*/ 2147483646 w 616"/>
              <a:gd name="T85" fmla="*/ 1919818127 h 442"/>
              <a:gd name="T86" fmla="*/ 2147483646 w 616"/>
              <a:gd name="T87" fmla="*/ 1646445757 h 442"/>
              <a:gd name="T88" fmla="*/ 2147483646 w 616"/>
              <a:gd name="T89" fmla="*/ 1366861851 h 442"/>
              <a:gd name="T90" fmla="*/ 2147483646 w 616"/>
              <a:gd name="T91" fmla="*/ 1199110511 h 442"/>
              <a:gd name="T92" fmla="*/ 2147483646 w 616"/>
              <a:gd name="T93" fmla="*/ 795265983 h 442"/>
              <a:gd name="T94" fmla="*/ 2147483646 w 616"/>
              <a:gd name="T95" fmla="*/ 745561236 h 442"/>
              <a:gd name="T96" fmla="*/ 2147483646 w 616"/>
              <a:gd name="T97" fmla="*/ 465974838 h 442"/>
              <a:gd name="T98" fmla="*/ 2147483646 w 616"/>
              <a:gd name="T99" fmla="*/ 497039993 h 442"/>
              <a:gd name="T100" fmla="*/ 2147483646 w 616"/>
              <a:gd name="T101" fmla="*/ 366567836 h 442"/>
              <a:gd name="T102" fmla="*/ 2147483646 w 616"/>
              <a:gd name="T103" fmla="*/ 236093187 h 442"/>
              <a:gd name="T104" fmla="*/ 2147483646 w 616"/>
              <a:gd name="T105" fmla="*/ 254732779 h 442"/>
              <a:gd name="T106" fmla="*/ 2147483646 w 616"/>
              <a:gd name="T107" fmla="*/ 142900213 h 44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16" h="442">
                <a:moveTo>
                  <a:pt x="368" y="23"/>
                </a:moveTo>
                <a:cubicBezTo>
                  <a:pt x="362" y="27"/>
                  <a:pt x="362" y="27"/>
                  <a:pt x="362" y="27"/>
                </a:cubicBezTo>
                <a:cubicBezTo>
                  <a:pt x="362" y="29"/>
                  <a:pt x="363" y="35"/>
                  <a:pt x="365" y="43"/>
                </a:cubicBezTo>
                <a:cubicBezTo>
                  <a:pt x="365" y="43"/>
                  <a:pt x="365" y="43"/>
                  <a:pt x="365" y="43"/>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3"/>
                  <a:pt x="348" y="63"/>
                  <a:pt x="348" y="63"/>
                </a:cubicBezTo>
                <a:cubicBezTo>
                  <a:pt x="347" y="63"/>
                  <a:pt x="347" y="63"/>
                  <a:pt x="347" y="63"/>
                </a:cubicBezTo>
                <a:cubicBezTo>
                  <a:pt x="331" y="56"/>
                  <a:pt x="331" y="56"/>
                  <a:pt x="331" y="56"/>
                </a:cubicBezTo>
                <a:cubicBezTo>
                  <a:pt x="331" y="56"/>
                  <a:pt x="331" y="56"/>
                  <a:pt x="331" y="56"/>
                </a:cubicBezTo>
                <a:cubicBezTo>
                  <a:pt x="331" y="55"/>
                  <a:pt x="331" y="55"/>
                  <a:pt x="331" y="55"/>
                </a:cubicBezTo>
                <a:cubicBezTo>
                  <a:pt x="301" y="28"/>
                  <a:pt x="301" y="28"/>
                  <a:pt x="301" y="28"/>
                </a:cubicBezTo>
                <a:cubicBezTo>
                  <a:pt x="289" y="21"/>
                  <a:pt x="289" y="21"/>
                  <a:pt x="289" y="21"/>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3"/>
                  <a:pt x="247" y="3"/>
                  <a:pt x="247" y="3"/>
                </a:cubicBezTo>
                <a:cubicBezTo>
                  <a:pt x="238" y="4"/>
                  <a:pt x="238" y="4"/>
                  <a:pt x="238" y="4"/>
                </a:cubicBezTo>
                <a:cubicBezTo>
                  <a:pt x="238" y="4"/>
                  <a:pt x="238" y="4"/>
                  <a:pt x="238" y="4"/>
                </a:cubicBezTo>
                <a:cubicBezTo>
                  <a:pt x="218" y="3"/>
                  <a:pt x="218" y="3"/>
                  <a:pt x="218" y="3"/>
                </a:cubicBezTo>
                <a:cubicBezTo>
                  <a:pt x="218" y="3"/>
                  <a:pt x="218" y="3"/>
                  <a:pt x="218" y="3"/>
                </a:cubicBezTo>
                <a:cubicBezTo>
                  <a:pt x="204" y="0"/>
                  <a:pt x="204" y="0"/>
                  <a:pt x="204" y="0"/>
                </a:cubicBezTo>
                <a:cubicBezTo>
                  <a:pt x="195" y="0"/>
                  <a:pt x="195" y="0"/>
                  <a:pt x="195" y="0"/>
                </a:cubicBezTo>
                <a:cubicBezTo>
                  <a:pt x="189" y="4"/>
                  <a:pt x="189" y="4"/>
                  <a:pt x="189" y="4"/>
                </a:cubicBezTo>
                <a:cubicBezTo>
                  <a:pt x="185" y="6"/>
                  <a:pt x="180" y="7"/>
                  <a:pt x="174" y="8"/>
                </a:cubicBezTo>
                <a:cubicBezTo>
                  <a:pt x="161" y="10"/>
                  <a:pt x="161" y="10"/>
                  <a:pt x="161" y="10"/>
                </a:cubicBezTo>
                <a:cubicBezTo>
                  <a:pt x="150" y="14"/>
                  <a:pt x="150" y="14"/>
                  <a:pt x="150" y="14"/>
                </a:cubicBezTo>
                <a:cubicBezTo>
                  <a:pt x="150" y="15"/>
                  <a:pt x="150" y="15"/>
                  <a:pt x="150" y="15"/>
                </a:cubicBezTo>
                <a:cubicBezTo>
                  <a:pt x="150" y="15"/>
                  <a:pt x="150" y="15"/>
                  <a:pt x="150" y="15"/>
                </a:cubicBezTo>
                <a:cubicBezTo>
                  <a:pt x="150" y="15"/>
                  <a:pt x="150" y="15"/>
                  <a:pt x="150" y="15"/>
                </a:cubicBezTo>
                <a:cubicBezTo>
                  <a:pt x="136" y="16"/>
                  <a:pt x="136" y="16"/>
                  <a:pt x="136" y="16"/>
                </a:cubicBezTo>
                <a:cubicBezTo>
                  <a:pt x="122" y="21"/>
                  <a:pt x="122" y="21"/>
                  <a:pt x="122" y="21"/>
                </a:cubicBezTo>
                <a:cubicBezTo>
                  <a:pt x="122" y="21"/>
                  <a:pt x="122" y="21"/>
                  <a:pt x="122" y="21"/>
                </a:cubicBezTo>
                <a:cubicBezTo>
                  <a:pt x="121" y="21"/>
                  <a:pt x="121" y="21"/>
                  <a:pt x="121" y="21"/>
                </a:cubicBezTo>
                <a:cubicBezTo>
                  <a:pt x="109" y="20"/>
                  <a:pt x="109" y="20"/>
                  <a:pt x="109" y="20"/>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49"/>
                  <a:pt x="66" y="49"/>
                  <a:pt x="66" y="49"/>
                </a:cubicBezTo>
                <a:cubicBezTo>
                  <a:pt x="64" y="60"/>
                  <a:pt x="64" y="60"/>
                  <a:pt x="64" y="60"/>
                </a:cubicBezTo>
                <a:cubicBezTo>
                  <a:pt x="75" y="68"/>
                  <a:pt x="75" y="68"/>
                  <a:pt x="75" y="68"/>
                </a:cubicBezTo>
                <a:cubicBezTo>
                  <a:pt x="75" y="68"/>
                  <a:pt x="75" y="68"/>
                  <a:pt x="75" y="68"/>
                </a:cubicBezTo>
                <a:cubicBezTo>
                  <a:pt x="75" y="68"/>
                  <a:pt x="75" y="68"/>
                  <a:pt x="75" y="68"/>
                </a:cubicBezTo>
                <a:cubicBezTo>
                  <a:pt x="75" y="68"/>
                  <a:pt x="75" y="68"/>
                  <a:pt x="75" y="68"/>
                </a:cubicBezTo>
                <a:cubicBezTo>
                  <a:pt x="84" y="78"/>
                  <a:pt x="84" y="78"/>
                  <a:pt x="84" y="78"/>
                </a:cubicBezTo>
                <a:cubicBezTo>
                  <a:pt x="89" y="82"/>
                  <a:pt x="92" y="85"/>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6"/>
                  <a:pt x="78" y="126"/>
                  <a:pt x="78" y="126"/>
                </a:cubicBezTo>
                <a:cubicBezTo>
                  <a:pt x="80" y="136"/>
                  <a:pt x="80" y="136"/>
                  <a:pt x="80" y="136"/>
                </a:cubicBezTo>
                <a:cubicBezTo>
                  <a:pt x="85" y="148"/>
                  <a:pt x="85" y="148"/>
                  <a:pt x="85" y="148"/>
                </a:cubicBezTo>
                <a:cubicBezTo>
                  <a:pt x="86" y="149"/>
                  <a:pt x="86" y="149"/>
                  <a:pt x="86" y="149"/>
                </a:cubicBezTo>
                <a:cubicBezTo>
                  <a:pt x="86" y="149"/>
                  <a:pt x="86" y="149"/>
                  <a:pt x="86" y="149"/>
                </a:cubicBezTo>
                <a:cubicBezTo>
                  <a:pt x="86" y="150"/>
                  <a:pt x="86" y="150"/>
                  <a:pt x="86" y="150"/>
                </a:cubicBezTo>
                <a:cubicBezTo>
                  <a:pt x="85" y="155"/>
                  <a:pt x="85" y="155"/>
                  <a:pt x="85" y="155"/>
                </a:cubicBezTo>
                <a:cubicBezTo>
                  <a:pt x="84" y="158"/>
                  <a:pt x="82" y="160"/>
                  <a:pt x="81" y="162"/>
                </a:cubicBezTo>
                <a:cubicBezTo>
                  <a:pt x="77" y="165"/>
                  <a:pt x="71" y="165"/>
                  <a:pt x="61" y="162"/>
                </a:cubicBezTo>
                <a:cubicBezTo>
                  <a:pt x="46" y="159"/>
                  <a:pt x="46" y="159"/>
                  <a:pt x="46" y="159"/>
                </a:cubicBezTo>
                <a:cubicBezTo>
                  <a:pt x="45" y="159"/>
                  <a:pt x="45" y="159"/>
                  <a:pt x="45" y="159"/>
                </a:cubicBezTo>
                <a:cubicBezTo>
                  <a:pt x="45" y="159"/>
                  <a:pt x="45" y="159"/>
                  <a:pt x="45"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3"/>
                  <a:pt x="15" y="183"/>
                  <a:pt x="15" y="183"/>
                </a:cubicBezTo>
                <a:cubicBezTo>
                  <a:pt x="14" y="188"/>
                  <a:pt x="11" y="190"/>
                  <a:pt x="7" y="190"/>
                </a:cubicBezTo>
                <a:cubicBezTo>
                  <a:pt x="5" y="191"/>
                  <a:pt x="4" y="193"/>
                  <a:pt x="5" y="198"/>
                </a:cubicBezTo>
                <a:cubicBezTo>
                  <a:pt x="5" y="199"/>
                  <a:pt x="5" y="199"/>
                  <a:pt x="5" y="199"/>
                </a:cubicBezTo>
                <a:cubicBezTo>
                  <a:pt x="4" y="199"/>
                  <a:pt x="4" y="199"/>
                  <a:pt x="4" y="199"/>
                </a:cubicBezTo>
                <a:cubicBezTo>
                  <a:pt x="3" y="207"/>
                  <a:pt x="3" y="207"/>
                  <a:pt x="3" y="207"/>
                </a:cubicBezTo>
                <a:cubicBezTo>
                  <a:pt x="7" y="210"/>
                  <a:pt x="10" y="213"/>
                  <a:pt x="11" y="216"/>
                </a:cubicBezTo>
                <a:cubicBezTo>
                  <a:pt x="14" y="230"/>
                  <a:pt x="14" y="230"/>
                  <a:pt x="14" y="230"/>
                </a:cubicBezTo>
                <a:cubicBezTo>
                  <a:pt x="14" y="236"/>
                  <a:pt x="14" y="236"/>
                  <a:pt x="14" y="236"/>
                </a:cubicBezTo>
                <a:cubicBezTo>
                  <a:pt x="14" y="239"/>
                  <a:pt x="13" y="241"/>
                  <a:pt x="12" y="244"/>
                </a:cubicBezTo>
                <a:cubicBezTo>
                  <a:pt x="8" y="256"/>
                  <a:pt x="8" y="256"/>
                  <a:pt x="8" y="256"/>
                </a:cubicBezTo>
                <a:cubicBezTo>
                  <a:pt x="0" y="271"/>
                  <a:pt x="0" y="271"/>
                  <a:pt x="0" y="271"/>
                </a:cubicBezTo>
                <a:cubicBezTo>
                  <a:pt x="0" y="274"/>
                  <a:pt x="0" y="274"/>
                  <a:pt x="0" y="274"/>
                </a:cubicBezTo>
                <a:cubicBezTo>
                  <a:pt x="1" y="281"/>
                  <a:pt x="1" y="281"/>
                  <a:pt x="1" y="281"/>
                </a:cubicBezTo>
                <a:cubicBezTo>
                  <a:pt x="9" y="292"/>
                  <a:pt x="9" y="292"/>
                  <a:pt x="9" y="292"/>
                </a:cubicBezTo>
                <a:cubicBezTo>
                  <a:pt x="11" y="295"/>
                  <a:pt x="13" y="296"/>
                  <a:pt x="13" y="298"/>
                </a:cubicBezTo>
                <a:cubicBezTo>
                  <a:pt x="21" y="309"/>
                  <a:pt x="21" y="309"/>
                  <a:pt x="21" y="309"/>
                </a:cubicBezTo>
                <a:cubicBezTo>
                  <a:pt x="31" y="321"/>
                  <a:pt x="31" y="321"/>
                  <a:pt x="31" y="321"/>
                </a:cubicBezTo>
                <a:cubicBezTo>
                  <a:pt x="36" y="325"/>
                  <a:pt x="39" y="327"/>
                  <a:pt x="40" y="327"/>
                </a:cubicBezTo>
                <a:cubicBezTo>
                  <a:pt x="51" y="319"/>
                  <a:pt x="51" y="319"/>
                  <a:pt x="51" y="319"/>
                </a:cubicBezTo>
                <a:cubicBezTo>
                  <a:pt x="54" y="318"/>
                  <a:pt x="56" y="316"/>
                  <a:pt x="59" y="316"/>
                </a:cubicBezTo>
                <a:cubicBezTo>
                  <a:pt x="61" y="316"/>
                  <a:pt x="65" y="318"/>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2" y="340"/>
                  <a:pt x="82" y="340"/>
                  <a:pt x="82" y="340"/>
                </a:cubicBezTo>
                <a:cubicBezTo>
                  <a:pt x="84" y="341"/>
                  <a:pt x="84" y="341"/>
                  <a:pt x="84" y="341"/>
                </a:cubicBezTo>
                <a:cubicBezTo>
                  <a:pt x="92" y="347"/>
                  <a:pt x="92" y="347"/>
                  <a:pt x="92" y="347"/>
                </a:cubicBezTo>
                <a:cubicBezTo>
                  <a:pt x="96" y="347"/>
                  <a:pt x="96" y="347"/>
                  <a:pt x="96" y="347"/>
                </a:cubicBezTo>
                <a:cubicBezTo>
                  <a:pt x="99" y="348"/>
                  <a:pt x="101" y="350"/>
                  <a:pt x="103" y="352"/>
                </a:cubicBezTo>
                <a:cubicBezTo>
                  <a:pt x="104" y="354"/>
                  <a:pt x="111" y="356"/>
                  <a:pt x="122" y="360"/>
                </a:cubicBezTo>
                <a:cubicBezTo>
                  <a:pt x="123" y="360"/>
                  <a:pt x="123" y="360"/>
                  <a:pt x="123" y="360"/>
                </a:cubicBezTo>
                <a:cubicBezTo>
                  <a:pt x="141" y="366"/>
                  <a:pt x="141" y="366"/>
                  <a:pt x="141" y="366"/>
                </a:cubicBezTo>
                <a:cubicBezTo>
                  <a:pt x="142" y="366"/>
                  <a:pt x="142" y="366"/>
                  <a:pt x="142" y="366"/>
                </a:cubicBezTo>
                <a:cubicBezTo>
                  <a:pt x="143" y="366"/>
                  <a:pt x="143" y="366"/>
                  <a:pt x="143" y="366"/>
                </a:cubicBezTo>
                <a:cubicBezTo>
                  <a:pt x="155" y="372"/>
                  <a:pt x="155" y="372"/>
                  <a:pt x="155" y="372"/>
                </a:cubicBezTo>
                <a:cubicBezTo>
                  <a:pt x="177" y="378"/>
                  <a:pt x="177" y="378"/>
                  <a:pt x="177" y="378"/>
                </a:cubicBezTo>
                <a:cubicBezTo>
                  <a:pt x="178" y="378"/>
                  <a:pt x="178" y="378"/>
                  <a:pt x="178" y="378"/>
                </a:cubicBezTo>
                <a:cubicBezTo>
                  <a:pt x="206" y="380"/>
                  <a:pt x="206" y="380"/>
                  <a:pt x="206" y="380"/>
                </a:cubicBezTo>
                <a:cubicBezTo>
                  <a:pt x="219" y="375"/>
                  <a:pt x="219" y="375"/>
                  <a:pt x="219" y="375"/>
                </a:cubicBezTo>
                <a:cubicBezTo>
                  <a:pt x="231" y="375"/>
                  <a:pt x="231" y="375"/>
                  <a:pt x="231" y="375"/>
                </a:cubicBezTo>
                <a:cubicBezTo>
                  <a:pt x="231" y="375"/>
                  <a:pt x="231" y="375"/>
                  <a:pt x="231" y="375"/>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8"/>
                  <a:pt x="247" y="398"/>
                  <a:pt x="247" y="398"/>
                </a:cubicBezTo>
                <a:cubicBezTo>
                  <a:pt x="252" y="404"/>
                  <a:pt x="252" y="404"/>
                  <a:pt x="252" y="404"/>
                </a:cubicBezTo>
                <a:cubicBezTo>
                  <a:pt x="258" y="407"/>
                  <a:pt x="258" y="407"/>
                  <a:pt x="258" y="407"/>
                </a:cubicBezTo>
                <a:cubicBezTo>
                  <a:pt x="259" y="407"/>
                  <a:pt x="259" y="407"/>
                  <a:pt x="259" y="407"/>
                </a:cubicBezTo>
                <a:cubicBezTo>
                  <a:pt x="259" y="407"/>
                  <a:pt x="259" y="407"/>
                  <a:pt x="259" y="407"/>
                </a:cubicBezTo>
                <a:cubicBezTo>
                  <a:pt x="260" y="408"/>
                  <a:pt x="260" y="408"/>
                  <a:pt x="260" y="408"/>
                </a:cubicBezTo>
                <a:cubicBezTo>
                  <a:pt x="265" y="420"/>
                  <a:pt x="265" y="420"/>
                  <a:pt x="265" y="420"/>
                </a:cubicBezTo>
                <a:cubicBezTo>
                  <a:pt x="265" y="421"/>
                  <a:pt x="265" y="421"/>
                  <a:pt x="265" y="421"/>
                </a:cubicBezTo>
                <a:cubicBezTo>
                  <a:pt x="266" y="421"/>
                  <a:pt x="266" y="421"/>
                  <a:pt x="266" y="421"/>
                </a:cubicBezTo>
                <a:cubicBezTo>
                  <a:pt x="266" y="421"/>
                  <a:pt x="266" y="421"/>
                  <a:pt x="266" y="421"/>
                </a:cubicBezTo>
                <a:cubicBezTo>
                  <a:pt x="269" y="435"/>
                  <a:pt x="269" y="435"/>
                  <a:pt x="269" y="435"/>
                </a:cubicBezTo>
                <a:cubicBezTo>
                  <a:pt x="277" y="438"/>
                  <a:pt x="277" y="438"/>
                  <a:pt x="277" y="438"/>
                </a:cubicBezTo>
                <a:cubicBezTo>
                  <a:pt x="278" y="438"/>
                  <a:pt x="278" y="438"/>
                  <a:pt x="278" y="438"/>
                </a:cubicBezTo>
                <a:cubicBezTo>
                  <a:pt x="278" y="438"/>
                  <a:pt x="278" y="438"/>
                  <a:pt x="278" y="438"/>
                </a:cubicBezTo>
                <a:cubicBezTo>
                  <a:pt x="278" y="438"/>
                  <a:pt x="278" y="438"/>
                  <a:pt x="278" y="438"/>
                </a:cubicBezTo>
                <a:cubicBezTo>
                  <a:pt x="285" y="442"/>
                  <a:pt x="285" y="442"/>
                  <a:pt x="285" y="442"/>
                </a:cubicBezTo>
                <a:cubicBezTo>
                  <a:pt x="294" y="440"/>
                  <a:pt x="294" y="440"/>
                  <a:pt x="294" y="440"/>
                </a:cubicBezTo>
                <a:cubicBezTo>
                  <a:pt x="297" y="431"/>
                  <a:pt x="297" y="431"/>
                  <a:pt x="297" y="431"/>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7" y="420"/>
                  <a:pt x="337" y="420"/>
                  <a:pt x="337" y="420"/>
                </a:cubicBezTo>
                <a:cubicBezTo>
                  <a:pt x="337" y="420"/>
                  <a:pt x="337" y="420"/>
                  <a:pt x="337" y="420"/>
                </a:cubicBezTo>
                <a:cubicBezTo>
                  <a:pt x="337" y="419"/>
                  <a:pt x="337" y="419"/>
                  <a:pt x="337" y="419"/>
                </a:cubicBezTo>
                <a:cubicBezTo>
                  <a:pt x="338" y="418"/>
                  <a:pt x="338" y="418"/>
                  <a:pt x="338" y="418"/>
                </a:cubicBezTo>
                <a:cubicBezTo>
                  <a:pt x="346" y="414"/>
                  <a:pt x="346" y="414"/>
                  <a:pt x="346" y="414"/>
                </a:cubicBezTo>
                <a:cubicBezTo>
                  <a:pt x="344" y="397"/>
                  <a:pt x="344" y="397"/>
                  <a:pt x="344" y="397"/>
                </a:cubicBezTo>
                <a:cubicBezTo>
                  <a:pt x="344" y="396"/>
                  <a:pt x="344" y="396"/>
                  <a:pt x="344" y="396"/>
                </a:cubicBezTo>
                <a:cubicBezTo>
                  <a:pt x="344" y="395"/>
                  <a:pt x="344" y="395"/>
                  <a:pt x="344" y="395"/>
                </a:cubicBezTo>
                <a:cubicBezTo>
                  <a:pt x="344" y="395"/>
                  <a:pt x="344" y="395"/>
                  <a:pt x="344" y="395"/>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0"/>
                  <a:pt x="362" y="330"/>
                  <a:pt x="362" y="330"/>
                </a:cubicBezTo>
                <a:cubicBezTo>
                  <a:pt x="363" y="319"/>
                  <a:pt x="363" y="319"/>
                  <a:pt x="363" y="319"/>
                </a:cubicBezTo>
                <a:cubicBezTo>
                  <a:pt x="363" y="317"/>
                  <a:pt x="363" y="317"/>
                  <a:pt x="363" y="317"/>
                </a:cubicBezTo>
                <a:cubicBezTo>
                  <a:pt x="365" y="316"/>
                  <a:pt x="365" y="316"/>
                  <a:pt x="365" y="316"/>
                </a:cubicBezTo>
                <a:cubicBezTo>
                  <a:pt x="371" y="309"/>
                  <a:pt x="371" y="309"/>
                  <a:pt x="371" y="309"/>
                </a:cubicBezTo>
                <a:cubicBezTo>
                  <a:pt x="372" y="307"/>
                  <a:pt x="372" y="307"/>
                  <a:pt x="372" y="307"/>
                </a:cubicBezTo>
                <a:cubicBezTo>
                  <a:pt x="374" y="307"/>
                  <a:pt x="374" y="307"/>
                  <a:pt x="374" y="307"/>
                </a:cubicBezTo>
                <a:cubicBezTo>
                  <a:pt x="390" y="310"/>
                  <a:pt x="390" y="310"/>
                  <a:pt x="390" y="310"/>
                </a:cubicBezTo>
                <a:cubicBezTo>
                  <a:pt x="391" y="310"/>
                  <a:pt x="391" y="310"/>
                  <a:pt x="391" y="310"/>
                </a:cubicBezTo>
                <a:cubicBezTo>
                  <a:pt x="404" y="314"/>
                  <a:pt x="404" y="314"/>
                  <a:pt x="404" y="314"/>
                </a:cubicBezTo>
                <a:cubicBezTo>
                  <a:pt x="416" y="310"/>
                  <a:pt x="416" y="310"/>
                  <a:pt x="416" y="310"/>
                </a:cubicBezTo>
                <a:cubicBezTo>
                  <a:pt x="422" y="324"/>
                  <a:pt x="422" y="324"/>
                  <a:pt x="422" y="324"/>
                </a:cubicBezTo>
                <a:cubicBezTo>
                  <a:pt x="423" y="324"/>
                  <a:pt x="423" y="324"/>
                  <a:pt x="423" y="324"/>
                </a:cubicBezTo>
                <a:cubicBezTo>
                  <a:pt x="423" y="334"/>
                  <a:pt x="423" y="334"/>
                  <a:pt x="423" y="334"/>
                </a:cubicBezTo>
                <a:cubicBezTo>
                  <a:pt x="425" y="343"/>
                  <a:pt x="425" y="343"/>
                  <a:pt x="425" y="343"/>
                </a:cubicBezTo>
                <a:cubicBezTo>
                  <a:pt x="426" y="347"/>
                  <a:pt x="428" y="349"/>
                  <a:pt x="431" y="350"/>
                </a:cubicBezTo>
                <a:cubicBezTo>
                  <a:pt x="432" y="350"/>
                  <a:pt x="432" y="350"/>
                  <a:pt x="432" y="350"/>
                </a:cubicBezTo>
                <a:cubicBezTo>
                  <a:pt x="438" y="351"/>
                  <a:pt x="441" y="353"/>
                  <a:pt x="441" y="357"/>
                </a:cubicBezTo>
                <a:cubicBezTo>
                  <a:pt x="442" y="360"/>
                  <a:pt x="444" y="364"/>
                  <a:pt x="448" y="369"/>
                </a:cubicBezTo>
                <a:cubicBezTo>
                  <a:pt x="454" y="377"/>
                  <a:pt x="454" y="377"/>
                  <a:pt x="454" y="377"/>
                </a:cubicBezTo>
                <a:cubicBezTo>
                  <a:pt x="454" y="377"/>
                  <a:pt x="454" y="377"/>
                  <a:pt x="454" y="377"/>
                </a:cubicBezTo>
                <a:cubicBezTo>
                  <a:pt x="454" y="378"/>
                  <a:pt x="454" y="378"/>
                  <a:pt x="454" y="378"/>
                </a:cubicBezTo>
                <a:cubicBezTo>
                  <a:pt x="458" y="384"/>
                  <a:pt x="458" y="384"/>
                  <a:pt x="458" y="384"/>
                </a:cubicBezTo>
                <a:cubicBezTo>
                  <a:pt x="463" y="384"/>
                  <a:pt x="463" y="384"/>
                  <a:pt x="463" y="384"/>
                </a:cubicBezTo>
                <a:cubicBezTo>
                  <a:pt x="473" y="375"/>
                  <a:pt x="473" y="375"/>
                  <a:pt x="473" y="375"/>
                </a:cubicBezTo>
                <a:cubicBezTo>
                  <a:pt x="480" y="389"/>
                  <a:pt x="480" y="389"/>
                  <a:pt x="480" y="389"/>
                </a:cubicBezTo>
                <a:cubicBezTo>
                  <a:pt x="493" y="393"/>
                  <a:pt x="493" y="393"/>
                  <a:pt x="493" y="393"/>
                </a:cubicBezTo>
                <a:cubicBezTo>
                  <a:pt x="494" y="393"/>
                  <a:pt x="494" y="393"/>
                  <a:pt x="494" y="393"/>
                </a:cubicBezTo>
                <a:cubicBezTo>
                  <a:pt x="495" y="394"/>
                  <a:pt x="495" y="394"/>
                  <a:pt x="495" y="394"/>
                </a:cubicBezTo>
                <a:cubicBezTo>
                  <a:pt x="501" y="406"/>
                  <a:pt x="501" y="406"/>
                  <a:pt x="501" y="406"/>
                </a:cubicBezTo>
                <a:cubicBezTo>
                  <a:pt x="504" y="407"/>
                  <a:pt x="504" y="407"/>
                  <a:pt x="504" y="407"/>
                </a:cubicBezTo>
                <a:cubicBezTo>
                  <a:pt x="505" y="396"/>
                  <a:pt x="505" y="396"/>
                  <a:pt x="505" y="396"/>
                </a:cubicBezTo>
                <a:cubicBezTo>
                  <a:pt x="505" y="395"/>
                  <a:pt x="505" y="395"/>
                  <a:pt x="505" y="395"/>
                </a:cubicBezTo>
                <a:cubicBezTo>
                  <a:pt x="505" y="394"/>
                  <a:pt x="505" y="394"/>
                  <a:pt x="505" y="394"/>
                </a:cubicBezTo>
                <a:cubicBezTo>
                  <a:pt x="532" y="393"/>
                  <a:pt x="532" y="393"/>
                  <a:pt x="532" y="393"/>
                </a:cubicBezTo>
                <a:cubicBezTo>
                  <a:pt x="532" y="390"/>
                  <a:pt x="532" y="390"/>
                  <a:pt x="532" y="390"/>
                </a:cubicBezTo>
                <a:cubicBezTo>
                  <a:pt x="533" y="389"/>
                  <a:pt x="533" y="387"/>
                  <a:pt x="532" y="385"/>
                </a:cubicBezTo>
                <a:cubicBezTo>
                  <a:pt x="530" y="381"/>
                  <a:pt x="529" y="378"/>
                  <a:pt x="529" y="374"/>
                </a:cubicBezTo>
                <a:cubicBezTo>
                  <a:pt x="528" y="369"/>
                  <a:pt x="529" y="366"/>
                  <a:pt x="530" y="364"/>
                </a:cubicBezTo>
                <a:cubicBezTo>
                  <a:pt x="532" y="362"/>
                  <a:pt x="533" y="362"/>
                  <a:pt x="536" y="363"/>
                </a:cubicBezTo>
                <a:cubicBezTo>
                  <a:pt x="547" y="366"/>
                  <a:pt x="547" y="366"/>
                  <a:pt x="547" y="366"/>
                </a:cubicBezTo>
                <a:cubicBezTo>
                  <a:pt x="548" y="358"/>
                  <a:pt x="548" y="358"/>
                  <a:pt x="548" y="358"/>
                </a:cubicBezTo>
                <a:cubicBezTo>
                  <a:pt x="528" y="349"/>
                  <a:pt x="528" y="349"/>
                  <a:pt x="528" y="349"/>
                </a:cubicBezTo>
                <a:cubicBezTo>
                  <a:pt x="527" y="349"/>
                  <a:pt x="527" y="349"/>
                  <a:pt x="527" y="349"/>
                </a:cubicBezTo>
                <a:cubicBezTo>
                  <a:pt x="526" y="348"/>
                  <a:pt x="526" y="348"/>
                  <a:pt x="526" y="348"/>
                </a:cubicBezTo>
                <a:cubicBezTo>
                  <a:pt x="526" y="347"/>
                  <a:pt x="526" y="347"/>
                  <a:pt x="526" y="347"/>
                </a:cubicBezTo>
                <a:cubicBezTo>
                  <a:pt x="526" y="347"/>
                  <a:pt x="526" y="347"/>
                  <a:pt x="526" y="347"/>
                </a:cubicBezTo>
                <a:cubicBezTo>
                  <a:pt x="523" y="323"/>
                  <a:pt x="523" y="323"/>
                  <a:pt x="523" y="323"/>
                </a:cubicBezTo>
                <a:cubicBezTo>
                  <a:pt x="524" y="307"/>
                  <a:pt x="524" y="307"/>
                  <a:pt x="524" y="307"/>
                </a:cubicBezTo>
                <a:cubicBezTo>
                  <a:pt x="524" y="306"/>
                  <a:pt x="524" y="306"/>
                  <a:pt x="524" y="306"/>
                </a:cubicBezTo>
                <a:cubicBezTo>
                  <a:pt x="524" y="304"/>
                  <a:pt x="524" y="304"/>
                  <a:pt x="524" y="304"/>
                </a:cubicBezTo>
                <a:cubicBezTo>
                  <a:pt x="557" y="309"/>
                  <a:pt x="557" y="309"/>
                  <a:pt x="557" y="309"/>
                </a:cubicBezTo>
                <a:cubicBezTo>
                  <a:pt x="566" y="301"/>
                  <a:pt x="566" y="301"/>
                  <a:pt x="566" y="301"/>
                </a:cubicBezTo>
                <a:cubicBezTo>
                  <a:pt x="567" y="298"/>
                  <a:pt x="567" y="295"/>
                  <a:pt x="566" y="295"/>
                </a:cubicBezTo>
                <a:cubicBezTo>
                  <a:pt x="557" y="292"/>
                  <a:pt x="553" y="288"/>
                  <a:pt x="553" y="284"/>
                </a:cubicBezTo>
                <a:cubicBezTo>
                  <a:pt x="553" y="282"/>
                  <a:pt x="553" y="280"/>
                  <a:pt x="557" y="279"/>
                </a:cubicBezTo>
                <a:cubicBezTo>
                  <a:pt x="570" y="265"/>
                  <a:pt x="570" y="265"/>
                  <a:pt x="570" y="265"/>
                </a:cubicBezTo>
                <a:cubicBezTo>
                  <a:pt x="586" y="264"/>
                  <a:pt x="586" y="264"/>
                  <a:pt x="586" y="264"/>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4"/>
                  <a:pt x="608" y="194"/>
                  <a:pt x="608" y="194"/>
                </a:cubicBezTo>
                <a:cubicBezTo>
                  <a:pt x="608" y="194"/>
                  <a:pt x="608" y="194"/>
                  <a:pt x="608" y="194"/>
                </a:cubicBezTo>
                <a:cubicBezTo>
                  <a:pt x="608" y="194"/>
                  <a:pt x="608" y="194"/>
                  <a:pt x="608" y="194"/>
                </a:cubicBezTo>
                <a:cubicBezTo>
                  <a:pt x="608" y="193"/>
                  <a:pt x="608" y="193"/>
                  <a:pt x="608" y="193"/>
                </a:cubicBezTo>
                <a:cubicBezTo>
                  <a:pt x="602" y="173"/>
                  <a:pt x="602" y="173"/>
                  <a:pt x="602" y="173"/>
                </a:cubicBezTo>
                <a:cubicBezTo>
                  <a:pt x="602" y="172"/>
                  <a:pt x="602" y="172"/>
                  <a:pt x="602" y="172"/>
                </a:cubicBezTo>
                <a:cubicBezTo>
                  <a:pt x="598" y="151"/>
                  <a:pt x="598" y="151"/>
                  <a:pt x="598" y="151"/>
                </a:cubicBezTo>
                <a:cubicBezTo>
                  <a:pt x="591" y="139"/>
                  <a:pt x="591" y="139"/>
                  <a:pt x="591" y="139"/>
                </a:cubicBezTo>
                <a:cubicBezTo>
                  <a:pt x="580" y="128"/>
                  <a:pt x="580" y="128"/>
                  <a:pt x="580" y="128"/>
                </a:cubicBezTo>
                <a:cubicBezTo>
                  <a:pt x="580" y="127"/>
                  <a:pt x="580" y="127"/>
                  <a:pt x="580" y="127"/>
                </a:cubicBezTo>
                <a:cubicBezTo>
                  <a:pt x="580" y="126"/>
                  <a:pt x="580" y="126"/>
                  <a:pt x="580" y="126"/>
                </a:cubicBezTo>
                <a:cubicBezTo>
                  <a:pt x="580" y="126"/>
                  <a:pt x="580" y="126"/>
                  <a:pt x="580" y="126"/>
                </a:cubicBezTo>
                <a:cubicBezTo>
                  <a:pt x="579" y="114"/>
                  <a:pt x="579" y="114"/>
                  <a:pt x="579" y="114"/>
                </a:cubicBezTo>
                <a:cubicBezTo>
                  <a:pt x="559" y="120"/>
                  <a:pt x="559" y="120"/>
                  <a:pt x="559" y="120"/>
                </a:cubicBezTo>
                <a:cubicBezTo>
                  <a:pt x="558" y="120"/>
                  <a:pt x="558" y="120"/>
                  <a:pt x="558" y="120"/>
                </a:cubicBezTo>
                <a:cubicBezTo>
                  <a:pt x="549" y="109"/>
                  <a:pt x="549" y="109"/>
                  <a:pt x="549" y="109"/>
                </a:cubicBezTo>
                <a:cubicBezTo>
                  <a:pt x="522" y="89"/>
                  <a:pt x="522" y="89"/>
                  <a:pt x="522" y="89"/>
                </a:cubicBezTo>
                <a:cubicBezTo>
                  <a:pt x="521" y="89"/>
                  <a:pt x="521" y="89"/>
                  <a:pt x="521" y="89"/>
                </a:cubicBezTo>
                <a:cubicBezTo>
                  <a:pt x="511" y="75"/>
                  <a:pt x="511" y="75"/>
                  <a:pt x="511" y="75"/>
                </a:cubicBezTo>
                <a:cubicBezTo>
                  <a:pt x="504" y="71"/>
                  <a:pt x="504" y="71"/>
                  <a:pt x="504" y="71"/>
                </a:cubicBezTo>
                <a:cubicBezTo>
                  <a:pt x="500" y="78"/>
                  <a:pt x="500" y="78"/>
                  <a:pt x="500" y="78"/>
                </a:cubicBezTo>
                <a:cubicBezTo>
                  <a:pt x="500" y="79"/>
                  <a:pt x="500" y="79"/>
                  <a:pt x="500" y="79"/>
                </a:cubicBezTo>
                <a:cubicBezTo>
                  <a:pt x="499" y="80"/>
                  <a:pt x="499" y="80"/>
                  <a:pt x="499" y="80"/>
                </a:cubicBezTo>
                <a:cubicBezTo>
                  <a:pt x="499" y="80"/>
                  <a:pt x="499" y="80"/>
                  <a:pt x="499" y="80"/>
                </a:cubicBezTo>
                <a:cubicBezTo>
                  <a:pt x="498" y="80"/>
                  <a:pt x="498" y="80"/>
                  <a:pt x="498" y="80"/>
                </a:cubicBezTo>
                <a:cubicBezTo>
                  <a:pt x="489" y="80"/>
                  <a:pt x="489" y="80"/>
                  <a:pt x="489" y="80"/>
                </a:cubicBezTo>
                <a:cubicBezTo>
                  <a:pt x="488" y="81"/>
                  <a:pt x="488" y="81"/>
                  <a:pt x="488" y="81"/>
                </a:cubicBezTo>
                <a:cubicBezTo>
                  <a:pt x="487" y="81"/>
                  <a:pt x="487" y="81"/>
                  <a:pt x="487" y="81"/>
                </a:cubicBezTo>
                <a:cubicBezTo>
                  <a:pt x="467" y="59"/>
                  <a:pt x="467" y="59"/>
                  <a:pt x="467" y="59"/>
                </a:cubicBezTo>
                <a:cubicBezTo>
                  <a:pt x="463" y="57"/>
                  <a:pt x="459" y="53"/>
                  <a:pt x="453" y="47"/>
                </a:cubicBezTo>
                <a:cubicBezTo>
                  <a:pt x="444" y="40"/>
                  <a:pt x="444" y="40"/>
                  <a:pt x="444" y="40"/>
                </a:cubicBezTo>
                <a:cubicBezTo>
                  <a:pt x="443" y="40"/>
                  <a:pt x="443" y="40"/>
                  <a:pt x="443" y="40"/>
                </a:cubicBezTo>
                <a:cubicBezTo>
                  <a:pt x="433" y="34"/>
                  <a:pt x="433" y="34"/>
                  <a:pt x="433" y="34"/>
                </a:cubicBezTo>
                <a:cubicBezTo>
                  <a:pt x="427" y="38"/>
                  <a:pt x="427" y="38"/>
                  <a:pt x="427" y="38"/>
                </a:cubicBezTo>
                <a:cubicBezTo>
                  <a:pt x="426" y="40"/>
                  <a:pt x="426" y="40"/>
                  <a:pt x="426" y="40"/>
                </a:cubicBezTo>
                <a:cubicBezTo>
                  <a:pt x="425" y="39"/>
                  <a:pt x="425" y="39"/>
                  <a:pt x="425" y="39"/>
                </a:cubicBezTo>
                <a:cubicBezTo>
                  <a:pt x="425" y="39"/>
                  <a:pt x="425" y="39"/>
                  <a:pt x="425" y="39"/>
                </a:cubicBezTo>
                <a:cubicBezTo>
                  <a:pt x="419" y="38"/>
                  <a:pt x="419" y="38"/>
                  <a:pt x="419" y="38"/>
                </a:cubicBezTo>
                <a:cubicBezTo>
                  <a:pt x="413" y="41"/>
                  <a:pt x="413" y="41"/>
                  <a:pt x="413" y="41"/>
                </a:cubicBezTo>
                <a:cubicBezTo>
                  <a:pt x="413" y="41"/>
                  <a:pt x="413" y="41"/>
                  <a:pt x="413" y="41"/>
                </a:cubicBezTo>
                <a:cubicBezTo>
                  <a:pt x="412" y="42"/>
                  <a:pt x="412" y="42"/>
                  <a:pt x="412" y="42"/>
                </a:cubicBezTo>
                <a:cubicBezTo>
                  <a:pt x="411" y="42"/>
                  <a:pt x="411" y="42"/>
                  <a:pt x="411" y="42"/>
                </a:cubicBezTo>
                <a:cubicBezTo>
                  <a:pt x="403" y="43"/>
                  <a:pt x="403" y="43"/>
                  <a:pt x="403" y="43"/>
                </a:cubicBezTo>
                <a:cubicBezTo>
                  <a:pt x="391" y="37"/>
                  <a:pt x="380" y="30"/>
                  <a:pt x="368" y="23"/>
                </a:cubicBezTo>
                <a:close/>
              </a:path>
            </a:pathLst>
          </a:custGeom>
          <a:solidFill>
            <a:srgbClr val="D8D8D8"/>
          </a:solidFill>
          <a:ln w="9525">
            <a:solidFill>
              <a:srgbClr val="A5A5A5"/>
            </a:solidFill>
            <a:bevel/>
            <a:headEnd/>
            <a:tailEnd/>
          </a:ln>
        </p:spPr>
        <p:txBody>
          <a:bodyPr/>
          <a:lstStyle/>
          <a:p>
            <a:endParaRPr lang="zh-CN" altLang="en-US"/>
          </a:p>
        </p:txBody>
      </p:sp>
      <p:sp>
        <p:nvSpPr>
          <p:cNvPr id="34852" name="Freeform 17"/>
          <p:cNvSpPr>
            <a:spLocks noChangeArrowheads="1"/>
          </p:cNvSpPr>
          <p:nvPr/>
        </p:nvSpPr>
        <p:spPr bwMode="auto">
          <a:xfrm>
            <a:off x="2994025" y="3992563"/>
            <a:ext cx="1328738" cy="1166812"/>
          </a:xfrm>
          <a:custGeom>
            <a:avLst/>
            <a:gdLst>
              <a:gd name="T0" fmla="*/ 93221067 w 533"/>
              <a:gd name="T1" fmla="*/ 130535846 h 468"/>
              <a:gd name="T2" fmla="*/ 80791259 w 533"/>
              <a:gd name="T3" fmla="*/ 335662891 h 468"/>
              <a:gd name="T4" fmla="*/ 43504328 w 533"/>
              <a:gd name="T5" fmla="*/ 540789937 h 468"/>
              <a:gd name="T6" fmla="*/ 186442134 w 533"/>
              <a:gd name="T7" fmla="*/ 652679230 h 468"/>
              <a:gd name="T8" fmla="*/ 335597337 w 533"/>
              <a:gd name="T9" fmla="*/ 913750921 h 468"/>
              <a:gd name="T10" fmla="*/ 348027145 w 533"/>
              <a:gd name="T11" fmla="*/ 1156173567 h 468"/>
              <a:gd name="T12" fmla="*/ 428818404 w 533"/>
              <a:gd name="T13" fmla="*/ 1348869577 h 468"/>
              <a:gd name="T14" fmla="*/ 472322733 w 533"/>
              <a:gd name="T15" fmla="*/ 1647236868 h 468"/>
              <a:gd name="T16" fmla="*/ 441248212 w 533"/>
              <a:gd name="T17" fmla="*/ 2063706477 h 468"/>
              <a:gd name="T18" fmla="*/ 522039472 w 533"/>
              <a:gd name="T19" fmla="*/ 2147483646 h 468"/>
              <a:gd name="T20" fmla="*/ 584188512 w 533"/>
              <a:gd name="T21" fmla="*/ 2007764324 h 468"/>
              <a:gd name="T22" fmla="*/ 733341222 w 533"/>
              <a:gd name="T23" fmla="*/ 2082355524 h 468"/>
              <a:gd name="T24" fmla="*/ 807917577 w 533"/>
              <a:gd name="T25" fmla="*/ 2147483646 h 468"/>
              <a:gd name="T26" fmla="*/ 963287684 w 533"/>
              <a:gd name="T27" fmla="*/ 2147483646 h 468"/>
              <a:gd name="T28" fmla="*/ 1124870202 w 533"/>
              <a:gd name="T29" fmla="*/ 2147483646 h 468"/>
              <a:gd name="T30" fmla="*/ 1155944722 w 533"/>
              <a:gd name="T31" fmla="*/ 2147483646 h 468"/>
              <a:gd name="T32" fmla="*/ 1236735981 w 533"/>
              <a:gd name="T33" fmla="*/ 2147483646 h 468"/>
              <a:gd name="T34" fmla="*/ 1441825321 w 533"/>
              <a:gd name="T35" fmla="*/ 2147483646 h 468"/>
              <a:gd name="T36" fmla="*/ 1547476196 w 533"/>
              <a:gd name="T37" fmla="*/ 2147483646 h 468"/>
              <a:gd name="T38" fmla="*/ 1634482359 w 533"/>
              <a:gd name="T39" fmla="*/ 2147483646 h 468"/>
              <a:gd name="T40" fmla="*/ 1758777946 w 533"/>
              <a:gd name="T41" fmla="*/ 2147483646 h 468"/>
              <a:gd name="T42" fmla="*/ 1845784109 w 533"/>
              <a:gd name="T43" fmla="*/ 2063706477 h 468"/>
              <a:gd name="T44" fmla="*/ 2081945475 w 533"/>
              <a:gd name="T45" fmla="*/ 2132082159 h 468"/>
              <a:gd name="T46" fmla="*/ 2147483646 w 533"/>
              <a:gd name="T47" fmla="*/ 2147483646 h 468"/>
              <a:gd name="T48" fmla="*/ 2147483646 w 533"/>
              <a:gd name="T49" fmla="*/ 2147483646 h 468"/>
              <a:gd name="T50" fmla="*/ 2147483646 w 533"/>
              <a:gd name="T51" fmla="*/ 2147483646 h 468"/>
              <a:gd name="T52" fmla="*/ 2147483646 w 533"/>
              <a:gd name="T53" fmla="*/ 2147483646 h 468"/>
              <a:gd name="T54" fmla="*/ 2147483646 w 533"/>
              <a:gd name="T55" fmla="*/ 2147483646 h 468"/>
              <a:gd name="T56" fmla="*/ 2147483646 w 533"/>
              <a:gd name="T57" fmla="*/ 1982899760 h 468"/>
              <a:gd name="T58" fmla="*/ 2147483646 w 533"/>
              <a:gd name="T59" fmla="*/ 1976684242 h 468"/>
              <a:gd name="T60" fmla="*/ 2147483646 w 533"/>
              <a:gd name="T61" fmla="*/ 1765339185 h 468"/>
              <a:gd name="T62" fmla="*/ 2147483646 w 533"/>
              <a:gd name="T63" fmla="*/ 1535347576 h 468"/>
              <a:gd name="T64" fmla="*/ 2147483646 w 533"/>
              <a:gd name="T65" fmla="*/ 1348869577 h 468"/>
              <a:gd name="T66" fmla="*/ 2147483646 w 533"/>
              <a:gd name="T67" fmla="*/ 1143742531 h 468"/>
              <a:gd name="T68" fmla="*/ 2147483646 w 533"/>
              <a:gd name="T69" fmla="*/ 1056717803 h 468"/>
              <a:gd name="T70" fmla="*/ 2147483646 w 533"/>
              <a:gd name="T71" fmla="*/ 808077147 h 468"/>
              <a:gd name="T72" fmla="*/ 2147483646 w 533"/>
              <a:gd name="T73" fmla="*/ 739701465 h 468"/>
              <a:gd name="T74" fmla="*/ 2147483646 w 533"/>
              <a:gd name="T75" fmla="*/ 646463712 h 468"/>
              <a:gd name="T76" fmla="*/ 2147483646 w 533"/>
              <a:gd name="T77" fmla="*/ 689974829 h 468"/>
              <a:gd name="T78" fmla="*/ 2147483646 w 533"/>
              <a:gd name="T79" fmla="*/ 590519065 h 468"/>
              <a:gd name="T80" fmla="*/ 2147483646 w 533"/>
              <a:gd name="T81" fmla="*/ 584303548 h 468"/>
              <a:gd name="T82" fmla="*/ 2147483646 w 533"/>
              <a:gd name="T83" fmla="*/ 547007948 h 468"/>
              <a:gd name="T84" fmla="*/ 2147483646 w 533"/>
              <a:gd name="T85" fmla="*/ 565654501 h 468"/>
              <a:gd name="T86" fmla="*/ 2069515667 w 533"/>
              <a:gd name="T87" fmla="*/ 528358901 h 468"/>
              <a:gd name="T88" fmla="*/ 2044656051 w 533"/>
              <a:gd name="T89" fmla="*/ 366742973 h 468"/>
              <a:gd name="T90" fmla="*/ 1696628906 w 533"/>
              <a:gd name="T91" fmla="*/ 155400410 h 468"/>
              <a:gd name="T92" fmla="*/ 1535046388 w 533"/>
              <a:gd name="T93" fmla="*/ 55944646 h 468"/>
              <a:gd name="T94" fmla="*/ 1510186772 w 533"/>
              <a:gd name="T95" fmla="*/ 292151774 h 468"/>
              <a:gd name="T96" fmla="*/ 1317529733 w 533"/>
              <a:gd name="T97" fmla="*/ 310798327 h 468"/>
              <a:gd name="T98" fmla="*/ 1230521077 w 533"/>
              <a:gd name="T99" fmla="*/ 391607538 h 468"/>
              <a:gd name="T100" fmla="*/ 1149729818 w 533"/>
              <a:gd name="T101" fmla="*/ 522143384 h 468"/>
              <a:gd name="T102" fmla="*/ 894926233 w 533"/>
              <a:gd name="T103" fmla="*/ 640245701 h 468"/>
              <a:gd name="T104" fmla="*/ 733341222 w 533"/>
              <a:gd name="T105" fmla="*/ 478629773 h 468"/>
              <a:gd name="T106" fmla="*/ 590400923 w 533"/>
              <a:gd name="T107" fmla="*/ 447552184 h 468"/>
              <a:gd name="T108" fmla="*/ 459892925 w 533"/>
              <a:gd name="T109" fmla="*/ 292151774 h 468"/>
              <a:gd name="T110" fmla="*/ 316952625 w 533"/>
              <a:gd name="T111" fmla="*/ 74591200 h 4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33" h="468">
                <a:moveTo>
                  <a:pt x="50" y="12"/>
                </a:moveTo>
                <a:cubicBezTo>
                  <a:pt x="36" y="7"/>
                  <a:pt x="36" y="7"/>
                  <a:pt x="36" y="7"/>
                </a:cubicBezTo>
                <a:cubicBezTo>
                  <a:pt x="21" y="6"/>
                  <a:pt x="21" y="6"/>
                  <a:pt x="21" y="6"/>
                </a:cubicBezTo>
                <a:cubicBezTo>
                  <a:pt x="16" y="11"/>
                  <a:pt x="16" y="11"/>
                  <a:pt x="16" y="11"/>
                </a:cubicBezTo>
                <a:cubicBezTo>
                  <a:pt x="15" y="21"/>
                  <a:pt x="15" y="21"/>
                  <a:pt x="15" y="21"/>
                </a:cubicBezTo>
                <a:cubicBezTo>
                  <a:pt x="16" y="22"/>
                  <a:pt x="16" y="22"/>
                  <a:pt x="16" y="22"/>
                </a:cubicBezTo>
                <a:cubicBezTo>
                  <a:pt x="20" y="38"/>
                  <a:pt x="20" y="38"/>
                  <a:pt x="20" y="38"/>
                </a:cubicBezTo>
                <a:cubicBezTo>
                  <a:pt x="20" y="50"/>
                  <a:pt x="20" y="50"/>
                  <a:pt x="20" y="50"/>
                </a:cubicBezTo>
                <a:cubicBezTo>
                  <a:pt x="20" y="54"/>
                  <a:pt x="20" y="54"/>
                  <a:pt x="20" y="54"/>
                </a:cubicBezTo>
                <a:cubicBezTo>
                  <a:pt x="13" y="54"/>
                  <a:pt x="13" y="54"/>
                  <a:pt x="13" y="54"/>
                </a:cubicBezTo>
                <a:cubicBezTo>
                  <a:pt x="16" y="68"/>
                  <a:pt x="16" y="68"/>
                  <a:pt x="16" y="68"/>
                </a:cubicBezTo>
                <a:cubicBezTo>
                  <a:pt x="5" y="72"/>
                  <a:pt x="5" y="72"/>
                  <a:pt x="5" y="72"/>
                </a:cubicBezTo>
                <a:cubicBezTo>
                  <a:pt x="0" y="81"/>
                  <a:pt x="0" y="81"/>
                  <a:pt x="0" y="81"/>
                </a:cubicBezTo>
                <a:cubicBezTo>
                  <a:pt x="6" y="86"/>
                  <a:pt x="6" y="86"/>
                  <a:pt x="6" y="86"/>
                </a:cubicBezTo>
                <a:cubicBezTo>
                  <a:pt x="7" y="87"/>
                  <a:pt x="7" y="87"/>
                  <a:pt x="7" y="87"/>
                </a:cubicBezTo>
                <a:cubicBezTo>
                  <a:pt x="7" y="87"/>
                  <a:pt x="7" y="87"/>
                  <a:pt x="7" y="87"/>
                </a:cubicBezTo>
                <a:cubicBezTo>
                  <a:pt x="28" y="104"/>
                  <a:pt x="28" y="104"/>
                  <a:pt x="28" y="104"/>
                </a:cubicBezTo>
                <a:cubicBezTo>
                  <a:pt x="29" y="105"/>
                  <a:pt x="29" y="105"/>
                  <a:pt x="29" y="105"/>
                </a:cubicBezTo>
                <a:cubicBezTo>
                  <a:pt x="30" y="105"/>
                  <a:pt x="30" y="105"/>
                  <a:pt x="30" y="105"/>
                </a:cubicBezTo>
                <a:cubicBezTo>
                  <a:pt x="30" y="105"/>
                  <a:pt x="30" y="105"/>
                  <a:pt x="30" y="105"/>
                </a:cubicBezTo>
                <a:cubicBezTo>
                  <a:pt x="30" y="106"/>
                  <a:pt x="30" y="106"/>
                  <a:pt x="30" y="106"/>
                </a:cubicBezTo>
                <a:cubicBezTo>
                  <a:pt x="33" y="121"/>
                  <a:pt x="33" y="121"/>
                  <a:pt x="33" y="121"/>
                </a:cubicBezTo>
                <a:cubicBezTo>
                  <a:pt x="42" y="135"/>
                  <a:pt x="42" y="135"/>
                  <a:pt x="42" y="135"/>
                </a:cubicBezTo>
                <a:cubicBezTo>
                  <a:pt x="45" y="139"/>
                  <a:pt x="48" y="142"/>
                  <a:pt x="53" y="147"/>
                </a:cubicBezTo>
                <a:cubicBezTo>
                  <a:pt x="54" y="147"/>
                  <a:pt x="54" y="147"/>
                  <a:pt x="54" y="147"/>
                </a:cubicBezTo>
                <a:cubicBezTo>
                  <a:pt x="54" y="148"/>
                  <a:pt x="54" y="148"/>
                  <a:pt x="54" y="148"/>
                </a:cubicBezTo>
                <a:cubicBezTo>
                  <a:pt x="54" y="148"/>
                  <a:pt x="54" y="148"/>
                  <a:pt x="54" y="148"/>
                </a:cubicBezTo>
                <a:cubicBezTo>
                  <a:pt x="54" y="149"/>
                  <a:pt x="54" y="149"/>
                  <a:pt x="54" y="149"/>
                </a:cubicBezTo>
                <a:cubicBezTo>
                  <a:pt x="54" y="163"/>
                  <a:pt x="54" y="163"/>
                  <a:pt x="54" y="163"/>
                </a:cubicBezTo>
                <a:cubicBezTo>
                  <a:pt x="56" y="166"/>
                  <a:pt x="56" y="174"/>
                  <a:pt x="56" y="186"/>
                </a:cubicBezTo>
                <a:cubicBezTo>
                  <a:pt x="62" y="194"/>
                  <a:pt x="64" y="199"/>
                  <a:pt x="64" y="203"/>
                </a:cubicBezTo>
                <a:cubicBezTo>
                  <a:pt x="64" y="205"/>
                  <a:pt x="66" y="210"/>
                  <a:pt x="69" y="217"/>
                </a:cubicBezTo>
                <a:cubicBezTo>
                  <a:pt x="69" y="217"/>
                  <a:pt x="69" y="217"/>
                  <a:pt x="69" y="217"/>
                </a:cubicBezTo>
                <a:cubicBezTo>
                  <a:pt x="69" y="217"/>
                  <a:pt x="69" y="217"/>
                  <a:pt x="69" y="217"/>
                </a:cubicBezTo>
                <a:cubicBezTo>
                  <a:pt x="69" y="217"/>
                  <a:pt x="69" y="217"/>
                  <a:pt x="69" y="217"/>
                </a:cubicBezTo>
                <a:cubicBezTo>
                  <a:pt x="70" y="226"/>
                  <a:pt x="70" y="233"/>
                  <a:pt x="68" y="239"/>
                </a:cubicBezTo>
                <a:cubicBezTo>
                  <a:pt x="66" y="244"/>
                  <a:pt x="68" y="251"/>
                  <a:pt x="75" y="262"/>
                </a:cubicBezTo>
                <a:cubicBezTo>
                  <a:pt x="76" y="263"/>
                  <a:pt x="76" y="263"/>
                  <a:pt x="76" y="263"/>
                </a:cubicBezTo>
                <a:cubicBezTo>
                  <a:pt x="76" y="264"/>
                  <a:pt x="76" y="264"/>
                  <a:pt x="76" y="264"/>
                </a:cubicBezTo>
                <a:cubicBezTo>
                  <a:pt x="76" y="265"/>
                  <a:pt x="76" y="265"/>
                  <a:pt x="76" y="265"/>
                </a:cubicBezTo>
                <a:cubicBezTo>
                  <a:pt x="66" y="287"/>
                  <a:pt x="66" y="287"/>
                  <a:pt x="66" y="287"/>
                </a:cubicBezTo>
                <a:cubicBezTo>
                  <a:pt x="68" y="292"/>
                  <a:pt x="68" y="295"/>
                  <a:pt x="68" y="298"/>
                </a:cubicBezTo>
                <a:cubicBezTo>
                  <a:pt x="66" y="318"/>
                  <a:pt x="66" y="318"/>
                  <a:pt x="66" y="318"/>
                </a:cubicBezTo>
                <a:cubicBezTo>
                  <a:pt x="65" y="324"/>
                  <a:pt x="65" y="328"/>
                  <a:pt x="68" y="329"/>
                </a:cubicBezTo>
                <a:cubicBezTo>
                  <a:pt x="71" y="332"/>
                  <a:pt x="71" y="332"/>
                  <a:pt x="71" y="332"/>
                </a:cubicBezTo>
                <a:cubicBezTo>
                  <a:pt x="77" y="334"/>
                  <a:pt x="79" y="337"/>
                  <a:pt x="79" y="340"/>
                </a:cubicBezTo>
                <a:cubicBezTo>
                  <a:pt x="78" y="350"/>
                  <a:pt x="78" y="350"/>
                  <a:pt x="78" y="350"/>
                </a:cubicBezTo>
                <a:cubicBezTo>
                  <a:pt x="81" y="352"/>
                  <a:pt x="81" y="352"/>
                  <a:pt x="81" y="352"/>
                </a:cubicBezTo>
                <a:cubicBezTo>
                  <a:pt x="82" y="352"/>
                  <a:pt x="82" y="352"/>
                  <a:pt x="82" y="352"/>
                </a:cubicBezTo>
                <a:cubicBezTo>
                  <a:pt x="84" y="350"/>
                  <a:pt x="84" y="350"/>
                  <a:pt x="84" y="350"/>
                </a:cubicBezTo>
                <a:cubicBezTo>
                  <a:pt x="85" y="349"/>
                  <a:pt x="87" y="346"/>
                  <a:pt x="88" y="343"/>
                </a:cubicBezTo>
                <a:cubicBezTo>
                  <a:pt x="89" y="341"/>
                  <a:pt x="89" y="341"/>
                  <a:pt x="89" y="341"/>
                </a:cubicBezTo>
                <a:cubicBezTo>
                  <a:pt x="90" y="340"/>
                  <a:pt x="90" y="340"/>
                  <a:pt x="90" y="340"/>
                </a:cubicBezTo>
                <a:cubicBezTo>
                  <a:pt x="92" y="339"/>
                  <a:pt x="93" y="337"/>
                  <a:pt x="95" y="335"/>
                </a:cubicBezTo>
                <a:cubicBezTo>
                  <a:pt x="96" y="331"/>
                  <a:pt x="96" y="327"/>
                  <a:pt x="94" y="323"/>
                </a:cubicBezTo>
                <a:cubicBezTo>
                  <a:pt x="93" y="320"/>
                  <a:pt x="93" y="320"/>
                  <a:pt x="93" y="320"/>
                </a:cubicBezTo>
                <a:cubicBezTo>
                  <a:pt x="96" y="319"/>
                  <a:pt x="96" y="319"/>
                  <a:pt x="96" y="319"/>
                </a:cubicBezTo>
                <a:cubicBezTo>
                  <a:pt x="106" y="317"/>
                  <a:pt x="111" y="318"/>
                  <a:pt x="113" y="322"/>
                </a:cubicBezTo>
                <a:cubicBezTo>
                  <a:pt x="118" y="334"/>
                  <a:pt x="118" y="334"/>
                  <a:pt x="118" y="334"/>
                </a:cubicBezTo>
                <a:cubicBezTo>
                  <a:pt x="118" y="335"/>
                  <a:pt x="118" y="335"/>
                  <a:pt x="118" y="335"/>
                </a:cubicBezTo>
                <a:cubicBezTo>
                  <a:pt x="118" y="335"/>
                  <a:pt x="118" y="335"/>
                  <a:pt x="118" y="335"/>
                </a:cubicBezTo>
                <a:cubicBezTo>
                  <a:pt x="121" y="355"/>
                  <a:pt x="121" y="355"/>
                  <a:pt x="121" y="355"/>
                </a:cubicBezTo>
                <a:cubicBezTo>
                  <a:pt x="128" y="360"/>
                  <a:pt x="128" y="360"/>
                  <a:pt x="128" y="360"/>
                </a:cubicBezTo>
                <a:cubicBezTo>
                  <a:pt x="129" y="360"/>
                  <a:pt x="129" y="360"/>
                  <a:pt x="129" y="360"/>
                </a:cubicBezTo>
                <a:cubicBezTo>
                  <a:pt x="130" y="360"/>
                  <a:pt x="130" y="360"/>
                  <a:pt x="130" y="360"/>
                </a:cubicBezTo>
                <a:cubicBezTo>
                  <a:pt x="135" y="364"/>
                  <a:pt x="135" y="364"/>
                  <a:pt x="135" y="364"/>
                </a:cubicBezTo>
                <a:cubicBezTo>
                  <a:pt x="139" y="358"/>
                  <a:pt x="139" y="358"/>
                  <a:pt x="139" y="358"/>
                </a:cubicBezTo>
                <a:cubicBezTo>
                  <a:pt x="145" y="354"/>
                  <a:pt x="145" y="354"/>
                  <a:pt x="145" y="354"/>
                </a:cubicBezTo>
                <a:cubicBezTo>
                  <a:pt x="147" y="354"/>
                  <a:pt x="147" y="354"/>
                  <a:pt x="147" y="354"/>
                </a:cubicBezTo>
                <a:cubicBezTo>
                  <a:pt x="151" y="355"/>
                  <a:pt x="153" y="358"/>
                  <a:pt x="155" y="363"/>
                </a:cubicBezTo>
                <a:cubicBezTo>
                  <a:pt x="157" y="378"/>
                  <a:pt x="157" y="378"/>
                  <a:pt x="157" y="378"/>
                </a:cubicBezTo>
                <a:cubicBezTo>
                  <a:pt x="158" y="381"/>
                  <a:pt x="158" y="381"/>
                  <a:pt x="158" y="381"/>
                </a:cubicBezTo>
                <a:cubicBezTo>
                  <a:pt x="174" y="416"/>
                  <a:pt x="174" y="416"/>
                  <a:pt x="174" y="416"/>
                </a:cubicBezTo>
                <a:cubicBezTo>
                  <a:pt x="181" y="423"/>
                  <a:pt x="181" y="423"/>
                  <a:pt x="181" y="423"/>
                </a:cubicBezTo>
                <a:cubicBezTo>
                  <a:pt x="181" y="423"/>
                  <a:pt x="181" y="423"/>
                  <a:pt x="181" y="423"/>
                </a:cubicBezTo>
                <a:cubicBezTo>
                  <a:pt x="181" y="424"/>
                  <a:pt x="181" y="424"/>
                  <a:pt x="181" y="424"/>
                </a:cubicBezTo>
                <a:cubicBezTo>
                  <a:pt x="184" y="438"/>
                  <a:pt x="184" y="438"/>
                  <a:pt x="184" y="438"/>
                </a:cubicBezTo>
                <a:cubicBezTo>
                  <a:pt x="184" y="438"/>
                  <a:pt x="184" y="438"/>
                  <a:pt x="184" y="438"/>
                </a:cubicBezTo>
                <a:cubicBezTo>
                  <a:pt x="186" y="452"/>
                  <a:pt x="186" y="452"/>
                  <a:pt x="186" y="452"/>
                </a:cubicBezTo>
                <a:cubicBezTo>
                  <a:pt x="186" y="454"/>
                  <a:pt x="186" y="454"/>
                  <a:pt x="186" y="454"/>
                </a:cubicBezTo>
                <a:cubicBezTo>
                  <a:pt x="190" y="448"/>
                  <a:pt x="194" y="444"/>
                  <a:pt x="196" y="446"/>
                </a:cubicBezTo>
                <a:cubicBezTo>
                  <a:pt x="199" y="446"/>
                  <a:pt x="199" y="448"/>
                  <a:pt x="199" y="450"/>
                </a:cubicBezTo>
                <a:cubicBezTo>
                  <a:pt x="199" y="454"/>
                  <a:pt x="199" y="454"/>
                  <a:pt x="199" y="454"/>
                </a:cubicBezTo>
                <a:cubicBezTo>
                  <a:pt x="199" y="465"/>
                  <a:pt x="199" y="465"/>
                  <a:pt x="199" y="465"/>
                </a:cubicBezTo>
                <a:cubicBezTo>
                  <a:pt x="199" y="468"/>
                  <a:pt x="199" y="468"/>
                  <a:pt x="199" y="468"/>
                </a:cubicBezTo>
                <a:cubicBezTo>
                  <a:pt x="203" y="468"/>
                  <a:pt x="205" y="468"/>
                  <a:pt x="206" y="466"/>
                </a:cubicBezTo>
                <a:cubicBezTo>
                  <a:pt x="212" y="457"/>
                  <a:pt x="212" y="457"/>
                  <a:pt x="212" y="457"/>
                </a:cubicBezTo>
                <a:cubicBezTo>
                  <a:pt x="218" y="451"/>
                  <a:pt x="218" y="451"/>
                  <a:pt x="218" y="451"/>
                </a:cubicBezTo>
                <a:cubicBezTo>
                  <a:pt x="223" y="448"/>
                  <a:pt x="227" y="445"/>
                  <a:pt x="232" y="445"/>
                </a:cubicBezTo>
                <a:cubicBezTo>
                  <a:pt x="232" y="445"/>
                  <a:pt x="232" y="445"/>
                  <a:pt x="232" y="445"/>
                </a:cubicBezTo>
                <a:cubicBezTo>
                  <a:pt x="245" y="448"/>
                  <a:pt x="245" y="448"/>
                  <a:pt x="245" y="448"/>
                </a:cubicBezTo>
                <a:cubicBezTo>
                  <a:pt x="249" y="446"/>
                  <a:pt x="249" y="446"/>
                  <a:pt x="249" y="446"/>
                </a:cubicBezTo>
                <a:cubicBezTo>
                  <a:pt x="255" y="438"/>
                  <a:pt x="255" y="438"/>
                  <a:pt x="255" y="438"/>
                </a:cubicBezTo>
                <a:cubicBezTo>
                  <a:pt x="254" y="424"/>
                  <a:pt x="254" y="424"/>
                  <a:pt x="254" y="424"/>
                </a:cubicBezTo>
                <a:cubicBezTo>
                  <a:pt x="250" y="417"/>
                  <a:pt x="248" y="411"/>
                  <a:pt x="249" y="407"/>
                </a:cubicBezTo>
                <a:cubicBezTo>
                  <a:pt x="251" y="396"/>
                  <a:pt x="251" y="396"/>
                  <a:pt x="251" y="396"/>
                </a:cubicBezTo>
                <a:cubicBezTo>
                  <a:pt x="251" y="395"/>
                  <a:pt x="251" y="395"/>
                  <a:pt x="251" y="395"/>
                </a:cubicBezTo>
                <a:cubicBezTo>
                  <a:pt x="252" y="393"/>
                  <a:pt x="252" y="393"/>
                  <a:pt x="252" y="393"/>
                </a:cubicBezTo>
                <a:cubicBezTo>
                  <a:pt x="252" y="393"/>
                  <a:pt x="252" y="393"/>
                  <a:pt x="252" y="393"/>
                </a:cubicBezTo>
                <a:cubicBezTo>
                  <a:pt x="263" y="387"/>
                  <a:pt x="263" y="387"/>
                  <a:pt x="263" y="387"/>
                </a:cubicBezTo>
                <a:cubicBezTo>
                  <a:pt x="264" y="387"/>
                  <a:pt x="264" y="387"/>
                  <a:pt x="264" y="387"/>
                </a:cubicBezTo>
                <a:cubicBezTo>
                  <a:pt x="264" y="387"/>
                  <a:pt x="264" y="387"/>
                  <a:pt x="264" y="387"/>
                </a:cubicBezTo>
                <a:cubicBezTo>
                  <a:pt x="272" y="381"/>
                  <a:pt x="272" y="381"/>
                  <a:pt x="272" y="381"/>
                </a:cubicBezTo>
                <a:cubicBezTo>
                  <a:pt x="282" y="367"/>
                  <a:pt x="282" y="367"/>
                  <a:pt x="282" y="367"/>
                </a:cubicBezTo>
                <a:cubicBezTo>
                  <a:pt x="283" y="357"/>
                  <a:pt x="283" y="357"/>
                  <a:pt x="283" y="357"/>
                </a:cubicBezTo>
                <a:cubicBezTo>
                  <a:pt x="272" y="332"/>
                  <a:pt x="272" y="332"/>
                  <a:pt x="272" y="332"/>
                </a:cubicBezTo>
                <a:cubicBezTo>
                  <a:pt x="297" y="343"/>
                  <a:pt x="297" y="343"/>
                  <a:pt x="297" y="343"/>
                </a:cubicBezTo>
                <a:cubicBezTo>
                  <a:pt x="297" y="332"/>
                  <a:pt x="297" y="332"/>
                  <a:pt x="297" y="332"/>
                </a:cubicBezTo>
                <a:cubicBezTo>
                  <a:pt x="297" y="332"/>
                  <a:pt x="297" y="332"/>
                  <a:pt x="297" y="332"/>
                </a:cubicBezTo>
                <a:cubicBezTo>
                  <a:pt x="297" y="332"/>
                  <a:pt x="297" y="332"/>
                  <a:pt x="297" y="332"/>
                </a:cubicBezTo>
                <a:cubicBezTo>
                  <a:pt x="306" y="324"/>
                  <a:pt x="306" y="324"/>
                  <a:pt x="306" y="324"/>
                </a:cubicBezTo>
                <a:cubicBezTo>
                  <a:pt x="323" y="319"/>
                  <a:pt x="323" y="319"/>
                  <a:pt x="323" y="319"/>
                </a:cubicBezTo>
                <a:cubicBezTo>
                  <a:pt x="325" y="319"/>
                  <a:pt x="325" y="319"/>
                  <a:pt x="325" y="319"/>
                </a:cubicBezTo>
                <a:cubicBezTo>
                  <a:pt x="335" y="341"/>
                  <a:pt x="335" y="341"/>
                  <a:pt x="335" y="341"/>
                </a:cubicBezTo>
                <a:cubicBezTo>
                  <a:pt x="335" y="343"/>
                  <a:pt x="335" y="343"/>
                  <a:pt x="335" y="343"/>
                </a:cubicBezTo>
                <a:cubicBezTo>
                  <a:pt x="334" y="351"/>
                  <a:pt x="334" y="351"/>
                  <a:pt x="334" y="351"/>
                </a:cubicBezTo>
                <a:cubicBezTo>
                  <a:pt x="335" y="359"/>
                  <a:pt x="335" y="359"/>
                  <a:pt x="335" y="359"/>
                </a:cubicBezTo>
                <a:cubicBezTo>
                  <a:pt x="336" y="363"/>
                  <a:pt x="338" y="364"/>
                  <a:pt x="340" y="364"/>
                </a:cubicBezTo>
                <a:cubicBezTo>
                  <a:pt x="343" y="364"/>
                  <a:pt x="345" y="363"/>
                  <a:pt x="348" y="360"/>
                </a:cubicBezTo>
                <a:cubicBezTo>
                  <a:pt x="348" y="358"/>
                  <a:pt x="348" y="358"/>
                  <a:pt x="348" y="358"/>
                </a:cubicBezTo>
                <a:cubicBezTo>
                  <a:pt x="348" y="358"/>
                  <a:pt x="348" y="358"/>
                  <a:pt x="348" y="358"/>
                </a:cubicBezTo>
                <a:cubicBezTo>
                  <a:pt x="349" y="358"/>
                  <a:pt x="349" y="358"/>
                  <a:pt x="349" y="358"/>
                </a:cubicBezTo>
                <a:cubicBezTo>
                  <a:pt x="363" y="353"/>
                  <a:pt x="363" y="353"/>
                  <a:pt x="363" y="353"/>
                </a:cubicBezTo>
                <a:cubicBezTo>
                  <a:pt x="363" y="353"/>
                  <a:pt x="363" y="353"/>
                  <a:pt x="363" y="353"/>
                </a:cubicBezTo>
                <a:cubicBezTo>
                  <a:pt x="364" y="353"/>
                  <a:pt x="364" y="353"/>
                  <a:pt x="364" y="353"/>
                </a:cubicBezTo>
                <a:cubicBezTo>
                  <a:pt x="372" y="353"/>
                  <a:pt x="376" y="355"/>
                  <a:pt x="377" y="359"/>
                </a:cubicBezTo>
                <a:cubicBezTo>
                  <a:pt x="379" y="375"/>
                  <a:pt x="379" y="375"/>
                  <a:pt x="379" y="375"/>
                </a:cubicBezTo>
                <a:cubicBezTo>
                  <a:pt x="379" y="376"/>
                  <a:pt x="379" y="376"/>
                  <a:pt x="379" y="376"/>
                </a:cubicBezTo>
                <a:cubicBezTo>
                  <a:pt x="382" y="377"/>
                  <a:pt x="382" y="377"/>
                  <a:pt x="382" y="377"/>
                </a:cubicBezTo>
                <a:cubicBezTo>
                  <a:pt x="388" y="378"/>
                  <a:pt x="388" y="378"/>
                  <a:pt x="388" y="378"/>
                </a:cubicBezTo>
                <a:cubicBezTo>
                  <a:pt x="397" y="378"/>
                  <a:pt x="397" y="378"/>
                  <a:pt x="397" y="378"/>
                </a:cubicBezTo>
                <a:cubicBezTo>
                  <a:pt x="412" y="373"/>
                  <a:pt x="412" y="373"/>
                  <a:pt x="412" y="373"/>
                </a:cubicBezTo>
                <a:cubicBezTo>
                  <a:pt x="421" y="366"/>
                  <a:pt x="421" y="366"/>
                  <a:pt x="421" y="366"/>
                </a:cubicBezTo>
                <a:cubicBezTo>
                  <a:pt x="422" y="359"/>
                  <a:pt x="422" y="359"/>
                  <a:pt x="422" y="359"/>
                </a:cubicBezTo>
                <a:cubicBezTo>
                  <a:pt x="417" y="354"/>
                  <a:pt x="417" y="354"/>
                  <a:pt x="417" y="354"/>
                </a:cubicBezTo>
                <a:cubicBezTo>
                  <a:pt x="402" y="349"/>
                  <a:pt x="402" y="349"/>
                  <a:pt x="402" y="349"/>
                </a:cubicBezTo>
                <a:cubicBezTo>
                  <a:pt x="402" y="349"/>
                  <a:pt x="402" y="349"/>
                  <a:pt x="402" y="349"/>
                </a:cubicBezTo>
                <a:cubicBezTo>
                  <a:pt x="400" y="348"/>
                  <a:pt x="400" y="348"/>
                  <a:pt x="400" y="348"/>
                </a:cubicBezTo>
                <a:cubicBezTo>
                  <a:pt x="400" y="348"/>
                  <a:pt x="400" y="348"/>
                  <a:pt x="400" y="348"/>
                </a:cubicBezTo>
                <a:cubicBezTo>
                  <a:pt x="400" y="347"/>
                  <a:pt x="400" y="347"/>
                  <a:pt x="400" y="347"/>
                </a:cubicBezTo>
                <a:cubicBezTo>
                  <a:pt x="382" y="329"/>
                  <a:pt x="382" y="329"/>
                  <a:pt x="382" y="329"/>
                </a:cubicBezTo>
                <a:cubicBezTo>
                  <a:pt x="384" y="328"/>
                  <a:pt x="384" y="328"/>
                  <a:pt x="384" y="328"/>
                </a:cubicBezTo>
                <a:cubicBezTo>
                  <a:pt x="393" y="320"/>
                  <a:pt x="393" y="320"/>
                  <a:pt x="393" y="320"/>
                </a:cubicBezTo>
                <a:cubicBezTo>
                  <a:pt x="394" y="319"/>
                  <a:pt x="394" y="319"/>
                  <a:pt x="394" y="319"/>
                </a:cubicBezTo>
                <a:cubicBezTo>
                  <a:pt x="394" y="319"/>
                  <a:pt x="394" y="319"/>
                  <a:pt x="394" y="319"/>
                </a:cubicBezTo>
                <a:cubicBezTo>
                  <a:pt x="403" y="316"/>
                  <a:pt x="403" y="316"/>
                  <a:pt x="403" y="316"/>
                </a:cubicBezTo>
                <a:cubicBezTo>
                  <a:pt x="403" y="316"/>
                  <a:pt x="403" y="316"/>
                  <a:pt x="403" y="316"/>
                </a:cubicBezTo>
                <a:cubicBezTo>
                  <a:pt x="405" y="316"/>
                  <a:pt x="405" y="316"/>
                  <a:pt x="405" y="316"/>
                </a:cubicBezTo>
                <a:cubicBezTo>
                  <a:pt x="417" y="318"/>
                  <a:pt x="417" y="318"/>
                  <a:pt x="417" y="318"/>
                </a:cubicBezTo>
                <a:cubicBezTo>
                  <a:pt x="417" y="318"/>
                  <a:pt x="417" y="318"/>
                  <a:pt x="417" y="318"/>
                </a:cubicBezTo>
                <a:cubicBezTo>
                  <a:pt x="418" y="319"/>
                  <a:pt x="418" y="319"/>
                  <a:pt x="418" y="319"/>
                </a:cubicBezTo>
                <a:cubicBezTo>
                  <a:pt x="418" y="314"/>
                  <a:pt x="418" y="314"/>
                  <a:pt x="418" y="314"/>
                </a:cubicBezTo>
                <a:cubicBezTo>
                  <a:pt x="413" y="305"/>
                  <a:pt x="413" y="305"/>
                  <a:pt x="413" y="305"/>
                </a:cubicBezTo>
                <a:cubicBezTo>
                  <a:pt x="404" y="301"/>
                  <a:pt x="404" y="301"/>
                  <a:pt x="404" y="301"/>
                </a:cubicBezTo>
                <a:cubicBezTo>
                  <a:pt x="393" y="284"/>
                  <a:pt x="393" y="284"/>
                  <a:pt x="393" y="284"/>
                </a:cubicBezTo>
                <a:cubicBezTo>
                  <a:pt x="393" y="284"/>
                  <a:pt x="393" y="284"/>
                  <a:pt x="393" y="284"/>
                </a:cubicBezTo>
                <a:cubicBezTo>
                  <a:pt x="392" y="283"/>
                  <a:pt x="392" y="283"/>
                  <a:pt x="392" y="283"/>
                </a:cubicBezTo>
                <a:cubicBezTo>
                  <a:pt x="392" y="282"/>
                  <a:pt x="392" y="282"/>
                  <a:pt x="392" y="282"/>
                </a:cubicBezTo>
                <a:cubicBezTo>
                  <a:pt x="386" y="262"/>
                  <a:pt x="386" y="262"/>
                  <a:pt x="386" y="262"/>
                </a:cubicBezTo>
                <a:cubicBezTo>
                  <a:pt x="386" y="247"/>
                  <a:pt x="386" y="247"/>
                  <a:pt x="386" y="247"/>
                </a:cubicBezTo>
                <a:cubicBezTo>
                  <a:pt x="396" y="238"/>
                  <a:pt x="396" y="238"/>
                  <a:pt x="396" y="238"/>
                </a:cubicBezTo>
                <a:cubicBezTo>
                  <a:pt x="411" y="238"/>
                  <a:pt x="411" y="238"/>
                  <a:pt x="411" y="238"/>
                </a:cubicBezTo>
                <a:cubicBezTo>
                  <a:pt x="445" y="241"/>
                  <a:pt x="445" y="241"/>
                  <a:pt x="445" y="241"/>
                </a:cubicBezTo>
                <a:cubicBezTo>
                  <a:pt x="460" y="219"/>
                  <a:pt x="460" y="219"/>
                  <a:pt x="460" y="219"/>
                </a:cubicBezTo>
                <a:cubicBezTo>
                  <a:pt x="460" y="217"/>
                  <a:pt x="460" y="217"/>
                  <a:pt x="460" y="217"/>
                </a:cubicBezTo>
                <a:cubicBezTo>
                  <a:pt x="462" y="217"/>
                  <a:pt x="462" y="217"/>
                  <a:pt x="462" y="217"/>
                </a:cubicBezTo>
                <a:cubicBezTo>
                  <a:pt x="474" y="211"/>
                  <a:pt x="474" y="211"/>
                  <a:pt x="474" y="211"/>
                </a:cubicBezTo>
                <a:cubicBezTo>
                  <a:pt x="481" y="197"/>
                  <a:pt x="481" y="197"/>
                  <a:pt x="481" y="197"/>
                </a:cubicBezTo>
                <a:cubicBezTo>
                  <a:pt x="482" y="197"/>
                  <a:pt x="482" y="197"/>
                  <a:pt x="482" y="197"/>
                </a:cubicBezTo>
                <a:cubicBezTo>
                  <a:pt x="497" y="184"/>
                  <a:pt x="497" y="184"/>
                  <a:pt x="497" y="184"/>
                </a:cubicBezTo>
                <a:cubicBezTo>
                  <a:pt x="504" y="171"/>
                  <a:pt x="504" y="171"/>
                  <a:pt x="504" y="171"/>
                </a:cubicBezTo>
                <a:cubicBezTo>
                  <a:pt x="504" y="170"/>
                  <a:pt x="504" y="170"/>
                  <a:pt x="504" y="170"/>
                </a:cubicBezTo>
                <a:cubicBezTo>
                  <a:pt x="505" y="170"/>
                  <a:pt x="505" y="170"/>
                  <a:pt x="505" y="170"/>
                </a:cubicBezTo>
                <a:cubicBezTo>
                  <a:pt x="505" y="170"/>
                  <a:pt x="505" y="170"/>
                  <a:pt x="505" y="170"/>
                </a:cubicBezTo>
                <a:cubicBezTo>
                  <a:pt x="505" y="170"/>
                  <a:pt x="505" y="170"/>
                  <a:pt x="505" y="170"/>
                </a:cubicBezTo>
                <a:cubicBezTo>
                  <a:pt x="511" y="163"/>
                  <a:pt x="511" y="163"/>
                  <a:pt x="511" y="163"/>
                </a:cubicBezTo>
                <a:cubicBezTo>
                  <a:pt x="518" y="151"/>
                  <a:pt x="518" y="151"/>
                  <a:pt x="518" y="151"/>
                </a:cubicBezTo>
                <a:cubicBezTo>
                  <a:pt x="521" y="132"/>
                  <a:pt x="521" y="132"/>
                  <a:pt x="521" y="132"/>
                </a:cubicBezTo>
                <a:cubicBezTo>
                  <a:pt x="521" y="131"/>
                  <a:pt x="521" y="131"/>
                  <a:pt x="521" y="131"/>
                </a:cubicBezTo>
                <a:cubicBezTo>
                  <a:pt x="521" y="130"/>
                  <a:pt x="521" y="130"/>
                  <a:pt x="521" y="130"/>
                </a:cubicBezTo>
                <a:cubicBezTo>
                  <a:pt x="531" y="123"/>
                  <a:pt x="531" y="123"/>
                  <a:pt x="531" y="123"/>
                </a:cubicBezTo>
                <a:cubicBezTo>
                  <a:pt x="533" y="121"/>
                  <a:pt x="533" y="121"/>
                  <a:pt x="533" y="121"/>
                </a:cubicBezTo>
                <a:cubicBezTo>
                  <a:pt x="519" y="119"/>
                  <a:pt x="519" y="119"/>
                  <a:pt x="519" y="119"/>
                </a:cubicBezTo>
                <a:cubicBezTo>
                  <a:pt x="494" y="120"/>
                  <a:pt x="494" y="120"/>
                  <a:pt x="494" y="120"/>
                </a:cubicBezTo>
                <a:cubicBezTo>
                  <a:pt x="494" y="119"/>
                  <a:pt x="494" y="119"/>
                  <a:pt x="494" y="119"/>
                </a:cubicBezTo>
                <a:cubicBezTo>
                  <a:pt x="485" y="112"/>
                  <a:pt x="485" y="112"/>
                  <a:pt x="485" y="112"/>
                </a:cubicBezTo>
                <a:cubicBezTo>
                  <a:pt x="484" y="112"/>
                  <a:pt x="484" y="112"/>
                  <a:pt x="484" y="112"/>
                </a:cubicBezTo>
                <a:cubicBezTo>
                  <a:pt x="484" y="111"/>
                  <a:pt x="484" y="111"/>
                  <a:pt x="484" y="111"/>
                </a:cubicBezTo>
                <a:cubicBezTo>
                  <a:pt x="484" y="111"/>
                  <a:pt x="484" y="111"/>
                  <a:pt x="484" y="111"/>
                </a:cubicBezTo>
                <a:cubicBezTo>
                  <a:pt x="479" y="104"/>
                  <a:pt x="479" y="104"/>
                  <a:pt x="479" y="104"/>
                </a:cubicBezTo>
                <a:cubicBezTo>
                  <a:pt x="477" y="105"/>
                  <a:pt x="477" y="105"/>
                  <a:pt x="477" y="105"/>
                </a:cubicBezTo>
                <a:cubicBezTo>
                  <a:pt x="477" y="106"/>
                  <a:pt x="477" y="106"/>
                  <a:pt x="477" y="106"/>
                </a:cubicBezTo>
                <a:cubicBezTo>
                  <a:pt x="476" y="108"/>
                  <a:pt x="473" y="108"/>
                  <a:pt x="469" y="108"/>
                </a:cubicBezTo>
                <a:cubicBezTo>
                  <a:pt x="465" y="110"/>
                  <a:pt x="465" y="110"/>
                  <a:pt x="465" y="110"/>
                </a:cubicBezTo>
                <a:cubicBezTo>
                  <a:pt x="464" y="111"/>
                  <a:pt x="464" y="111"/>
                  <a:pt x="462" y="111"/>
                </a:cubicBezTo>
                <a:cubicBezTo>
                  <a:pt x="460" y="111"/>
                  <a:pt x="460" y="109"/>
                  <a:pt x="459" y="106"/>
                </a:cubicBezTo>
                <a:cubicBezTo>
                  <a:pt x="458" y="103"/>
                  <a:pt x="457" y="100"/>
                  <a:pt x="453" y="97"/>
                </a:cubicBezTo>
                <a:cubicBezTo>
                  <a:pt x="453" y="96"/>
                  <a:pt x="453" y="96"/>
                  <a:pt x="453" y="96"/>
                </a:cubicBezTo>
                <a:cubicBezTo>
                  <a:pt x="453" y="95"/>
                  <a:pt x="453" y="95"/>
                  <a:pt x="453" y="95"/>
                </a:cubicBezTo>
                <a:cubicBezTo>
                  <a:pt x="452" y="95"/>
                  <a:pt x="452" y="95"/>
                  <a:pt x="452" y="95"/>
                </a:cubicBezTo>
                <a:cubicBezTo>
                  <a:pt x="449" y="88"/>
                  <a:pt x="449" y="88"/>
                  <a:pt x="449" y="88"/>
                </a:cubicBezTo>
                <a:cubicBezTo>
                  <a:pt x="447" y="88"/>
                  <a:pt x="447" y="88"/>
                  <a:pt x="447" y="88"/>
                </a:cubicBezTo>
                <a:cubicBezTo>
                  <a:pt x="437" y="94"/>
                  <a:pt x="437" y="94"/>
                  <a:pt x="437" y="94"/>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8"/>
                  <a:pt x="413" y="98"/>
                  <a:pt x="413" y="98"/>
                </a:cubicBezTo>
                <a:cubicBezTo>
                  <a:pt x="399" y="88"/>
                  <a:pt x="399" y="88"/>
                  <a:pt x="399" y="88"/>
                </a:cubicBezTo>
                <a:cubicBezTo>
                  <a:pt x="399" y="88"/>
                  <a:pt x="399" y="88"/>
                  <a:pt x="399" y="88"/>
                </a:cubicBezTo>
                <a:cubicBezTo>
                  <a:pt x="398" y="88"/>
                  <a:pt x="398" y="88"/>
                  <a:pt x="398" y="88"/>
                </a:cubicBezTo>
                <a:cubicBezTo>
                  <a:pt x="398" y="87"/>
                  <a:pt x="398" y="87"/>
                  <a:pt x="398" y="87"/>
                </a:cubicBezTo>
                <a:cubicBezTo>
                  <a:pt x="397" y="87"/>
                  <a:pt x="397" y="87"/>
                  <a:pt x="397" y="87"/>
                </a:cubicBezTo>
                <a:cubicBezTo>
                  <a:pt x="394" y="80"/>
                  <a:pt x="394" y="80"/>
                  <a:pt x="394" y="80"/>
                </a:cubicBezTo>
                <a:cubicBezTo>
                  <a:pt x="383" y="91"/>
                  <a:pt x="383" y="91"/>
                  <a:pt x="383" y="91"/>
                </a:cubicBezTo>
                <a:cubicBezTo>
                  <a:pt x="376" y="99"/>
                  <a:pt x="371" y="102"/>
                  <a:pt x="367" y="99"/>
                </a:cubicBezTo>
                <a:cubicBezTo>
                  <a:pt x="353" y="92"/>
                  <a:pt x="353" y="92"/>
                  <a:pt x="353" y="92"/>
                </a:cubicBezTo>
                <a:cubicBezTo>
                  <a:pt x="343" y="91"/>
                  <a:pt x="343" y="91"/>
                  <a:pt x="343" y="91"/>
                </a:cubicBezTo>
                <a:cubicBezTo>
                  <a:pt x="342" y="91"/>
                  <a:pt x="342" y="91"/>
                  <a:pt x="342" y="91"/>
                </a:cubicBezTo>
                <a:cubicBezTo>
                  <a:pt x="333" y="85"/>
                  <a:pt x="333" y="85"/>
                  <a:pt x="333" y="85"/>
                </a:cubicBezTo>
                <a:cubicBezTo>
                  <a:pt x="332" y="84"/>
                  <a:pt x="332" y="84"/>
                  <a:pt x="332" y="84"/>
                </a:cubicBezTo>
                <a:cubicBezTo>
                  <a:pt x="331" y="83"/>
                  <a:pt x="331" y="83"/>
                  <a:pt x="331" y="83"/>
                </a:cubicBezTo>
                <a:cubicBezTo>
                  <a:pt x="335" y="67"/>
                  <a:pt x="335" y="67"/>
                  <a:pt x="335" y="67"/>
                </a:cubicBezTo>
                <a:cubicBezTo>
                  <a:pt x="335" y="61"/>
                  <a:pt x="335" y="61"/>
                  <a:pt x="335" y="61"/>
                </a:cubicBezTo>
                <a:cubicBezTo>
                  <a:pt x="329" y="59"/>
                  <a:pt x="329" y="59"/>
                  <a:pt x="329" y="59"/>
                </a:cubicBezTo>
                <a:cubicBezTo>
                  <a:pt x="329" y="59"/>
                  <a:pt x="329" y="59"/>
                  <a:pt x="329" y="59"/>
                </a:cubicBezTo>
                <a:cubicBezTo>
                  <a:pt x="316" y="45"/>
                  <a:pt x="316" y="45"/>
                  <a:pt x="316" y="45"/>
                </a:cubicBezTo>
                <a:cubicBezTo>
                  <a:pt x="317" y="35"/>
                  <a:pt x="317" y="35"/>
                  <a:pt x="317" y="35"/>
                </a:cubicBezTo>
                <a:cubicBezTo>
                  <a:pt x="285" y="32"/>
                  <a:pt x="285" y="32"/>
                  <a:pt x="285" y="32"/>
                </a:cubicBezTo>
                <a:cubicBezTo>
                  <a:pt x="273" y="25"/>
                  <a:pt x="273" y="25"/>
                  <a:pt x="273" y="25"/>
                </a:cubicBezTo>
                <a:cubicBezTo>
                  <a:pt x="270" y="23"/>
                  <a:pt x="267" y="20"/>
                  <a:pt x="266" y="14"/>
                </a:cubicBezTo>
                <a:cubicBezTo>
                  <a:pt x="264" y="9"/>
                  <a:pt x="264" y="9"/>
                  <a:pt x="264" y="9"/>
                </a:cubicBezTo>
                <a:cubicBezTo>
                  <a:pt x="261" y="0"/>
                  <a:pt x="261" y="0"/>
                  <a:pt x="261" y="0"/>
                </a:cubicBezTo>
                <a:cubicBezTo>
                  <a:pt x="257" y="1"/>
                  <a:pt x="257" y="1"/>
                  <a:pt x="257" y="1"/>
                </a:cubicBezTo>
                <a:cubicBezTo>
                  <a:pt x="247" y="9"/>
                  <a:pt x="247" y="9"/>
                  <a:pt x="247" y="9"/>
                </a:cubicBezTo>
                <a:cubicBezTo>
                  <a:pt x="236" y="23"/>
                  <a:pt x="236" y="23"/>
                  <a:pt x="236" y="23"/>
                </a:cubicBezTo>
                <a:cubicBezTo>
                  <a:pt x="238" y="33"/>
                  <a:pt x="238" y="33"/>
                  <a:pt x="238" y="33"/>
                </a:cubicBezTo>
                <a:cubicBezTo>
                  <a:pt x="242" y="46"/>
                  <a:pt x="242" y="46"/>
                  <a:pt x="242" y="46"/>
                </a:cubicBezTo>
                <a:cubicBezTo>
                  <a:pt x="242" y="47"/>
                  <a:pt x="242" y="47"/>
                  <a:pt x="242" y="47"/>
                </a:cubicBezTo>
                <a:cubicBezTo>
                  <a:pt x="243" y="47"/>
                  <a:pt x="243" y="47"/>
                  <a:pt x="243" y="47"/>
                </a:cubicBezTo>
                <a:cubicBezTo>
                  <a:pt x="242" y="47"/>
                  <a:pt x="242" y="47"/>
                  <a:pt x="242" y="47"/>
                </a:cubicBezTo>
                <a:cubicBezTo>
                  <a:pt x="242" y="48"/>
                  <a:pt x="242" y="48"/>
                  <a:pt x="242" y="48"/>
                </a:cubicBezTo>
                <a:cubicBezTo>
                  <a:pt x="241" y="52"/>
                  <a:pt x="237" y="54"/>
                  <a:pt x="232" y="54"/>
                </a:cubicBezTo>
                <a:cubicBezTo>
                  <a:pt x="220" y="54"/>
                  <a:pt x="220" y="54"/>
                  <a:pt x="220" y="54"/>
                </a:cubicBezTo>
                <a:cubicBezTo>
                  <a:pt x="212" y="50"/>
                  <a:pt x="212" y="50"/>
                  <a:pt x="212" y="50"/>
                </a:cubicBezTo>
                <a:cubicBezTo>
                  <a:pt x="203" y="54"/>
                  <a:pt x="203" y="54"/>
                  <a:pt x="203" y="54"/>
                </a:cubicBezTo>
                <a:cubicBezTo>
                  <a:pt x="201" y="54"/>
                  <a:pt x="201" y="54"/>
                  <a:pt x="201" y="54"/>
                </a:cubicBezTo>
                <a:cubicBezTo>
                  <a:pt x="200" y="54"/>
                  <a:pt x="200" y="54"/>
                  <a:pt x="200" y="54"/>
                </a:cubicBezTo>
                <a:cubicBezTo>
                  <a:pt x="199" y="62"/>
                  <a:pt x="199" y="62"/>
                  <a:pt x="199" y="62"/>
                </a:cubicBezTo>
                <a:cubicBezTo>
                  <a:pt x="198" y="63"/>
                  <a:pt x="198" y="63"/>
                  <a:pt x="198" y="63"/>
                </a:cubicBezTo>
                <a:cubicBezTo>
                  <a:pt x="198" y="65"/>
                  <a:pt x="198" y="65"/>
                  <a:pt x="198" y="65"/>
                </a:cubicBezTo>
                <a:cubicBezTo>
                  <a:pt x="196" y="65"/>
                  <a:pt x="196" y="65"/>
                  <a:pt x="196" y="65"/>
                </a:cubicBezTo>
                <a:cubicBezTo>
                  <a:pt x="181" y="60"/>
                  <a:pt x="181" y="60"/>
                  <a:pt x="181" y="60"/>
                </a:cubicBezTo>
                <a:cubicBezTo>
                  <a:pt x="181" y="65"/>
                  <a:pt x="182" y="69"/>
                  <a:pt x="184" y="73"/>
                </a:cubicBezTo>
                <a:cubicBezTo>
                  <a:pt x="186" y="77"/>
                  <a:pt x="187" y="80"/>
                  <a:pt x="185" y="84"/>
                </a:cubicBezTo>
                <a:cubicBezTo>
                  <a:pt x="183" y="89"/>
                  <a:pt x="183" y="89"/>
                  <a:pt x="183" y="89"/>
                </a:cubicBezTo>
                <a:cubicBezTo>
                  <a:pt x="181" y="91"/>
                  <a:pt x="176" y="91"/>
                  <a:pt x="168" y="91"/>
                </a:cubicBezTo>
                <a:cubicBezTo>
                  <a:pt x="158" y="91"/>
                  <a:pt x="158" y="91"/>
                  <a:pt x="158" y="91"/>
                </a:cubicBezTo>
                <a:cubicBezTo>
                  <a:pt x="157" y="108"/>
                  <a:pt x="157" y="108"/>
                  <a:pt x="157" y="108"/>
                </a:cubicBezTo>
                <a:cubicBezTo>
                  <a:pt x="144" y="103"/>
                  <a:pt x="144" y="103"/>
                  <a:pt x="144" y="103"/>
                </a:cubicBezTo>
                <a:cubicBezTo>
                  <a:pt x="143" y="103"/>
                  <a:pt x="143" y="103"/>
                  <a:pt x="143" y="103"/>
                </a:cubicBezTo>
                <a:cubicBezTo>
                  <a:pt x="142" y="102"/>
                  <a:pt x="142" y="102"/>
                  <a:pt x="142" y="102"/>
                </a:cubicBezTo>
                <a:cubicBezTo>
                  <a:pt x="136" y="89"/>
                  <a:pt x="136" y="89"/>
                  <a:pt x="136" y="89"/>
                </a:cubicBezTo>
                <a:cubicBezTo>
                  <a:pt x="121" y="85"/>
                  <a:pt x="121" y="85"/>
                  <a:pt x="121" y="85"/>
                </a:cubicBezTo>
                <a:cubicBezTo>
                  <a:pt x="118" y="77"/>
                  <a:pt x="118" y="77"/>
                  <a:pt x="118" y="77"/>
                </a:cubicBezTo>
                <a:cubicBezTo>
                  <a:pt x="112" y="81"/>
                  <a:pt x="112" y="81"/>
                  <a:pt x="112" y="81"/>
                </a:cubicBezTo>
                <a:cubicBezTo>
                  <a:pt x="111" y="81"/>
                  <a:pt x="111" y="81"/>
                  <a:pt x="111" y="81"/>
                </a:cubicBezTo>
                <a:cubicBezTo>
                  <a:pt x="102" y="83"/>
                  <a:pt x="102" y="83"/>
                  <a:pt x="102" y="83"/>
                </a:cubicBezTo>
                <a:cubicBezTo>
                  <a:pt x="100" y="83"/>
                  <a:pt x="100" y="83"/>
                  <a:pt x="100" y="83"/>
                </a:cubicBezTo>
                <a:cubicBezTo>
                  <a:pt x="95" y="72"/>
                  <a:pt x="95" y="72"/>
                  <a:pt x="95" y="72"/>
                </a:cubicBezTo>
                <a:cubicBezTo>
                  <a:pt x="90" y="65"/>
                  <a:pt x="90" y="65"/>
                  <a:pt x="90" y="65"/>
                </a:cubicBezTo>
                <a:cubicBezTo>
                  <a:pt x="90" y="64"/>
                  <a:pt x="90" y="64"/>
                  <a:pt x="90" y="64"/>
                </a:cubicBezTo>
                <a:cubicBezTo>
                  <a:pt x="85" y="58"/>
                  <a:pt x="82" y="53"/>
                  <a:pt x="81" y="50"/>
                </a:cubicBezTo>
                <a:cubicBezTo>
                  <a:pt x="81" y="49"/>
                  <a:pt x="80" y="48"/>
                  <a:pt x="77" y="47"/>
                </a:cubicBezTo>
                <a:cubicBezTo>
                  <a:pt x="74" y="47"/>
                  <a:pt x="74" y="47"/>
                  <a:pt x="74" y="47"/>
                </a:cubicBezTo>
                <a:cubicBezTo>
                  <a:pt x="70" y="45"/>
                  <a:pt x="67" y="41"/>
                  <a:pt x="65" y="36"/>
                </a:cubicBezTo>
                <a:cubicBezTo>
                  <a:pt x="63" y="26"/>
                  <a:pt x="63" y="26"/>
                  <a:pt x="63" y="26"/>
                </a:cubicBezTo>
                <a:cubicBezTo>
                  <a:pt x="63" y="17"/>
                  <a:pt x="63" y="17"/>
                  <a:pt x="63" y="17"/>
                </a:cubicBezTo>
                <a:cubicBezTo>
                  <a:pt x="59" y="9"/>
                  <a:pt x="59" y="9"/>
                  <a:pt x="59" y="9"/>
                </a:cubicBezTo>
                <a:cubicBezTo>
                  <a:pt x="51" y="12"/>
                  <a:pt x="51" y="12"/>
                  <a:pt x="51" y="12"/>
                </a:cubicBezTo>
                <a:cubicBezTo>
                  <a:pt x="51" y="12"/>
                  <a:pt x="51" y="12"/>
                  <a:pt x="51" y="12"/>
                </a:cubicBezTo>
                <a:cubicBezTo>
                  <a:pt x="50" y="12"/>
                  <a:pt x="50" y="12"/>
                  <a:pt x="50" y="12"/>
                </a:cubicBezTo>
                <a:close/>
              </a:path>
            </a:pathLst>
          </a:custGeom>
          <a:solidFill>
            <a:srgbClr val="D8D8D8"/>
          </a:solidFill>
          <a:ln w="9525">
            <a:solidFill>
              <a:srgbClr val="A5A5A5"/>
            </a:solidFill>
            <a:bevel/>
            <a:headEnd/>
            <a:tailEnd/>
          </a:ln>
        </p:spPr>
        <p:txBody>
          <a:bodyPr/>
          <a:lstStyle/>
          <a:p>
            <a:endParaRPr lang="zh-CN" altLang="en-US"/>
          </a:p>
        </p:txBody>
      </p:sp>
      <p:sp>
        <p:nvSpPr>
          <p:cNvPr id="34853" name="Freeform 18"/>
          <p:cNvSpPr>
            <a:spLocks noChangeArrowheads="1"/>
          </p:cNvSpPr>
          <p:nvPr/>
        </p:nvSpPr>
        <p:spPr bwMode="auto">
          <a:xfrm>
            <a:off x="787400" y="3522663"/>
            <a:ext cx="2378075" cy="1444625"/>
          </a:xfrm>
          <a:custGeom>
            <a:avLst/>
            <a:gdLst>
              <a:gd name="T0" fmla="*/ 626275389 w 955"/>
              <a:gd name="T1" fmla="*/ 161297363 h 580"/>
              <a:gd name="T2" fmla="*/ 316239153 w 955"/>
              <a:gd name="T3" fmla="*/ 272964384 h 580"/>
              <a:gd name="T4" fmla="*/ 198423590 w 955"/>
              <a:gd name="T5" fmla="*/ 502502843 h 580"/>
              <a:gd name="T6" fmla="*/ 93011369 w 955"/>
              <a:gd name="T7" fmla="*/ 986397422 h 580"/>
              <a:gd name="T8" fmla="*/ 80610517 w 955"/>
              <a:gd name="T9" fmla="*/ 1122879614 h 580"/>
              <a:gd name="T10" fmla="*/ 285234533 w 955"/>
              <a:gd name="T11" fmla="*/ 1557141362 h 580"/>
              <a:gd name="T12" fmla="*/ 607674111 w 955"/>
              <a:gd name="T13" fmla="*/ 1916957597 h 580"/>
              <a:gd name="T14" fmla="*/ 868104451 w 955"/>
              <a:gd name="T15" fmla="*/ 1842514577 h 580"/>
              <a:gd name="T16" fmla="*/ 1109933512 w 955"/>
              <a:gd name="T17" fmla="*/ 2147483646 h 580"/>
              <a:gd name="T18" fmla="*/ 1364165915 w 955"/>
              <a:gd name="T19" fmla="*/ 2147483646 h 580"/>
              <a:gd name="T20" fmla="*/ 1475778562 w 955"/>
              <a:gd name="T21" fmla="*/ 2147483646 h 580"/>
              <a:gd name="T22" fmla="*/ 1779616863 w 955"/>
              <a:gd name="T23" fmla="*/ 2147483646 h 580"/>
              <a:gd name="T24" fmla="*/ 1916031213 w 955"/>
              <a:gd name="T25" fmla="*/ 2147483646 h 580"/>
              <a:gd name="T26" fmla="*/ 2147483646 w 955"/>
              <a:gd name="T27" fmla="*/ 2147483646 h 580"/>
              <a:gd name="T28" fmla="*/ 2147483646 w 955"/>
              <a:gd name="T29" fmla="*/ 2147483646 h 580"/>
              <a:gd name="T30" fmla="*/ 2147483646 w 955"/>
              <a:gd name="T31" fmla="*/ 2147483646 h 580"/>
              <a:gd name="T32" fmla="*/ 2147483646 w 955"/>
              <a:gd name="T33" fmla="*/ 2147483646 h 580"/>
              <a:gd name="T34" fmla="*/ 2147483646 w 955"/>
              <a:gd name="T35" fmla="*/ 2147483646 h 580"/>
              <a:gd name="T36" fmla="*/ 2147483646 w 955"/>
              <a:gd name="T37" fmla="*/ 2147483646 h 580"/>
              <a:gd name="T38" fmla="*/ 2147483646 w 955"/>
              <a:gd name="T39" fmla="*/ 2147483646 h 580"/>
              <a:gd name="T40" fmla="*/ 2147483646 w 955"/>
              <a:gd name="T41" fmla="*/ 2147483646 h 580"/>
              <a:gd name="T42" fmla="*/ 2147483646 w 955"/>
              <a:gd name="T43" fmla="*/ 2147483646 h 580"/>
              <a:gd name="T44" fmla="*/ 2147483646 w 955"/>
              <a:gd name="T45" fmla="*/ 2147483646 h 580"/>
              <a:gd name="T46" fmla="*/ 2147483646 w 955"/>
              <a:gd name="T47" fmla="*/ 2147483646 h 580"/>
              <a:gd name="T48" fmla="*/ 2147483646 w 955"/>
              <a:gd name="T49" fmla="*/ 2147483646 h 580"/>
              <a:gd name="T50" fmla="*/ 2147483646 w 955"/>
              <a:gd name="T51" fmla="*/ 2147483646 h 580"/>
              <a:gd name="T52" fmla="*/ 2147483646 w 955"/>
              <a:gd name="T53" fmla="*/ 1947977183 h 580"/>
              <a:gd name="T54" fmla="*/ 2147483646 w 955"/>
              <a:gd name="T55" fmla="*/ 1805290576 h 580"/>
              <a:gd name="T56" fmla="*/ 2147483646 w 955"/>
              <a:gd name="T57" fmla="*/ 1854920917 h 580"/>
              <a:gd name="T58" fmla="*/ 2147483646 w 955"/>
              <a:gd name="T59" fmla="*/ 1910755673 h 580"/>
              <a:gd name="T60" fmla="*/ 2147483646 w 955"/>
              <a:gd name="T61" fmla="*/ 2010013864 h 580"/>
              <a:gd name="T62" fmla="*/ 2147483646 w 955"/>
              <a:gd name="T63" fmla="*/ 1792884236 h 580"/>
              <a:gd name="T64" fmla="*/ 2147483646 w 955"/>
              <a:gd name="T65" fmla="*/ 1619178042 h 580"/>
              <a:gd name="T66" fmla="*/ 2147483646 w 955"/>
              <a:gd name="T67" fmla="*/ 1563345777 h 580"/>
              <a:gd name="T68" fmla="*/ 2147483646 w 955"/>
              <a:gd name="T69" fmla="*/ 1408250339 h 580"/>
              <a:gd name="T70" fmla="*/ 2147483646 w 955"/>
              <a:gd name="T71" fmla="*/ 1259361807 h 580"/>
              <a:gd name="T72" fmla="*/ 2147483646 w 955"/>
              <a:gd name="T73" fmla="*/ 1277972562 h 580"/>
              <a:gd name="T74" fmla="*/ 2147483646 w 955"/>
              <a:gd name="T75" fmla="*/ 918153835 h 580"/>
              <a:gd name="T76" fmla="*/ 2147483646 w 955"/>
              <a:gd name="T77" fmla="*/ 688615377 h 580"/>
              <a:gd name="T78" fmla="*/ 2147483646 w 955"/>
              <a:gd name="T79" fmla="*/ 372225066 h 580"/>
              <a:gd name="T80" fmla="*/ 2147483646 w 955"/>
              <a:gd name="T81" fmla="*/ 204723288 h 580"/>
              <a:gd name="T82" fmla="*/ 2147483646 w 955"/>
              <a:gd name="T83" fmla="*/ 192316948 h 580"/>
              <a:gd name="T84" fmla="*/ 2147483646 w 955"/>
              <a:gd name="T85" fmla="*/ 142686608 h 580"/>
              <a:gd name="T86" fmla="*/ 2147483646 w 955"/>
              <a:gd name="T87" fmla="*/ 18610755 h 580"/>
              <a:gd name="T88" fmla="*/ 2147483646 w 955"/>
              <a:gd name="T89" fmla="*/ 105462606 h 580"/>
              <a:gd name="T90" fmla="*/ 2077252248 w 955"/>
              <a:gd name="T91" fmla="*/ 173706193 h 580"/>
              <a:gd name="T92" fmla="*/ 1934634981 w 955"/>
              <a:gd name="T93" fmla="*/ 192316948 h 580"/>
              <a:gd name="T94" fmla="*/ 1612195403 w 955"/>
              <a:gd name="T95" fmla="*/ 173706193 h 580"/>
              <a:gd name="T96" fmla="*/ 1432373091 w 955"/>
              <a:gd name="T97" fmla="*/ 0 h 580"/>
              <a:gd name="T98" fmla="*/ 1264954120 w 955"/>
              <a:gd name="T99" fmla="*/ 86851851 h 580"/>
              <a:gd name="T100" fmla="*/ 868104451 w 955"/>
              <a:gd name="T101" fmla="*/ 55834756 h 58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55" h="580">
                <a:moveTo>
                  <a:pt x="117" y="2"/>
                </a:moveTo>
                <a:cubicBezTo>
                  <a:pt x="117" y="3"/>
                  <a:pt x="117" y="3"/>
                  <a:pt x="117" y="3"/>
                </a:cubicBezTo>
                <a:cubicBezTo>
                  <a:pt x="115" y="8"/>
                  <a:pt x="111" y="12"/>
                  <a:pt x="106" y="16"/>
                </a:cubicBezTo>
                <a:cubicBezTo>
                  <a:pt x="102" y="18"/>
                  <a:pt x="101" y="21"/>
                  <a:pt x="101" y="25"/>
                </a:cubicBezTo>
                <a:cubicBezTo>
                  <a:pt x="101" y="26"/>
                  <a:pt x="101" y="26"/>
                  <a:pt x="101" y="26"/>
                </a:cubicBezTo>
                <a:cubicBezTo>
                  <a:pt x="101" y="29"/>
                  <a:pt x="99" y="34"/>
                  <a:pt x="94" y="42"/>
                </a:cubicBezTo>
                <a:cubicBezTo>
                  <a:pt x="94" y="45"/>
                  <a:pt x="94" y="45"/>
                  <a:pt x="94" y="45"/>
                </a:cubicBezTo>
                <a:cubicBezTo>
                  <a:pt x="92" y="46"/>
                  <a:pt x="90" y="48"/>
                  <a:pt x="86" y="48"/>
                </a:cubicBezTo>
                <a:cubicBezTo>
                  <a:pt x="51" y="43"/>
                  <a:pt x="51" y="43"/>
                  <a:pt x="51" y="43"/>
                </a:cubicBezTo>
                <a:cubicBezTo>
                  <a:pt x="51" y="44"/>
                  <a:pt x="51" y="44"/>
                  <a:pt x="51" y="44"/>
                </a:cubicBezTo>
                <a:cubicBezTo>
                  <a:pt x="49" y="52"/>
                  <a:pt x="49" y="52"/>
                  <a:pt x="49" y="52"/>
                </a:cubicBezTo>
                <a:cubicBezTo>
                  <a:pt x="49" y="53"/>
                  <a:pt x="49" y="53"/>
                  <a:pt x="49" y="53"/>
                </a:cubicBezTo>
                <a:cubicBezTo>
                  <a:pt x="48" y="53"/>
                  <a:pt x="48" y="53"/>
                  <a:pt x="48" y="53"/>
                </a:cubicBezTo>
                <a:cubicBezTo>
                  <a:pt x="48" y="53"/>
                  <a:pt x="48" y="53"/>
                  <a:pt x="48" y="53"/>
                </a:cubicBezTo>
                <a:cubicBezTo>
                  <a:pt x="39" y="66"/>
                  <a:pt x="33" y="75"/>
                  <a:pt x="32" y="81"/>
                </a:cubicBezTo>
                <a:cubicBezTo>
                  <a:pt x="32" y="84"/>
                  <a:pt x="35" y="95"/>
                  <a:pt x="43" y="114"/>
                </a:cubicBezTo>
                <a:cubicBezTo>
                  <a:pt x="49" y="127"/>
                  <a:pt x="49" y="127"/>
                  <a:pt x="49" y="127"/>
                </a:cubicBezTo>
                <a:cubicBezTo>
                  <a:pt x="51" y="133"/>
                  <a:pt x="49" y="140"/>
                  <a:pt x="44" y="148"/>
                </a:cubicBezTo>
                <a:cubicBezTo>
                  <a:pt x="33" y="159"/>
                  <a:pt x="33" y="159"/>
                  <a:pt x="33" y="159"/>
                </a:cubicBezTo>
                <a:cubicBezTo>
                  <a:pt x="15" y="159"/>
                  <a:pt x="15" y="159"/>
                  <a:pt x="15" y="159"/>
                </a:cubicBezTo>
                <a:cubicBezTo>
                  <a:pt x="11" y="139"/>
                  <a:pt x="11" y="139"/>
                  <a:pt x="11" y="139"/>
                </a:cubicBezTo>
                <a:cubicBezTo>
                  <a:pt x="6" y="164"/>
                  <a:pt x="6" y="164"/>
                  <a:pt x="6" y="164"/>
                </a:cubicBezTo>
                <a:cubicBezTo>
                  <a:pt x="14" y="176"/>
                  <a:pt x="14" y="176"/>
                  <a:pt x="14" y="176"/>
                </a:cubicBezTo>
                <a:cubicBezTo>
                  <a:pt x="15" y="178"/>
                  <a:pt x="15" y="179"/>
                  <a:pt x="14" y="179"/>
                </a:cubicBezTo>
                <a:cubicBezTo>
                  <a:pt x="13" y="181"/>
                  <a:pt x="13" y="181"/>
                  <a:pt x="13" y="181"/>
                </a:cubicBezTo>
                <a:cubicBezTo>
                  <a:pt x="10" y="182"/>
                  <a:pt x="7" y="189"/>
                  <a:pt x="3" y="199"/>
                </a:cubicBezTo>
                <a:cubicBezTo>
                  <a:pt x="0" y="208"/>
                  <a:pt x="1" y="217"/>
                  <a:pt x="9" y="227"/>
                </a:cubicBezTo>
                <a:cubicBezTo>
                  <a:pt x="23" y="227"/>
                  <a:pt x="23" y="227"/>
                  <a:pt x="23" y="227"/>
                </a:cubicBezTo>
                <a:cubicBezTo>
                  <a:pt x="28" y="228"/>
                  <a:pt x="35" y="236"/>
                  <a:pt x="46" y="250"/>
                </a:cubicBezTo>
                <a:cubicBezTo>
                  <a:pt x="46" y="251"/>
                  <a:pt x="46" y="251"/>
                  <a:pt x="46" y="251"/>
                </a:cubicBezTo>
                <a:cubicBezTo>
                  <a:pt x="46" y="251"/>
                  <a:pt x="46" y="251"/>
                  <a:pt x="46" y="251"/>
                </a:cubicBezTo>
                <a:cubicBezTo>
                  <a:pt x="46" y="255"/>
                  <a:pt x="48" y="258"/>
                  <a:pt x="51" y="261"/>
                </a:cubicBezTo>
                <a:cubicBezTo>
                  <a:pt x="83" y="291"/>
                  <a:pt x="83" y="291"/>
                  <a:pt x="83" y="291"/>
                </a:cubicBezTo>
                <a:cubicBezTo>
                  <a:pt x="83" y="291"/>
                  <a:pt x="83" y="291"/>
                  <a:pt x="83" y="291"/>
                </a:cubicBezTo>
                <a:cubicBezTo>
                  <a:pt x="98" y="309"/>
                  <a:pt x="98" y="309"/>
                  <a:pt x="98" y="309"/>
                </a:cubicBezTo>
                <a:cubicBezTo>
                  <a:pt x="106" y="309"/>
                  <a:pt x="106" y="309"/>
                  <a:pt x="106" y="309"/>
                </a:cubicBezTo>
                <a:cubicBezTo>
                  <a:pt x="115" y="293"/>
                  <a:pt x="115" y="293"/>
                  <a:pt x="115" y="293"/>
                </a:cubicBezTo>
                <a:cubicBezTo>
                  <a:pt x="117" y="292"/>
                  <a:pt x="117" y="292"/>
                  <a:pt x="117" y="292"/>
                </a:cubicBezTo>
                <a:cubicBezTo>
                  <a:pt x="117" y="291"/>
                  <a:pt x="117" y="291"/>
                  <a:pt x="117" y="291"/>
                </a:cubicBezTo>
                <a:cubicBezTo>
                  <a:pt x="140" y="297"/>
                  <a:pt x="140" y="297"/>
                  <a:pt x="140" y="297"/>
                </a:cubicBezTo>
                <a:cubicBezTo>
                  <a:pt x="140" y="297"/>
                  <a:pt x="140" y="297"/>
                  <a:pt x="140" y="297"/>
                </a:cubicBezTo>
                <a:cubicBezTo>
                  <a:pt x="140" y="298"/>
                  <a:pt x="140" y="298"/>
                  <a:pt x="140" y="298"/>
                </a:cubicBezTo>
                <a:cubicBezTo>
                  <a:pt x="143" y="314"/>
                  <a:pt x="143" y="314"/>
                  <a:pt x="143" y="314"/>
                </a:cubicBezTo>
                <a:cubicBezTo>
                  <a:pt x="169" y="345"/>
                  <a:pt x="169" y="345"/>
                  <a:pt x="169" y="345"/>
                </a:cubicBezTo>
                <a:cubicBezTo>
                  <a:pt x="179" y="348"/>
                  <a:pt x="179" y="348"/>
                  <a:pt x="179" y="348"/>
                </a:cubicBezTo>
                <a:cubicBezTo>
                  <a:pt x="179" y="349"/>
                  <a:pt x="179" y="349"/>
                  <a:pt x="179" y="349"/>
                </a:cubicBezTo>
                <a:cubicBezTo>
                  <a:pt x="183" y="351"/>
                  <a:pt x="183" y="351"/>
                  <a:pt x="183" y="351"/>
                </a:cubicBezTo>
                <a:cubicBezTo>
                  <a:pt x="184" y="352"/>
                  <a:pt x="184" y="352"/>
                  <a:pt x="184" y="352"/>
                </a:cubicBezTo>
                <a:cubicBezTo>
                  <a:pt x="204" y="382"/>
                  <a:pt x="204" y="382"/>
                  <a:pt x="204" y="382"/>
                </a:cubicBezTo>
                <a:cubicBezTo>
                  <a:pt x="220" y="379"/>
                  <a:pt x="220" y="379"/>
                  <a:pt x="220" y="379"/>
                </a:cubicBezTo>
                <a:cubicBezTo>
                  <a:pt x="222" y="379"/>
                  <a:pt x="222" y="379"/>
                  <a:pt x="222" y="379"/>
                </a:cubicBezTo>
                <a:cubicBezTo>
                  <a:pt x="222" y="379"/>
                  <a:pt x="222" y="379"/>
                  <a:pt x="222" y="379"/>
                </a:cubicBezTo>
                <a:cubicBezTo>
                  <a:pt x="224" y="380"/>
                  <a:pt x="224" y="380"/>
                  <a:pt x="224" y="380"/>
                </a:cubicBezTo>
                <a:cubicBezTo>
                  <a:pt x="224" y="382"/>
                  <a:pt x="224" y="382"/>
                  <a:pt x="224" y="382"/>
                </a:cubicBezTo>
                <a:cubicBezTo>
                  <a:pt x="238" y="411"/>
                  <a:pt x="238" y="411"/>
                  <a:pt x="238" y="411"/>
                </a:cubicBezTo>
                <a:cubicBezTo>
                  <a:pt x="255" y="421"/>
                  <a:pt x="255" y="421"/>
                  <a:pt x="255" y="421"/>
                </a:cubicBezTo>
                <a:cubicBezTo>
                  <a:pt x="269" y="425"/>
                  <a:pt x="269" y="425"/>
                  <a:pt x="269" y="425"/>
                </a:cubicBezTo>
                <a:cubicBezTo>
                  <a:pt x="276" y="443"/>
                  <a:pt x="276" y="443"/>
                  <a:pt x="276" y="443"/>
                </a:cubicBezTo>
                <a:cubicBezTo>
                  <a:pt x="286" y="443"/>
                  <a:pt x="286" y="443"/>
                  <a:pt x="286" y="443"/>
                </a:cubicBezTo>
                <a:cubicBezTo>
                  <a:pt x="287" y="444"/>
                  <a:pt x="287" y="444"/>
                  <a:pt x="287" y="444"/>
                </a:cubicBezTo>
                <a:cubicBezTo>
                  <a:pt x="287" y="444"/>
                  <a:pt x="287" y="444"/>
                  <a:pt x="287" y="444"/>
                </a:cubicBezTo>
                <a:cubicBezTo>
                  <a:pt x="308" y="456"/>
                  <a:pt x="308" y="456"/>
                  <a:pt x="308" y="456"/>
                </a:cubicBezTo>
                <a:cubicBezTo>
                  <a:pt x="308" y="457"/>
                  <a:pt x="308" y="457"/>
                  <a:pt x="308" y="457"/>
                </a:cubicBezTo>
                <a:cubicBezTo>
                  <a:pt x="308" y="457"/>
                  <a:pt x="308" y="457"/>
                  <a:pt x="308" y="457"/>
                </a:cubicBezTo>
                <a:cubicBezTo>
                  <a:pt x="309" y="457"/>
                  <a:pt x="309" y="457"/>
                  <a:pt x="309" y="457"/>
                </a:cubicBezTo>
                <a:cubicBezTo>
                  <a:pt x="325" y="477"/>
                  <a:pt x="325" y="477"/>
                  <a:pt x="325" y="477"/>
                </a:cubicBezTo>
                <a:cubicBezTo>
                  <a:pt x="348" y="473"/>
                  <a:pt x="348" y="473"/>
                  <a:pt x="348" y="473"/>
                </a:cubicBezTo>
                <a:cubicBezTo>
                  <a:pt x="349" y="473"/>
                  <a:pt x="349" y="473"/>
                  <a:pt x="349" y="473"/>
                </a:cubicBezTo>
                <a:cubicBezTo>
                  <a:pt x="358" y="476"/>
                  <a:pt x="358" y="476"/>
                  <a:pt x="358" y="476"/>
                </a:cubicBezTo>
                <a:cubicBezTo>
                  <a:pt x="358" y="476"/>
                  <a:pt x="358" y="476"/>
                  <a:pt x="358" y="476"/>
                </a:cubicBezTo>
                <a:cubicBezTo>
                  <a:pt x="373" y="489"/>
                  <a:pt x="373" y="489"/>
                  <a:pt x="373" y="489"/>
                </a:cubicBezTo>
                <a:cubicBezTo>
                  <a:pt x="399" y="491"/>
                  <a:pt x="399" y="491"/>
                  <a:pt x="399" y="491"/>
                </a:cubicBezTo>
                <a:cubicBezTo>
                  <a:pt x="415" y="488"/>
                  <a:pt x="415" y="488"/>
                  <a:pt x="415" y="488"/>
                </a:cubicBezTo>
                <a:cubicBezTo>
                  <a:pt x="415" y="488"/>
                  <a:pt x="415" y="488"/>
                  <a:pt x="415" y="488"/>
                </a:cubicBezTo>
                <a:cubicBezTo>
                  <a:pt x="436" y="485"/>
                  <a:pt x="449" y="487"/>
                  <a:pt x="454" y="492"/>
                </a:cubicBezTo>
                <a:cubicBezTo>
                  <a:pt x="457" y="497"/>
                  <a:pt x="455" y="502"/>
                  <a:pt x="448" y="508"/>
                </a:cubicBezTo>
                <a:cubicBezTo>
                  <a:pt x="442" y="514"/>
                  <a:pt x="442" y="514"/>
                  <a:pt x="442" y="514"/>
                </a:cubicBezTo>
                <a:cubicBezTo>
                  <a:pt x="440" y="517"/>
                  <a:pt x="443" y="522"/>
                  <a:pt x="451" y="529"/>
                </a:cubicBezTo>
                <a:cubicBezTo>
                  <a:pt x="451" y="530"/>
                  <a:pt x="451" y="530"/>
                  <a:pt x="451" y="530"/>
                </a:cubicBezTo>
                <a:cubicBezTo>
                  <a:pt x="451" y="530"/>
                  <a:pt x="451" y="530"/>
                  <a:pt x="451" y="530"/>
                </a:cubicBezTo>
                <a:cubicBezTo>
                  <a:pt x="455" y="534"/>
                  <a:pt x="455" y="534"/>
                  <a:pt x="455" y="534"/>
                </a:cubicBezTo>
                <a:cubicBezTo>
                  <a:pt x="457" y="532"/>
                  <a:pt x="457" y="532"/>
                  <a:pt x="457" y="532"/>
                </a:cubicBezTo>
                <a:cubicBezTo>
                  <a:pt x="472" y="504"/>
                  <a:pt x="485" y="488"/>
                  <a:pt x="493" y="485"/>
                </a:cubicBezTo>
                <a:cubicBezTo>
                  <a:pt x="502" y="482"/>
                  <a:pt x="521" y="490"/>
                  <a:pt x="551" y="508"/>
                </a:cubicBezTo>
                <a:cubicBezTo>
                  <a:pt x="587" y="515"/>
                  <a:pt x="587" y="515"/>
                  <a:pt x="587" y="515"/>
                </a:cubicBezTo>
                <a:cubicBezTo>
                  <a:pt x="587" y="516"/>
                  <a:pt x="587" y="516"/>
                  <a:pt x="587" y="516"/>
                </a:cubicBezTo>
                <a:cubicBezTo>
                  <a:pt x="587" y="517"/>
                  <a:pt x="587" y="517"/>
                  <a:pt x="587" y="517"/>
                </a:cubicBezTo>
                <a:cubicBezTo>
                  <a:pt x="585" y="534"/>
                  <a:pt x="585" y="534"/>
                  <a:pt x="585" y="534"/>
                </a:cubicBezTo>
                <a:cubicBezTo>
                  <a:pt x="603" y="536"/>
                  <a:pt x="603" y="536"/>
                  <a:pt x="603" y="536"/>
                </a:cubicBezTo>
                <a:cubicBezTo>
                  <a:pt x="602" y="559"/>
                  <a:pt x="602" y="559"/>
                  <a:pt x="602" y="559"/>
                </a:cubicBezTo>
                <a:cubicBezTo>
                  <a:pt x="608" y="570"/>
                  <a:pt x="612" y="576"/>
                  <a:pt x="614" y="578"/>
                </a:cubicBezTo>
                <a:cubicBezTo>
                  <a:pt x="618" y="580"/>
                  <a:pt x="636" y="580"/>
                  <a:pt x="668" y="578"/>
                </a:cubicBezTo>
                <a:cubicBezTo>
                  <a:pt x="687" y="568"/>
                  <a:pt x="687" y="568"/>
                  <a:pt x="687" y="568"/>
                </a:cubicBezTo>
                <a:cubicBezTo>
                  <a:pt x="705" y="542"/>
                  <a:pt x="705" y="542"/>
                  <a:pt x="705" y="542"/>
                </a:cubicBezTo>
                <a:cubicBezTo>
                  <a:pt x="727" y="542"/>
                  <a:pt x="727" y="542"/>
                  <a:pt x="727" y="542"/>
                </a:cubicBezTo>
                <a:cubicBezTo>
                  <a:pt x="737" y="539"/>
                  <a:pt x="737" y="539"/>
                  <a:pt x="737" y="539"/>
                </a:cubicBezTo>
                <a:cubicBezTo>
                  <a:pt x="777" y="516"/>
                  <a:pt x="777" y="516"/>
                  <a:pt x="777" y="516"/>
                </a:cubicBezTo>
                <a:cubicBezTo>
                  <a:pt x="778" y="516"/>
                  <a:pt x="778" y="516"/>
                  <a:pt x="778" y="516"/>
                </a:cubicBezTo>
                <a:cubicBezTo>
                  <a:pt x="778" y="515"/>
                  <a:pt x="778" y="515"/>
                  <a:pt x="778" y="515"/>
                </a:cubicBezTo>
                <a:cubicBezTo>
                  <a:pt x="778" y="515"/>
                  <a:pt x="778" y="515"/>
                  <a:pt x="778" y="515"/>
                </a:cubicBezTo>
                <a:cubicBezTo>
                  <a:pt x="801" y="513"/>
                  <a:pt x="815" y="512"/>
                  <a:pt x="818" y="515"/>
                </a:cubicBezTo>
                <a:cubicBezTo>
                  <a:pt x="844" y="537"/>
                  <a:pt x="844" y="537"/>
                  <a:pt x="844" y="537"/>
                </a:cubicBezTo>
                <a:cubicBezTo>
                  <a:pt x="852" y="540"/>
                  <a:pt x="852" y="540"/>
                  <a:pt x="852" y="540"/>
                </a:cubicBezTo>
                <a:cubicBezTo>
                  <a:pt x="854" y="541"/>
                  <a:pt x="854" y="541"/>
                  <a:pt x="854" y="541"/>
                </a:cubicBezTo>
                <a:cubicBezTo>
                  <a:pt x="864" y="545"/>
                  <a:pt x="864" y="545"/>
                  <a:pt x="864" y="545"/>
                </a:cubicBezTo>
                <a:cubicBezTo>
                  <a:pt x="865" y="546"/>
                  <a:pt x="865" y="546"/>
                  <a:pt x="865" y="546"/>
                </a:cubicBezTo>
                <a:cubicBezTo>
                  <a:pt x="865" y="544"/>
                  <a:pt x="865" y="544"/>
                  <a:pt x="865" y="544"/>
                </a:cubicBezTo>
                <a:cubicBezTo>
                  <a:pt x="865" y="544"/>
                  <a:pt x="865" y="544"/>
                  <a:pt x="865" y="544"/>
                </a:cubicBezTo>
                <a:cubicBezTo>
                  <a:pt x="865" y="543"/>
                  <a:pt x="865" y="543"/>
                  <a:pt x="865" y="543"/>
                </a:cubicBezTo>
                <a:cubicBezTo>
                  <a:pt x="865" y="542"/>
                  <a:pt x="865" y="542"/>
                  <a:pt x="865" y="542"/>
                </a:cubicBezTo>
                <a:cubicBezTo>
                  <a:pt x="869" y="524"/>
                  <a:pt x="869" y="524"/>
                  <a:pt x="869" y="524"/>
                </a:cubicBezTo>
                <a:cubicBezTo>
                  <a:pt x="867" y="519"/>
                  <a:pt x="867" y="515"/>
                  <a:pt x="869" y="511"/>
                </a:cubicBezTo>
                <a:cubicBezTo>
                  <a:pt x="870" y="508"/>
                  <a:pt x="873" y="506"/>
                  <a:pt x="878" y="505"/>
                </a:cubicBezTo>
                <a:cubicBezTo>
                  <a:pt x="887" y="503"/>
                  <a:pt x="895" y="511"/>
                  <a:pt x="904" y="528"/>
                </a:cubicBezTo>
                <a:cubicBezTo>
                  <a:pt x="905" y="528"/>
                  <a:pt x="905" y="528"/>
                  <a:pt x="905" y="528"/>
                </a:cubicBezTo>
                <a:cubicBezTo>
                  <a:pt x="906" y="528"/>
                  <a:pt x="906" y="528"/>
                  <a:pt x="906" y="528"/>
                </a:cubicBezTo>
                <a:cubicBezTo>
                  <a:pt x="921" y="522"/>
                  <a:pt x="921" y="522"/>
                  <a:pt x="921" y="522"/>
                </a:cubicBezTo>
                <a:cubicBezTo>
                  <a:pt x="924" y="521"/>
                  <a:pt x="925" y="518"/>
                  <a:pt x="925" y="515"/>
                </a:cubicBezTo>
                <a:cubicBezTo>
                  <a:pt x="922" y="504"/>
                  <a:pt x="922" y="504"/>
                  <a:pt x="922" y="504"/>
                </a:cubicBezTo>
                <a:cubicBezTo>
                  <a:pt x="922" y="504"/>
                  <a:pt x="922" y="504"/>
                  <a:pt x="922" y="504"/>
                </a:cubicBezTo>
                <a:cubicBezTo>
                  <a:pt x="921" y="499"/>
                  <a:pt x="922" y="494"/>
                  <a:pt x="927" y="493"/>
                </a:cubicBezTo>
                <a:cubicBezTo>
                  <a:pt x="933" y="488"/>
                  <a:pt x="933" y="488"/>
                  <a:pt x="933" y="488"/>
                </a:cubicBezTo>
                <a:cubicBezTo>
                  <a:pt x="946" y="474"/>
                  <a:pt x="946" y="474"/>
                  <a:pt x="946" y="474"/>
                </a:cubicBezTo>
                <a:cubicBezTo>
                  <a:pt x="955" y="454"/>
                  <a:pt x="955" y="454"/>
                  <a:pt x="955" y="454"/>
                </a:cubicBezTo>
                <a:cubicBezTo>
                  <a:pt x="947" y="441"/>
                  <a:pt x="945" y="432"/>
                  <a:pt x="947" y="426"/>
                </a:cubicBezTo>
                <a:cubicBezTo>
                  <a:pt x="949" y="409"/>
                  <a:pt x="949" y="409"/>
                  <a:pt x="949" y="409"/>
                </a:cubicBezTo>
                <a:cubicBezTo>
                  <a:pt x="945" y="402"/>
                  <a:pt x="943" y="397"/>
                  <a:pt x="943" y="393"/>
                </a:cubicBezTo>
                <a:cubicBezTo>
                  <a:pt x="943" y="391"/>
                  <a:pt x="941" y="385"/>
                  <a:pt x="936" y="378"/>
                </a:cubicBezTo>
                <a:cubicBezTo>
                  <a:pt x="936" y="378"/>
                  <a:pt x="936" y="378"/>
                  <a:pt x="936" y="378"/>
                </a:cubicBezTo>
                <a:cubicBezTo>
                  <a:pt x="936" y="376"/>
                  <a:pt x="936" y="376"/>
                  <a:pt x="936" y="376"/>
                </a:cubicBezTo>
                <a:cubicBezTo>
                  <a:pt x="934" y="354"/>
                  <a:pt x="934" y="354"/>
                  <a:pt x="934" y="354"/>
                </a:cubicBezTo>
                <a:cubicBezTo>
                  <a:pt x="933" y="351"/>
                  <a:pt x="933" y="346"/>
                  <a:pt x="934" y="340"/>
                </a:cubicBezTo>
                <a:cubicBezTo>
                  <a:pt x="928" y="335"/>
                  <a:pt x="925" y="331"/>
                  <a:pt x="922" y="327"/>
                </a:cubicBezTo>
                <a:cubicBezTo>
                  <a:pt x="913" y="315"/>
                  <a:pt x="913" y="315"/>
                  <a:pt x="913" y="315"/>
                </a:cubicBezTo>
                <a:cubicBezTo>
                  <a:pt x="912" y="314"/>
                  <a:pt x="912" y="314"/>
                  <a:pt x="912" y="314"/>
                </a:cubicBezTo>
                <a:cubicBezTo>
                  <a:pt x="912" y="313"/>
                  <a:pt x="912" y="313"/>
                  <a:pt x="912" y="313"/>
                </a:cubicBezTo>
                <a:cubicBezTo>
                  <a:pt x="912" y="312"/>
                  <a:pt x="912" y="312"/>
                  <a:pt x="912" y="312"/>
                </a:cubicBezTo>
                <a:cubicBezTo>
                  <a:pt x="909" y="297"/>
                  <a:pt x="909" y="297"/>
                  <a:pt x="909" y="297"/>
                </a:cubicBezTo>
                <a:cubicBezTo>
                  <a:pt x="900" y="290"/>
                  <a:pt x="900" y="290"/>
                  <a:pt x="900" y="290"/>
                </a:cubicBezTo>
                <a:cubicBezTo>
                  <a:pt x="900" y="291"/>
                  <a:pt x="900" y="291"/>
                  <a:pt x="900" y="291"/>
                </a:cubicBezTo>
                <a:cubicBezTo>
                  <a:pt x="883" y="277"/>
                  <a:pt x="883" y="277"/>
                  <a:pt x="883" y="277"/>
                </a:cubicBezTo>
                <a:cubicBezTo>
                  <a:pt x="883" y="278"/>
                  <a:pt x="883" y="278"/>
                  <a:pt x="883" y="278"/>
                </a:cubicBezTo>
                <a:cubicBezTo>
                  <a:pt x="885" y="297"/>
                  <a:pt x="885" y="297"/>
                  <a:pt x="885" y="297"/>
                </a:cubicBezTo>
                <a:cubicBezTo>
                  <a:pt x="885" y="297"/>
                  <a:pt x="885" y="297"/>
                  <a:pt x="885" y="297"/>
                </a:cubicBezTo>
                <a:cubicBezTo>
                  <a:pt x="885" y="299"/>
                  <a:pt x="885" y="299"/>
                  <a:pt x="885" y="299"/>
                </a:cubicBezTo>
                <a:cubicBezTo>
                  <a:pt x="876" y="303"/>
                  <a:pt x="876" y="303"/>
                  <a:pt x="876" y="303"/>
                </a:cubicBezTo>
                <a:cubicBezTo>
                  <a:pt x="875" y="315"/>
                  <a:pt x="875" y="315"/>
                  <a:pt x="875" y="315"/>
                </a:cubicBezTo>
                <a:cubicBezTo>
                  <a:pt x="875" y="317"/>
                  <a:pt x="875" y="317"/>
                  <a:pt x="875" y="317"/>
                </a:cubicBezTo>
                <a:cubicBezTo>
                  <a:pt x="854" y="325"/>
                  <a:pt x="854" y="325"/>
                  <a:pt x="854" y="325"/>
                </a:cubicBezTo>
                <a:cubicBezTo>
                  <a:pt x="846" y="308"/>
                  <a:pt x="846" y="308"/>
                  <a:pt x="846" y="308"/>
                </a:cubicBezTo>
                <a:cubicBezTo>
                  <a:pt x="842" y="307"/>
                  <a:pt x="842" y="307"/>
                  <a:pt x="842" y="307"/>
                </a:cubicBezTo>
                <a:cubicBezTo>
                  <a:pt x="835" y="314"/>
                  <a:pt x="835" y="314"/>
                  <a:pt x="835" y="314"/>
                </a:cubicBezTo>
                <a:cubicBezTo>
                  <a:pt x="831" y="326"/>
                  <a:pt x="831" y="326"/>
                  <a:pt x="831" y="326"/>
                </a:cubicBezTo>
                <a:cubicBezTo>
                  <a:pt x="816" y="330"/>
                  <a:pt x="816" y="330"/>
                  <a:pt x="816" y="330"/>
                </a:cubicBezTo>
                <a:cubicBezTo>
                  <a:pt x="807" y="324"/>
                  <a:pt x="807" y="324"/>
                  <a:pt x="807" y="324"/>
                </a:cubicBezTo>
                <a:cubicBezTo>
                  <a:pt x="795" y="320"/>
                  <a:pt x="795" y="320"/>
                  <a:pt x="795" y="320"/>
                </a:cubicBezTo>
                <a:cubicBezTo>
                  <a:pt x="792" y="303"/>
                  <a:pt x="792" y="303"/>
                  <a:pt x="792" y="303"/>
                </a:cubicBezTo>
                <a:cubicBezTo>
                  <a:pt x="787" y="293"/>
                  <a:pt x="787" y="293"/>
                  <a:pt x="787" y="293"/>
                </a:cubicBezTo>
                <a:cubicBezTo>
                  <a:pt x="780" y="290"/>
                  <a:pt x="780" y="290"/>
                  <a:pt x="780" y="290"/>
                </a:cubicBezTo>
                <a:cubicBezTo>
                  <a:pt x="779" y="289"/>
                  <a:pt x="779" y="289"/>
                  <a:pt x="779" y="289"/>
                </a:cubicBezTo>
                <a:cubicBezTo>
                  <a:pt x="773" y="282"/>
                  <a:pt x="773" y="282"/>
                  <a:pt x="773" y="282"/>
                </a:cubicBezTo>
                <a:cubicBezTo>
                  <a:pt x="773" y="282"/>
                  <a:pt x="773" y="282"/>
                  <a:pt x="773" y="282"/>
                </a:cubicBezTo>
                <a:cubicBezTo>
                  <a:pt x="768" y="272"/>
                  <a:pt x="768" y="272"/>
                  <a:pt x="768" y="272"/>
                </a:cubicBezTo>
                <a:cubicBezTo>
                  <a:pt x="760" y="261"/>
                  <a:pt x="760" y="261"/>
                  <a:pt x="760" y="261"/>
                </a:cubicBezTo>
                <a:cubicBezTo>
                  <a:pt x="752" y="261"/>
                  <a:pt x="752" y="261"/>
                  <a:pt x="752" y="261"/>
                </a:cubicBezTo>
                <a:cubicBezTo>
                  <a:pt x="740" y="266"/>
                  <a:pt x="740" y="266"/>
                  <a:pt x="740" y="266"/>
                </a:cubicBezTo>
                <a:cubicBezTo>
                  <a:pt x="739" y="266"/>
                  <a:pt x="739" y="266"/>
                  <a:pt x="739" y="266"/>
                </a:cubicBezTo>
                <a:cubicBezTo>
                  <a:pt x="709" y="264"/>
                  <a:pt x="709" y="264"/>
                  <a:pt x="709" y="264"/>
                </a:cubicBezTo>
                <a:cubicBezTo>
                  <a:pt x="685" y="260"/>
                  <a:pt x="685" y="260"/>
                  <a:pt x="685" y="260"/>
                </a:cubicBezTo>
                <a:cubicBezTo>
                  <a:pt x="683" y="258"/>
                  <a:pt x="679" y="257"/>
                  <a:pt x="672" y="252"/>
                </a:cubicBezTo>
                <a:cubicBezTo>
                  <a:pt x="654" y="246"/>
                  <a:pt x="654" y="246"/>
                  <a:pt x="654" y="246"/>
                </a:cubicBezTo>
                <a:cubicBezTo>
                  <a:pt x="640" y="243"/>
                  <a:pt x="632" y="240"/>
                  <a:pt x="630" y="236"/>
                </a:cubicBezTo>
                <a:cubicBezTo>
                  <a:pt x="627" y="234"/>
                  <a:pt x="627" y="234"/>
                  <a:pt x="627" y="234"/>
                </a:cubicBezTo>
                <a:cubicBezTo>
                  <a:pt x="623" y="233"/>
                  <a:pt x="623" y="233"/>
                  <a:pt x="623" y="233"/>
                </a:cubicBezTo>
                <a:cubicBezTo>
                  <a:pt x="612" y="227"/>
                  <a:pt x="612" y="227"/>
                  <a:pt x="612" y="227"/>
                </a:cubicBezTo>
                <a:cubicBezTo>
                  <a:pt x="611" y="226"/>
                  <a:pt x="611" y="226"/>
                  <a:pt x="611" y="226"/>
                </a:cubicBezTo>
                <a:cubicBezTo>
                  <a:pt x="609" y="224"/>
                  <a:pt x="607" y="222"/>
                  <a:pt x="606" y="220"/>
                </a:cubicBezTo>
                <a:cubicBezTo>
                  <a:pt x="604" y="214"/>
                  <a:pt x="604" y="214"/>
                  <a:pt x="604" y="214"/>
                </a:cubicBezTo>
                <a:cubicBezTo>
                  <a:pt x="599" y="207"/>
                  <a:pt x="599" y="207"/>
                  <a:pt x="599" y="207"/>
                </a:cubicBezTo>
                <a:cubicBezTo>
                  <a:pt x="591" y="203"/>
                  <a:pt x="591" y="203"/>
                  <a:pt x="591" y="203"/>
                </a:cubicBezTo>
                <a:cubicBezTo>
                  <a:pt x="588" y="205"/>
                  <a:pt x="588" y="205"/>
                  <a:pt x="588" y="205"/>
                </a:cubicBezTo>
                <a:cubicBezTo>
                  <a:pt x="585" y="207"/>
                  <a:pt x="585" y="207"/>
                  <a:pt x="585" y="207"/>
                </a:cubicBezTo>
                <a:cubicBezTo>
                  <a:pt x="583" y="209"/>
                  <a:pt x="583" y="209"/>
                  <a:pt x="583" y="209"/>
                </a:cubicBezTo>
                <a:cubicBezTo>
                  <a:pt x="580" y="211"/>
                  <a:pt x="577" y="212"/>
                  <a:pt x="574" y="213"/>
                </a:cubicBezTo>
                <a:cubicBezTo>
                  <a:pt x="570" y="214"/>
                  <a:pt x="565" y="212"/>
                  <a:pt x="559" y="206"/>
                </a:cubicBezTo>
                <a:cubicBezTo>
                  <a:pt x="548" y="193"/>
                  <a:pt x="548" y="193"/>
                  <a:pt x="548" y="193"/>
                </a:cubicBezTo>
                <a:cubicBezTo>
                  <a:pt x="543" y="188"/>
                  <a:pt x="540" y="184"/>
                  <a:pt x="539" y="181"/>
                </a:cubicBezTo>
                <a:cubicBezTo>
                  <a:pt x="536" y="176"/>
                  <a:pt x="536" y="176"/>
                  <a:pt x="536" y="176"/>
                </a:cubicBezTo>
                <a:cubicBezTo>
                  <a:pt x="532" y="172"/>
                  <a:pt x="529" y="167"/>
                  <a:pt x="527" y="164"/>
                </a:cubicBezTo>
                <a:cubicBezTo>
                  <a:pt x="525" y="158"/>
                  <a:pt x="525" y="153"/>
                  <a:pt x="526" y="148"/>
                </a:cubicBezTo>
                <a:cubicBezTo>
                  <a:pt x="526" y="148"/>
                  <a:pt x="526" y="148"/>
                  <a:pt x="526" y="148"/>
                </a:cubicBezTo>
                <a:cubicBezTo>
                  <a:pt x="526" y="148"/>
                  <a:pt x="526" y="148"/>
                  <a:pt x="526" y="148"/>
                </a:cubicBezTo>
                <a:cubicBezTo>
                  <a:pt x="534" y="135"/>
                  <a:pt x="534" y="135"/>
                  <a:pt x="534" y="135"/>
                </a:cubicBezTo>
                <a:cubicBezTo>
                  <a:pt x="539" y="121"/>
                  <a:pt x="539" y="121"/>
                  <a:pt x="539" y="121"/>
                </a:cubicBezTo>
                <a:cubicBezTo>
                  <a:pt x="540" y="111"/>
                  <a:pt x="540" y="111"/>
                  <a:pt x="540" y="111"/>
                </a:cubicBezTo>
                <a:cubicBezTo>
                  <a:pt x="537" y="97"/>
                  <a:pt x="537" y="97"/>
                  <a:pt x="537" y="97"/>
                </a:cubicBezTo>
                <a:cubicBezTo>
                  <a:pt x="528" y="90"/>
                  <a:pt x="528" y="90"/>
                  <a:pt x="528" y="90"/>
                </a:cubicBezTo>
                <a:cubicBezTo>
                  <a:pt x="530" y="78"/>
                  <a:pt x="530" y="78"/>
                  <a:pt x="530" y="78"/>
                </a:cubicBezTo>
                <a:cubicBezTo>
                  <a:pt x="530" y="70"/>
                  <a:pt x="533" y="65"/>
                  <a:pt x="539" y="64"/>
                </a:cubicBezTo>
                <a:cubicBezTo>
                  <a:pt x="541" y="63"/>
                  <a:pt x="542" y="62"/>
                  <a:pt x="542" y="60"/>
                </a:cubicBezTo>
                <a:cubicBezTo>
                  <a:pt x="542" y="59"/>
                  <a:pt x="542" y="59"/>
                  <a:pt x="542" y="59"/>
                </a:cubicBezTo>
                <a:cubicBezTo>
                  <a:pt x="542" y="47"/>
                  <a:pt x="542" y="47"/>
                  <a:pt x="542" y="47"/>
                </a:cubicBezTo>
                <a:cubicBezTo>
                  <a:pt x="542" y="46"/>
                  <a:pt x="542" y="46"/>
                  <a:pt x="542" y="46"/>
                </a:cubicBezTo>
                <a:cubicBezTo>
                  <a:pt x="542" y="46"/>
                  <a:pt x="542" y="46"/>
                  <a:pt x="542" y="46"/>
                </a:cubicBezTo>
                <a:cubicBezTo>
                  <a:pt x="542" y="33"/>
                  <a:pt x="542" y="33"/>
                  <a:pt x="542" y="33"/>
                </a:cubicBezTo>
                <a:cubicBezTo>
                  <a:pt x="541" y="33"/>
                  <a:pt x="541" y="33"/>
                  <a:pt x="541" y="33"/>
                </a:cubicBezTo>
                <a:cubicBezTo>
                  <a:pt x="540" y="32"/>
                  <a:pt x="540" y="32"/>
                  <a:pt x="540" y="32"/>
                </a:cubicBezTo>
                <a:cubicBezTo>
                  <a:pt x="540" y="32"/>
                  <a:pt x="540" y="32"/>
                  <a:pt x="540" y="32"/>
                </a:cubicBezTo>
                <a:cubicBezTo>
                  <a:pt x="540" y="32"/>
                  <a:pt x="540" y="32"/>
                  <a:pt x="540" y="32"/>
                </a:cubicBezTo>
                <a:cubicBezTo>
                  <a:pt x="538" y="31"/>
                  <a:pt x="538" y="31"/>
                  <a:pt x="538" y="31"/>
                </a:cubicBezTo>
                <a:cubicBezTo>
                  <a:pt x="538" y="30"/>
                  <a:pt x="538" y="30"/>
                  <a:pt x="538" y="30"/>
                </a:cubicBezTo>
                <a:cubicBezTo>
                  <a:pt x="537" y="30"/>
                  <a:pt x="537" y="30"/>
                  <a:pt x="537" y="30"/>
                </a:cubicBezTo>
                <a:cubicBezTo>
                  <a:pt x="526" y="23"/>
                  <a:pt x="526" y="23"/>
                  <a:pt x="526" y="23"/>
                </a:cubicBezTo>
                <a:cubicBezTo>
                  <a:pt x="526" y="23"/>
                  <a:pt x="526" y="23"/>
                  <a:pt x="526" y="23"/>
                </a:cubicBezTo>
                <a:cubicBezTo>
                  <a:pt x="526" y="23"/>
                  <a:pt x="526" y="23"/>
                  <a:pt x="526" y="23"/>
                </a:cubicBezTo>
                <a:cubicBezTo>
                  <a:pt x="517" y="16"/>
                  <a:pt x="517" y="16"/>
                  <a:pt x="517" y="16"/>
                </a:cubicBezTo>
                <a:cubicBezTo>
                  <a:pt x="489" y="10"/>
                  <a:pt x="489" y="10"/>
                  <a:pt x="489" y="10"/>
                </a:cubicBezTo>
                <a:cubicBezTo>
                  <a:pt x="489" y="10"/>
                  <a:pt x="489" y="10"/>
                  <a:pt x="489" y="10"/>
                </a:cubicBezTo>
                <a:cubicBezTo>
                  <a:pt x="480" y="3"/>
                  <a:pt x="480" y="3"/>
                  <a:pt x="480" y="3"/>
                </a:cubicBezTo>
                <a:cubicBezTo>
                  <a:pt x="463" y="3"/>
                  <a:pt x="463" y="3"/>
                  <a:pt x="463" y="3"/>
                </a:cubicBezTo>
                <a:cubicBezTo>
                  <a:pt x="460" y="3"/>
                  <a:pt x="457" y="5"/>
                  <a:pt x="453" y="8"/>
                </a:cubicBezTo>
                <a:cubicBezTo>
                  <a:pt x="452" y="8"/>
                  <a:pt x="452" y="8"/>
                  <a:pt x="452" y="8"/>
                </a:cubicBezTo>
                <a:cubicBezTo>
                  <a:pt x="439" y="13"/>
                  <a:pt x="439" y="13"/>
                  <a:pt x="439" y="13"/>
                </a:cubicBezTo>
                <a:cubicBezTo>
                  <a:pt x="406" y="13"/>
                  <a:pt x="406" y="13"/>
                  <a:pt x="406" y="13"/>
                </a:cubicBezTo>
                <a:cubicBezTo>
                  <a:pt x="401" y="14"/>
                  <a:pt x="397" y="15"/>
                  <a:pt x="394" y="17"/>
                </a:cubicBezTo>
                <a:cubicBezTo>
                  <a:pt x="390" y="20"/>
                  <a:pt x="384" y="23"/>
                  <a:pt x="375" y="26"/>
                </a:cubicBezTo>
                <a:cubicBezTo>
                  <a:pt x="359" y="29"/>
                  <a:pt x="359" y="29"/>
                  <a:pt x="359" y="29"/>
                </a:cubicBezTo>
                <a:cubicBezTo>
                  <a:pt x="359" y="30"/>
                  <a:pt x="359" y="30"/>
                  <a:pt x="359" y="30"/>
                </a:cubicBezTo>
                <a:cubicBezTo>
                  <a:pt x="358" y="30"/>
                  <a:pt x="358" y="30"/>
                  <a:pt x="358" y="30"/>
                </a:cubicBezTo>
                <a:cubicBezTo>
                  <a:pt x="335" y="28"/>
                  <a:pt x="335" y="28"/>
                  <a:pt x="335" y="28"/>
                </a:cubicBezTo>
                <a:cubicBezTo>
                  <a:pt x="333" y="27"/>
                  <a:pt x="333" y="27"/>
                  <a:pt x="333" y="27"/>
                </a:cubicBezTo>
                <a:cubicBezTo>
                  <a:pt x="334" y="28"/>
                  <a:pt x="334" y="28"/>
                  <a:pt x="334" y="28"/>
                </a:cubicBezTo>
                <a:cubicBezTo>
                  <a:pt x="333" y="27"/>
                  <a:pt x="333" y="27"/>
                  <a:pt x="333" y="27"/>
                </a:cubicBezTo>
                <a:cubicBezTo>
                  <a:pt x="325" y="26"/>
                  <a:pt x="325" y="26"/>
                  <a:pt x="325" y="26"/>
                </a:cubicBezTo>
                <a:cubicBezTo>
                  <a:pt x="312" y="31"/>
                  <a:pt x="312" y="31"/>
                  <a:pt x="312" y="31"/>
                </a:cubicBezTo>
                <a:cubicBezTo>
                  <a:pt x="285" y="33"/>
                  <a:pt x="285" y="33"/>
                  <a:pt x="285" y="33"/>
                </a:cubicBezTo>
                <a:cubicBezTo>
                  <a:pt x="285" y="33"/>
                  <a:pt x="285" y="33"/>
                  <a:pt x="285" y="33"/>
                </a:cubicBezTo>
                <a:cubicBezTo>
                  <a:pt x="284" y="33"/>
                  <a:pt x="284" y="33"/>
                  <a:pt x="284" y="33"/>
                </a:cubicBezTo>
                <a:cubicBezTo>
                  <a:pt x="271" y="28"/>
                  <a:pt x="271" y="28"/>
                  <a:pt x="271" y="28"/>
                </a:cubicBezTo>
                <a:cubicBezTo>
                  <a:pt x="260" y="28"/>
                  <a:pt x="260" y="28"/>
                  <a:pt x="260" y="28"/>
                </a:cubicBezTo>
                <a:cubicBezTo>
                  <a:pt x="255" y="26"/>
                  <a:pt x="250" y="23"/>
                  <a:pt x="244" y="16"/>
                </a:cubicBezTo>
                <a:cubicBezTo>
                  <a:pt x="243" y="14"/>
                  <a:pt x="243" y="14"/>
                  <a:pt x="243" y="14"/>
                </a:cubicBezTo>
                <a:cubicBezTo>
                  <a:pt x="242" y="9"/>
                  <a:pt x="240" y="6"/>
                  <a:pt x="239" y="5"/>
                </a:cubicBezTo>
                <a:cubicBezTo>
                  <a:pt x="236" y="3"/>
                  <a:pt x="236" y="3"/>
                  <a:pt x="236" y="3"/>
                </a:cubicBezTo>
                <a:cubicBezTo>
                  <a:pt x="231" y="0"/>
                  <a:pt x="231" y="0"/>
                  <a:pt x="231" y="0"/>
                </a:cubicBezTo>
                <a:cubicBezTo>
                  <a:pt x="226" y="5"/>
                  <a:pt x="226" y="5"/>
                  <a:pt x="226" y="5"/>
                </a:cubicBezTo>
                <a:cubicBezTo>
                  <a:pt x="225" y="6"/>
                  <a:pt x="225" y="6"/>
                  <a:pt x="225" y="6"/>
                </a:cubicBezTo>
                <a:cubicBezTo>
                  <a:pt x="206" y="14"/>
                  <a:pt x="206" y="14"/>
                  <a:pt x="206" y="14"/>
                </a:cubicBezTo>
                <a:cubicBezTo>
                  <a:pt x="205" y="14"/>
                  <a:pt x="205" y="14"/>
                  <a:pt x="205" y="14"/>
                </a:cubicBezTo>
                <a:cubicBezTo>
                  <a:pt x="204" y="14"/>
                  <a:pt x="204" y="14"/>
                  <a:pt x="204" y="14"/>
                </a:cubicBezTo>
                <a:cubicBezTo>
                  <a:pt x="180" y="17"/>
                  <a:pt x="180" y="17"/>
                  <a:pt x="180" y="17"/>
                </a:cubicBezTo>
                <a:cubicBezTo>
                  <a:pt x="177" y="17"/>
                  <a:pt x="170" y="15"/>
                  <a:pt x="161" y="13"/>
                </a:cubicBezTo>
                <a:cubicBezTo>
                  <a:pt x="140" y="9"/>
                  <a:pt x="140" y="9"/>
                  <a:pt x="140" y="9"/>
                </a:cubicBezTo>
                <a:cubicBezTo>
                  <a:pt x="140" y="9"/>
                  <a:pt x="140" y="9"/>
                  <a:pt x="140" y="9"/>
                </a:cubicBezTo>
                <a:cubicBezTo>
                  <a:pt x="140" y="9"/>
                  <a:pt x="140" y="9"/>
                  <a:pt x="140" y="9"/>
                </a:cubicBezTo>
                <a:cubicBezTo>
                  <a:pt x="128" y="2"/>
                  <a:pt x="128" y="2"/>
                  <a:pt x="128" y="2"/>
                </a:cubicBezTo>
                <a:lnTo>
                  <a:pt x="117" y="2"/>
                </a:lnTo>
                <a:close/>
              </a:path>
            </a:pathLst>
          </a:custGeom>
          <a:solidFill>
            <a:srgbClr val="D8D8D8"/>
          </a:solidFill>
          <a:ln w="9525">
            <a:solidFill>
              <a:srgbClr val="A5A5A5"/>
            </a:solidFill>
            <a:bevel/>
            <a:headEnd/>
            <a:tailEnd/>
          </a:ln>
        </p:spPr>
        <p:txBody>
          <a:bodyPr/>
          <a:lstStyle/>
          <a:p>
            <a:endParaRPr lang="zh-CN" altLang="en-US"/>
          </a:p>
        </p:txBody>
      </p:sp>
      <p:sp>
        <p:nvSpPr>
          <p:cNvPr id="34854" name="Freeform 19"/>
          <p:cNvSpPr>
            <a:spLocks noChangeArrowheads="1"/>
          </p:cNvSpPr>
          <p:nvPr/>
        </p:nvSpPr>
        <p:spPr bwMode="auto">
          <a:xfrm>
            <a:off x="2954338" y="4721225"/>
            <a:ext cx="1073150" cy="1122363"/>
          </a:xfrm>
          <a:custGeom>
            <a:avLst/>
            <a:gdLst>
              <a:gd name="T0" fmla="*/ 86795675 w 431"/>
              <a:gd name="T1" fmla="*/ 1723143961 h 450"/>
              <a:gd name="T2" fmla="*/ 378177064 w 431"/>
              <a:gd name="T3" fmla="*/ 1710703190 h 450"/>
              <a:gd name="T4" fmla="*/ 396776671 w 431"/>
              <a:gd name="T5" fmla="*/ 1841336267 h 450"/>
              <a:gd name="T6" fmla="*/ 632364220 w 431"/>
              <a:gd name="T7" fmla="*/ 2090166638 h 450"/>
              <a:gd name="T8" fmla="*/ 675760812 w 431"/>
              <a:gd name="T9" fmla="*/ 2147483646 h 450"/>
              <a:gd name="T10" fmla="*/ 1035340759 w 431"/>
              <a:gd name="T11" fmla="*/ 2147483646 h 450"/>
              <a:gd name="T12" fmla="*/ 1103534337 w 431"/>
              <a:gd name="T13" fmla="*/ 2147483646 h 450"/>
              <a:gd name="T14" fmla="*/ 1270925818 w 431"/>
              <a:gd name="T15" fmla="*/ 2147483646 h 450"/>
              <a:gd name="T16" fmla="*/ 1277125687 w 431"/>
              <a:gd name="T17" fmla="*/ 2147483646 h 450"/>
              <a:gd name="T18" fmla="*/ 1264725949 w 431"/>
              <a:gd name="T19" fmla="*/ 2147483646 h 450"/>
              <a:gd name="T20" fmla="*/ 1518910615 w 431"/>
              <a:gd name="T21" fmla="*/ 2147483646 h 450"/>
              <a:gd name="T22" fmla="*/ 1785495018 w 431"/>
              <a:gd name="T23" fmla="*/ 2147483646 h 450"/>
              <a:gd name="T24" fmla="*/ 2064479160 w 431"/>
              <a:gd name="T25" fmla="*/ 2147483646 h 450"/>
              <a:gd name="T26" fmla="*/ 2147483646 w 431"/>
              <a:gd name="T27" fmla="*/ 1990635488 h 450"/>
              <a:gd name="T28" fmla="*/ 2147483646 w 431"/>
              <a:gd name="T29" fmla="*/ 2021739907 h 450"/>
              <a:gd name="T30" fmla="*/ 2147483646 w 431"/>
              <a:gd name="T31" fmla="*/ 2040401063 h 450"/>
              <a:gd name="T32" fmla="*/ 2147483646 w 431"/>
              <a:gd name="T33" fmla="*/ 1940869912 h 450"/>
              <a:gd name="T34" fmla="*/ 2147483646 w 431"/>
              <a:gd name="T35" fmla="*/ 1835115882 h 450"/>
              <a:gd name="T36" fmla="*/ 2147483646 w 431"/>
              <a:gd name="T37" fmla="*/ 1704480311 h 450"/>
              <a:gd name="T38" fmla="*/ 2147483646 w 431"/>
              <a:gd name="T39" fmla="*/ 1716923576 h 450"/>
              <a:gd name="T40" fmla="*/ 2147483646 w 431"/>
              <a:gd name="T41" fmla="*/ 1604949160 h 450"/>
              <a:gd name="T42" fmla="*/ 2147483646 w 431"/>
              <a:gd name="T43" fmla="*/ 1461872819 h 450"/>
              <a:gd name="T44" fmla="*/ 2120275490 w 431"/>
              <a:gd name="T45" fmla="*/ 1287692058 h 450"/>
              <a:gd name="T46" fmla="*/ 2147483646 w 431"/>
              <a:gd name="T47" fmla="*/ 1001539376 h 450"/>
              <a:gd name="T48" fmla="*/ 2027282436 w 431"/>
              <a:gd name="T49" fmla="*/ 964214571 h 450"/>
              <a:gd name="T50" fmla="*/ 1878490562 w 431"/>
              <a:gd name="T51" fmla="*/ 790033810 h 450"/>
              <a:gd name="T52" fmla="*/ 1859890955 w 431"/>
              <a:gd name="T53" fmla="*/ 702943429 h 450"/>
              <a:gd name="T54" fmla="*/ 1934286892 w 431"/>
              <a:gd name="T55" fmla="*/ 622073434 h 450"/>
              <a:gd name="T56" fmla="*/ 2147483646 w 431"/>
              <a:gd name="T57" fmla="*/ 597189399 h 450"/>
              <a:gd name="T58" fmla="*/ 2147483646 w 431"/>
              <a:gd name="T59" fmla="*/ 622073434 h 450"/>
              <a:gd name="T60" fmla="*/ 2147483646 w 431"/>
              <a:gd name="T61" fmla="*/ 510099019 h 450"/>
              <a:gd name="T62" fmla="*/ 2147483646 w 431"/>
              <a:gd name="T63" fmla="*/ 491437863 h 450"/>
              <a:gd name="T64" fmla="*/ 2132675228 w 431"/>
              <a:gd name="T65" fmla="*/ 423011132 h 450"/>
              <a:gd name="T66" fmla="*/ 2089278635 w 431"/>
              <a:gd name="T67" fmla="*/ 211505566 h 450"/>
              <a:gd name="T68" fmla="*/ 1859890955 w 431"/>
              <a:gd name="T69" fmla="*/ 317257102 h 450"/>
              <a:gd name="T70" fmla="*/ 1884690431 w 431"/>
              <a:gd name="T71" fmla="*/ 472776708 h 450"/>
              <a:gd name="T72" fmla="*/ 1810294494 w 431"/>
              <a:gd name="T73" fmla="*/ 584748629 h 450"/>
              <a:gd name="T74" fmla="*/ 1717298950 w 431"/>
              <a:gd name="T75" fmla="*/ 808694965 h 450"/>
              <a:gd name="T76" fmla="*/ 1717298950 w 431"/>
              <a:gd name="T77" fmla="*/ 920669381 h 450"/>
              <a:gd name="T78" fmla="*/ 1667702489 w 431"/>
              <a:gd name="T79" fmla="*/ 989096112 h 450"/>
              <a:gd name="T80" fmla="*/ 1624305897 w 431"/>
              <a:gd name="T81" fmla="*/ 1007759761 h 450"/>
              <a:gd name="T82" fmla="*/ 1438314809 w 431"/>
              <a:gd name="T83" fmla="*/ 1057525337 h 450"/>
              <a:gd name="T84" fmla="*/ 1295725294 w 431"/>
              <a:gd name="T85" fmla="*/ 1038861687 h 450"/>
              <a:gd name="T86" fmla="*/ 1208929619 w 431"/>
              <a:gd name="T87" fmla="*/ 1001539376 h 450"/>
              <a:gd name="T88" fmla="*/ 1146933420 w 431"/>
              <a:gd name="T89" fmla="*/ 790033810 h 450"/>
              <a:gd name="T90" fmla="*/ 1060137745 w 431"/>
              <a:gd name="T91" fmla="*/ 603412278 h 450"/>
              <a:gd name="T92" fmla="*/ 1029140890 w 431"/>
              <a:gd name="T93" fmla="*/ 541203439 h 450"/>
              <a:gd name="T94" fmla="*/ 936145347 w 431"/>
              <a:gd name="T95" fmla="*/ 491437863 h 450"/>
              <a:gd name="T96" fmla="*/ 805953079 w 431"/>
              <a:gd name="T97" fmla="*/ 416788253 h 450"/>
              <a:gd name="T98" fmla="*/ 799753210 w 431"/>
              <a:gd name="T99" fmla="*/ 329697872 h 450"/>
              <a:gd name="T100" fmla="*/ 725357273 w 431"/>
              <a:gd name="T101" fmla="*/ 273711912 h 450"/>
              <a:gd name="T102" fmla="*/ 570365531 w 431"/>
              <a:gd name="T103" fmla="*/ 391906712 h 450"/>
              <a:gd name="T104" fmla="*/ 464972739 w 431"/>
              <a:gd name="T105" fmla="*/ 199062302 h 450"/>
              <a:gd name="T106" fmla="*/ 371977195 w 431"/>
              <a:gd name="T107" fmla="*/ 99531151 h 450"/>
              <a:gd name="T108" fmla="*/ 260384535 w 431"/>
              <a:gd name="T109" fmla="*/ 311036717 h 450"/>
              <a:gd name="T110" fmla="*/ 260384535 w 431"/>
              <a:gd name="T111" fmla="*/ 510099019 h 450"/>
              <a:gd name="T112" fmla="*/ 427776015 w 431"/>
              <a:gd name="T113" fmla="*/ 659398239 h 450"/>
              <a:gd name="T114" fmla="*/ 291383879 w 431"/>
              <a:gd name="T115" fmla="*/ 1206822063 h 450"/>
              <a:gd name="T116" fmla="*/ 12399738 w 431"/>
              <a:gd name="T117" fmla="*/ 1642273965 h 450"/>
              <a:gd name="T118" fmla="*/ 12399738 w 431"/>
              <a:gd name="T119" fmla="*/ 1716923576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1" h="450">
                <a:moveTo>
                  <a:pt x="2" y="276"/>
                </a:moveTo>
                <a:cubicBezTo>
                  <a:pt x="0" y="284"/>
                  <a:pt x="0" y="284"/>
                  <a:pt x="0" y="284"/>
                </a:cubicBezTo>
                <a:cubicBezTo>
                  <a:pt x="4" y="284"/>
                  <a:pt x="8" y="281"/>
                  <a:pt x="13" y="278"/>
                </a:cubicBezTo>
                <a:cubicBezTo>
                  <a:pt x="14" y="277"/>
                  <a:pt x="14" y="277"/>
                  <a:pt x="14" y="277"/>
                </a:cubicBezTo>
                <a:cubicBezTo>
                  <a:pt x="15" y="277"/>
                  <a:pt x="15" y="277"/>
                  <a:pt x="15" y="277"/>
                </a:cubicBezTo>
                <a:cubicBezTo>
                  <a:pt x="39" y="274"/>
                  <a:pt x="39" y="274"/>
                  <a:pt x="39" y="274"/>
                </a:cubicBezTo>
                <a:cubicBezTo>
                  <a:pt x="55" y="266"/>
                  <a:pt x="55" y="266"/>
                  <a:pt x="55" y="266"/>
                </a:cubicBezTo>
                <a:cubicBezTo>
                  <a:pt x="61" y="275"/>
                  <a:pt x="61" y="275"/>
                  <a:pt x="61" y="275"/>
                </a:cubicBezTo>
                <a:cubicBezTo>
                  <a:pt x="63" y="275"/>
                  <a:pt x="63" y="275"/>
                  <a:pt x="63" y="275"/>
                </a:cubicBezTo>
                <a:cubicBezTo>
                  <a:pt x="55" y="287"/>
                  <a:pt x="55" y="287"/>
                  <a:pt x="55" y="287"/>
                </a:cubicBezTo>
                <a:cubicBezTo>
                  <a:pt x="64" y="295"/>
                  <a:pt x="64" y="295"/>
                  <a:pt x="64" y="295"/>
                </a:cubicBezTo>
                <a:cubicBezTo>
                  <a:pt x="64" y="296"/>
                  <a:pt x="64" y="296"/>
                  <a:pt x="64" y="296"/>
                </a:cubicBezTo>
                <a:cubicBezTo>
                  <a:pt x="64" y="298"/>
                  <a:pt x="64" y="298"/>
                  <a:pt x="64" y="298"/>
                </a:cubicBezTo>
                <a:cubicBezTo>
                  <a:pt x="58" y="323"/>
                  <a:pt x="58" y="323"/>
                  <a:pt x="58" y="323"/>
                </a:cubicBezTo>
                <a:cubicBezTo>
                  <a:pt x="73" y="335"/>
                  <a:pt x="73" y="335"/>
                  <a:pt x="73" y="335"/>
                </a:cubicBezTo>
                <a:cubicBezTo>
                  <a:pt x="102" y="336"/>
                  <a:pt x="102" y="336"/>
                  <a:pt x="102" y="336"/>
                </a:cubicBezTo>
                <a:cubicBezTo>
                  <a:pt x="98" y="341"/>
                  <a:pt x="98" y="341"/>
                  <a:pt x="98" y="341"/>
                </a:cubicBezTo>
                <a:cubicBezTo>
                  <a:pt x="80" y="364"/>
                  <a:pt x="71" y="377"/>
                  <a:pt x="72" y="382"/>
                </a:cubicBezTo>
                <a:cubicBezTo>
                  <a:pt x="83" y="384"/>
                  <a:pt x="83" y="384"/>
                  <a:pt x="83" y="384"/>
                </a:cubicBezTo>
                <a:cubicBezTo>
                  <a:pt x="97" y="385"/>
                  <a:pt x="106" y="389"/>
                  <a:pt x="109" y="395"/>
                </a:cubicBezTo>
                <a:cubicBezTo>
                  <a:pt x="112" y="402"/>
                  <a:pt x="116" y="409"/>
                  <a:pt x="119" y="418"/>
                </a:cubicBezTo>
                <a:cubicBezTo>
                  <a:pt x="135" y="427"/>
                  <a:pt x="135" y="427"/>
                  <a:pt x="135" y="427"/>
                </a:cubicBezTo>
                <a:cubicBezTo>
                  <a:pt x="146" y="429"/>
                  <a:pt x="146" y="429"/>
                  <a:pt x="146" y="429"/>
                </a:cubicBezTo>
                <a:cubicBezTo>
                  <a:pt x="167" y="411"/>
                  <a:pt x="167" y="411"/>
                  <a:pt x="167" y="411"/>
                </a:cubicBezTo>
                <a:cubicBezTo>
                  <a:pt x="178" y="427"/>
                  <a:pt x="178" y="427"/>
                  <a:pt x="178" y="427"/>
                </a:cubicBezTo>
                <a:cubicBezTo>
                  <a:pt x="178" y="428"/>
                  <a:pt x="178" y="428"/>
                  <a:pt x="178" y="428"/>
                </a:cubicBezTo>
                <a:cubicBezTo>
                  <a:pt x="178" y="428"/>
                  <a:pt x="178" y="428"/>
                  <a:pt x="178" y="428"/>
                </a:cubicBezTo>
                <a:cubicBezTo>
                  <a:pt x="178" y="428"/>
                  <a:pt x="178" y="428"/>
                  <a:pt x="178" y="428"/>
                </a:cubicBezTo>
                <a:cubicBezTo>
                  <a:pt x="182" y="443"/>
                  <a:pt x="182" y="443"/>
                  <a:pt x="182" y="443"/>
                </a:cubicBezTo>
                <a:cubicBezTo>
                  <a:pt x="191" y="445"/>
                  <a:pt x="191" y="445"/>
                  <a:pt x="191" y="445"/>
                </a:cubicBezTo>
                <a:cubicBezTo>
                  <a:pt x="191" y="445"/>
                  <a:pt x="191" y="445"/>
                  <a:pt x="191" y="445"/>
                </a:cubicBezTo>
                <a:cubicBezTo>
                  <a:pt x="205" y="450"/>
                  <a:pt x="205" y="450"/>
                  <a:pt x="205" y="450"/>
                </a:cubicBezTo>
                <a:cubicBezTo>
                  <a:pt x="209" y="449"/>
                  <a:pt x="209" y="449"/>
                  <a:pt x="209" y="449"/>
                </a:cubicBezTo>
                <a:cubicBezTo>
                  <a:pt x="209" y="448"/>
                  <a:pt x="209" y="448"/>
                  <a:pt x="209" y="448"/>
                </a:cubicBezTo>
                <a:cubicBezTo>
                  <a:pt x="206" y="433"/>
                  <a:pt x="206" y="433"/>
                  <a:pt x="206" y="433"/>
                </a:cubicBezTo>
                <a:cubicBezTo>
                  <a:pt x="206" y="432"/>
                  <a:pt x="206" y="432"/>
                  <a:pt x="206" y="432"/>
                </a:cubicBezTo>
                <a:cubicBezTo>
                  <a:pt x="198" y="396"/>
                  <a:pt x="198" y="396"/>
                  <a:pt x="198" y="396"/>
                </a:cubicBezTo>
                <a:cubicBezTo>
                  <a:pt x="198" y="395"/>
                  <a:pt x="198" y="395"/>
                  <a:pt x="198" y="395"/>
                </a:cubicBezTo>
                <a:cubicBezTo>
                  <a:pt x="203" y="370"/>
                  <a:pt x="203" y="370"/>
                  <a:pt x="203" y="370"/>
                </a:cubicBezTo>
                <a:cubicBezTo>
                  <a:pt x="204" y="371"/>
                  <a:pt x="204" y="371"/>
                  <a:pt x="204" y="371"/>
                </a:cubicBezTo>
                <a:cubicBezTo>
                  <a:pt x="206" y="371"/>
                  <a:pt x="206" y="371"/>
                  <a:pt x="206" y="371"/>
                </a:cubicBezTo>
                <a:cubicBezTo>
                  <a:pt x="222" y="372"/>
                  <a:pt x="222" y="372"/>
                  <a:pt x="222" y="372"/>
                </a:cubicBezTo>
                <a:cubicBezTo>
                  <a:pt x="243" y="357"/>
                  <a:pt x="243" y="357"/>
                  <a:pt x="243" y="357"/>
                </a:cubicBezTo>
                <a:cubicBezTo>
                  <a:pt x="245" y="358"/>
                  <a:pt x="245" y="358"/>
                  <a:pt x="245" y="358"/>
                </a:cubicBezTo>
                <a:cubicBezTo>
                  <a:pt x="256" y="366"/>
                  <a:pt x="263" y="373"/>
                  <a:pt x="266" y="378"/>
                </a:cubicBezTo>
                <a:cubicBezTo>
                  <a:pt x="270" y="377"/>
                  <a:pt x="277" y="370"/>
                  <a:pt x="286" y="360"/>
                </a:cubicBezTo>
                <a:cubicBezTo>
                  <a:pt x="286" y="359"/>
                  <a:pt x="286" y="359"/>
                  <a:pt x="286" y="359"/>
                </a:cubicBezTo>
                <a:cubicBezTo>
                  <a:pt x="288" y="358"/>
                  <a:pt x="288" y="358"/>
                  <a:pt x="288" y="358"/>
                </a:cubicBezTo>
                <a:cubicBezTo>
                  <a:pt x="318" y="366"/>
                  <a:pt x="318" y="366"/>
                  <a:pt x="318" y="366"/>
                </a:cubicBezTo>
                <a:cubicBezTo>
                  <a:pt x="331" y="355"/>
                  <a:pt x="331" y="355"/>
                  <a:pt x="331" y="355"/>
                </a:cubicBezTo>
                <a:cubicBezTo>
                  <a:pt x="332" y="354"/>
                  <a:pt x="332" y="354"/>
                  <a:pt x="332" y="354"/>
                </a:cubicBezTo>
                <a:cubicBezTo>
                  <a:pt x="333" y="354"/>
                  <a:pt x="333" y="354"/>
                  <a:pt x="333" y="354"/>
                </a:cubicBezTo>
                <a:cubicBezTo>
                  <a:pt x="333" y="354"/>
                  <a:pt x="333" y="354"/>
                  <a:pt x="333" y="354"/>
                </a:cubicBezTo>
                <a:cubicBezTo>
                  <a:pt x="334" y="354"/>
                  <a:pt x="334" y="354"/>
                  <a:pt x="334" y="354"/>
                </a:cubicBezTo>
                <a:cubicBezTo>
                  <a:pt x="347" y="357"/>
                  <a:pt x="347" y="357"/>
                  <a:pt x="347" y="357"/>
                </a:cubicBezTo>
                <a:cubicBezTo>
                  <a:pt x="388" y="320"/>
                  <a:pt x="388" y="320"/>
                  <a:pt x="388" y="320"/>
                </a:cubicBezTo>
                <a:cubicBezTo>
                  <a:pt x="401" y="324"/>
                  <a:pt x="401" y="324"/>
                  <a:pt x="401" y="324"/>
                </a:cubicBezTo>
                <a:cubicBezTo>
                  <a:pt x="401" y="324"/>
                  <a:pt x="401" y="324"/>
                  <a:pt x="401" y="324"/>
                </a:cubicBezTo>
                <a:cubicBezTo>
                  <a:pt x="401" y="324"/>
                  <a:pt x="401" y="324"/>
                  <a:pt x="401" y="324"/>
                </a:cubicBezTo>
                <a:cubicBezTo>
                  <a:pt x="402" y="325"/>
                  <a:pt x="402" y="325"/>
                  <a:pt x="402" y="325"/>
                </a:cubicBezTo>
                <a:cubicBezTo>
                  <a:pt x="402" y="326"/>
                  <a:pt x="402" y="326"/>
                  <a:pt x="402" y="326"/>
                </a:cubicBezTo>
                <a:cubicBezTo>
                  <a:pt x="405" y="331"/>
                  <a:pt x="405" y="331"/>
                  <a:pt x="405" y="331"/>
                </a:cubicBezTo>
                <a:cubicBezTo>
                  <a:pt x="409" y="328"/>
                  <a:pt x="409" y="328"/>
                  <a:pt x="409" y="328"/>
                </a:cubicBezTo>
                <a:cubicBezTo>
                  <a:pt x="409" y="328"/>
                  <a:pt x="409" y="328"/>
                  <a:pt x="409" y="328"/>
                </a:cubicBezTo>
                <a:cubicBezTo>
                  <a:pt x="409" y="327"/>
                  <a:pt x="409" y="327"/>
                  <a:pt x="409" y="327"/>
                </a:cubicBezTo>
                <a:cubicBezTo>
                  <a:pt x="410" y="327"/>
                  <a:pt x="410" y="327"/>
                  <a:pt x="410" y="327"/>
                </a:cubicBezTo>
                <a:cubicBezTo>
                  <a:pt x="422" y="320"/>
                  <a:pt x="422" y="320"/>
                  <a:pt x="422" y="320"/>
                </a:cubicBezTo>
                <a:cubicBezTo>
                  <a:pt x="431" y="312"/>
                  <a:pt x="431" y="312"/>
                  <a:pt x="431" y="312"/>
                </a:cubicBezTo>
                <a:cubicBezTo>
                  <a:pt x="429" y="293"/>
                  <a:pt x="429" y="293"/>
                  <a:pt x="429" y="293"/>
                </a:cubicBezTo>
                <a:cubicBezTo>
                  <a:pt x="427" y="290"/>
                  <a:pt x="427" y="290"/>
                  <a:pt x="427" y="290"/>
                </a:cubicBezTo>
                <a:cubicBezTo>
                  <a:pt x="415" y="295"/>
                  <a:pt x="415" y="295"/>
                  <a:pt x="415" y="295"/>
                </a:cubicBezTo>
                <a:cubicBezTo>
                  <a:pt x="415" y="295"/>
                  <a:pt x="415" y="295"/>
                  <a:pt x="415" y="295"/>
                </a:cubicBezTo>
                <a:cubicBezTo>
                  <a:pt x="412" y="297"/>
                  <a:pt x="409" y="298"/>
                  <a:pt x="404" y="298"/>
                </a:cubicBezTo>
                <a:cubicBezTo>
                  <a:pt x="391" y="298"/>
                  <a:pt x="391" y="298"/>
                  <a:pt x="391" y="298"/>
                </a:cubicBezTo>
                <a:cubicBezTo>
                  <a:pt x="387" y="297"/>
                  <a:pt x="384" y="296"/>
                  <a:pt x="382" y="294"/>
                </a:cubicBezTo>
                <a:cubicBezTo>
                  <a:pt x="381" y="274"/>
                  <a:pt x="381" y="274"/>
                  <a:pt x="381" y="274"/>
                </a:cubicBezTo>
                <a:cubicBezTo>
                  <a:pt x="377" y="272"/>
                  <a:pt x="375" y="270"/>
                  <a:pt x="373" y="270"/>
                </a:cubicBezTo>
                <a:cubicBezTo>
                  <a:pt x="370" y="272"/>
                  <a:pt x="370" y="272"/>
                  <a:pt x="370" y="272"/>
                </a:cubicBezTo>
                <a:cubicBezTo>
                  <a:pt x="366" y="274"/>
                  <a:pt x="366" y="274"/>
                  <a:pt x="366" y="274"/>
                </a:cubicBezTo>
                <a:cubicBezTo>
                  <a:pt x="358" y="276"/>
                  <a:pt x="358" y="276"/>
                  <a:pt x="358" y="276"/>
                </a:cubicBezTo>
                <a:cubicBezTo>
                  <a:pt x="355" y="276"/>
                  <a:pt x="355" y="276"/>
                  <a:pt x="355" y="276"/>
                </a:cubicBezTo>
                <a:cubicBezTo>
                  <a:pt x="354" y="275"/>
                  <a:pt x="354" y="275"/>
                  <a:pt x="354" y="275"/>
                </a:cubicBezTo>
                <a:cubicBezTo>
                  <a:pt x="350" y="266"/>
                  <a:pt x="350" y="266"/>
                  <a:pt x="350" y="266"/>
                </a:cubicBezTo>
                <a:cubicBezTo>
                  <a:pt x="349" y="258"/>
                  <a:pt x="349" y="258"/>
                  <a:pt x="349" y="258"/>
                </a:cubicBezTo>
                <a:cubicBezTo>
                  <a:pt x="349" y="258"/>
                  <a:pt x="349" y="258"/>
                  <a:pt x="349" y="258"/>
                </a:cubicBezTo>
                <a:cubicBezTo>
                  <a:pt x="354" y="235"/>
                  <a:pt x="354" y="235"/>
                  <a:pt x="354" y="235"/>
                </a:cubicBezTo>
                <a:cubicBezTo>
                  <a:pt x="354" y="235"/>
                  <a:pt x="354" y="235"/>
                  <a:pt x="354" y="235"/>
                </a:cubicBezTo>
                <a:cubicBezTo>
                  <a:pt x="354" y="235"/>
                  <a:pt x="354" y="235"/>
                  <a:pt x="354" y="235"/>
                </a:cubicBezTo>
                <a:cubicBezTo>
                  <a:pt x="354" y="235"/>
                  <a:pt x="354" y="235"/>
                  <a:pt x="354" y="235"/>
                </a:cubicBezTo>
                <a:cubicBezTo>
                  <a:pt x="360" y="223"/>
                  <a:pt x="360" y="223"/>
                  <a:pt x="360" y="223"/>
                </a:cubicBezTo>
                <a:cubicBezTo>
                  <a:pt x="343" y="208"/>
                  <a:pt x="343" y="208"/>
                  <a:pt x="343" y="208"/>
                </a:cubicBezTo>
                <a:cubicBezTo>
                  <a:pt x="342" y="207"/>
                  <a:pt x="342" y="207"/>
                  <a:pt x="342" y="207"/>
                </a:cubicBezTo>
                <a:cubicBezTo>
                  <a:pt x="342" y="207"/>
                  <a:pt x="342" y="207"/>
                  <a:pt x="342" y="207"/>
                </a:cubicBezTo>
                <a:cubicBezTo>
                  <a:pt x="342" y="189"/>
                  <a:pt x="342" y="189"/>
                  <a:pt x="342" y="189"/>
                </a:cubicBezTo>
                <a:cubicBezTo>
                  <a:pt x="342" y="189"/>
                  <a:pt x="342" y="189"/>
                  <a:pt x="342" y="189"/>
                </a:cubicBezTo>
                <a:cubicBezTo>
                  <a:pt x="352" y="161"/>
                  <a:pt x="352" y="161"/>
                  <a:pt x="352" y="161"/>
                </a:cubicBezTo>
                <a:cubicBezTo>
                  <a:pt x="346" y="145"/>
                  <a:pt x="346" y="145"/>
                  <a:pt x="346" y="145"/>
                </a:cubicBezTo>
                <a:cubicBezTo>
                  <a:pt x="341" y="144"/>
                  <a:pt x="341" y="144"/>
                  <a:pt x="341" y="144"/>
                </a:cubicBezTo>
                <a:cubicBezTo>
                  <a:pt x="334" y="145"/>
                  <a:pt x="334" y="145"/>
                  <a:pt x="334" y="145"/>
                </a:cubicBezTo>
                <a:cubicBezTo>
                  <a:pt x="327" y="155"/>
                  <a:pt x="327" y="155"/>
                  <a:pt x="327" y="155"/>
                </a:cubicBezTo>
                <a:cubicBezTo>
                  <a:pt x="319" y="149"/>
                  <a:pt x="319" y="149"/>
                  <a:pt x="319" y="149"/>
                </a:cubicBezTo>
                <a:cubicBezTo>
                  <a:pt x="310" y="144"/>
                  <a:pt x="310" y="144"/>
                  <a:pt x="310" y="144"/>
                </a:cubicBezTo>
                <a:cubicBezTo>
                  <a:pt x="303" y="127"/>
                  <a:pt x="303" y="127"/>
                  <a:pt x="303" y="127"/>
                </a:cubicBezTo>
                <a:cubicBezTo>
                  <a:pt x="303" y="127"/>
                  <a:pt x="303" y="127"/>
                  <a:pt x="303" y="127"/>
                </a:cubicBezTo>
                <a:cubicBezTo>
                  <a:pt x="303" y="127"/>
                  <a:pt x="303" y="127"/>
                  <a:pt x="303" y="127"/>
                </a:cubicBezTo>
                <a:cubicBezTo>
                  <a:pt x="301" y="115"/>
                  <a:pt x="301" y="115"/>
                  <a:pt x="301" y="115"/>
                </a:cubicBezTo>
                <a:cubicBezTo>
                  <a:pt x="301" y="114"/>
                  <a:pt x="301" y="114"/>
                  <a:pt x="301" y="114"/>
                </a:cubicBezTo>
                <a:cubicBezTo>
                  <a:pt x="300" y="113"/>
                  <a:pt x="300" y="113"/>
                  <a:pt x="300" y="113"/>
                </a:cubicBezTo>
                <a:cubicBezTo>
                  <a:pt x="302" y="112"/>
                  <a:pt x="302" y="112"/>
                  <a:pt x="302" y="112"/>
                </a:cubicBezTo>
                <a:cubicBezTo>
                  <a:pt x="310" y="101"/>
                  <a:pt x="310" y="101"/>
                  <a:pt x="310" y="101"/>
                </a:cubicBezTo>
                <a:cubicBezTo>
                  <a:pt x="312" y="100"/>
                  <a:pt x="312" y="100"/>
                  <a:pt x="312" y="100"/>
                </a:cubicBezTo>
                <a:cubicBezTo>
                  <a:pt x="312" y="100"/>
                  <a:pt x="312" y="100"/>
                  <a:pt x="312" y="100"/>
                </a:cubicBezTo>
                <a:cubicBezTo>
                  <a:pt x="313" y="100"/>
                  <a:pt x="313" y="100"/>
                  <a:pt x="313" y="100"/>
                </a:cubicBezTo>
                <a:cubicBezTo>
                  <a:pt x="319" y="99"/>
                  <a:pt x="319" y="99"/>
                  <a:pt x="319" y="99"/>
                </a:cubicBezTo>
                <a:cubicBezTo>
                  <a:pt x="325" y="97"/>
                  <a:pt x="325" y="97"/>
                  <a:pt x="325" y="97"/>
                </a:cubicBezTo>
                <a:cubicBezTo>
                  <a:pt x="357" y="96"/>
                  <a:pt x="357" y="96"/>
                  <a:pt x="357" y="96"/>
                </a:cubicBezTo>
                <a:cubicBezTo>
                  <a:pt x="358" y="96"/>
                  <a:pt x="358" y="96"/>
                  <a:pt x="358" y="96"/>
                </a:cubicBezTo>
                <a:cubicBezTo>
                  <a:pt x="362" y="97"/>
                  <a:pt x="362" y="97"/>
                  <a:pt x="362" y="97"/>
                </a:cubicBezTo>
                <a:cubicBezTo>
                  <a:pt x="363" y="98"/>
                  <a:pt x="363" y="98"/>
                  <a:pt x="363" y="98"/>
                </a:cubicBezTo>
                <a:cubicBezTo>
                  <a:pt x="368" y="100"/>
                  <a:pt x="368" y="100"/>
                  <a:pt x="368" y="100"/>
                </a:cubicBezTo>
                <a:cubicBezTo>
                  <a:pt x="376" y="96"/>
                  <a:pt x="376" y="96"/>
                  <a:pt x="376" y="96"/>
                </a:cubicBezTo>
                <a:cubicBezTo>
                  <a:pt x="384" y="91"/>
                  <a:pt x="384" y="91"/>
                  <a:pt x="384" y="91"/>
                </a:cubicBezTo>
                <a:cubicBezTo>
                  <a:pt x="387" y="85"/>
                  <a:pt x="387" y="85"/>
                  <a:pt x="387" y="85"/>
                </a:cubicBezTo>
                <a:cubicBezTo>
                  <a:pt x="388" y="82"/>
                  <a:pt x="388" y="82"/>
                  <a:pt x="388" y="82"/>
                </a:cubicBezTo>
                <a:cubicBezTo>
                  <a:pt x="387" y="68"/>
                  <a:pt x="387" y="68"/>
                  <a:pt x="387" y="68"/>
                </a:cubicBezTo>
                <a:cubicBezTo>
                  <a:pt x="381" y="67"/>
                  <a:pt x="381" y="67"/>
                  <a:pt x="381" y="67"/>
                </a:cubicBezTo>
                <a:cubicBezTo>
                  <a:pt x="368" y="71"/>
                  <a:pt x="368" y="71"/>
                  <a:pt x="368" y="71"/>
                </a:cubicBezTo>
                <a:cubicBezTo>
                  <a:pt x="364" y="76"/>
                  <a:pt x="360" y="79"/>
                  <a:pt x="356" y="79"/>
                </a:cubicBezTo>
                <a:cubicBezTo>
                  <a:pt x="351" y="79"/>
                  <a:pt x="348" y="75"/>
                  <a:pt x="344" y="68"/>
                </a:cubicBezTo>
                <a:cubicBezTo>
                  <a:pt x="344" y="68"/>
                  <a:pt x="344" y="68"/>
                  <a:pt x="344" y="68"/>
                </a:cubicBezTo>
                <a:cubicBezTo>
                  <a:pt x="344" y="68"/>
                  <a:pt x="344" y="68"/>
                  <a:pt x="344" y="68"/>
                </a:cubicBezTo>
                <a:cubicBezTo>
                  <a:pt x="344" y="68"/>
                  <a:pt x="344" y="68"/>
                  <a:pt x="344" y="68"/>
                </a:cubicBezTo>
                <a:cubicBezTo>
                  <a:pt x="343" y="59"/>
                  <a:pt x="343" y="59"/>
                  <a:pt x="343" y="59"/>
                </a:cubicBezTo>
                <a:cubicBezTo>
                  <a:pt x="343" y="58"/>
                  <a:pt x="343" y="58"/>
                  <a:pt x="343" y="58"/>
                </a:cubicBezTo>
                <a:cubicBezTo>
                  <a:pt x="344" y="50"/>
                  <a:pt x="344" y="50"/>
                  <a:pt x="344" y="50"/>
                </a:cubicBezTo>
                <a:cubicBezTo>
                  <a:pt x="337" y="34"/>
                  <a:pt x="337" y="34"/>
                  <a:pt x="337" y="34"/>
                </a:cubicBezTo>
                <a:cubicBezTo>
                  <a:pt x="324" y="37"/>
                  <a:pt x="324" y="37"/>
                  <a:pt x="324" y="37"/>
                </a:cubicBezTo>
                <a:cubicBezTo>
                  <a:pt x="319" y="42"/>
                  <a:pt x="319" y="42"/>
                  <a:pt x="319" y="42"/>
                </a:cubicBezTo>
                <a:cubicBezTo>
                  <a:pt x="320" y="60"/>
                  <a:pt x="320" y="60"/>
                  <a:pt x="320" y="60"/>
                </a:cubicBezTo>
                <a:cubicBezTo>
                  <a:pt x="300" y="51"/>
                  <a:pt x="300" y="51"/>
                  <a:pt x="300" y="51"/>
                </a:cubicBezTo>
                <a:cubicBezTo>
                  <a:pt x="305" y="62"/>
                  <a:pt x="305" y="62"/>
                  <a:pt x="305" y="62"/>
                </a:cubicBezTo>
                <a:cubicBezTo>
                  <a:pt x="306" y="63"/>
                  <a:pt x="306" y="63"/>
                  <a:pt x="306" y="63"/>
                </a:cubicBezTo>
                <a:cubicBezTo>
                  <a:pt x="306" y="64"/>
                  <a:pt x="306" y="64"/>
                  <a:pt x="306" y="64"/>
                </a:cubicBezTo>
                <a:cubicBezTo>
                  <a:pt x="304" y="76"/>
                  <a:pt x="304" y="76"/>
                  <a:pt x="304" y="76"/>
                </a:cubicBezTo>
                <a:cubicBezTo>
                  <a:pt x="304" y="77"/>
                  <a:pt x="304" y="77"/>
                  <a:pt x="304" y="77"/>
                </a:cubicBezTo>
                <a:cubicBezTo>
                  <a:pt x="303" y="77"/>
                  <a:pt x="303" y="77"/>
                  <a:pt x="303" y="77"/>
                </a:cubicBezTo>
                <a:cubicBezTo>
                  <a:pt x="292" y="94"/>
                  <a:pt x="292" y="94"/>
                  <a:pt x="292" y="94"/>
                </a:cubicBezTo>
                <a:cubicBezTo>
                  <a:pt x="292" y="94"/>
                  <a:pt x="292" y="94"/>
                  <a:pt x="292" y="94"/>
                </a:cubicBezTo>
                <a:cubicBezTo>
                  <a:pt x="273" y="105"/>
                  <a:pt x="273" y="105"/>
                  <a:pt x="273" y="105"/>
                </a:cubicBezTo>
                <a:cubicBezTo>
                  <a:pt x="271" y="116"/>
                  <a:pt x="271" y="116"/>
                  <a:pt x="271" y="116"/>
                </a:cubicBezTo>
                <a:cubicBezTo>
                  <a:pt x="271" y="118"/>
                  <a:pt x="273" y="123"/>
                  <a:pt x="276" y="129"/>
                </a:cubicBezTo>
                <a:cubicBezTo>
                  <a:pt x="277" y="130"/>
                  <a:pt x="277" y="130"/>
                  <a:pt x="277" y="130"/>
                </a:cubicBezTo>
                <a:cubicBezTo>
                  <a:pt x="277" y="130"/>
                  <a:pt x="277" y="130"/>
                  <a:pt x="277" y="130"/>
                </a:cubicBezTo>
                <a:cubicBezTo>
                  <a:pt x="278" y="146"/>
                  <a:pt x="278" y="146"/>
                  <a:pt x="278" y="146"/>
                </a:cubicBezTo>
                <a:cubicBezTo>
                  <a:pt x="278" y="148"/>
                  <a:pt x="278" y="148"/>
                  <a:pt x="278" y="148"/>
                </a:cubicBezTo>
                <a:cubicBezTo>
                  <a:pt x="277" y="148"/>
                  <a:pt x="277" y="148"/>
                  <a:pt x="277" y="148"/>
                </a:cubicBezTo>
                <a:cubicBezTo>
                  <a:pt x="270" y="158"/>
                  <a:pt x="270" y="158"/>
                  <a:pt x="270" y="158"/>
                </a:cubicBezTo>
                <a:cubicBezTo>
                  <a:pt x="270" y="158"/>
                  <a:pt x="270" y="158"/>
                  <a:pt x="270" y="158"/>
                </a:cubicBezTo>
                <a:cubicBezTo>
                  <a:pt x="270" y="159"/>
                  <a:pt x="270" y="159"/>
                  <a:pt x="270" y="159"/>
                </a:cubicBezTo>
                <a:cubicBezTo>
                  <a:pt x="269" y="159"/>
                  <a:pt x="269" y="159"/>
                  <a:pt x="269" y="159"/>
                </a:cubicBezTo>
                <a:cubicBezTo>
                  <a:pt x="263" y="162"/>
                  <a:pt x="263" y="162"/>
                  <a:pt x="263" y="162"/>
                </a:cubicBezTo>
                <a:cubicBezTo>
                  <a:pt x="263" y="162"/>
                  <a:pt x="263" y="162"/>
                  <a:pt x="263" y="162"/>
                </a:cubicBezTo>
                <a:cubicBezTo>
                  <a:pt x="262" y="162"/>
                  <a:pt x="262" y="162"/>
                  <a:pt x="262" y="162"/>
                </a:cubicBezTo>
                <a:cubicBezTo>
                  <a:pt x="262" y="162"/>
                  <a:pt x="262" y="162"/>
                  <a:pt x="262" y="162"/>
                </a:cubicBezTo>
                <a:cubicBezTo>
                  <a:pt x="261" y="162"/>
                  <a:pt x="261" y="162"/>
                  <a:pt x="261" y="162"/>
                </a:cubicBezTo>
                <a:cubicBezTo>
                  <a:pt x="247" y="159"/>
                  <a:pt x="247" y="159"/>
                  <a:pt x="247" y="159"/>
                </a:cubicBezTo>
                <a:cubicBezTo>
                  <a:pt x="245" y="159"/>
                  <a:pt x="242" y="161"/>
                  <a:pt x="239" y="163"/>
                </a:cubicBezTo>
                <a:cubicBezTo>
                  <a:pt x="232" y="170"/>
                  <a:pt x="232" y="170"/>
                  <a:pt x="232" y="170"/>
                </a:cubicBezTo>
                <a:cubicBezTo>
                  <a:pt x="228" y="176"/>
                  <a:pt x="228" y="176"/>
                  <a:pt x="228" y="176"/>
                </a:cubicBezTo>
                <a:cubicBezTo>
                  <a:pt x="225" y="181"/>
                  <a:pt x="220" y="182"/>
                  <a:pt x="214" y="181"/>
                </a:cubicBezTo>
                <a:cubicBezTo>
                  <a:pt x="209" y="181"/>
                  <a:pt x="208" y="176"/>
                  <a:pt x="209" y="171"/>
                </a:cubicBezTo>
                <a:cubicBezTo>
                  <a:pt x="209" y="167"/>
                  <a:pt x="209" y="167"/>
                  <a:pt x="209" y="167"/>
                </a:cubicBezTo>
                <a:cubicBezTo>
                  <a:pt x="209" y="162"/>
                  <a:pt x="209" y="162"/>
                  <a:pt x="209" y="162"/>
                </a:cubicBezTo>
                <a:cubicBezTo>
                  <a:pt x="206" y="165"/>
                  <a:pt x="206" y="165"/>
                  <a:pt x="206" y="165"/>
                </a:cubicBezTo>
                <a:cubicBezTo>
                  <a:pt x="205" y="168"/>
                  <a:pt x="203" y="168"/>
                  <a:pt x="200" y="168"/>
                </a:cubicBezTo>
                <a:cubicBezTo>
                  <a:pt x="198" y="168"/>
                  <a:pt x="196" y="165"/>
                  <a:pt x="195" y="161"/>
                </a:cubicBezTo>
                <a:cubicBezTo>
                  <a:pt x="195" y="161"/>
                  <a:pt x="195" y="161"/>
                  <a:pt x="195" y="161"/>
                </a:cubicBezTo>
                <a:cubicBezTo>
                  <a:pt x="194" y="147"/>
                  <a:pt x="194" y="147"/>
                  <a:pt x="194" y="147"/>
                </a:cubicBezTo>
                <a:cubicBezTo>
                  <a:pt x="191" y="133"/>
                  <a:pt x="191" y="133"/>
                  <a:pt x="191" y="133"/>
                </a:cubicBezTo>
                <a:cubicBezTo>
                  <a:pt x="185" y="127"/>
                  <a:pt x="185" y="127"/>
                  <a:pt x="185" y="127"/>
                </a:cubicBezTo>
                <a:cubicBezTo>
                  <a:pt x="185" y="127"/>
                  <a:pt x="185" y="127"/>
                  <a:pt x="185" y="127"/>
                </a:cubicBezTo>
                <a:cubicBezTo>
                  <a:pt x="184" y="127"/>
                  <a:pt x="184" y="127"/>
                  <a:pt x="184" y="127"/>
                </a:cubicBezTo>
                <a:cubicBezTo>
                  <a:pt x="171" y="97"/>
                  <a:pt x="171" y="97"/>
                  <a:pt x="171" y="97"/>
                </a:cubicBezTo>
                <a:cubicBezTo>
                  <a:pt x="171" y="97"/>
                  <a:pt x="171" y="97"/>
                  <a:pt x="171" y="97"/>
                </a:cubicBezTo>
                <a:cubicBezTo>
                  <a:pt x="167" y="88"/>
                  <a:pt x="167" y="88"/>
                  <a:pt x="167" y="88"/>
                </a:cubicBezTo>
                <a:cubicBezTo>
                  <a:pt x="167" y="88"/>
                  <a:pt x="167" y="88"/>
                  <a:pt x="167" y="88"/>
                </a:cubicBezTo>
                <a:cubicBezTo>
                  <a:pt x="166" y="88"/>
                  <a:pt x="166" y="88"/>
                  <a:pt x="166" y="88"/>
                </a:cubicBezTo>
                <a:cubicBezTo>
                  <a:pt x="166" y="87"/>
                  <a:pt x="166" y="87"/>
                  <a:pt x="166" y="87"/>
                </a:cubicBezTo>
                <a:cubicBezTo>
                  <a:pt x="164" y="71"/>
                  <a:pt x="164" y="71"/>
                  <a:pt x="164" y="71"/>
                </a:cubicBezTo>
                <a:cubicBezTo>
                  <a:pt x="162" y="69"/>
                  <a:pt x="162" y="69"/>
                  <a:pt x="162" y="69"/>
                </a:cubicBezTo>
                <a:cubicBezTo>
                  <a:pt x="160" y="71"/>
                  <a:pt x="160" y="71"/>
                  <a:pt x="160" y="71"/>
                </a:cubicBezTo>
                <a:cubicBezTo>
                  <a:pt x="155" y="76"/>
                  <a:pt x="152" y="79"/>
                  <a:pt x="151" y="79"/>
                </a:cubicBezTo>
                <a:cubicBezTo>
                  <a:pt x="149" y="79"/>
                  <a:pt x="146" y="76"/>
                  <a:pt x="141" y="73"/>
                </a:cubicBezTo>
                <a:cubicBezTo>
                  <a:pt x="132" y="68"/>
                  <a:pt x="132" y="68"/>
                  <a:pt x="132" y="68"/>
                </a:cubicBezTo>
                <a:cubicBezTo>
                  <a:pt x="131" y="68"/>
                  <a:pt x="131" y="68"/>
                  <a:pt x="131" y="68"/>
                </a:cubicBezTo>
                <a:cubicBezTo>
                  <a:pt x="130" y="67"/>
                  <a:pt x="130" y="67"/>
                  <a:pt x="130" y="67"/>
                </a:cubicBezTo>
                <a:cubicBezTo>
                  <a:pt x="130" y="67"/>
                  <a:pt x="130" y="67"/>
                  <a:pt x="130" y="67"/>
                </a:cubicBezTo>
                <a:cubicBezTo>
                  <a:pt x="130" y="65"/>
                  <a:pt x="130" y="65"/>
                  <a:pt x="130" y="65"/>
                </a:cubicBezTo>
                <a:cubicBezTo>
                  <a:pt x="129" y="53"/>
                  <a:pt x="129" y="53"/>
                  <a:pt x="129" y="53"/>
                </a:cubicBezTo>
                <a:cubicBezTo>
                  <a:pt x="129" y="53"/>
                  <a:pt x="129" y="53"/>
                  <a:pt x="129" y="53"/>
                </a:cubicBezTo>
                <a:cubicBezTo>
                  <a:pt x="127" y="44"/>
                  <a:pt x="127" y="44"/>
                  <a:pt x="127" y="44"/>
                </a:cubicBezTo>
                <a:cubicBezTo>
                  <a:pt x="123" y="32"/>
                  <a:pt x="123" y="32"/>
                  <a:pt x="123" y="32"/>
                </a:cubicBezTo>
                <a:cubicBezTo>
                  <a:pt x="118" y="32"/>
                  <a:pt x="118" y="32"/>
                  <a:pt x="118" y="32"/>
                </a:cubicBezTo>
                <a:cubicBezTo>
                  <a:pt x="118" y="37"/>
                  <a:pt x="118" y="41"/>
                  <a:pt x="117" y="44"/>
                </a:cubicBezTo>
                <a:cubicBezTo>
                  <a:pt x="115" y="48"/>
                  <a:pt x="113" y="50"/>
                  <a:pt x="109" y="53"/>
                </a:cubicBezTo>
                <a:cubicBezTo>
                  <a:pt x="108" y="57"/>
                  <a:pt x="106" y="60"/>
                  <a:pt x="104" y="63"/>
                </a:cubicBezTo>
                <a:cubicBezTo>
                  <a:pt x="100" y="67"/>
                  <a:pt x="97" y="67"/>
                  <a:pt x="93" y="64"/>
                </a:cubicBezTo>
                <a:cubicBezTo>
                  <a:pt x="92" y="63"/>
                  <a:pt x="92" y="63"/>
                  <a:pt x="92" y="63"/>
                </a:cubicBezTo>
                <a:cubicBezTo>
                  <a:pt x="88" y="62"/>
                  <a:pt x="87" y="58"/>
                  <a:pt x="88" y="50"/>
                </a:cubicBezTo>
                <a:cubicBezTo>
                  <a:pt x="88" y="47"/>
                  <a:pt x="88" y="47"/>
                  <a:pt x="88" y="47"/>
                </a:cubicBezTo>
                <a:cubicBezTo>
                  <a:pt x="80" y="42"/>
                  <a:pt x="80" y="42"/>
                  <a:pt x="80" y="42"/>
                </a:cubicBezTo>
                <a:cubicBezTo>
                  <a:pt x="77" y="41"/>
                  <a:pt x="75" y="37"/>
                  <a:pt x="75" y="32"/>
                </a:cubicBezTo>
                <a:cubicBezTo>
                  <a:pt x="78" y="5"/>
                  <a:pt x="78" y="5"/>
                  <a:pt x="78" y="5"/>
                </a:cubicBezTo>
                <a:cubicBezTo>
                  <a:pt x="76" y="0"/>
                  <a:pt x="76" y="0"/>
                  <a:pt x="76" y="0"/>
                </a:cubicBezTo>
                <a:cubicBezTo>
                  <a:pt x="67" y="11"/>
                  <a:pt x="67" y="11"/>
                  <a:pt x="67" y="11"/>
                </a:cubicBezTo>
                <a:cubicBezTo>
                  <a:pt x="60" y="16"/>
                  <a:pt x="60" y="16"/>
                  <a:pt x="60" y="16"/>
                </a:cubicBezTo>
                <a:cubicBezTo>
                  <a:pt x="58" y="20"/>
                  <a:pt x="58" y="20"/>
                  <a:pt x="58" y="20"/>
                </a:cubicBezTo>
                <a:cubicBezTo>
                  <a:pt x="61" y="26"/>
                  <a:pt x="62" y="30"/>
                  <a:pt x="62" y="33"/>
                </a:cubicBezTo>
                <a:cubicBezTo>
                  <a:pt x="62" y="39"/>
                  <a:pt x="59" y="44"/>
                  <a:pt x="53" y="46"/>
                </a:cubicBezTo>
                <a:cubicBezTo>
                  <a:pt x="42" y="50"/>
                  <a:pt x="42" y="50"/>
                  <a:pt x="42" y="50"/>
                </a:cubicBezTo>
                <a:cubicBezTo>
                  <a:pt x="39" y="52"/>
                  <a:pt x="39" y="52"/>
                  <a:pt x="39" y="52"/>
                </a:cubicBezTo>
                <a:cubicBezTo>
                  <a:pt x="39" y="56"/>
                  <a:pt x="39" y="56"/>
                  <a:pt x="39" y="56"/>
                </a:cubicBezTo>
                <a:cubicBezTo>
                  <a:pt x="39" y="73"/>
                  <a:pt x="39" y="73"/>
                  <a:pt x="39" y="73"/>
                </a:cubicBezTo>
                <a:cubicBezTo>
                  <a:pt x="39" y="79"/>
                  <a:pt x="40" y="82"/>
                  <a:pt x="42" y="82"/>
                </a:cubicBezTo>
                <a:cubicBezTo>
                  <a:pt x="46" y="84"/>
                  <a:pt x="50" y="84"/>
                  <a:pt x="53" y="80"/>
                </a:cubicBezTo>
                <a:cubicBezTo>
                  <a:pt x="57" y="79"/>
                  <a:pt x="57" y="79"/>
                  <a:pt x="57" y="79"/>
                </a:cubicBezTo>
                <a:cubicBezTo>
                  <a:pt x="69" y="105"/>
                  <a:pt x="69" y="105"/>
                  <a:pt x="69" y="105"/>
                </a:cubicBezTo>
                <a:cubicBezTo>
                  <a:pt x="69" y="106"/>
                  <a:pt x="69" y="106"/>
                  <a:pt x="69" y="106"/>
                </a:cubicBezTo>
                <a:cubicBezTo>
                  <a:pt x="69" y="106"/>
                  <a:pt x="69" y="106"/>
                  <a:pt x="69" y="106"/>
                </a:cubicBezTo>
                <a:cubicBezTo>
                  <a:pt x="69" y="107"/>
                  <a:pt x="69" y="107"/>
                  <a:pt x="69" y="107"/>
                </a:cubicBezTo>
                <a:cubicBezTo>
                  <a:pt x="64" y="155"/>
                  <a:pt x="60" y="182"/>
                  <a:pt x="55" y="190"/>
                </a:cubicBezTo>
                <a:cubicBezTo>
                  <a:pt x="52" y="192"/>
                  <a:pt x="50" y="193"/>
                  <a:pt x="47" y="194"/>
                </a:cubicBezTo>
                <a:cubicBezTo>
                  <a:pt x="42" y="194"/>
                  <a:pt x="39" y="193"/>
                  <a:pt x="35" y="191"/>
                </a:cubicBezTo>
                <a:cubicBezTo>
                  <a:pt x="19" y="223"/>
                  <a:pt x="9" y="239"/>
                  <a:pt x="4" y="241"/>
                </a:cubicBezTo>
                <a:cubicBezTo>
                  <a:pt x="5" y="241"/>
                  <a:pt x="5" y="241"/>
                  <a:pt x="5" y="241"/>
                </a:cubicBezTo>
                <a:cubicBezTo>
                  <a:pt x="2" y="242"/>
                  <a:pt x="1" y="250"/>
                  <a:pt x="2" y="264"/>
                </a:cubicBezTo>
                <a:cubicBezTo>
                  <a:pt x="5" y="267"/>
                  <a:pt x="5" y="267"/>
                  <a:pt x="5" y="267"/>
                </a:cubicBezTo>
                <a:cubicBezTo>
                  <a:pt x="7" y="268"/>
                  <a:pt x="7" y="268"/>
                  <a:pt x="7" y="268"/>
                </a:cubicBezTo>
                <a:cubicBezTo>
                  <a:pt x="8" y="269"/>
                  <a:pt x="8" y="269"/>
                  <a:pt x="8" y="269"/>
                </a:cubicBezTo>
                <a:lnTo>
                  <a:pt x="2" y="276"/>
                </a:lnTo>
                <a:close/>
              </a:path>
            </a:pathLst>
          </a:custGeom>
          <a:solidFill>
            <a:srgbClr val="D8D8D8"/>
          </a:solidFill>
          <a:ln w="9525">
            <a:solidFill>
              <a:srgbClr val="A5A5A5"/>
            </a:solidFill>
            <a:bevel/>
            <a:headEnd/>
            <a:tailEnd/>
          </a:ln>
        </p:spPr>
        <p:txBody>
          <a:bodyPr/>
          <a:lstStyle/>
          <a:p>
            <a:endParaRPr lang="zh-CN" altLang="en-US"/>
          </a:p>
        </p:txBody>
      </p:sp>
      <p:sp>
        <p:nvSpPr>
          <p:cNvPr id="34855" name="Freeform 20"/>
          <p:cNvSpPr>
            <a:spLocks noChangeArrowheads="1"/>
          </p:cNvSpPr>
          <p:nvPr/>
        </p:nvSpPr>
        <p:spPr bwMode="auto">
          <a:xfrm>
            <a:off x="3721100" y="4706938"/>
            <a:ext cx="727075" cy="627062"/>
          </a:xfrm>
          <a:custGeom>
            <a:avLst/>
            <a:gdLst>
              <a:gd name="T0" fmla="*/ 1345402488 w 292"/>
              <a:gd name="T1" fmla="*/ 68110877 h 252"/>
              <a:gd name="T2" fmla="*/ 1233803945 w 292"/>
              <a:gd name="T3" fmla="*/ 92877338 h 252"/>
              <a:gd name="T4" fmla="*/ 1221403831 w 292"/>
              <a:gd name="T5" fmla="*/ 0 h 252"/>
              <a:gd name="T6" fmla="*/ 1184203486 w 292"/>
              <a:gd name="T7" fmla="*/ 92877338 h 252"/>
              <a:gd name="T8" fmla="*/ 1122202913 w 292"/>
              <a:gd name="T9" fmla="*/ 167179208 h 252"/>
              <a:gd name="T10" fmla="*/ 1016801938 w 292"/>
              <a:gd name="T11" fmla="*/ 160988215 h 252"/>
              <a:gd name="T12" fmla="*/ 998201765 w 292"/>
              <a:gd name="T13" fmla="*/ 235290085 h 252"/>
              <a:gd name="T14" fmla="*/ 892803280 w 292"/>
              <a:gd name="T15" fmla="*/ 260056546 h 252"/>
              <a:gd name="T16" fmla="*/ 855602936 w 292"/>
              <a:gd name="T17" fmla="*/ 284825495 h 252"/>
              <a:gd name="T18" fmla="*/ 756402018 w 292"/>
              <a:gd name="T19" fmla="*/ 247674560 h 252"/>
              <a:gd name="T20" fmla="*/ 694401445 w 292"/>
              <a:gd name="T21" fmla="*/ 222905611 h 252"/>
              <a:gd name="T22" fmla="*/ 793602362 w 292"/>
              <a:gd name="T23" fmla="*/ 377702833 h 252"/>
              <a:gd name="T24" fmla="*/ 855602936 w 292"/>
              <a:gd name="T25" fmla="*/ 427238243 h 252"/>
              <a:gd name="T26" fmla="*/ 830802707 w 292"/>
              <a:gd name="T27" fmla="*/ 513922099 h 252"/>
              <a:gd name="T28" fmla="*/ 657201101 w 292"/>
              <a:gd name="T29" fmla="*/ 600608444 h 252"/>
              <a:gd name="T30" fmla="*/ 589000470 w 292"/>
              <a:gd name="T31" fmla="*/ 612992918 h 252"/>
              <a:gd name="T32" fmla="*/ 520802329 w 292"/>
              <a:gd name="T33" fmla="*/ 594417451 h 252"/>
              <a:gd name="T34" fmla="*/ 446401640 w 292"/>
              <a:gd name="T35" fmla="*/ 668719321 h 252"/>
              <a:gd name="T36" fmla="*/ 372000952 w 292"/>
              <a:gd name="T37" fmla="*/ 699679263 h 252"/>
              <a:gd name="T38" fmla="*/ 74400688 w 292"/>
              <a:gd name="T39" fmla="*/ 693485782 h 252"/>
              <a:gd name="T40" fmla="*/ 49600459 w 292"/>
              <a:gd name="T41" fmla="*/ 897815925 h 252"/>
              <a:gd name="T42" fmla="*/ 105400975 w 292"/>
              <a:gd name="T43" fmla="*/ 934969349 h 252"/>
              <a:gd name="T44" fmla="*/ 142601319 w 292"/>
              <a:gd name="T45" fmla="*/ 891624932 h 252"/>
              <a:gd name="T46" fmla="*/ 266599977 w 292"/>
              <a:gd name="T47" fmla="*/ 904009407 h 252"/>
              <a:gd name="T48" fmla="*/ 297600263 w 292"/>
              <a:gd name="T49" fmla="*/ 1108339550 h 252"/>
              <a:gd name="T50" fmla="*/ 247999805 w 292"/>
              <a:gd name="T51" fmla="*/ 1219792356 h 252"/>
              <a:gd name="T52" fmla="*/ 359600837 w 292"/>
              <a:gd name="T53" fmla="*/ 1393165045 h 252"/>
              <a:gd name="T54" fmla="*/ 316200436 w 292"/>
              <a:gd name="T55" fmla="*/ 1560344253 h 252"/>
              <a:gd name="T56" fmla="*/ 440201583 w 292"/>
              <a:gd name="T57" fmla="*/ 1498426858 h 252"/>
              <a:gd name="T58" fmla="*/ 520802329 w 292"/>
              <a:gd name="T59" fmla="*/ 1510808844 h 252"/>
              <a:gd name="T60" fmla="*/ 793602362 w 292"/>
              <a:gd name="T61" fmla="*/ 1504617851 h 252"/>
              <a:gd name="T62" fmla="*/ 930001135 w 292"/>
              <a:gd name="T63" fmla="*/ 1417931506 h 252"/>
              <a:gd name="T64" fmla="*/ 1085002569 w 292"/>
              <a:gd name="T65" fmla="*/ 1287903233 h 252"/>
              <a:gd name="T66" fmla="*/ 1178003429 w 292"/>
              <a:gd name="T67" fmla="*/ 1331245161 h 252"/>
              <a:gd name="T68" fmla="*/ 1295802029 w 292"/>
              <a:gd name="T69" fmla="*/ 1374589578 h 252"/>
              <a:gd name="T70" fmla="*/ 1382602832 w 292"/>
              <a:gd name="T71" fmla="*/ 1405547031 h 252"/>
              <a:gd name="T72" fmla="*/ 1401203004 w 292"/>
              <a:gd name="T73" fmla="*/ 1356014110 h 252"/>
              <a:gd name="T74" fmla="*/ 1426003234 w 292"/>
              <a:gd name="T75" fmla="*/ 1331245161 h 252"/>
              <a:gd name="T76" fmla="*/ 1488003807 w 292"/>
              <a:gd name="T77" fmla="*/ 1294094226 h 252"/>
              <a:gd name="T78" fmla="*/ 1636802694 w 292"/>
              <a:gd name="T79" fmla="*/ 1188834902 h 252"/>
              <a:gd name="T80" fmla="*/ 1655402866 w 292"/>
              <a:gd name="T81" fmla="*/ 1164065953 h 252"/>
              <a:gd name="T82" fmla="*/ 1729803554 w 292"/>
              <a:gd name="T83" fmla="*/ 1145490485 h 252"/>
              <a:gd name="T84" fmla="*/ 1791804128 w 292"/>
              <a:gd name="T85" fmla="*/ 1108339550 h 252"/>
              <a:gd name="T86" fmla="*/ 1754603784 w 292"/>
              <a:gd name="T87" fmla="*/ 965926802 h 252"/>
              <a:gd name="T88" fmla="*/ 1773203956 w 292"/>
              <a:gd name="T89" fmla="*/ 879240458 h 252"/>
              <a:gd name="T90" fmla="*/ 1636802694 w 292"/>
              <a:gd name="T91" fmla="*/ 780172127 h 252"/>
              <a:gd name="T92" fmla="*/ 1760803841 w 292"/>
              <a:gd name="T93" fmla="*/ 321976430 h 252"/>
              <a:gd name="T94" fmla="*/ 1686403153 w 292"/>
              <a:gd name="T95" fmla="*/ 352933884 h 252"/>
              <a:gd name="T96" fmla="*/ 1593404782 w 292"/>
              <a:gd name="T97" fmla="*/ 359127365 h 252"/>
              <a:gd name="T98" fmla="*/ 1574804610 w 292"/>
              <a:gd name="T99" fmla="*/ 321976430 h 252"/>
              <a:gd name="T100" fmla="*/ 1562404496 w 292"/>
              <a:gd name="T101" fmla="*/ 297207481 h 252"/>
              <a:gd name="T102" fmla="*/ 1475603692 w 292"/>
              <a:gd name="T103" fmla="*/ 185754676 h 2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92" h="252">
                <a:moveTo>
                  <a:pt x="229" y="5"/>
                </a:moveTo>
                <a:cubicBezTo>
                  <a:pt x="225" y="3"/>
                  <a:pt x="225" y="3"/>
                  <a:pt x="225" y="3"/>
                </a:cubicBezTo>
                <a:cubicBezTo>
                  <a:pt x="220" y="6"/>
                  <a:pt x="220" y="6"/>
                  <a:pt x="220" y="6"/>
                </a:cubicBezTo>
                <a:cubicBezTo>
                  <a:pt x="217" y="11"/>
                  <a:pt x="217" y="11"/>
                  <a:pt x="217" y="11"/>
                </a:cubicBezTo>
                <a:cubicBezTo>
                  <a:pt x="215" y="17"/>
                  <a:pt x="212" y="20"/>
                  <a:pt x="208" y="20"/>
                </a:cubicBezTo>
                <a:cubicBezTo>
                  <a:pt x="206" y="20"/>
                  <a:pt x="202" y="18"/>
                  <a:pt x="201" y="16"/>
                </a:cubicBezTo>
                <a:cubicBezTo>
                  <a:pt x="200" y="15"/>
                  <a:pt x="200" y="15"/>
                  <a:pt x="200" y="15"/>
                </a:cubicBezTo>
                <a:cubicBezTo>
                  <a:pt x="199" y="15"/>
                  <a:pt x="199" y="15"/>
                  <a:pt x="199" y="15"/>
                </a:cubicBezTo>
                <a:cubicBezTo>
                  <a:pt x="199" y="15"/>
                  <a:pt x="199" y="15"/>
                  <a:pt x="199" y="15"/>
                </a:cubicBezTo>
                <a:cubicBezTo>
                  <a:pt x="198" y="9"/>
                  <a:pt x="198" y="9"/>
                  <a:pt x="198" y="9"/>
                </a:cubicBezTo>
                <a:cubicBezTo>
                  <a:pt x="198" y="8"/>
                  <a:pt x="198" y="8"/>
                  <a:pt x="198" y="8"/>
                </a:cubicBezTo>
                <a:cubicBezTo>
                  <a:pt x="197" y="0"/>
                  <a:pt x="197" y="0"/>
                  <a:pt x="197" y="0"/>
                </a:cubicBezTo>
                <a:cubicBezTo>
                  <a:pt x="193" y="0"/>
                  <a:pt x="193" y="0"/>
                  <a:pt x="193" y="0"/>
                </a:cubicBezTo>
                <a:cubicBezTo>
                  <a:pt x="193" y="0"/>
                  <a:pt x="193" y="0"/>
                  <a:pt x="193" y="0"/>
                </a:cubicBezTo>
                <a:cubicBezTo>
                  <a:pt x="191" y="6"/>
                  <a:pt x="191" y="6"/>
                  <a:pt x="191" y="6"/>
                </a:cubicBezTo>
                <a:cubicBezTo>
                  <a:pt x="191" y="15"/>
                  <a:pt x="191" y="15"/>
                  <a:pt x="191" y="15"/>
                </a:cubicBezTo>
                <a:cubicBezTo>
                  <a:pt x="190" y="15"/>
                  <a:pt x="190" y="15"/>
                  <a:pt x="190" y="15"/>
                </a:cubicBezTo>
                <a:cubicBezTo>
                  <a:pt x="190" y="16"/>
                  <a:pt x="190" y="16"/>
                  <a:pt x="190" y="16"/>
                </a:cubicBezTo>
                <a:cubicBezTo>
                  <a:pt x="182" y="26"/>
                  <a:pt x="182" y="26"/>
                  <a:pt x="182" y="26"/>
                </a:cubicBezTo>
                <a:cubicBezTo>
                  <a:pt x="181" y="27"/>
                  <a:pt x="181" y="27"/>
                  <a:pt x="181" y="27"/>
                </a:cubicBezTo>
                <a:cubicBezTo>
                  <a:pt x="180" y="27"/>
                  <a:pt x="180" y="27"/>
                  <a:pt x="180" y="27"/>
                </a:cubicBezTo>
                <a:cubicBezTo>
                  <a:pt x="165" y="26"/>
                  <a:pt x="165" y="26"/>
                  <a:pt x="165" y="26"/>
                </a:cubicBezTo>
                <a:cubicBezTo>
                  <a:pt x="164" y="26"/>
                  <a:pt x="164" y="26"/>
                  <a:pt x="164" y="26"/>
                </a:cubicBezTo>
                <a:cubicBezTo>
                  <a:pt x="164" y="26"/>
                  <a:pt x="164" y="26"/>
                  <a:pt x="164" y="26"/>
                </a:cubicBezTo>
                <a:cubicBezTo>
                  <a:pt x="164" y="26"/>
                  <a:pt x="164" y="26"/>
                  <a:pt x="164" y="26"/>
                </a:cubicBezTo>
                <a:cubicBezTo>
                  <a:pt x="164" y="27"/>
                  <a:pt x="164" y="27"/>
                  <a:pt x="164" y="27"/>
                </a:cubicBezTo>
                <a:cubicBezTo>
                  <a:pt x="159" y="34"/>
                  <a:pt x="159" y="34"/>
                  <a:pt x="159" y="34"/>
                </a:cubicBezTo>
                <a:cubicBezTo>
                  <a:pt x="161" y="38"/>
                  <a:pt x="161" y="38"/>
                  <a:pt x="161" y="38"/>
                </a:cubicBezTo>
                <a:cubicBezTo>
                  <a:pt x="162" y="38"/>
                  <a:pt x="162" y="38"/>
                  <a:pt x="162" y="38"/>
                </a:cubicBezTo>
                <a:cubicBezTo>
                  <a:pt x="158" y="45"/>
                  <a:pt x="158" y="45"/>
                  <a:pt x="158" y="45"/>
                </a:cubicBezTo>
                <a:cubicBezTo>
                  <a:pt x="144" y="45"/>
                  <a:pt x="144" y="45"/>
                  <a:pt x="144" y="45"/>
                </a:cubicBezTo>
                <a:cubicBezTo>
                  <a:pt x="144" y="42"/>
                  <a:pt x="144" y="42"/>
                  <a:pt x="144" y="42"/>
                </a:cubicBezTo>
                <a:cubicBezTo>
                  <a:pt x="143" y="41"/>
                  <a:pt x="143" y="41"/>
                  <a:pt x="143" y="41"/>
                </a:cubicBezTo>
                <a:cubicBezTo>
                  <a:pt x="141" y="40"/>
                  <a:pt x="141" y="40"/>
                  <a:pt x="141" y="40"/>
                </a:cubicBezTo>
                <a:cubicBezTo>
                  <a:pt x="139" y="44"/>
                  <a:pt x="139" y="44"/>
                  <a:pt x="139" y="44"/>
                </a:cubicBezTo>
                <a:cubicBezTo>
                  <a:pt x="138" y="46"/>
                  <a:pt x="138" y="46"/>
                  <a:pt x="138" y="46"/>
                </a:cubicBezTo>
                <a:cubicBezTo>
                  <a:pt x="129" y="46"/>
                  <a:pt x="129" y="46"/>
                  <a:pt x="129" y="46"/>
                </a:cubicBezTo>
                <a:cubicBezTo>
                  <a:pt x="128" y="45"/>
                  <a:pt x="128" y="45"/>
                  <a:pt x="128" y="45"/>
                </a:cubicBezTo>
                <a:cubicBezTo>
                  <a:pt x="123" y="41"/>
                  <a:pt x="123" y="41"/>
                  <a:pt x="123" y="41"/>
                </a:cubicBezTo>
                <a:cubicBezTo>
                  <a:pt x="122" y="40"/>
                  <a:pt x="122" y="40"/>
                  <a:pt x="122" y="40"/>
                </a:cubicBezTo>
                <a:cubicBezTo>
                  <a:pt x="122" y="39"/>
                  <a:pt x="122" y="39"/>
                  <a:pt x="122" y="39"/>
                </a:cubicBezTo>
                <a:cubicBezTo>
                  <a:pt x="122" y="39"/>
                  <a:pt x="122" y="39"/>
                  <a:pt x="122" y="39"/>
                </a:cubicBezTo>
                <a:cubicBezTo>
                  <a:pt x="122" y="38"/>
                  <a:pt x="122" y="38"/>
                  <a:pt x="122" y="38"/>
                </a:cubicBezTo>
                <a:cubicBezTo>
                  <a:pt x="112" y="36"/>
                  <a:pt x="112" y="36"/>
                  <a:pt x="112" y="36"/>
                </a:cubicBezTo>
                <a:cubicBezTo>
                  <a:pt x="105" y="39"/>
                  <a:pt x="105" y="39"/>
                  <a:pt x="105" y="39"/>
                </a:cubicBezTo>
                <a:cubicBezTo>
                  <a:pt x="101" y="42"/>
                  <a:pt x="101" y="42"/>
                  <a:pt x="101" y="42"/>
                </a:cubicBezTo>
                <a:cubicBezTo>
                  <a:pt x="113" y="56"/>
                  <a:pt x="113" y="56"/>
                  <a:pt x="113" y="56"/>
                </a:cubicBezTo>
                <a:cubicBezTo>
                  <a:pt x="128" y="61"/>
                  <a:pt x="128" y="61"/>
                  <a:pt x="128" y="61"/>
                </a:cubicBezTo>
                <a:cubicBezTo>
                  <a:pt x="129" y="62"/>
                  <a:pt x="129" y="62"/>
                  <a:pt x="129" y="62"/>
                </a:cubicBezTo>
                <a:cubicBezTo>
                  <a:pt x="129" y="62"/>
                  <a:pt x="129" y="62"/>
                  <a:pt x="129" y="62"/>
                </a:cubicBezTo>
                <a:cubicBezTo>
                  <a:pt x="130" y="62"/>
                  <a:pt x="130" y="62"/>
                  <a:pt x="130" y="62"/>
                </a:cubicBezTo>
                <a:cubicBezTo>
                  <a:pt x="138" y="69"/>
                  <a:pt x="138" y="69"/>
                  <a:pt x="138" y="69"/>
                </a:cubicBezTo>
                <a:cubicBezTo>
                  <a:pt x="135" y="82"/>
                  <a:pt x="135" y="82"/>
                  <a:pt x="135" y="82"/>
                </a:cubicBezTo>
                <a:cubicBezTo>
                  <a:pt x="135" y="82"/>
                  <a:pt x="135" y="82"/>
                  <a:pt x="135" y="82"/>
                </a:cubicBezTo>
                <a:cubicBezTo>
                  <a:pt x="135" y="83"/>
                  <a:pt x="135" y="83"/>
                  <a:pt x="135" y="83"/>
                </a:cubicBezTo>
                <a:cubicBezTo>
                  <a:pt x="134" y="83"/>
                  <a:pt x="134" y="83"/>
                  <a:pt x="134" y="83"/>
                </a:cubicBezTo>
                <a:cubicBezTo>
                  <a:pt x="124" y="92"/>
                  <a:pt x="124" y="92"/>
                  <a:pt x="124" y="92"/>
                </a:cubicBezTo>
                <a:cubicBezTo>
                  <a:pt x="124" y="93"/>
                  <a:pt x="124" y="93"/>
                  <a:pt x="124" y="93"/>
                </a:cubicBezTo>
                <a:cubicBezTo>
                  <a:pt x="123" y="93"/>
                  <a:pt x="123" y="93"/>
                  <a:pt x="123" y="93"/>
                </a:cubicBezTo>
                <a:cubicBezTo>
                  <a:pt x="106" y="97"/>
                  <a:pt x="106" y="97"/>
                  <a:pt x="106" y="97"/>
                </a:cubicBezTo>
                <a:cubicBezTo>
                  <a:pt x="105" y="97"/>
                  <a:pt x="105" y="97"/>
                  <a:pt x="105" y="97"/>
                </a:cubicBezTo>
                <a:cubicBezTo>
                  <a:pt x="96" y="99"/>
                  <a:pt x="96" y="99"/>
                  <a:pt x="96" y="99"/>
                </a:cubicBezTo>
                <a:cubicBezTo>
                  <a:pt x="96" y="99"/>
                  <a:pt x="96" y="99"/>
                  <a:pt x="96" y="99"/>
                </a:cubicBezTo>
                <a:cubicBezTo>
                  <a:pt x="95" y="99"/>
                  <a:pt x="95" y="99"/>
                  <a:pt x="95" y="99"/>
                </a:cubicBezTo>
                <a:cubicBezTo>
                  <a:pt x="95" y="99"/>
                  <a:pt x="95" y="99"/>
                  <a:pt x="95" y="99"/>
                </a:cubicBezTo>
                <a:cubicBezTo>
                  <a:pt x="94" y="99"/>
                  <a:pt x="94" y="99"/>
                  <a:pt x="94" y="99"/>
                </a:cubicBezTo>
                <a:cubicBezTo>
                  <a:pt x="88" y="96"/>
                  <a:pt x="88" y="96"/>
                  <a:pt x="88" y="96"/>
                </a:cubicBezTo>
                <a:cubicBezTo>
                  <a:pt x="84" y="96"/>
                  <a:pt x="84" y="96"/>
                  <a:pt x="84" y="96"/>
                </a:cubicBezTo>
                <a:cubicBezTo>
                  <a:pt x="80" y="102"/>
                  <a:pt x="80" y="102"/>
                  <a:pt x="80" y="102"/>
                </a:cubicBezTo>
                <a:cubicBezTo>
                  <a:pt x="80" y="102"/>
                  <a:pt x="80" y="102"/>
                  <a:pt x="80" y="102"/>
                </a:cubicBezTo>
                <a:cubicBezTo>
                  <a:pt x="80" y="102"/>
                  <a:pt x="80" y="102"/>
                  <a:pt x="80" y="102"/>
                </a:cubicBezTo>
                <a:cubicBezTo>
                  <a:pt x="72" y="108"/>
                  <a:pt x="72" y="108"/>
                  <a:pt x="72" y="108"/>
                </a:cubicBezTo>
                <a:cubicBezTo>
                  <a:pt x="71" y="108"/>
                  <a:pt x="71" y="108"/>
                  <a:pt x="71" y="108"/>
                </a:cubicBezTo>
                <a:cubicBezTo>
                  <a:pt x="71" y="108"/>
                  <a:pt x="71" y="108"/>
                  <a:pt x="71" y="108"/>
                </a:cubicBezTo>
                <a:cubicBezTo>
                  <a:pt x="60" y="113"/>
                  <a:pt x="60" y="113"/>
                  <a:pt x="60" y="113"/>
                </a:cubicBezTo>
                <a:cubicBezTo>
                  <a:pt x="60" y="113"/>
                  <a:pt x="60" y="113"/>
                  <a:pt x="60" y="113"/>
                </a:cubicBezTo>
                <a:cubicBezTo>
                  <a:pt x="47" y="108"/>
                  <a:pt x="47" y="108"/>
                  <a:pt x="47" y="108"/>
                </a:cubicBezTo>
                <a:cubicBezTo>
                  <a:pt x="19" y="110"/>
                  <a:pt x="19" y="110"/>
                  <a:pt x="19" y="110"/>
                </a:cubicBezTo>
                <a:cubicBezTo>
                  <a:pt x="13" y="111"/>
                  <a:pt x="13" y="111"/>
                  <a:pt x="13" y="111"/>
                </a:cubicBezTo>
                <a:cubicBezTo>
                  <a:pt x="12" y="112"/>
                  <a:pt x="12" y="112"/>
                  <a:pt x="12" y="112"/>
                </a:cubicBezTo>
                <a:cubicBezTo>
                  <a:pt x="7" y="112"/>
                  <a:pt x="7" y="112"/>
                  <a:pt x="7" y="112"/>
                </a:cubicBezTo>
                <a:cubicBezTo>
                  <a:pt x="0" y="121"/>
                  <a:pt x="0" y="121"/>
                  <a:pt x="0" y="121"/>
                </a:cubicBezTo>
                <a:cubicBezTo>
                  <a:pt x="2" y="131"/>
                  <a:pt x="2" y="131"/>
                  <a:pt x="2" y="131"/>
                </a:cubicBezTo>
                <a:cubicBezTo>
                  <a:pt x="8" y="145"/>
                  <a:pt x="8" y="145"/>
                  <a:pt x="8" y="145"/>
                </a:cubicBezTo>
                <a:cubicBezTo>
                  <a:pt x="14" y="149"/>
                  <a:pt x="14" y="149"/>
                  <a:pt x="14" y="149"/>
                </a:cubicBezTo>
                <a:cubicBezTo>
                  <a:pt x="15" y="149"/>
                  <a:pt x="15" y="149"/>
                  <a:pt x="15" y="149"/>
                </a:cubicBezTo>
                <a:cubicBezTo>
                  <a:pt x="15" y="150"/>
                  <a:pt x="15" y="150"/>
                  <a:pt x="15" y="150"/>
                </a:cubicBezTo>
                <a:cubicBezTo>
                  <a:pt x="17" y="151"/>
                  <a:pt x="17" y="151"/>
                  <a:pt x="17" y="151"/>
                </a:cubicBezTo>
                <a:cubicBezTo>
                  <a:pt x="22" y="145"/>
                  <a:pt x="22" y="145"/>
                  <a:pt x="22" y="145"/>
                </a:cubicBezTo>
                <a:cubicBezTo>
                  <a:pt x="22" y="145"/>
                  <a:pt x="22" y="145"/>
                  <a:pt x="22" y="145"/>
                </a:cubicBezTo>
                <a:cubicBezTo>
                  <a:pt x="23" y="144"/>
                  <a:pt x="23" y="144"/>
                  <a:pt x="23" y="144"/>
                </a:cubicBezTo>
                <a:cubicBezTo>
                  <a:pt x="23" y="144"/>
                  <a:pt x="23" y="144"/>
                  <a:pt x="23" y="144"/>
                </a:cubicBezTo>
                <a:cubicBezTo>
                  <a:pt x="33" y="143"/>
                  <a:pt x="33" y="143"/>
                  <a:pt x="33" y="143"/>
                </a:cubicBezTo>
                <a:cubicBezTo>
                  <a:pt x="34" y="143"/>
                  <a:pt x="34" y="143"/>
                  <a:pt x="34" y="143"/>
                </a:cubicBezTo>
                <a:cubicBezTo>
                  <a:pt x="34" y="144"/>
                  <a:pt x="34" y="144"/>
                  <a:pt x="34" y="144"/>
                </a:cubicBezTo>
                <a:cubicBezTo>
                  <a:pt x="43" y="146"/>
                  <a:pt x="43" y="146"/>
                  <a:pt x="43" y="146"/>
                </a:cubicBezTo>
                <a:cubicBezTo>
                  <a:pt x="52" y="167"/>
                  <a:pt x="52" y="167"/>
                  <a:pt x="52" y="167"/>
                </a:cubicBezTo>
                <a:cubicBezTo>
                  <a:pt x="51" y="167"/>
                  <a:pt x="51" y="167"/>
                  <a:pt x="51" y="167"/>
                </a:cubicBezTo>
                <a:cubicBezTo>
                  <a:pt x="51" y="167"/>
                  <a:pt x="51" y="167"/>
                  <a:pt x="51" y="167"/>
                </a:cubicBezTo>
                <a:cubicBezTo>
                  <a:pt x="48" y="179"/>
                  <a:pt x="48" y="179"/>
                  <a:pt x="48" y="179"/>
                </a:cubicBezTo>
                <a:cubicBezTo>
                  <a:pt x="48" y="179"/>
                  <a:pt x="48" y="179"/>
                  <a:pt x="48" y="179"/>
                </a:cubicBezTo>
                <a:cubicBezTo>
                  <a:pt x="45" y="186"/>
                  <a:pt x="45" y="186"/>
                  <a:pt x="45" y="186"/>
                </a:cubicBezTo>
                <a:cubicBezTo>
                  <a:pt x="45" y="187"/>
                  <a:pt x="45" y="187"/>
                  <a:pt x="45" y="187"/>
                </a:cubicBezTo>
                <a:cubicBezTo>
                  <a:pt x="40" y="197"/>
                  <a:pt x="40" y="197"/>
                  <a:pt x="40" y="197"/>
                </a:cubicBezTo>
                <a:cubicBezTo>
                  <a:pt x="40" y="210"/>
                  <a:pt x="40" y="210"/>
                  <a:pt x="40" y="210"/>
                </a:cubicBezTo>
                <a:cubicBezTo>
                  <a:pt x="48" y="217"/>
                  <a:pt x="48" y="217"/>
                  <a:pt x="48" y="217"/>
                </a:cubicBezTo>
                <a:cubicBezTo>
                  <a:pt x="48" y="217"/>
                  <a:pt x="48" y="217"/>
                  <a:pt x="48" y="217"/>
                </a:cubicBezTo>
                <a:cubicBezTo>
                  <a:pt x="58" y="225"/>
                  <a:pt x="58" y="225"/>
                  <a:pt x="58" y="225"/>
                </a:cubicBezTo>
                <a:cubicBezTo>
                  <a:pt x="59" y="226"/>
                  <a:pt x="59" y="226"/>
                  <a:pt x="59" y="226"/>
                </a:cubicBezTo>
                <a:cubicBezTo>
                  <a:pt x="60" y="227"/>
                  <a:pt x="60" y="227"/>
                  <a:pt x="60" y="227"/>
                </a:cubicBezTo>
                <a:cubicBezTo>
                  <a:pt x="53" y="244"/>
                  <a:pt x="53" y="244"/>
                  <a:pt x="53" y="244"/>
                </a:cubicBezTo>
                <a:cubicBezTo>
                  <a:pt x="51" y="252"/>
                  <a:pt x="51" y="252"/>
                  <a:pt x="51" y="252"/>
                </a:cubicBezTo>
                <a:cubicBezTo>
                  <a:pt x="53" y="250"/>
                  <a:pt x="53" y="250"/>
                  <a:pt x="53" y="250"/>
                </a:cubicBezTo>
                <a:cubicBezTo>
                  <a:pt x="54" y="250"/>
                  <a:pt x="54" y="250"/>
                  <a:pt x="54" y="250"/>
                </a:cubicBezTo>
                <a:cubicBezTo>
                  <a:pt x="60" y="248"/>
                  <a:pt x="60" y="248"/>
                  <a:pt x="60" y="248"/>
                </a:cubicBezTo>
                <a:cubicBezTo>
                  <a:pt x="71" y="242"/>
                  <a:pt x="71" y="242"/>
                  <a:pt x="71" y="242"/>
                </a:cubicBezTo>
                <a:cubicBezTo>
                  <a:pt x="71" y="242"/>
                  <a:pt x="71" y="242"/>
                  <a:pt x="71" y="242"/>
                </a:cubicBezTo>
                <a:cubicBezTo>
                  <a:pt x="84" y="244"/>
                  <a:pt x="84" y="244"/>
                  <a:pt x="84" y="244"/>
                </a:cubicBezTo>
                <a:cubicBezTo>
                  <a:pt x="84" y="244"/>
                  <a:pt x="84" y="244"/>
                  <a:pt x="84" y="244"/>
                </a:cubicBezTo>
                <a:cubicBezTo>
                  <a:pt x="84" y="244"/>
                  <a:pt x="84" y="244"/>
                  <a:pt x="84" y="244"/>
                </a:cubicBezTo>
                <a:cubicBezTo>
                  <a:pt x="102" y="251"/>
                  <a:pt x="102" y="251"/>
                  <a:pt x="102" y="251"/>
                </a:cubicBezTo>
                <a:cubicBezTo>
                  <a:pt x="122" y="251"/>
                  <a:pt x="122" y="251"/>
                  <a:pt x="122" y="251"/>
                </a:cubicBezTo>
                <a:cubicBezTo>
                  <a:pt x="128" y="244"/>
                  <a:pt x="128" y="244"/>
                  <a:pt x="128" y="244"/>
                </a:cubicBezTo>
                <a:cubicBezTo>
                  <a:pt x="128" y="243"/>
                  <a:pt x="128" y="243"/>
                  <a:pt x="128" y="243"/>
                </a:cubicBezTo>
                <a:cubicBezTo>
                  <a:pt x="129" y="242"/>
                  <a:pt x="129" y="242"/>
                  <a:pt x="129" y="242"/>
                </a:cubicBezTo>
                <a:cubicBezTo>
                  <a:pt x="139" y="238"/>
                  <a:pt x="139" y="238"/>
                  <a:pt x="139" y="238"/>
                </a:cubicBezTo>
                <a:cubicBezTo>
                  <a:pt x="149" y="229"/>
                  <a:pt x="149" y="229"/>
                  <a:pt x="149" y="229"/>
                </a:cubicBezTo>
                <a:cubicBezTo>
                  <a:pt x="150" y="229"/>
                  <a:pt x="150" y="229"/>
                  <a:pt x="150" y="229"/>
                </a:cubicBezTo>
                <a:cubicBezTo>
                  <a:pt x="150" y="229"/>
                  <a:pt x="150" y="229"/>
                  <a:pt x="150" y="229"/>
                </a:cubicBezTo>
                <a:cubicBezTo>
                  <a:pt x="158" y="226"/>
                  <a:pt x="158" y="226"/>
                  <a:pt x="158" y="226"/>
                </a:cubicBezTo>
                <a:cubicBezTo>
                  <a:pt x="165" y="220"/>
                  <a:pt x="165" y="220"/>
                  <a:pt x="165" y="220"/>
                </a:cubicBezTo>
                <a:cubicBezTo>
                  <a:pt x="175" y="208"/>
                  <a:pt x="175" y="208"/>
                  <a:pt x="175" y="208"/>
                </a:cubicBezTo>
                <a:cubicBezTo>
                  <a:pt x="187" y="213"/>
                  <a:pt x="187" y="213"/>
                  <a:pt x="187" y="213"/>
                </a:cubicBezTo>
                <a:cubicBezTo>
                  <a:pt x="189" y="213"/>
                  <a:pt x="189" y="213"/>
                  <a:pt x="189" y="213"/>
                </a:cubicBezTo>
                <a:cubicBezTo>
                  <a:pt x="189" y="214"/>
                  <a:pt x="189" y="214"/>
                  <a:pt x="189" y="214"/>
                </a:cubicBezTo>
                <a:cubicBezTo>
                  <a:pt x="190" y="215"/>
                  <a:pt x="190" y="215"/>
                  <a:pt x="190" y="215"/>
                </a:cubicBezTo>
                <a:cubicBezTo>
                  <a:pt x="192" y="219"/>
                  <a:pt x="193" y="222"/>
                  <a:pt x="195" y="222"/>
                </a:cubicBezTo>
                <a:cubicBezTo>
                  <a:pt x="203" y="221"/>
                  <a:pt x="203" y="221"/>
                  <a:pt x="203" y="221"/>
                </a:cubicBezTo>
                <a:cubicBezTo>
                  <a:pt x="205" y="221"/>
                  <a:pt x="205" y="221"/>
                  <a:pt x="205" y="221"/>
                </a:cubicBezTo>
                <a:cubicBezTo>
                  <a:pt x="209" y="222"/>
                  <a:pt x="209" y="222"/>
                  <a:pt x="209" y="222"/>
                </a:cubicBezTo>
                <a:cubicBezTo>
                  <a:pt x="210" y="222"/>
                  <a:pt x="210" y="222"/>
                  <a:pt x="210" y="222"/>
                </a:cubicBezTo>
                <a:cubicBezTo>
                  <a:pt x="210" y="223"/>
                  <a:pt x="210" y="223"/>
                  <a:pt x="210" y="223"/>
                </a:cubicBezTo>
                <a:cubicBezTo>
                  <a:pt x="220" y="227"/>
                  <a:pt x="220" y="227"/>
                  <a:pt x="220" y="227"/>
                </a:cubicBezTo>
                <a:cubicBezTo>
                  <a:pt x="223" y="227"/>
                  <a:pt x="223" y="227"/>
                  <a:pt x="223" y="227"/>
                </a:cubicBezTo>
                <a:cubicBezTo>
                  <a:pt x="224" y="224"/>
                  <a:pt x="224" y="224"/>
                  <a:pt x="224" y="224"/>
                </a:cubicBezTo>
                <a:cubicBezTo>
                  <a:pt x="225" y="221"/>
                  <a:pt x="225" y="221"/>
                  <a:pt x="225" y="221"/>
                </a:cubicBezTo>
                <a:cubicBezTo>
                  <a:pt x="225" y="220"/>
                  <a:pt x="225" y="220"/>
                  <a:pt x="225" y="220"/>
                </a:cubicBezTo>
                <a:cubicBezTo>
                  <a:pt x="226" y="219"/>
                  <a:pt x="226" y="219"/>
                  <a:pt x="226" y="219"/>
                </a:cubicBezTo>
                <a:cubicBezTo>
                  <a:pt x="226" y="219"/>
                  <a:pt x="226" y="219"/>
                  <a:pt x="226" y="219"/>
                </a:cubicBezTo>
                <a:cubicBezTo>
                  <a:pt x="226" y="218"/>
                  <a:pt x="226" y="218"/>
                  <a:pt x="226" y="218"/>
                </a:cubicBezTo>
                <a:cubicBezTo>
                  <a:pt x="230" y="216"/>
                  <a:pt x="230" y="216"/>
                  <a:pt x="230" y="216"/>
                </a:cubicBezTo>
                <a:cubicBezTo>
                  <a:pt x="230" y="215"/>
                  <a:pt x="230" y="215"/>
                  <a:pt x="230" y="215"/>
                </a:cubicBezTo>
                <a:cubicBezTo>
                  <a:pt x="237" y="210"/>
                  <a:pt x="237" y="210"/>
                  <a:pt x="237" y="210"/>
                </a:cubicBezTo>
                <a:cubicBezTo>
                  <a:pt x="238" y="210"/>
                  <a:pt x="238" y="210"/>
                  <a:pt x="238" y="210"/>
                </a:cubicBezTo>
                <a:cubicBezTo>
                  <a:pt x="238" y="209"/>
                  <a:pt x="238" y="209"/>
                  <a:pt x="238" y="209"/>
                </a:cubicBezTo>
                <a:cubicBezTo>
                  <a:pt x="240" y="209"/>
                  <a:pt x="240" y="209"/>
                  <a:pt x="240" y="209"/>
                </a:cubicBezTo>
                <a:cubicBezTo>
                  <a:pt x="246" y="210"/>
                  <a:pt x="246" y="210"/>
                  <a:pt x="246" y="210"/>
                </a:cubicBezTo>
                <a:cubicBezTo>
                  <a:pt x="246" y="206"/>
                  <a:pt x="247" y="202"/>
                  <a:pt x="251" y="199"/>
                </a:cubicBezTo>
                <a:cubicBezTo>
                  <a:pt x="255" y="196"/>
                  <a:pt x="258" y="194"/>
                  <a:pt x="260" y="195"/>
                </a:cubicBezTo>
                <a:cubicBezTo>
                  <a:pt x="264" y="192"/>
                  <a:pt x="264" y="192"/>
                  <a:pt x="264" y="192"/>
                </a:cubicBezTo>
                <a:cubicBezTo>
                  <a:pt x="264" y="192"/>
                  <a:pt x="264" y="192"/>
                  <a:pt x="264" y="192"/>
                </a:cubicBezTo>
                <a:cubicBezTo>
                  <a:pt x="264" y="191"/>
                  <a:pt x="264" y="191"/>
                  <a:pt x="264" y="191"/>
                </a:cubicBezTo>
                <a:cubicBezTo>
                  <a:pt x="267" y="188"/>
                  <a:pt x="267" y="188"/>
                  <a:pt x="267" y="188"/>
                </a:cubicBezTo>
                <a:cubicBezTo>
                  <a:pt x="267" y="188"/>
                  <a:pt x="267" y="188"/>
                  <a:pt x="267" y="188"/>
                </a:cubicBezTo>
                <a:cubicBezTo>
                  <a:pt x="268" y="188"/>
                  <a:pt x="268" y="188"/>
                  <a:pt x="268" y="188"/>
                </a:cubicBezTo>
                <a:cubicBezTo>
                  <a:pt x="269" y="187"/>
                  <a:pt x="269" y="187"/>
                  <a:pt x="269" y="187"/>
                </a:cubicBezTo>
                <a:cubicBezTo>
                  <a:pt x="269" y="187"/>
                  <a:pt x="269" y="187"/>
                  <a:pt x="269" y="187"/>
                </a:cubicBezTo>
                <a:cubicBezTo>
                  <a:pt x="279" y="185"/>
                  <a:pt x="279" y="185"/>
                  <a:pt x="279" y="185"/>
                </a:cubicBezTo>
                <a:cubicBezTo>
                  <a:pt x="284" y="185"/>
                  <a:pt x="284" y="185"/>
                  <a:pt x="284" y="185"/>
                </a:cubicBezTo>
                <a:cubicBezTo>
                  <a:pt x="287" y="183"/>
                  <a:pt x="287" y="183"/>
                  <a:pt x="287" y="183"/>
                </a:cubicBezTo>
                <a:cubicBezTo>
                  <a:pt x="289" y="179"/>
                  <a:pt x="289" y="179"/>
                  <a:pt x="289" y="179"/>
                </a:cubicBezTo>
                <a:cubicBezTo>
                  <a:pt x="289" y="179"/>
                  <a:pt x="289" y="179"/>
                  <a:pt x="289" y="179"/>
                </a:cubicBezTo>
                <a:cubicBezTo>
                  <a:pt x="292" y="173"/>
                  <a:pt x="292" y="173"/>
                  <a:pt x="292" y="173"/>
                </a:cubicBezTo>
                <a:cubicBezTo>
                  <a:pt x="291" y="173"/>
                  <a:pt x="291" y="173"/>
                  <a:pt x="291" y="173"/>
                </a:cubicBezTo>
                <a:cubicBezTo>
                  <a:pt x="287" y="168"/>
                  <a:pt x="284" y="164"/>
                  <a:pt x="283" y="157"/>
                </a:cubicBezTo>
                <a:cubicBezTo>
                  <a:pt x="283" y="156"/>
                  <a:pt x="283" y="156"/>
                  <a:pt x="283" y="156"/>
                </a:cubicBezTo>
                <a:cubicBezTo>
                  <a:pt x="283" y="156"/>
                  <a:pt x="283" y="156"/>
                  <a:pt x="283" y="156"/>
                </a:cubicBezTo>
                <a:cubicBezTo>
                  <a:pt x="283" y="156"/>
                  <a:pt x="283" y="156"/>
                  <a:pt x="283" y="156"/>
                </a:cubicBezTo>
                <a:cubicBezTo>
                  <a:pt x="283" y="156"/>
                  <a:pt x="283" y="156"/>
                  <a:pt x="283" y="156"/>
                </a:cubicBezTo>
                <a:cubicBezTo>
                  <a:pt x="286" y="142"/>
                  <a:pt x="286" y="142"/>
                  <a:pt x="286" y="142"/>
                </a:cubicBezTo>
                <a:cubicBezTo>
                  <a:pt x="286" y="138"/>
                  <a:pt x="287" y="135"/>
                  <a:pt x="290" y="132"/>
                </a:cubicBezTo>
                <a:cubicBezTo>
                  <a:pt x="289" y="121"/>
                  <a:pt x="289" y="121"/>
                  <a:pt x="289" y="121"/>
                </a:cubicBezTo>
                <a:cubicBezTo>
                  <a:pt x="288" y="120"/>
                  <a:pt x="287" y="119"/>
                  <a:pt x="284" y="118"/>
                </a:cubicBezTo>
                <a:cubicBezTo>
                  <a:pt x="264" y="126"/>
                  <a:pt x="264" y="126"/>
                  <a:pt x="264" y="126"/>
                </a:cubicBezTo>
                <a:cubicBezTo>
                  <a:pt x="266" y="106"/>
                  <a:pt x="266" y="106"/>
                  <a:pt x="266" y="106"/>
                </a:cubicBezTo>
                <a:cubicBezTo>
                  <a:pt x="266" y="103"/>
                  <a:pt x="272" y="97"/>
                  <a:pt x="284" y="91"/>
                </a:cubicBezTo>
                <a:cubicBezTo>
                  <a:pt x="278" y="69"/>
                  <a:pt x="278" y="69"/>
                  <a:pt x="278" y="69"/>
                </a:cubicBezTo>
                <a:cubicBezTo>
                  <a:pt x="277" y="62"/>
                  <a:pt x="279" y="57"/>
                  <a:pt x="284" y="52"/>
                </a:cubicBezTo>
                <a:cubicBezTo>
                  <a:pt x="283" y="48"/>
                  <a:pt x="283" y="48"/>
                  <a:pt x="283" y="48"/>
                </a:cubicBezTo>
                <a:cubicBezTo>
                  <a:pt x="277" y="48"/>
                  <a:pt x="277" y="48"/>
                  <a:pt x="277" y="48"/>
                </a:cubicBezTo>
                <a:cubicBezTo>
                  <a:pt x="275" y="49"/>
                  <a:pt x="275" y="49"/>
                  <a:pt x="275" y="49"/>
                </a:cubicBezTo>
                <a:cubicBezTo>
                  <a:pt x="272" y="57"/>
                  <a:pt x="272" y="57"/>
                  <a:pt x="272" y="57"/>
                </a:cubicBezTo>
                <a:cubicBezTo>
                  <a:pt x="269" y="60"/>
                  <a:pt x="267" y="62"/>
                  <a:pt x="264" y="62"/>
                </a:cubicBezTo>
                <a:cubicBezTo>
                  <a:pt x="263" y="62"/>
                  <a:pt x="263" y="62"/>
                  <a:pt x="263" y="62"/>
                </a:cubicBezTo>
                <a:cubicBezTo>
                  <a:pt x="257" y="58"/>
                  <a:pt x="257" y="58"/>
                  <a:pt x="257" y="58"/>
                </a:cubicBezTo>
                <a:cubicBezTo>
                  <a:pt x="257" y="58"/>
                  <a:pt x="257" y="58"/>
                  <a:pt x="257" y="58"/>
                </a:cubicBezTo>
                <a:cubicBezTo>
                  <a:pt x="256" y="58"/>
                  <a:pt x="256" y="58"/>
                  <a:pt x="256" y="58"/>
                </a:cubicBezTo>
                <a:cubicBezTo>
                  <a:pt x="256" y="57"/>
                  <a:pt x="256" y="57"/>
                  <a:pt x="256" y="57"/>
                </a:cubicBezTo>
                <a:cubicBezTo>
                  <a:pt x="256" y="56"/>
                  <a:pt x="256" y="56"/>
                  <a:pt x="256" y="56"/>
                </a:cubicBezTo>
                <a:cubicBezTo>
                  <a:pt x="254" y="52"/>
                  <a:pt x="254" y="52"/>
                  <a:pt x="254" y="52"/>
                </a:cubicBezTo>
                <a:cubicBezTo>
                  <a:pt x="253" y="46"/>
                  <a:pt x="253" y="46"/>
                  <a:pt x="253" y="46"/>
                </a:cubicBezTo>
                <a:cubicBezTo>
                  <a:pt x="253" y="45"/>
                  <a:pt x="253" y="45"/>
                  <a:pt x="253" y="45"/>
                </a:cubicBezTo>
                <a:cubicBezTo>
                  <a:pt x="253" y="46"/>
                  <a:pt x="253" y="46"/>
                  <a:pt x="253" y="46"/>
                </a:cubicBezTo>
                <a:cubicBezTo>
                  <a:pt x="252" y="48"/>
                  <a:pt x="252" y="48"/>
                  <a:pt x="252" y="48"/>
                </a:cubicBezTo>
                <a:cubicBezTo>
                  <a:pt x="241" y="48"/>
                  <a:pt x="241" y="48"/>
                  <a:pt x="241" y="48"/>
                </a:cubicBezTo>
                <a:cubicBezTo>
                  <a:pt x="240" y="46"/>
                  <a:pt x="240" y="46"/>
                  <a:pt x="240" y="46"/>
                </a:cubicBezTo>
                <a:cubicBezTo>
                  <a:pt x="238" y="39"/>
                  <a:pt x="238" y="39"/>
                  <a:pt x="238" y="39"/>
                </a:cubicBezTo>
                <a:cubicBezTo>
                  <a:pt x="238" y="30"/>
                  <a:pt x="238" y="30"/>
                  <a:pt x="238" y="30"/>
                </a:cubicBezTo>
                <a:cubicBezTo>
                  <a:pt x="232" y="18"/>
                  <a:pt x="232" y="18"/>
                  <a:pt x="232" y="18"/>
                </a:cubicBezTo>
                <a:cubicBezTo>
                  <a:pt x="232" y="9"/>
                  <a:pt x="232" y="9"/>
                  <a:pt x="232" y="9"/>
                </a:cubicBezTo>
                <a:lnTo>
                  <a:pt x="229" y="5"/>
                </a:lnTo>
                <a:close/>
              </a:path>
            </a:pathLst>
          </a:custGeom>
          <a:solidFill>
            <a:srgbClr val="D8D8D8"/>
          </a:solidFill>
          <a:ln w="9525">
            <a:solidFill>
              <a:srgbClr val="A5A5A5"/>
            </a:solidFill>
            <a:bevel/>
            <a:headEnd/>
            <a:tailEnd/>
          </a:ln>
        </p:spPr>
        <p:txBody>
          <a:bodyPr/>
          <a:lstStyle/>
          <a:p>
            <a:endParaRPr lang="zh-CN" altLang="en-US"/>
          </a:p>
        </p:txBody>
      </p:sp>
      <p:sp>
        <p:nvSpPr>
          <p:cNvPr id="34856" name="Freeform 21"/>
          <p:cNvSpPr>
            <a:spLocks noChangeArrowheads="1"/>
          </p:cNvSpPr>
          <p:nvPr/>
        </p:nvSpPr>
        <p:spPr bwMode="auto">
          <a:xfrm>
            <a:off x="3840163" y="5091113"/>
            <a:ext cx="947737" cy="725487"/>
          </a:xfrm>
          <a:custGeom>
            <a:avLst/>
            <a:gdLst>
              <a:gd name="T0" fmla="*/ 1903400074 w 380"/>
              <a:gd name="T1" fmla="*/ 62155039 h 291"/>
              <a:gd name="T2" fmla="*/ 1772774481 w 380"/>
              <a:gd name="T3" fmla="*/ 174032115 h 291"/>
              <a:gd name="T4" fmla="*/ 1623488445 w 380"/>
              <a:gd name="T5" fmla="*/ 211326136 h 291"/>
              <a:gd name="T6" fmla="*/ 1517743442 w 380"/>
              <a:gd name="T7" fmla="*/ 205110881 h 291"/>
              <a:gd name="T8" fmla="*/ 1517743442 w 380"/>
              <a:gd name="T9" fmla="*/ 205110881 h 291"/>
              <a:gd name="T10" fmla="*/ 1393337997 w 380"/>
              <a:gd name="T11" fmla="*/ 248617664 h 291"/>
              <a:gd name="T12" fmla="*/ 1287592994 w 380"/>
              <a:gd name="T13" fmla="*/ 310772703 h 291"/>
              <a:gd name="T14" fmla="*/ 1194290781 w 380"/>
              <a:gd name="T15" fmla="*/ 385358251 h 291"/>
              <a:gd name="T16" fmla="*/ 1132086811 w 380"/>
              <a:gd name="T17" fmla="*/ 453728545 h 291"/>
              <a:gd name="T18" fmla="*/ 1113426368 w 380"/>
              <a:gd name="T19" fmla="*/ 491022566 h 291"/>
              <a:gd name="T20" fmla="*/ 970360480 w 380"/>
              <a:gd name="T21" fmla="*/ 459943800 h 291"/>
              <a:gd name="T22" fmla="*/ 796193854 w 380"/>
              <a:gd name="T23" fmla="*/ 379142997 h 291"/>
              <a:gd name="T24" fmla="*/ 758870474 w 380"/>
              <a:gd name="T25" fmla="*/ 435082781 h 291"/>
              <a:gd name="T26" fmla="*/ 702889146 w 380"/>
              <a:gd name="T27" fmla="*/ 484804818 h 291"/>
              <a:gd name="T28" fmla="*/ 590923996 w 380"/>
              <a:gd name="T29" fmla="*/ 546959857 h 291"/>
              <a:gd name="T30" fmla="*/ 478958845 w 380"/>
              <a:gd name="T31" fmla="*/ 640191169 h 291"/>
              <a:gd name="T32" fmla="*/ 211490006 w 380"/>
              <a:gd name="T33" fmla="*/ 596684387 h 291"/>
              <a:gd name="T34" fmla="*/ 87084560 w 380"/>
              <a:gd name="T35" fmla="*/ 615330151 h 291"/>
              <a:gd name="T36" fmla="*/ 6220148 w 380"/>
              <a:gd name="T37" fmla="*/ 652624172 h 291"/>
              <a:gd name="T38" fmla="*/ 18660443 w 380"/>
              <a:gd name="T39" fmla="*/ 752070738 h 291"/>
              <a:gd name="T40" fmla="*/ 192827069 w 380"/>
              <a:gd name="T41" fmla="*/ 752070738 h 291"/>
              <a:gd name="T42" fmla="*/ 223930301 w 380"/>
              <a:gd name="T43" fmla="*/ 888811326 h 291"/>
              <a:gd name="T44" fmla="*/ 354555894 w 380"/>
              <a:gd name="T45" fmla="*/ 870165562 h 291"/>
              <a:gd name="T46" fmla="*/ 472738698 w 380"/>
              <a:gd name="T47" fmla="*/ 845302051 h 291"/>
              <a:gd name="T48" fmla="*/ 503841930 w 380"/>
              <a:gd name="T49" fmla="*/ 1019336659 h 291"/>
              <a:gd name="T50" fmla="*/ 435417812 w 380"/>
              <a:gd name="T51" fmla="*/ 1106352717 h 291"/>
              <a:gd name="T52" fmla="*/ 329672809 w 380"/>
              <a:gd name="T53" fmla="*/ 1174723010 h 291"/>
              <a:gd name="T54" fmla="*/ 503841930 w 380"/>
              <a:gd name="T55" fmla="*/ 1218229793 h 291"/>
              <a:gd name="T56" fmla="*/ 572263553 w 380"/>
              <a:gd name="T57" fmla="*/ 1261739068 h 291"/>
              <a:gd name="T58" fmla="*/ 721549589 w 380"/>
              <a:gd name="T59" fmla="*/ 1348755125 h 291"/>
              <a:gd name="T60" fmla="*/ 665568261 w 380"/>
              <a:gd name="T61" fmla="*/ 1417125419 h 291"/>
              <a:gd name="T62" fmla="*/ 920599299 w 380"/>
              <a:gd name="T63" fmla="*/ 1690604101 h 291"/>
              <a:gd name="T64" fmla="*/ 1013901513 w 380"/>
              <a:gd name="T65" fmla="*/ 1640882064 h 291"/>
              <a:gd name="T66" fmla="*/ 1156967401 w 380"/>
              <a:gd name="T67" fmla="*/ 1746543886 h 291"/>
              <a:gd name="T68" fmla="*/ 1200510928 w 380"/>
              <a:gd name="T69" fmla="*/ 1696821849 h 291"/>
              <a:gd name="T70" fmla="*/ 1275152699 w 380"/>
              <a:gd name="T71" fmla="*/ 1709252358 h 291"/>
              <a:gd name="T72" fmla="*/ 1461762114 w 380"/>
              <a:gd name="T73" fmla="*/ 1752759140 h 291"/>
              <a:gd name="T74" fmla="*/ 1480422557 w 380"/>
              <a:gd name="T75" fmla="*/ 1758974395 h 291"/>
              <a:gd name="T76" fmla="*/ 1635928740 w 380"/>
              <a:gd name="T77" fmla="*/ 1634666810 h 291"/>
              <a:gd name="T78" fmla="*/ 1685689921 w 380"/>
              <a:gd name="T79" fmla="*/ 1690604101 h 291"/>
              <a:gd name="T80" fmla="*/ 1723010806 w 380"/>
              <a:gd name="T81" fmla="*/ 1603588044 h 291"/>
              <a:gd name="T82" fmla="*/ 1866076695 w 380"/>
              <a:gd name="T83" fmla="*/ 1441986438 h 291"/>
              <a:gd name="T84" fmla="*/ 1959381402 w 380"/>
              <a:gd name="T85" fmla="*/ 1460632202 h 291"/>
              <a:gd name="T86" fmla="*/ 1940720960 w 380"/>
              <a:gd name="T87" fmla="*/ 1354970380 h 291"/>
              <a:gd name="T88" fmla="*/ 1959381402 w 380"/>
              <a:gd name="T89" fmla="*/ 1299030596 h 291"/>
              <a:gd name="T90" fmla="*/ 2147483646 w 380"/>
              <a:gd name="T91" fmla="*/ 1193368774 h 291"/>
              <a:gd name="T92" fmla="*/ 2147483646 w 380"/>
              <a:gd name="T93" fmla="*/ 1087704460 h 291"/>
              <a:gd name="T94" fmla="*/ 2147483646 w 380"/>
              <a:gd name="T95" fmla="*/ 994473147 h 291"/>
              <a:gd name="T96" fmla="*/ 2147483646 w 380"/>
              <a:gd name="T97" fmla="*/ 851517305 h 291"/>
              <a:gd name="T98" fmla="*/ 2147483646 w 380"/>
              <a:gd name="T99" fmla="*/ 739640229 h 291"/>
              <a:gd name="T100" fmla="*/ 2147483646 w 380"/>
              <a:gd name="T101" fmla="*/ 633975915 h 291"/>
              <a:gd name="T102" fmla="*/ 2147483646 w 380"/>
              <a:gd name="T103" fmla="*/ 571823369 h 291"/>
              <a:gd name="T104" fmla="*/ 2139768176 w 380"/>
              <a:gd name="T105" fmla="*/ 578038623 h 291"/>
              <a:gd name="T106" fmla="*/ 2083786848 w 380"/>
              <a:gd name="T107" fmla="*/ 484804818 h 291"/>
              <a:gd name="T108" fmla="*/ 1990482140 w 380"/>
              <a:gd name="T109" fmla="*/ 484804818 h 291"/>
              <a:gd name="T110" fmla="*/ 2096227143 w 380"/>
              <a:gd name="T111" fmla="*/ 279696430 h 291"/>
              <a:gd name="T112" fmla="*/ 2083786848 w 380"/>
              <a:gd name="T113" fmla="*/ 136740588 h 291"/>
              <a:gd name="T114" fmla="*/ 2052686110 w 380"/>
              <a:gd name="T115" fmla="*/ 0 h 291"/>
              <a:gd name="T116" fmla="*/ 1959381402 w 380"/>
              <a:gd name="T117" fmla="*/ 49724530 h 2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0" h="291">
                <a:moveTo>
                  <a:pt x="304" y="8"/>
                </a:moveTo>
                <a:cubicBezTo>
                  <a:pt x="305" y="8"/>
                  <a:pt x="305" y="8"/>
                  <a:pt x="305" y="8"/>
                </a:cubicBezTo>
                <a:cubicBezTo>
                  <a:pt x="306" y="10"/>
                  <a:pt x="306" y="10"/>
                  <a:pt x="306" y="10"/>
                </a:cubicBezTo>
                <a:cubicBezTo>
                  <a:pt x="298" y="22"/>
                  <a:pt x="298" y="22"/>
                  <a:pt x="298" y="22"/>
                </a:cubicBezTo>
                <a:cubicBezTo>
                  <a:pt x="295" y="25"/>
                  <a:pt x="291" y="28"/>
                  <a:pt x="286" y="28"/>
                </a:cubicBezTo>
                <a:cubicBezTo>
                  <a:pt x="285" y="28"/>
                  <a:pt x="285" y="28"/>
                  <a:pt x="285" y="28"/>
                </a:cubicBezTo>
                <a:cubicBezTo>
                  <a:pt x="279" y="24"/>
                  <a:pt x="279" y="24"/>
                  <a:pt x="279" y="24"/>
                </a:cubicBezTo>
                <a:cubicBezTo>
                  <a:pt x="273" y="25"/>
                  <a:pt x="273" y="25"/>
                  <a:pt x="273" y="25"/>
                </a:cubicBezTo>
                <a:cubicBezTo>
                  <a:pt x="261" y="34"/>
                  <a:pt x="261" y="34"/>
                  <a:pt x="261" y="34"/>
                </a:cubicBezTo>
                <a:cubicBezTo>
                  <a:pt x="258" y="35"/>
                  <a:pt x="254" y="32"/>
                  <a:pt x="249" y="25"/>
                </a:cubicBezTo>
                <a:cubicBezTo>
                  <a:pt x="245" y="33"/>
                  <a:pt x="245" y="33"/>
                  <a:pt x="245" y="33"/>
                </a:cubicBezTo>
                <a:cubicBezTo>
                  <a:pt x="244" y="33"/>
                  <a:pt x="244" y="33"/>
                  <a:pt x="244" y="33"/>
                </a:cubicBezTo>
                <a:cubicBezTo>
                  <a:pt x="244" y="33"/>
                  <a:pt x="244" y="33"/>
                  <a:pt x="244" y="33"/>
                </a:cubicBezTo>
                <a:cubicBezTo>
                  <a:pt x="244" y="33"/>
                  <a:pt x="244" y="33"/>
                  <a:pt x="244" y="33"/>
                </a:cubicBezTo>
                <a:cubicBezTo>
                  <a:pt x="244" y="33"/>
                  <a:pt x="244" y="33"/>
                  <a:pt x="244" y="33"/>
                </a:cubicBezTo>
                <a:cubicBezTo>
                  <a:pt x="239" y="37"/>
                  <a:pt x="239" y="37"/>
                  <a:pt x="239" y="37"/>
                </a:cubicBezTo>
                <a:cubicBezTo>
                  <a:pt x="232" y="37"/>
                  <a:pt x="232" y="37"/>
                  <a:pt x="232" y="37"/>
                </a:cubicBezTo>
                <a:cubicBezTo>
                  <a:pt x="224" y="40"/>
                  <a:pt x="224" y="40"/>
                  <a:pt x="224" y="40"/>
                </a:cubicBezTo>
                <a:cubicBezTo>
                  <a:pt x="214" y="47"/>
                  <a:pt x="214" y="47"/>
                  <a:pt x="214" y="47"/>
                </a:cubicBezTo>
                <a:cubicBezTo>
                  <a:pt x="211" y="47"/>
                  <a:pt x="211" y="47"/>
                  <a:pt x="211" y="47"/>
                </a:cubicBezTo>
                <a:cubicBezTo>
                  <a:pt x="207" y="50"/>
                  <a:pt x="207" y="50"/>
                  <a:pt x="207" y="50"/>
                </a:cubicBezTo>
                <a:cubicBezTo>
                  <a:pt x="204" y="53"/>
                  <a:pt x="203" y="55"/>
                  <a:pt x="205" y="57"/>
                </a:cubicBezTo>
                <a:cubicBezTo>
                  <a:pt x="209" y="64"/>
                  <a:pt x="209" y="64"/>
                  <a:pt x="209" y="64"/>
                </a:cubicBezTo>
                <a:cubicBezTo>
                  <a:pt x="192" y="62"/>
                  <a:pt x="192" y="62"/>
                  <a:pt x="192" y="62"/>
                </a:cubicBezTo>
                <a:cubicBezTo>
                  <a:pt x="183" y="69"/>
                  <a:pt x="183" y="69"/>
                  <a:pt x="183" y="69"/>
                </a:cubicBezTo>
                <a:cubicBezTo>
                  <a:pt x="182" y="72"/>
                  <a:pt x="182" y="72"/>
                  <a:pt x="182" y="72"/>
                </a:cubicBezTo>
                <a:cubicBezTo>
                  <a:pt x="182" y="73"/>
                  <a:pt x="182" y="73"/>
                  <a:pt x="182" y="73"/>
                </a:cubicBezTo>
                <a:cubicBezTo>
                  <a:pt x="180" y="78"/>
                  <a:pt x="180" y="78"/>
                  <a:pt x="180" y="78"/>
                </a:cubicBezTo>
                <a:cubicBezTo>
                  <a:pt x="179" y="78"/>
                  <a:pt x="179" y="78"/>
                  <a:pt x="179" y="78"/>
                </a:cubicBezTo>
                <a:cubicBezTo>
                  <a:pt x="179" y="79"/>
                  <a:pt x="179" y="79"/>
                  <a:pt x="179" y="79"/>
                </a:cubicBezTo>
                <a:cubicBezTo>
                  <a:pt x="170" y="79"/>
                  <a:pt x="170" y="79"/>
                  <a:pt x="170" y="79"/>
                </a:cubicBezTo>
                <a:cubicBezTo>
                  <a:pt x="159" y="75"/>
                  <a:pt x="159" y="75"/>
                  <a:pt x="159" y="75"/>
                </a:cubicBezTo>
                <a:cubicBezTo>
                  <a:pt x="156" y="74"/>
                  <a:pt x="156" y="74"/>
                  <a:pt x="156" y="74"/>
                </a:cubicBezTo>
                <a:cubicBezTo>
                  <a:pt x="147" y="75"/>
                  <a:pt x="147" y="75"/>
                  <a:pt x="147" y="75"/>
                </a:cubicBezTo>
                <a:cubicBezTo>
                  <a:pt x="144" y="75"/>
                  <a:pt x="139" y="71"/>
                  <a:pt x="136" y="64"/>
                </a:cubicBezTo>
                <a:cubicBezTo>
                  <a:pt x="128" y="61"/>
                  <a:pt x="128" y="61"/>
                  <a:pt x="128" y="61"/>
                </a:cubicBezTo>
                <a:cubicBezTo>
                  <a:pt x="122" y="70"/>
                  <a:pt x="122" y="70"/>
                  <a:pt x="122" y="70"/>
                </a:cubicBezTo>
                <a:cubicBezTo>
                  <a:pt x="122" y="70"/>
                  <a:pt x="122" y="70"/>
                  <a:pt x="122" y="70"/>
                </a:cubicBezTo>
                <a:cubicBezTo>
                  <a:pt x="122" y="70"/>
                  <a:pt x="122" y="70"/>
                  <a:pt x="122" y="70"/>
                </a:cubicBezTo>
                <a:cubicBezTo>
                  <a:pt x="113" y="78"/>
                  <a:pt x="113" y="78"/>
                  <a:pt x="113" y="78"/>
                </a:cubicBezTo>
                <a:cubicBezTo>
                  <a:pt x="113" y="78"/>
                  <a:pt x="113" y="78"/>
                  <a:pt x="113" y="78"/>
                </a:cubicBezTo>
                <a:cubicBezTo>
                  <a:pt x="113" y="78"/>
                  <a:pt x="113" y="78"/>
                  <a:pt x="113" y="78"/>
                </a:cubicBezTo>
                <a:cubicBezTo>
                  <a:pt x="111" y="78"/>
                  <a:pt x="111" y="78"/>
                  <a:pt x="111" y="78"/>
                </a:cubicBezTo>
                <a:cubicBezTo>
                  <a:pt x="105" y="80"/>
                  <a:pt x="105" y="80"/>
                  <a:pt x="105" y="80"/>
                </a:cubicBezTo>
                <a:cubicBezTo>
                  <a:pt x="95" y="88"/>
                  <a:pt x="95" y="88"/>
                  <a:pt x="95" y="88"/>
                </a:cubicBezTo>
                <a:cubicBezTo>
                  <a:pt x="95" y="88"/>
                  <a:pt x="95" y="88"/>
                  <a:pt x="95" y="88"/>
                </a:cubicBezTo>
                <a:cubicBezTo>
                  <a:pt x="85" y="93"/>
                  <a:pt x="85" y="93"/>
                  <a:pt x="85" y="93"/>
                </a:cubicBezTo>
                <a:cubicBezTo>
                  <a:pt x="77" y="103"/>
                  <a:pt x="77" y="103"/>
                  <a:pt x="77" y="103"/>
                </a:cubicBezTo>
                <a:cubicBezTo>
                  <a:pt x="53" y="103"/>
                  <a:pt x="53" y="103"/>
                  <a:pt x="53" y="103"/>
                </a:cubicBezTo>
                <a:cubicBezTo>
                  <a:pt x="53" y="103"/>
                  <a:pt x="53" y="103"/>
                  <a:pt x="53" y="103"/>
                </a:cubicBezTo>
                <a:cubicBezTo>
                  <a:pt x="34" y="96"/>
                  <a:pt x="34" y="96"/>
                  <a:pt x="34" y="96"/>
                </a:cubicBezTo>
                <a:cubicBezTo>
                  <a:pt x="24" y="95"/>
                  <a:pt x="24" y="95"/>
                  <a:pt x="24" y="95"/>
                </a:cubicBezTo>
                <a:cubicBezTo>
                  <a:pt x="15" y="99"/>
                  <a:pt x="15" y="99"/>
                  <a:pt x="15" y="99"/>
                </a:cubicBezTo>
                <a:cubicBezTo>
                  <a:pt x="14" y="99"/>
                  <a:pt x="14" y="99"/>
                  <a:pt x="14" y="99"/>
                </a:cubicBezTo>
                <a:cubicBezTo>
                  <a:pt x="14" y="99"/>
                  <a:pt x="14" y="99"/>
                  <a:pt x="14" y="99"/>
                </a:cubicBezTo>
                <a:cubicBezTo>
                  <a:pt x="8" y="102"/>
                  <a:pt x="8" y="102"/>
                  <a:pt x="8" y="102"/>
                </a:cubicBezTo>
                <a:cubicBezTo>
                  <a:pt x="5" y="103"/>
                  <a:pt x="3" y="105"/>
                  <a:pt x="1" y="105"/>
                </a:cubicBezTo>
                <a:cubicBezTo>
                  <a:pt x="0" y="109"/>
                  <a:pt x="0" y="109"/>
                  <a:pt x="0" y="109"/>
                </a:cubicBezTo>
                <a:cubicBezTo>
                  <a:pt x="0" y="116"/>
                  <a:pt x="0" y="116"/>
                  <a:pt x="0" y="116"/>
                </a:cubicBezTo>
                <a:cubicBezTo>
                  <a:pt x="3" y="121"/>
                  <a:pt x="3" y="121"/>
                  <a:pt x="3" y="121"/>
                </a:cubicBezTo>
                <a:cubicBezTo>
                  <a:pt x="17" y="116"/>
                  <a:pt x="17" y="116"/>
                  <a:pt x="17" y="116"/>
                </a:cubicBezTo>
                <a:cubicBezTo>
                  <a:pt x="20" y="116"/>
                  <a:pt x="25" y="118"/>
                  <a:pt x="30" y="121"/>
                </a:cubicBezTo>
                <a:cubicBezTo>
                  <a:pt x="31" y="121"/>
                  <a:pt x="31" y="121"/>
                  <a:pt x="31" y="121"/>
                </a:cubicBezTo>
                <a:cubicBezTo>
                  <a:pt x="32" y="122"/>
                  <a:pt x="32" y="122"/>
                  <a:pt x="32" y="122"/>
                </a:cubicBezTo>
                <a:cubicBezTo>
                  <a:pt x="32" y="142"/>
                  <a:pt x="32" y="142"/>
                  <a:pt x="32" y="142"/>
                </a:cubicBezTo>
                <a:cubicBezTo>
                  <a:pt x="36" y="143"/>
                  <a:pt x="36" y="143"/>
                  <a:pt x="36" y="143"/>
                </a:cubicBezTo>
                <a:cubicBezTo>
                  <a:pt x="48" y="143"/>
                  <a:pt x="48" y="143"/>
                  <a:pt x="48" y="143"/>
                </a:cubicBezTo>
                <a:cubicBezTo>
                  <a:pt x="56" y="141"/>
                  <a:pt x="56" y="141"/>
                  <a:pt x="56" y="141"/>
                </a:cubicBezTo>
                <a:cubicBezTo>
                  <a:pt x="57" y="140"/>
                  <a:pt x="57" y="140"/>
                  <a:pt x="57" y="140"/>
                </a:cubicBezTo>
                <a:cubicBezTo>
                  <a:pt x="62" y="138"/>
                  <a:pt x="66" y="136"/>
                  <a:pt x="72" y="135"/>
                </a:cubicBezTo>
                <a:cubicBezTo>
                  <a:pt x="74" y="135"/>
                  <a:pt x="74" y="135"/>
                  <a:pt x="74" y="135"/>
                </a:cubicBezTo>
                <a:cubicBezTo>
                  <a:pt x="76" y="136"/>
                  <a:pt x="76" y="136"/>
                  <a:pt x="76" y="136"/>
                </a:cubicBezTo>
                <a:cubicBezTo>
                  <a:pt x="79" y="144"/>
                  <a:pt x="79" y="144"/>
                  <a:pt x="79" y="144"/>
                </a:cubicBezTo>
                <a:cubicBezTo>
                  <a:pt x="79" y="144"/>
                  <a:pt x="79" y="144"/>
                  <a:pt x="79" y="144"/>
                </a:cubicBezTo>
                <a:cubicBezTo>
                  <a:pt x="81" y="164"/>
                  <a:pt x="81" y="164"/>
                  <a:pt x="81" y="164"/>
                </a:cubicBezTo>
                <a:cubicBezTo>
                  <a:pt x="81" y="166"/>
                  <a:pt x="81" y="166"/>
                  <a:pt x="81" y="166"/>
                </a:cubicBezTo>
                <a:cubicBezTo>
                  <a:pt x="70" y="178"/>
                  <a:pt x="70" y="178"/>
                  <a:pt x="70" y="178"/>
                </a:cubicBezTo>
                <a:cubicBezTo>
                  <a:pt x="70" y="178"/>
                  <a:pt x="70" y="178"/>
                  <a:pt x="70" y="178"/>
                </a:cubicBezTo>
                <a:cubicBezTo>
                  <a:pt x="70" y="178"/>
                  <a:pt x="70" y="178"/>
                  <a:pt x="70" y="178"/>
                </a:cubicBezTo>
                <a:cubicBezTo>
                  <a:pt x="57" y="184"/>
                  <a:pt x="57" y="184"/>
                  <a:pt x="57" y="184"/>
                </a:cubicBezTo>
                <a:cubicBezTo>
                  <a:pt x="53" y="189"/>
                  <a:pt x="53" y="189"/>
                  <a:pt x="53" y="189"/>
                </a:cubicBezTo>
                <a:cubicBezTo>
                  <a:pt x="54" y="193"/>
                  <a:pt x="54" y="193"/>
                  <a:pt x="54" y="193"/>
                </a:cubicBezTo>
                <a:cubicBezTo>
                  <a:pt x="80" y="195"/>
                  <a:pt x="80" y="195"/>
                  <a:pt x="80" y="195"/>
                </a:cubicBezTo>
                <a:cubicBezTo>
                  <a:pt x="81" y="196"/>
                  <a:pt x="81" y="196"/>
                  <a:pt x="81" y="196"/>
                </a:cubicBezTo>
                <a:cubicBezTo>
                  <a:pt x="81" y="196"/>
                  <a:pt x="81" y="196"/>
                  <a:pt x="81" y="196"/>
                </a:cubicBezTo>
                <a:cubicBezTo>
                  <a:pt x="82" y="197"/>
                  <a:pt x="82" y="197"/>
                  <a:pt x="82" y="197"/>
                </a:cubicBezTo>
                <a:cubicBezTo>
                  <a:pt x="92" y="203"/>
                  <a:pt x="92" y="203"/>
                  <a:pt x="92" y="203"/>
                </a:cubicBezTo>
                <a:cubicBezTo>
                  <a:pt x="115" y="202"/>
                  <a:pt x="115" y="202"/>
                  <a:pt x="115" y="202"/>
                </a:cubicBezTo>
                <a:cubicBezTo>
                  <a:pt x="115" y="205"/>
                  <a:pt x="115" y="205"/>
                  <a:pt x="115" y="205"/>
                </a:cubicBezTo>
                <a:cubicBezTo>
                  <a:pt x="116" y="217"/>
                  <a:pt x="116" y="217"/>
                  <a:pt x="116" y="217"/>
                </a:cubicBezTo>
                <a:cubicBezTo>
                  <a:pt x="116" y="218"/>
                  <a:pt x="116" y="218"/>
                  <a:pt x="116" y="218"/>
                </a:cubicBezTo>
                <a:cubicBezTo>
                  <a:pt x="117" y="218"/>
                  <a:pt x="117" y="218"/>
                  <a:pt x="117" y="218"/>
                </a:cubicBezTo>
                <a:cubicBezTo>
                  <a:pt x="107" y="228"/>
                  <a:pt x="107" y="228"/>
                  <a:pt x="107" y="228"/>
                </a:cubicBezTo>
                <a:cubicBezTo>
                  <a:pt x="105" y="241"/>
                  <a:pt x="108" y="249"/>
                  <a:pt x="113" y="251"/>
                </a:cubicBezTo>
                <a:cubicBezTo>
                  <a:pt x="133" y="261"/>
                  <a:pt x="133" y="261"/>
                  <a:pt x="133" y="261"/>
                </a:cubicBezTo>
                <a:cubicBezTo>
                  <a:pt x="148" y="272"/>
                  <a:pt x="148" y="272"/>
                  <a:pt x="148" y="272"/>
                </a:cubicBezTo>
                <a:cubicBezTo>
                  <a:pt x="161" y="266"/>
                  <a:pt x="161" y="266"/>
                  <a:pt x="161" y="266"/>
                </a:cubicBezTo>
                <a:cubicBezTo>
                  <a:pt x="162" y="265"/>
                  <a:pt x="162" y="265"/>
                  <a:pt x="162" y="265"/>
                </a:cubicBezTo>
                <a:cubicBezTo>
                  <a:pt x="163" y="264"/>
                  <a:pt x="163" y="264"/>
                  <a:pt x="163" y="264"/>
                </a:cubicBezTo>
                <a:cubicBezTo>
                  <a:pt x="164" y="265"/>
                  <a:pt x="164" y="265"/>
                  <a:pt x="164" y="265"/>
                </a:cubicBezTo>
                <a:cubicBezTo>
                  <a:pt x="183" y="280"/>
                  <a:pt x="183" y="280"/>
                  <a:pt x="183" y="280"/>
                </a:cubicBezTo>
                <a:cubicBezTo>
                  <a:pt x="186" y="281"/>
                  <a:pt x="186" y="281"/>
                  <a:pt x="186" y="281"/>
                </a:cubicBezTo>
                <a:cubicBezTo>
                  <a:pt x="191" y="275"/>
                  <a:pt x="191" y="275"/>
                  <a:pt x="191" y="275"/>
                </a:cubicBezTo>
                <a:cubicBezTo>
                  <a:pt x="192" y="274"/>
                  <a:pt x="192" y="274"/>
                  <a:pt x="192" y="274"/>
                </a:cubicBezTo>
                <a:cubicBezTo>
                  <a:pt x="193" y="273"/>
                  <a:pt x="193" y="273"/>
                  <a:pt x="193" y="273"/>
                </a:cubicBezTo>
                <a:cubicBezTo>
                  <a:pt x="193" y="273"/>
                  <a:pt x="193" y="273"/>
                  <a:pt x="193" y="273"/>
                </a:cubicBezTo>
                <a:cubicBezTo>
                  <a:pt x="194" y="273"/>
                  <a:pt x="194" y="273"/>
                  <a:pt x="194" y="273"/>
                </a:cubicBezTo>
                <a:cubicBezTo>
                  <a:pt x="205" y="275"/>
                  <a:pt x="205" y="275"/>
                  <a:pt x="205" y="275"/>
                </a:cubicBezTo>
                <a:cubicBezTo>
                  <a:pt x="208" y="255"/>
                  <a:pt x="208" y="255"/>
                  <a:pt x="208" y="255"/>
                </a:cubicBezTo>
                <a:cubicBezTo>
                  <a:pt x="222" y="281"/>
                  <a:pt x="222" y="281"/>
                  <a:pt x="222" y="281"/>
                </a:cubicBezTo>
                <a:cubicBezTo>
                  <a:pt x="235" y="282"/>
                  <a:pt x="235" y="282"/>
                  <a:pt x="235" y="282"/>
                </a:cubicBezTo>
                <a:cubicBezTo>
                  <a:pt x="236" y="282"/>
                  <a:pt x="236" y="282"/>
                  <a:pt x="236" y="282"/>
                </a:cubicBezTo>
                <a:cubicBezTo>
                  <a:pt x="238" y="282"/>
                  <a:pt x="238" y="282"/>
                  <a:pt x="238" y="282"/>
                </a:cubicBezTo>
                <a:cubicBezTo>
                  <a:pt x="238" y="283"/>
                  <a:pt x="238" y="283"/>
                  <a:pt x="238" y="283"/>
                </a:cubicBezTo>
                <a:cubicBezTo>
                  <a:pt x="238" y="291"/>
                  <a:pt x="238" y="291"/>
                  <a:pt x="238" y="291"/>
                </a:cubicBezTo>
                <a:cubicBezTo>
                  <a:pt x="243" y="290"/>
                  <a:pt x="243" y="290"/>
                  <a:pt x="243" y="290"/>
                </a:cubicBezTo>
                <a:cubicBezTo>
                  <a:pt x="263" y="263"/>
                  <a:pt x="263" y="263"/>
                  <a:pt x="263" y="263"/>
                </a:cubicBezTo>
                <a:cubicBezTo>
                  <a:pt x="271" y="276"/>
                  <a:pt x="271" y="276"/>
                  <a:pt x="271" y="276"/>
                </a:cubicBezTo>
                <a:cubicBezTo>
                  <a:pt x="271" y="272"/>
                  <a:pt x="271" y="272"/>
                  <a:pt x="271" y="272"/>
                </a:cubicBezTo>
                <a:cubicBezTo>
                  <a:pt x="271" y="272"/>
                  <a:pt x="271" y="272"/>
                  <a:pt x="271" y="272"/>
                </a:cubicBezTo>
                <a:cubicBezTo>
                  <a:pt x="271" y="271"/>
                  <a:pt x="271" y="271"/>
                  <a:pt x="271" y="271"/>
                </a:cubicBezTo>
                <a:cubicBezTo>
                  <a:pt x="271" y="271"/>
                  <a:pt x="271" y="271"/>
                  <a:pt x="271" y="271"/>
                </a:cubicBezTo>
                <a:cubicBezTo>
                  <a:pt x="277" y="258"/>
                  <a:pt x="277" y="258"/>
                  <a:pt x="277" y="258"/>
                </a:cubicBezTo>
                <a:cubicBezTo>
                  <a:pt x="283" y="249"/>
                  <a:pt x="283" y="249"/>
                  <a:pt x="283" y="249"/>
                </a:cubicBezTo>
                <a:cubicBezTo>
                  <a:pt x="298" y="249"/>
                  <a:pt x="298" y="249"/>
                  <a:pt x="298" y="249"/>
                </a:cubicBezTo>
                <a:cubicBezTo>
                  <a:pt x="300" y="232"/>
                  <a:pt x="300" y="232"/>
                  <a:pt x="300" y="232"/>
                </a:cubicBezTo>
                <a:cubicBezTo>
                  <a:pt x="302" y="232"/>
                  <a:pt x="302" y="232"/>
                  <a:pt x="302" y="232"/>
                </a:cubicBezTo>
                <a:cubicBezTo>
                  <a:pt x="303" y="233"/>
                  <a:pt x="303" y="233"/>
                  <a:pt x="303" y="233"/>
                </a:cubicBezTo>
                <a:cubicBezTo>
                  <a:pt x="315" y="235"/>
                  <a:pt x="315" y="235"/>
                  <a:pt x="315" y="235"/>
                </a:cubicBezTo>
                <a:cubicBezTo>
                  <a:pt x="316" y="229"/>
                  <a:pt x="316" y="229"/>
                  <a:pt x="316" y="229"/>
                </a:cubicBezTo>
                <a:cubicBezTo>
                  <a:pt x="312" y="219"/>
                  <a:pt x="312" y="219"/>
                  <a:pt x="312" y="219"/>
                </a:cubicBezTo>
                <a:cubicBezTo>
                  <a:pt x="312" y="218"/>
                  <a:pt x="312" y="218"/>
                  <a:pt x="312" y="218"/>
                </a:cubicBezTo>
                <a:cubicBezTo>
                  <a:pt x="314" y="211"/>
                  <a:pt x="314" y="211"/>
                  <a:pt x="314" y="211"/>
                </a:cubicBezTo>
                <a:cubicBezTo>
                  <a:pt x="314" y="210"/>
                  <a:pt x="314" y="210"/>
                  <a:pt x="314" y="210"/>
                </a:cubicBezTo>
                <a:cubicBezTo>
                  <a:pt x="315" y="209"/>
                  <a:pt x="315" y="209"/>
                  <a:pt x="315" y="209"/>
                </a:cubicBezTo>
                <a:cubicBezTo>
                  <a:pt x="315" y="209"/>
                  <a:pt x="315" y="209"/>
                  <a:pt x="315" y="209"/>
                </a:cubicBezTo>
                <a:cubicBezTo>
                  <a:pt x="315" y="209"/>
                  <a:pt x="315" y="209"/>
                  <a:pt x="315" y="209"/>
                </a:cubicBezTo>
                <a:cubicBezTo>
                  <a:pt x="347" y="192"/>
                  <a:pt x="347" y="192"/>
                  <a:pt x="347" y="192"/>
                </a:cubicBezTo>
                <a:cubicBezTo>
                  <a:pt x="346" y="175"/>
                  <a:pt x="346" y="175"/>
                  <a:pt x="346" y="175"/>
                </a:cubicBezTo>
                <a:cubicBezTo>
                  <a:pt x="346" y="175"/>
                  <a:pt x="346" y="175"/>
                  <a:pt x="346" y="175"/>
                </a:cubicBezTo>
                <a:cubicBezTo>
                  <a:pt x="346" y="175"/>
                  <a:pt x="346" y="175"/>
                  <a:pt x="346" y="175"/>
                </a:cubicBezTo>
                <a:cubicBezTo>
                  <a:pt x="352" y="163"/>
                  <a:pt x="352" y="163"/>
                  <a:pt x="352" y="163"/>
                </a:cubicBezTo>
                <a:cubicBezTo>
                  <a:pt x="353" y="160"/>
                  <a:pt x="353" y="160"/>
                  <a:pt x="353" y="160"/>
                </a:cubicBezTo>
                <a:cubicBezTo>
                  <a:pt x="353" y="160"/>
                  <a:pt x="353" y="160"/>
                  <a:pt x="353" y="160"/>
                </a:cubicBezTo>
                <a:cubicBezTo>
                  <a:pt x="363" y="138"/>
                  <a:pt x="363" y="138"/>
                  <a:pt x="363" y="138"/>
                </a:cubicBezTo>
                <a:cubicBezTo>
                  <a:pt x="363" y="137"/>
                  <a:pt x="363" y="137"/>
                  <a:pt x="363" y="137"/>
                </a:cubicBezTo>
                <a:cubicBezTo>
                  <a:pt x="363" y="137"/>
                  <a:pt x="363" y="137"/>
                  <a:pt x="363" y="137"/>
                </a:cubicBezTo>
                <a:cubicBezTo>
                  <a:pt x="371" y="129"/>
                  <a:pt x="371" y="129"/>
                  <a:pt x="371" y="129"/>
                </a:cubicBezTo>
                <a:cubicBezTo>
                  <a:pt x="376" y="120"/>
                  <a:pt x="376" y="120"/>
                  <a:pt x="376" y="120"/>
                </a:cubicBezTo>
                <a:cubicBezTo>
                  <a:pt x="376" y="119"/>
                  <a:pt x="376" y="119"/>
                  <a:pt x="376" y="119"/>
                </a:cubicBezTo>
                <a:cubicBezTo>
                  <a:pt x="376" y="119"/>
                  <a:pt x="376" y="119"/>
                  <a:pt x="376" y="119"/>
                </a:cubicBezTo>
                <a:cubicBezTo>
                  <a:pt x="380" y="112"/>
                  <a:pt x="380" y="112"/>
                  <a:pt x="380" y="112"/>
                </a:cubicBezTo>
                <a:cubicBezTo>
                  <a:pt x="377" y="102"/>
                  <a:pt x="377" y="102"/>
                  <a:pt x="377" y="102"/>
                </a:cubicBezTo>
                <a:cubicBezTo>
                  <a:pt x="377" y="102"/>
                  <a:pt x="377" y="102"/>
                  <a:pt x="377" y="102"/>
                </a:cubicBezTo>
                <a:cubicBezTo>
                  <a:pt x="376" y="102"/>
                  <a:pt x="376" y="102"/>
                  <a:pt x="376" y="102"/>
                </a:cubicBezTo>
                <a:cubicBezTo>
                  <a:pt x="376" y="92"/>
                  <a:pt x="376" y="92"/>
                  <a:pt x="376" y="92"/>
                </a:cubicBezTo>
                <a:cubicBezTo>
                  <a:pt x="371" y="92"/>
                  <a:pt x="371" y="92"/>
                  <a:pt x="371" y="92"/>
                </a:cubicBezTo>
                <a:cubicBezTo>
                  <a:pt x="362" y="96"/>
                  <a:pt x="362" y="96"/>
                  <a:pt x="362" y="96"/>
                </a:cubicBezTo>
                <a:cubicBezTo>
                  <a:pt x="358" y="99"/>
                  <a:pt x="352" y="98"/>
                  <a:pt x="344" y="93"/>
                </a:cubicBezTo>
                <a:cubicBezTo>
                  <a:pt x="341" y="91"/>
                  <a:pt x="341" y="85"/>
                  <a:pt x="343" y="76"/>
                </a:cubicBezTo>
                <a:cubicBezTo>
                  <a:pt x="338" y="75"/>
                  <a:pt x="338" y="75"/>
                  <a:pt x="338" y="75"/>
                </a:cubicBezTo>
                <a:cubicBezTo>
                  <a:pt x="335" y="78"/>
                  <a:pt x="335" y="78"/>
                  <a:pt x="335" y="78"/>
                </a:cubicBezTo>
                <a:cubicBezTo>
                  <a:pt x="330" y="84"/>
                  <a:pt x="326" y="88"/>
                  <a:pt x="324" y="88"/>
                </a:cubicBezTo>
                <a:cubicBezTo>
                  <a:pt x="323" y="88"/>
                  <a:pt x="323" y="88"/>
                  <a:pt x="321" y="87"/>
                </a:cubicBezTo>
                <a:cubicBezTo>
                  <a:pt x="321" y="85"/>
                  <a:pt x="320" y="82"/>
                  <a:pt x="320" y="78"/>
                </a:cubicBezTo>
                <a:cubicBezTo>
                  <a:pt x="320" y="72"/>
                  <a:pt x="320" y="68"/>
                  <a:pt x="321" y="67"/>
                </a:cubicBezTo>
                <a:cubicBezTo>
                  <a:pt x="323" y="65"/>
                  <a:pt x="324" y="65"/>
                  <a:pt x="325" y="66"/>
                </a:cubicBezTo>
                <a:cubicBezTo>
                  <a:pt x="337" y="45"/>
                  <a:pt x="337" y="45"/>
                  <a:pt x="337" y="45"/>
                </a:cubicBezTo>
                <a:cubicBezTo>
                  <a:pt x="340" y="37"/>
                  <a:pt x="340" y="37"/>
                  <a:pt x="340" y="37"/>
                </a:cubicBezTo>
                <a:cubicBezTo>
                  <a:pt x="341" y="28"/>
                  <a:pt x="341" y="28"/>
                  <a:pt x="341" y="28"/>
                </a:cubicBezTo>
                <a:cubicBezTo>
                  <a:pt x="335" y="22"/>
                  <a:pt x="335" y="22"/>
                  <a:pt x="335" y="22"/>
                </a:cubicBezTo>
                <a:cubicBezTo>
                  <a:pt x="333" y="20"/>
                  <a:pt x="332" y="16"/>
                  <a:pt x="334" y="10"/>
                </a:cubicBezTo>
                <a:cubicBezTo>
                  <a:pt x="334" y="7"/>
                  <a:pt x="334" y="7"/>
                  <a:pt x="334" y="7"/>
                </a:cubicBezTo>
                <a:cubicBezTo>
                  <a:pt x="334" y="5"/>
                  <a:pt x="332" y="2"/>
                  <a:pt x="330" y="0"/>
                </a:cubicBezTo>
                <a:cubicBezTo>
                  <a:pt x="329" y="0"/>
                  <a:pt x="329" y="0"/>
                  <a:pt x="329" y="0"/>
                </a:cubicBezTo>
                <a:cubicBezTo>
                  <a:pt x="328" y="2"/>
                  <a:pt x="328" y="2"/>
                  <a:pt x="328" y="2"/>
                </a:cubicBezTo>
                <a:cubicBezTo>
                  <a:pt x="326" y="7"/>
                  <a:pt x="322" y="10"/>
                  <a:pt x="315" y="8"/>
                </a:cubicBezTo>
                <a:cubicBezTo>
                  <a:pt x="312" y="7"/>
                  <a:pt x="309" y="7"/>
                  <a:pt x="304" y="8"/>
                </a:cubicBezTo>
                <a:close/>
              </a:path>
            </a:pathLst>
          </a:custGeom>
          <a:solidFill>
            <a:srgbClr val="D8D8D8"/>
          </a:solidFill>
          <a:ln w="9525">
            <a:solidFill>
              <a:srgbClr val="A5A5A5"/>
            </a:solidFill>
            <a:bevel/>
            <a:headEnd/>
            <a:tailEnd/>
          </a:ln>
        </p:spPr>
        <p:txBody>
          <a:bodyPr/>
          <a:lstStyle/>
          <a:p>
            <a:endParaRPr lang="zh-CN" altLang="en-US"/>
          </a:p>
        </p:txBody>
      </p:sp>
      <p:sp>
        <p:nvSpPr>
          <p:cNvPr id="34857" name="Freeform 22"/>
          <p:cNvSpPr>
            <a:spLocks noChangeArrowheads="1"/>
          </p:cNvSpPr>
          <p:nvPr/>
        </p:nvSpPr>
        <p:spPr bwMode="auto">
          <a:xfrm>
            <a:off x="3973513" y="4298950"/>
            <a:ext cx="534987" cy="544513"/>
          </a:xfrm>
          <a:custGeom>
            <a:avLst/>
            <a:gdLst>
              <a:gd name="T0" fmla="*/ 1263106795 w 215"/>
              <a:gd name="T1" fmla="*/ 154549697 h 219"/>
              <a:gd name="T2" fmla="*/ 1213571976 w 215"/>
              <a:gd name="T3" fmla="*/ 136003932 h 219"/>
              <a:gd name="T4" fmla="*/ 1176421483 w 215"/>
              <a:gd name="T5" fmla="*/ 117458167 h 219"/>
              <a:gd name="T6" fmla="*/ 1102120498 w 215"/>
              <a:gd name="T7" fmla="*/ 129822839 h 219"/>
              <a:gd name="T8" fmla="*/ 1040203840 w 215"/>
              <a:gd name="T9" fmla="*/ 105093495 h 219"/>
              <a:gd name="T10" fmla="*/ 1040203840 w 215"/>
              <a:gd name="T11" fmla="*/ 98912403 h 219"/>
              <a:gd name="T12" fmla="*/ 959711935 w 215"/>
              <a:gd name="T13" fmla="*/ 18545765 h 219"/>
              <a:gd name="T14" fmla="*/ 829687699 w 215"/>
              <a:gd name="T15" fmla="*/ 74183059 h 219"/>
              <a:gd name="T16" fmla="*/ 811112453 w 215"/>
              <a:gd name="T17" fmla="*/ 191641226 h 219"/>
              <a:gd name="T18" fmla="*/ 761577633 w 215"/>
              <a:gd name="T19" fmla="*/ 278188957 h 219"/>
              <a:gd name="T20" fmla="*/ 674894810 w 215"/>
              <a:gd name="T21" fmla="*/ 401828217 h 219"/>
              <a:gd name="T22" fmla="*/ 544868085 w 215"/>
              <a:gd name="T23" fmla="*/ 556377913 h 219"/>
              <a:gd name="T24" fmla="*/ 408652930 w 215"/>
              <a:gd name="T25" fmla="*/ 680019660 h 219"/>
              <a:gd name="T26" fmla="*/ 340542864 w 215"/>
              <a:gd name="T27" fmla="*/ 772748483 h 219"/>
              <a:gd name="T28" fmla="*/ 0 w 215"/>
              <a:gd name="T29" fmla="*/ 785113155 h 219"/>
              <a:gd name="T30" fmla="*/ 92876232 w 215"/>
              <a:gd name="T31" fmla="*/ 1063302112 h 219"/>
              <a:gd name="T32" fmla="*/ 148599482 w 215"/>
              <a:gd name="T33" fmla="*/ 1100393641 h 219"/>
              <a:gd name="T34" fmla="*/ 198134302 w 215"/>
              <a:gd name="T35" fmla="*/ 1230216480 h 219"/>
              <a:gd name="T36" fmla="*/ 204325221 w 215"/>
              <a:gd name="T37" fmla="*/ 1254943338 h 219"/>
              <a:gd name="T38" fmla="*/ 291010533 w 215"/>
              <a:gd name="T39" fmla="*/ 1230216480 h 219"/>
              <a:gd name="T40" fmla="*/ 328161026 w 215"/>
              <a:gd name="T41" fmla="*/ 1248762245 h 219"/>
              <a:gd name="T42" fmla="*/ 359118111 w 215"/>
              <a:gd name="T43" fmla="*/ 1156030935 h 219"/>
              <a:gd name="T44" fmla="*/ 513911001 w 215"/>
              <a:gd name="T45" fmla="*/ 1088028969 h 219"/>
              <a:gd name="T46" fmla="*/ 532486247 w 215"/>
              <a:gd name="T47" fmla="*/ 995300146 h 219"/>
              <a:gd name="T48" fmla="*/ 563443332 w 215"/>
              <a:gd name="T49" fmla="*/ 970573288 h 219"/>
              <a:gd name="T50" fmla="*/ 569636739 w 215"/>
              <a:gd name="T51" fmla="*/ 970573288 h 219"/>
              <a:gd name="T52" fmla="*/ 637744317 w 215"/>
              <a:gd name="T53" fmla="*/ 1032391675 h 219"/>
              <a:gd name="T54" fmla="*/ 662510483 w 215"/>
              <a:gd name="T55" fmla="*/ 1088028969 h 219"/>
              <a:gd name="T56" fmla="*/ 712045302 w 215"/>
              <a:gd name="T57" fmla="*/ 1020029490 h 219"/>
              <a:gd name="T58" fmla="*/ 761577633 w 215"/>
              <a:gd name="T59" fmla="*/ 995300146 h 219"/>
              <a:gd name="T60" fmla="*/ 817303372 w 215"/>
              <a:gd name="T61" fmla="*/ 1001481239 h 219"/>
              <a:gd name="T62" fmla="*/ 848262946 w 215"/>
              <a:gd name="T63" fmla="*/ 1112758313 h 219"/>
              <a:gd name="T64" fmla="*/ 885413438 w 215"/>
              <a:gd name="T65" fmla="*/ 1193124951 h 219"/>
              <a:gd name="T66" fmla="*/ 910179604 w 215"/>
              <a:gd name="T67" fmla="*/ 1267308010 h 219"/>
              <a:gd name="T68" fmla="*/ 972096262 w 215"/>
              <a:gd name="T69" fmla="*/ 1267308010 h 219"/>
              <a:gd name="T70" fmla="*/ 984480589 w 215"/>
              <a:gd name="T71" fmla="*/ 1273489103 h 219"/>
              <a:gd name="T72" fmla="*/ 1015437674 w 215"/>
              <a:gd name="T73" fmla="*/ 1353855740 h 219"/>
              <a:gd name="T74" fmla="*/ 1040203840 w 215"/>
              <a:gd name="T75" fmla="*/ 1292034867 h 219"/>
              <a:gd name="T76" fmla="*/ 1046397247 w 215"/>
              <a:gd name="T77" fmla="*/ 1285853775 h 219"/>
              <a:gd name="T78" fmla="*/ 1077354332 w 215"/>
              <a:gd name="T79" fmla="*/ 1267308010 h 219"/>
              <a:gd name="T80" fmla="*/ 1108313906 w 215"/>
              <a:gd name="T81" fmla="*/ 1242581152 h 219"/>
              <a:gd name="T82" fmla="*/ 879220031 w 215"/>
              <a:gd name="T83" fmla="*/ 791294248 h 219"/>
              <a:gd name="T84" fmla="*/ 823494292 w 215"/>
              <a:gd name="T85" fmla="*/ 605834115 h 219"/>
              <a:gd name="T86" fmla="*/ 817303372 w 215"/>
              <a:gd name="T87" fmla="*/ 599653022 h 219"/>
              <a:gd name="T88" fmla="*/ 854453865 w 215"/>
              <a:gd name="T89" fmla="*/ 494559527 h 219"/>
              <a:gd name="T90" fmla="*/ 1225956303 w 215"/>
              <a:gd name="T91" fmla="*/ 414192889 h 219"/>
              <a:gd name="T92" fmla="*/ 1312639127 w 215"/>
              <a:gd name="T93" fmla="*/ 352374502 h 21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5" h="219">
                <a:moveTo>
                  <a:pt x="215" y="44"/>
                </a:moveTo>
                <a:cubicBezTo>
                  <a:pt x="211" y="34"/>
                  <a:pt x="211" y="34"/>
                  <a:pt x="211" y="34"/>
                </a:cubicBezTo>
                <a:cubicBezTo>
                  <a:pt x="204" y="25"/>
                  <a:pt x="204" y="25"/>
                  <a:pt x="204" y="25"/>
                </a:cubicBezTo>
                <a:cubicBezTo>
                  <a:pt x="197" y="23"/>
                  <a:pt x="197" y="23"/>
                  <a:pt x="197" y="23"/>
                </a:cubicBezTo>
                <a:cubicBezTo>
                  <a:pt x="196" y="23"/>
                  <a:pt x="196" y="23"/>
                  <a:pt x="196" y="23"/>
                </a:cubicBezTo>
                <a:cubicBezTo>
                  <a:pt x="196" y="22"/>
                  <a:pt x="196" y="22"/>
                  <a:pt x="196" y="22"/>
                </a:cubicBezTo>
                <a:cubicBezTo>
                  <a:pt x="196" y="22"/>
                  <a:pt x="196" y="22"/>
                  <a:pt x="196" y="22"/>
                </a:cubicBezTo>
                <a:cubicBezTo>
                  <a:pt x="190" y="19"/>
                  <a:pt x="190" y="19"/>
                  <a:pt x="190" y="19"/>
                </a:cubicBezTo>
                <a:cubicBezTo>
                  <a:pt x="190" y="19"/>
                  <a:pt x="190" y="19"/>
                  <a:pt x="190" y="19"/>
                </a:cubicBezTo>
                <a:cubicBezTo>
                  <a:pt x="188" y="19"/>
                  <a:pt x="188" y="19"/>
                  <a:pt x="188" y="19"/>
                </a:cubicBezTo>
                <a:cubicBezTo>
                  <a:pt x="186" y="20"/>
                  <a:pt x="186" y="20"/>
                  <a:pt x="186" y="20"/>
                </a:cubicBezTo>
                <a:cubicBezTo>
                  <a:pt x="178" y="21"/>
                  <a:pt x="178" y="21"/>
                  <a:pt x="178" y="21"/>
                </a:cubicBezTo>
                <a:cubicBezTo>
                  <a:pt x="177" y="21"/>
                  <a:pt x="177" y="21"/>
                  <a:pt x="177" y="21"/>
                </a:cubicBezTo>
                <a:cubicBezTo>
                  <a:pt x="176" y="20"/>
                  <a:pt x="176" y="20"/>
                  <a:pt x="176" y="20"/>
                </a:cubicBezTo>
                <a:cubicBezTo>
                  <a:pt x="168" y="17"/>
                  <a:pt x="168" y="17"/>
                  <a:pt x="168" y="17"/>
                </a:cubicBezTo>
                <a:cubicBezTo>
                  <a:pt x="168" y="17"/>
                  <a:pt x="168" y="17"/>
                  <a:pt x="168" y="17"/>
                </a:cubicBezTo>
                <a:cubicBezTo>
                  <a:pt x="168" y="17"/>
                  <a:pt x="168" y="17"/>
                  <a:pt x="168" y="17"/>
                </a:cubicBezTo>
                <a:cubicBezTo>
                  <a:pt x="168" y="16"/>
                  <a:pt x="168" y="16"/>
                  <a:pt x="168" y="16"/>
                </a:cubicBezTo>
                <a:cubicBezTo>
                  <a:pt x="168" y="16"/>
                  <a:pt x="168" y="16"/>
                  <a:pt x="168" y="16"/>
                </a:cubicBezTo>
                <a:cubicBezTo>
                  <a:pt x="162" y="10"/>
                  <a:pt x="162" y="10"/>
                  <a:pt x="162" y="10"/>
                </a:cubicBezTo>
                <a:cubicBezTo>
                  <a:pt x="155" y="3"/>
                  <a:pt x="155" y="3"/>
                  <a:pt x="155" y="3"/>
                </a:cubicBezTo>
                <a:cubicBezTo>
                  <a:pt x="149" y="0"/>
                  <a:pt x="149" y="0"/>
                  <a:pt x="149" y="0"/>
                </a:cubicBezTo>
                <a:cubicBezTo>
                  <a:pt x="142" y="6"/>
                  <a:pt x="142" y="6"/>
                  <a:pt x="142" y="6"/>
                </a:cubicBezTo>
                <a:cubicBezTo>
                  <a:pt x="134" y="12"/>
                  <a:pt x="134" y="12"/>
                  <a:pt x="134" y="12"/>
                </a:cubicBezTo>
                <a:cubicBezTo>
                  <a:pt x="131" y="30"/>
                  <a:pt x="131" y="30"/>
                  <a:pt x="131" y="30"/>
                </a:cubicBezTo>
                <a:cubicBezTo>
                  <a:pt x="131" y="31"/>
                  <a:pt x="131" y="31"/>
                  <a:pt x="131" y="31"/>
                </a:cubicBezTo>
                <a:cubicBezTo>
                  <a:pt x="131" y="31"/>
                  <a:pt x="131" y="31"/>
                  <a:pt x="131" y="31"/>
                </a:cubicBezTo>
                <a:cubicBezTo>
                  <a:pt x="123" y="44"/>
                  <a:pt x="123" y="44"/>
                  <a:pt x="123" y="44"/>
                </a:cubicBezTo>
                <a:cubicBezTo>
                  <a:pt x="123" y="45"/>
                  <a:pt x="123" y="45"/>
                  <a:pt x="123" y="45"/>
                </a:cubicBezTo>
                <a:cubicBezTo>
                  <a:pt x="123" y="45"/>
                  <a:pt x="123" y="45"/>
                  <a:pt x="123" y="45"/>
                </a:cubicBezTo>
                <a:cubicBezTo>
                  <a:pt x="117" y="51"/>
                  <a:pt x="117" y="51"/>
                  <a:pt x="117" y="51"/>
                </a:cubicBezTo>
                <a:cubicBezTo>
                  <a:pt x="109" y="65"/>
                  <a:pt x="109" y="65"/>
                  <a:pt x="109" y="65"/>
                </a:cubicBezTo>
                <a:cubicBezTo>
                  <a:pt x="109" y="65"/>
                  <a:pt x="109" y="65"/>
                  <a:pt x="109" y="65"/>
                </a:cubicBezTo>
                <a:cubicBezTo>
                  <a:pt x="109" y="67"/>
                  <a:pt x="109" y="67"/>
                  <a:pt x="109" y="67"/>
                </a:cubicBezTo>
                <a:cubicBezTo>
                  <a:pt x="103" y="71"/>
                  <a:pt x="98" y="75"/>
                  <a:pt x="94" y="79"/>
                </a:cubicBezTo>
                <a:cubicBezTo>
                  <a:pt x="88" y="90"/>
                  <a:pt x="88" y="90"/>
                  <a:pt x="88" y="90"/>
                </a:cubicBezTo>
                <a:cubicBezTo>
                  <a:pt x="86" y="93"/>
                  <a:pt x="81" y="96"/>
                  <a:pt x="72" y="100"/>
                </a:cubicBezTo>
                <a:cubicBezTo>
                  <a:pt x="66" y="110"/>
                  <a:pt x="66" y="110"/>
                  <a:pt x="66" y="110"/>
                </a:cubicBezTo>
                <a:cubicBezTo>
                  <a:pt x="66" y="110"/>
                  <a:pt x="66" y="110"/>
                  <a:pt x="66" y="110"/>
                </a:cubicBezTo>
                <a:cubicBezTo>
                  <a:pt x="56" y="124"/>
                  <a:pt x="56" y="124"/>
                  <a:pt x="56" y="124"/>
                </a:cubicBezTo>
                <a:cubicBezTo>
                  <a:pt x="55" y="124"/>
                  <a:pt x="55" y="124"/>
                  <a:pt x="55" y="124"/>
                </a:cubicBezTo>
                <a:cubicBezTo>
                  <a:pt x="55" y="125"/>
                  <a:pt x="55" y="125"/>
                  <a:pt x="55" y="125"/>
                </a:cubicBezTo>
                <a:cubicBezTo>
                  <a:pt x="54" y="125"/>
                  <a:pt x="54" y="125"/>
                  <a:pt x="54" y="125"/>
                </a:cubicBezTo>
                <a:cubicBezTo>
                  <a:pt x="6" y="122"/>
                  <a:pt x="6" y="122"/>
                  <a:pt x="6" y="122"/>
                </a:cubicBezTo>
                <a:cubicBezTo>
                  <a:pt x="0" y="127"/>
                  <a:pt x="0" y="127"/>
                  <a:pt x="0" y="127"/>
                </a:cubicBezTo>
                <a:cubicBezTo>
                  <a:pt x="0" y="138"/>
                  <a:pt x="0" y="138"/>
                  <a:pt x="0" y="138"/>
                </a:cubicBezTo>
                <a:cubicBezTo>
                  <a:pt x="5" y="158"/>
                  <a:pt x="5" y="158"/>
                  <a:pt x="5" y="158"/>
                </a:cubicBezTo>
                <a:cubicBezTo>
                  <a:pt x="15" y="172"/>
                  <a:pt x="15" y="172"/>
                  <a:pt x="15" y="172"/>
                </a:cubicBezTo>
                <a:cubicBezTo>
                  <a:pt x="24" y="177"/>
                  <a:pt x="24" y="177"/>
                  <a:pt x="24" y="177"/>
                </a:cubicBezTo>
                <a:cubicBezTo>
                  <a:pt x="24" y="178"/>
                  <a:pt x="24" y="178"/>
                  <a:pt x="24" y="178"/>
                </a:cubicBezTo>
                <a:cubicBezTo>
                  <a:pt x="24" y="178"/>
                  <a:pt x="24" y="178"/>
                  <a:pt x="24" y="178"/>
                </a:cubicBezTo>
                <a:cubicBezTo>
                  <a:pt x="24" y="178"/>
                  <a:pt x="24" y="178"/>
                  <a:pt x="24" y="178"/>
                </a:cubicBezTo>
                <a:cubicBezTo>
                  <a:pt x="29" y="184"/>
                  <a:pt x="32" y="188"/>
                  <a:pt x="32" y="191"/>
                </a:cubicBezTo>
                <a:cubicBezTo>
                  <a:pt x="32" y="199"/>
                  <a:pt x="32" y="199"/>
                  <a:pt x="32" y="199"/>
                </a:cubicBezTo>
                <a:cubicBezTo>
                  <a:pt x="29" y="202"/>
                  <a:pt x="29" y="202"/>
                  <a:pt x="29" y="202"/>
                </a:cubicBezTo>
                <a:cubicBezTo>
                  <a:pt x="30" y="203"/>
                  <a:pt x="30" y="203"/>
                  <a:pt x="30" y="203"/>
                </a:cubicBezTo>
                <a:cubicBezTo>
                  <a:pt x="33" y="203"/>
                  <a:pt x="33" y="203"/>
                  <a:pt x="33" y="203"/>
                </a:cubicBezTo>
                <a:cubicBezTo>
                  <a:pt x="37" y="196"/>
                  <a:pt x="37" y="196"/>
                  <a:pt x="37" y="196"/>
                </a:cubicBezTo>
                <a:cubicBezTo>
                  <a:pt x="38" y="196"/>
                  <a:pt x="38" y="196"/>
                  <a:pt x="38" y="196"/>
                </a:cubicBezTo>
                <a:cubicBezTo>
                  <a:pt x="47" y="199"/>
                  <a:pt x="47" y="199"/>
                  <a:pt x="47" y="199"/>
                </a:cubicBezTo>
                <a:cubicBezTo>
                  <a:pt x="48" y="202"/>
                  <a:pt x="48" y="202"/>
                  <a:pt x="48" y="202"/>
                </a:cubicBezTo>
                <a:cubicBezTo>
                  <a:pt x="53" y="202"/>
                  <a:pt x="53" y="202"/>
                  <a:pt x="53" y="202"/>
                </a:cubicBezTo>
                <a:cubicBezTo>
                  <a:pt x="53" y="202"/>
                  <a:pt x="53" y="202"/>
                  <a:pt x="53" y="202"/>
                </a:cubicBezTo>
                <a:cubicBezTo>
                  <a:pt x="52" y="198"/>
                  <a:pt x="52" y="198"/>
                  <a:pt x="52" y="198"/>
                </a:cubicBezTo>
                <a:cubicBezTo>
                  <a:pt x="51" y="197"/>
                  <a:pt x="51" y="197"/>
                  <a:pt x="51" y="197"/>
                </a:cubicBezTo>
                <a:cubicBezTo>
                  <a:pt x="58" y="187"/>
                  <a:pt x="58" y="187"/>
                  <a:pt x="58" y="187"/>
                </a:cubicBezTo>
                <a:cubicBezTo>
                  <a:pt x="59" y="184"/>
                  <a:pt x="62" y="182"/>
                  <a:pt x="66" y="184"/>
                </a:cubicBezTo>
                <a:cubicBezTo>
                  <a:pt x="77" y="184"/>
                  <a:pt x="77" y="184"/>
                  <a:pt x="77" y="184"/>
                </a:cubicBezTo>
                <a:cubicBezTo>
                  <a:pt x="83" y="176"/>
                  <a:pt x="83" y="176"/>
                  <a:pt x="83" y="176"/>
                </a:cubicBezTo>
                <a:cubicBezTo>
                  <a:pt x="83" y="169"/>
                  <a:pt x="83" y="169"/>
                  <a:pt x="83" y="169"/>
                </a:cubicBezTo>
                <a:cubicBezTo>
                  <a:pt x="86" y="161"/>
                  <a:pt x="86" y="161"/>
                  <a:pt x="86" y="161"/>
                </a:cubicBezTo>
                <a:cubicBezTo>
                  <a:pt x="86" y="161"/>
                  <a:pt x="86" y="161"/>
                  <a:pt x="86" y="161"/>
                </a:cubicBezTo>
                <a:cubicBezTo>
                  <a:pt x="86" y="160"/>
                  <a:pt x="86" y="160"/>
                  <a:pt x="86" y="160"/>
                </a:cubicBezTo>
                <a:cubicBezTo>
                  <a:pt x="87" y="159"/>
                  <a:pt x="87" y="159"/>
                  <a:pt x="87" y="159"/>
                </a:cubicBezTo>
                <a:cubicBezTo>
                  <a:pt x="91" y="157"/>
                  <a:pt x="91" y="157"/>
                  <a:pt x="91" y="157"/>
                </a:cubicBezTo>
                <a:cubicBezTo>
                  <a:pt x="91" y="156"/>
                  <a:pt x="91" y="156"/>
                  <a:pt x="91" y="156"/>
                </a:cubicBezTo>
                <a:cubicBezTo>
                  <a:pt x="92" y="156"/>
                  <a:pt x="92" y="156"/>
                  <a:pt x="92" y="156"/>
                </a:cubicBezTo>
                <a:cubicBezTo>
                  <a:pt x="92" y="157"/>
                  <a:pt x="92" y="157"/>
                  <a:pt x="92" y="157"/>
                </a:cubicBezTo>
                <a:cubicBezTo>
                  <a:pt x="101" y="158"/>
                  <a:pt x="101" y="158"/>
                  <a:pt x="101" y="158"/>
                </a:cubicBezTo>
                <a:cubicBezTo>
                  <a:pt x="101" y="159"/>
                  <a:pt x="101" y="159"/>
                  <a:pt x="101" y="159"/>
                </a:cubicBezTo>
                <a:cubicBezTo>
                  <a:pt x="103" y="167"/>
                  <a:pt x="103" y="167"/>
                  <a:pt x="103" y="167"/>
                </a:cubicBezTo>
                <a:cubicBezTo>
                  <a:pt x="103" y="170"/>
                  <a:pt x="103" y="170"/>
                  <a:pt x="103" y="170"/>
                </a:cubicBezTo>
                <a:cubicBezTo>
                  <a:pt x="105" y="176"/>
                  <a:pt x="105" y="176"/>
                  <a:pt x="105" y="176"/>
                </a:cubicBezTo>
                <a:cubicBezTo>
                  <a:pt x="107" y="176"/>
                  <a:pt x="107" y="176"/>
                  <a:pt x="107" y="176"/>
                </a:cubicBezTo>
                <a:cubicBezTo>
                  <a:pt x="110" y="172"/>
                  <a:pt x="110" y="172"/>
                  <a:pt x="110" y="172"/>
                </a:cubicBezTo>
                <a:cubicBezTo>
                  <a:pt x="110" y="172"/>
                  <a:pt x="110" y="172"/>
                  <a:pt x="110" y="172"/>
                </a:cubicBezTo>
                <a:cubicBezTo>
                  <a:pt x="115" y="165"/>
                  <a:pt x="115" y="165"/>
                  <a:pt x="115" y="165"/>
                </a:cubicBezTo>
                <a:cubicBezTo>
                  <a:pt x="115" y="164"/>
                  <a:pt x="115" y="164"/>
                  <a:pt x="115" y="164"/>
                </a:cubicBezTo>
                <a:cubicBezTo>
                  <a:pt x="122" y="161"/>
                  <a:pt x="122" y="161"/>
                  <a:pt x="122" y="161"/>
                </a:cubicBezTo>
                <a:cubicBezTo>
                  <a:pt x="123" y="161"/>
                  <a:pt x="123" y="161"/>
                  <a:pt x="123" y="161"/>
                </a:cubicBezTo>
                <a:cubicBezTo>
                  <a:pt x="123" y="160"/>
                  <a:pt x="123" y="160"/>
                  <a:pt x="123" y="160"/>
                </a:cubicBezTo>
                <a:cubicBezTo>
                  <a:pt x="131" y="162"/>
                  <a:pt x="131" y="162"/>
                  <a:pt x="131" y="162"/>
                </a:cubicBezTo>
                <a:cubicBezTo>
                  <a:pt x="132" y="162"/>
                  <a:pt x="132" y="162"/>
                  <a:pt x="132" y="162"/>
                </a:cubicBezTo>
                <a:cubicBezTo>
                  <a:pt x="133" y="163"/>
                  <a:pt x="133" y="163"/>
                  <a:pt x="133" y="163"/>
                </a:cubicBezTo>
                <a:cubicBezTo>
                  <a:pt x="137" y="172"/>
                  <a:pt x="137" y="172"/>
                  <a:pt x="137" y="172"/>
                </a:cubicBezTo>
                <a:cubicBezTo>
                  <a:pt x="137" y="180"/>
                  <a:pt x="137" y="180"/>
                  <a:pt x="137" y="180"/>
                </a:cubicBezTo>
                <a:cubicBezTo>
                  <a:pt x="143" y="192"/>
                  <a:pt x="143" y="192"/>
                  <a:pt x="143" y="192"/>
                </a:cubicBezTo>
                <a:cubicBezTo>
                  <a:pt x="143" y="192"/>
                  <a:pt x="143" y="192"/>
                  <a:pt x="143" y="192"/>
                </a:cubicBezTo>
                <a:cubicBezTo>
                  <a:pt x="143" y="193"/>
                  <a:pt x="143" y="193"/>
                  <a:pt x="143" y="193"/>
                </a:cubicBezTo>
                <a:cubicBezTo>
                  <a:pt x="143" y="201"/>
                  <a:pt x="143" y="201"/>
                  <a:pt x="143" y="201"/>
                </a:cubicBezTo>
                <a:cubicBezTo>
                  <a:pt x="145" y="205"/>
                  <a:pt x="145" y="205"/>
                  <a:pt x="145" y="205"/>
                </a:cubicBezTo>
                <a:cubicBezTo>
                  <a:pt x="147" y="205"/>
                  <a:pt x="147" y="205"/>
                  <a:pt x="147" y="205"/>
                </a:cubicBezTo>
                <a:cubicBezTo>
                  <a:pt x="149" y="202"/>
                  <a:pt x="149" y="202"/>
                  <a:pt x="149" y="202"/>
                </a:cubicBezTo>
                <a:cubicBezTo>
                  <a:pt x="150" y="201"/>
                  <a:pt x="150" y="201"/>
                  <a:pt x="150" y="201"/>
                </a:cubicBezTo>
                <a:cubicBezTo>
                  <a:pt x="157" y="205"/>
                  <a:pt x="157" y="205"/>
                  <a:pt x="157" y="205"/>
                </a:cubicBezTo>
                <a:cubicBezTo>
                  <a:pt x="158" y="205"/>
                  <a:pt x="158" y="205"/>
                  <a:pt x="158" y="205"/>
                </a:cubicBezTo>
                <a:cubicBezTo>
                  <a:pt x="159" y="205"/>
                  <a:pt x="159" y="205"/>
                  <a:pt x="159" y="205"/>
                </a:cubicBezTo>
                <a:cubicBezTo>
                  <a:pt x="159" y="206"/>
                  <a:pt x="159" y="206"/>
                  <a:pt x="159" y="206"/>
                </a:cubicBezTo>
                <a:cubicBezTo>
                  <a:pt x="159" y="207"/>
                  <a:pt x="159" y="207"/>
                  <a:pt x="159" y="207"/>
                </a:cubicBezTo>
                <a:cubicBezTo>
                  <a:pt x="161" y="217"/>
                  <a:pt x="161" y="217"/>
                  <a:pt x="161" y="217"/>
                </a:cubicBezTo>
                <a:cubicBezTo>
                  <a:pt x="164" y="219"/>
                  <a:pt x="164" y="219"/>
                  <a:pt x="164" y="219"/>
                </a:cubicBezTo>
                <a:cubicBezTo>
                  <a:pt x="165" y="218"/>
                  <a:pt x="165" y="218"/>
                  <a:pt x="165" y="218"/>
                </a:cubicBezTo>
                <a:cubicBezTo>
                  <a:pt x="168" y="210"/>
                  <a:pt x="168" y="210"/>
                  <a:pt x="168" y="210"/>
                </a:cubicBezTo>
                <a:cubicBezTo>
                  <a:pt x="168" y="209"/>
                  <a:pt x="168" y="209"/>
                  <a:pt x="168" y="209"/>
                </a:cubicBezTo>
                <a:cubicBezTo>
                  <a:pt x="168" y="208"/>
                  <a:pt x="168" y="208"/>
                  <a:pt x="168" y="208"/>
                </a:cubicBezTo>
                <a:cubicBezTo>
                  <a:pt x="169" y="208"/>
                  <a:pt x="169" y="208"/>
                  <a:pt x="169" y="208"/>
                </a:cubicBezTo>
                <a:cubicBezTo>
                  <a:pt x="169" y="208"/>
                  <a:pt x="169" y="208"/>
                  <a:pt x="169" y="208"/>
                </a:cubicBezTo>
                <a:cubicBezTo>
                  <a:pt x="174" y="206"/>
                  <a:pt x="174" y="206"/>
                  <a:pt x="174" y="206"/>
                </a:cubicBezTo>
                <a:cubicBezTo>
                  <a:pt x="174" y="206"/>
                  <a:pt x="174" y="206"/>
                  <a:pt x="174" y="206"/>
                </a:cubicBezTo>
                <a:cubicBezTo>
                  <a:pt x="174" y="205"/>
                  <a:pt x="174" y="205"/>
                  <a:pt x="174" y="205"/>
                </a:cubicBezTo>
                <a:cubicBezTo>
                  <a:pt x="180" y="205"/>
                  <a:pt x="180" y="205"/>
                  <a:pt x="180" y="205"/>
                </a:cubicBezTo>
                <a:cubicBezTo>
                  <a:pt x="179" y="202"/>
                  <a:pt x="179" y="202"/>
                  <a:pt x="179" y="202"/>
                </a:cubicBezTo>
                <a:cubicBezTo>
                  <a:pt x="179" y="201"/>
                  <a:pt x="179" y="201"/>
                  <a:pt x="179" y="201"/>
                </a:cubicBezTo>
                <a:cubicBezTo>
                  <a:pt x="176" y="172"/>
                  <a:pt x="176" y="172"/>
                  <a:pt x="176" y="172"/>
                </a:cubicBezTo>
                <a:cubicBezTo>
                  <a:pt x="164" y="153"/>
                  <a:pt x="164" y="153"/>
                  <a:pt x="164" y="153"/>
                </a:cubicBezTo>
                <a:cubicBezTo>
                  <a:pt x="142" y="128"/>
                  <a:pt x="142" y="128"/>
                  <a:pt x="142" y="128"/>
                </a:cubicBezTo>
                <a:cubicBezTo>
                  <a:pt x="142" y="127"/>
                  <a:pt x="142" y="127"/>
                  <a:pt x="142" y="127"/>
                </a:cubicBezTo>
                <a:cubicBezTo>
                  <a:pt x="140" y="111"/>
                  <a:pt x="140" y="111"/>
                  <a:pt x="140" y="111"/>
                </a:cubicBezTo>
                <a:cubicBezTo>
                  <a:pt x="133" y="98"/>
                  <a:pt x="133" y="98"/>
                  <a:pt x="133" y="98"/>
                </a:cubicBezTo>
                <a:cubicBezTo>
                  <a:pt x="133" y="97"/>
                  <a:pt x="133" y="97"/>
                  <a:pt x="133" y="97"/>
                </a:cubicBezTo>
                <a:cubicBezTo>
                  <a:pt x="132" y="97"/>
                  <a:pt x="132" y="97"/>
                  <a:pt x="132" y="97"/>
                </a:cubicBezTo>
                <a:cubicBezTo>
                  <a:pt x="132" y="97"/>
                  <a:pt x="132" y="97"/>
                  <a:pt x="132" y="97"/>
                </a:cubicBezTo>
                <a:cubicBezTo>
                  <a:pt x="133" y="96"/>
                  <a:pt x="133" y="96"/>
                  <a:pt x="133" y="96"/>
                </a:cubicBezTo>
                <a:cubicBezTo>
                  <a:pt x="137" y="80"/>
                  <a:pt x="137" y="80"/>
                  <a:pt x="137" y="80"/>
                </a:cubicBezTo>
                <a:cubicBezTo>
                  <a:pt x="138" y="80"/>
                  <a:pt x="138" y="80"/>
                  <a:pt x="138" y="80"/>
                </a:cubicBezTo>
                <a:cubicBezTo>
                  <a:pt x="139" y="80"/>
                  <a:pt x="139" y="80"/>
                  <a:pt x="139" y="80"/>
                </a:cubicBezTo>
                <a:cubicBezTo>
                  <a:pt x="177" y="77"/>
                  <a:pt x="177" y="77"/>
                  <a:pt x="177" y="77"/>
                </a:cubicBezTo>
                <a:cubicBezTo>
                  <a:pt x="198" y="67"/>
                  <a:pt x="198" y="67"/>
                  <a:pt x="198" y="67"/>
                </a:cubicBezTo>
                <a:cubicBezTo>
                  <a:pt x="198" y="67"/>
                  <a:pt x="198" y="67"/>
                  <a:pt x="198" y="67"/>
                </a:cubicBezTo>
                <a:cubicBezTo>
                  <a:pt x="199" y="66"/>
                  <a:pt x="199" y="66"/>
                  <a:pt x="199" y="66"/>
                </a:cubicBezTo>
                <a:cubicBezTo>
                  <a:pt x="206" y="64"/>
                  <a:pt x="211" y="60"/>
                  <a:pt x="212" y="57"/>
                </a:cubicBezTo>
                <a:cubicBezTo>
                  <a:pt x="214" y="54"/>
                  <a:pt x="215" y="50"/>
                  <a:pt x="215" y="44"/>
                </a:cubicBezTo>
                <a:close/>
              </a:path>
            </a:pathLst>
          </a:custGeom>
          <a:solidFill>
            <a:srgbClr val="D8D8D8"/>
          </a:solidFill>
          <a:ln w="9525">
            <a:solidFill>
              <a:srgbClr val="A5A5A5"/>
            </a:solidFill>
            <a:bevel/>
            <a:headEnd/>
            <a:tailEnd/>
          </a:ln>
        </p:spPr>
        <p:txBody>
          <a:bodyPr/>
          <a:lstStyle/>
          <a:p>
            <a:endParaRPr lang="zh-CN" altLang="en-US"/>
          </a:p>
        </p:txBody>
      </p:sp>
      <p:sp>
        <p:nvSpPr>
          <p:cNvPr id="34858" name="Freeform 23"/>
          <p:cNvSpPr>
            <a:spLocks noChangeArrowheads="1"/>
          </p:cNvSpPr>
          <p:nvPr/>
        </p:nvSpPr>
        <p:spPr bwMode="auto">
          <a:xfrm>
            <a:off x="4503738" y="3038475"/>
            <a:ext cx="407987" cy="893763"/>
          </a:xfrm>
          <a:custGeom>
            <a:avLst/>
            <a:gdLst>
              <a:gd name="T0" fmla="*/ 934506662 w 164"/>
              <a:gd name="T1" fmla="*/ 30990423 h 359"/>
              <a:gd name="T2" fmla="*/ 878806486 w 164"/>
              <a:gd name="T3" fmla="*/ 55781765 h 359"/>
              <a:gd name="T4" fmla="*/ 829295771 w 164"/>
              <a:gd name="T5" fmla="*/ 111566020 h 359"/>
              <a:gd name="T6" fmla="*/ 816919336 w 164"/>
              <a:gd name="T7" fmla="*/ 111566020 h 359"/>
              <a:gd name="T8" fmla="*/ 631255398 w 164"/>
              <a:gd name="T9" fmla="*/ 123961692 h 359"/>
              <a:gd name="T10" fmla="*/ 569368248 w 164"/>
              <a:gd name="T11" fmla="*/ 179743457 h 359"/>
              <a:gd name="T12" fmla="*/ 519857533 w 164"/>
              <a:gd name="T13" fmla="*/ 216932960 h 359"/>
              <a:gd name="T14" fmla="*/ 433215025 w 164"/>
              <a:gd name="T15" fmla="*/ 216932960 h 359"/>
              <a:gd name="T16" fmla="*/ 389893772 w 164"/>
              <a:gd name="T17" fmla="*/ 353290323 h 359"/>
              <a:gd name="T18" fmla="*/ 383704310 w 164"/>
              <a:gd name="T19" fmla="*/ 353290323 h 359"/>
              <a:gd name="T20" fmla="*/ 303251264 w 164"/>
              <a:gd name="T21" fmla="*/ 427666840 h 359"/>
              <a:gd name="T22" fmla="*/ 191850911 w 164"/>
              <a:gd name="T23" fmla="*/ 564024203 h 359"/>
              <a:gd name="T24" fmla="*/ 123776788 w 164"/>
              <a:gd name="T25" fmla="*/ 632201640 h 359"/>
              <a:gd name="T26" fmla="*/ 117587326 w 164"/>
              <a:gd name="T27" fmla="*/ 725172909 h 359"/>
              <a:gd name="T28" fmla="*/ 117587326 w 164"/>
              <a:gd name="T29" fmla="*/ 799549426 h 359"/>
              <a:gd name="T30" fmla="*/ 74266073 w 164"/>
              <a:gd name="T31" fmla="*/ 867729352 h 359"/>
              <a:gd name="T32" fmla="*/ 74266073 w 164"/>
              <a:gd name="T33" fmla="*/ 1047472809 h 359"/>
              <a:gd name="T34" fmla="*/ 111397865 w 164"/>
              <a:gd name="T35" fmla="*/ 1146640668 h 359"/>
              <a:gd name="T36" fmla="*/ 105208404 w 164"/>
              <a:gd name="T37" fmla="*/ 1233415346 h 359"/>
              <a:gd name="T38" fmla="*/ 24755358 w 164"/>
              <a:gd name="T39" fmla="*/ 1518525743 h 359"/>
              <a:gd name="T40" fmla="*/ 80453046 w 164"/>
              <a:gd name="T41" fmla="*/ 1741655294 h 359"/>
              <a:gd name="T42" fmla="*/ 61887150 w 164"/>
              <a:gd name="T43" fmla="*/ 2147483646 h 359"/>
              <a:gd name="T44" fmla="*/ 154719119 w 164"/>
              <a:gd name="T45" fmla="*/ 2138331712 h 359"/>
              <a:gd name="T46" fmla="*/ 526046994 w 164"/>
              <a:gd name="T47" fmla="*/ 1952389174 h 359"/>
              <a:gd name="T48" fmla="*/ 705521471 w 164"/>
              <a:gd name="T49" fmla="*/ 1970983926 h 359"/>
              <a:gd name="T50" fmla="*/ 847861667 w 164"/>
              <a:gd name="T51" fmla="*/ 1834626563 h 359"/>
              <a:gd name="T52" fmla="*/ 884995947 w 164"/>
              <a:gd name="T53" fmla="*/ 1747854375 h 359"/>
              <a:gd name="T54" fmla="*/ 884995947 w 164"/>
              <a:gd name="T55" fmla="*/ 1729259623 h 359"/>
              <a:gd name="T56" fmla="*/ 903561843 w 164"/>
              <a:gd name="T57" fmla="*/ 1599098851 h 359"/>
              <a:gd name="T58" fmla="*/ 922127739 w 164"/>
              <a:gd name="T59" fmla="*/ 1518525743 h 359"/>
              <a:gd name="T60" fmla="*/ 884995947 w 164"/>
              <a:gd name="T61" fmla="*/ 1320187535 h 359"/>
              <a:gd name="T62" fmla="*/ 903561843 w 164"/>
              <a:gd name="T63" fmla="*/ 1252007608 h 359"/>
              <a:gd name="T64" fmla="*/ 1014959708 w 164"/>
              <a:gd name="T65" fmla="*/ 1010283306 h 359"/>
              <a:gd name="T66" fmla="*/ 847861667 w 164"/>
              <a:gd name="T67" fmla="*/ 867729352 h 359"/>
              <a:gd name="T68" fmla="*/ 829295771 w 164"/>
              <a:gd name="T69" fmla="*/ 799549426 h 359"/>
              <a:gd name="T70" fmla="*/ 841674693 w 164"/>
              <a:gd name="T71" fmla="*/ 687985895 h 359"/>
              <a:gd name="T72" fmla="*/ 866430051 w 164"/>
              <a:gd name="T73" fmla="*/ 607410297 h 359"/>
              <a:gd name="T74" fmla="*/ 977827916 w 164"/>
              <a:gd name="T75" fmla="*/ 520638109 h 359"/>
              <a:gd name="T76" fmla="*/ 1002583273 w 164"/>
              <a:gd name="T77" fmla="*/ 309904229 h 359"/>
              <a:gd name="T78" fmla="*/ 934506662 w 164"/>
              <a:gd name="T79" fmla="*/ 291309477 h 359"/>
              <a:gd name="T80" fmla="*/ 854051128 w 164"/>
              <a:gd name="T81" fmla="*/ 247923383 h 359"/>
              <a:gd name="T82" fmla="*/ 847861667 w 164"/>
              <a:gd name="T83" fmla="*/ 142556443 h 3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4" h="359">
                <a:moveTo>
                  <a:pt x="153" y="18"/>
                </a:moveTo>
                <a:cubicBezTo>
                  <a:pt x="155" y="15"/>
                  <a:pt x="155" y="15"/>
                  <a:pt x="155" y="15"/>
                </a:cubicBezTo>
                <a:cubicBezTo>
                  <a:pt x="151" y="5"/>
                  <a:pt x="151" y="5"/>
                  <a:pt x="151" y="5"/>
                </a:cubicBezTo>
                <a:cubicBezTo>
                  <a:pt x="146" y="0"/>
                  <a:pt x="146" y="0"/>
                  <a:pt x="146" y="0"/>
                </a:cubicBezTo>
                <a:cubicBezTo>
                  <a:pt x="142" y="8"/>
                  <a:pt x="142" y="8"/>
                  <a:pt x="142" y="8"/>
                </a:cubicBezTo>
                <a:cubicBezTo>
                  <a:pt x="142" y="9"/>
                  <a:pt x="142" y="9"/>
                  <a:pt x="142" y="9"/>
                </a:cubicBezTo>
                <a:cubicBezTo>
                  <a:pt x="142" y="9"/>
                  <a:pt x="142" y="9"/>
                  <a:pt x="142" y="9"/>
                </a:cubicBezTo>
                <a:cubicBezTo>
                  <a:pt x="142" y="9"/>
                  <a:pt x="142" y="9"/>
                  <a:pt x="142" y="9"/>
                </a:cubicBezTo>
                <a:cubicBezTo>
                  <a:pt x="134" y="18"/>
                  <a:pt x="134" y="18"/>
                  <a:pt x="134" y="18"/>
                </a:cubicBezTo>
                <a:cubicBezTo>
                  <a:pt x="134" y="18"/>
                  <a:pt x="134" y="18"/>
                  <a:pt x="134" y="18"/>
                </a:cubicBezTo>
                <a:cubicBezTo>
                  <a:pt x="133" y="18"/>
                  <a:pt x="133" y="18"/>
                  <a:pt x="133" y="18"/>
                </a:cubicBezTo>
                <a:cubicBezTo>
                  <a:pt x="132" y="18"/>
                  <a:pt x="132" y="18"/>
                  <a:pt x="132" y="18"/>
                </a:cubicBezTo>
                <a:cubicBezTo>
                  <a:pt x="117" y="23"/>
                  <a:pt x="117" y="23"/>
                  <a:pt x="117" y="23"/>
                </a:cubicBezTo>
                <a:cubicBezTo>
                  <a:pt x="116" y="23"/>
                  <a:pt x="116" y="23"/>
                  <a:pt x="116" y="23"/>
                </a:cubicBezTo>
                <a:cubicBezTo>
                  <a:pt x="102" y="20"/>
                  <a:pt x="102" y="20"/>
                  <a:pt x="102" y="20"/>
                </a:cubicBezTo>
                <a:cubicBezTo>
                  <a:pt x="94" y="23"/>
                  <a:pt x="94" y="23"/>
                  <a:pt x="94" y="23"/>
                </a:cubicBezTo>
                <a:cubicBezTo>
                  <a:pt x="92" y="29"/>
                  <a:pt x="92" y="29"/>
                  <a:pt x="92" y="29"/>
                </a:cubicBezTo>
                <a:cubicBezTo>
                  <a:pt x="92" y="29"/>
                  <a:pt x="92" y="29"/>
                  <a:pt x="92" y="29"/>
                </a:cubicBezTo>
                <a:cubicBezTo>
                  <a:pt x="92" y="30"/>
                  <a:pt x="92" y="30"/>
                  <a:pt x="92" y="30"/>
                </a:cubicBezTo>
                <a:cubicBezTo>
                  <a:pt x="85" y="35"/>
                  <a:pt x="85" y="35"/>
                  <a:pt x="85" y="35"/>
                </a:cubicBezTo>
                <a:cubicBezTo>
                  <a:pt x="84" y="35"/>
                  <a:pt x="84" y="35"/>
                  <a:pt x="84" y="35"/>
                </a:cubicBezTo>
                <a:cubicBezTo>
                  <a:pt x="83" y="35"/>
                  <a:pt x="83" y="35"/>
                  <a:pt x="83" y="35"/>
                </a:cubicBezTo>
                <a:cubicBezTo>
                  <a:pt x="71" y="34"/>
                  <a:pt x="71" y="34"/>
                  <a:pt x="71" y="34"/>
                </a:cubicBezTo>
                <a:cubicBezTo>
                  <a:pt x="70" y="35"/>
                  <a:pt x="70" y="35"/>
                  <a:pt x="70" y="35"/>
                </a:cubicBezTo>
                <a:cubicBezTo>
                  <a:pt x="70" y="47"/>
                  <a:pt x="70" y="47"/>
                  <a:pt x="70" y="47"/>
                </a:cubicBezTo>
                <a:cubicBezTo>
                  <a:pt x="69" y="48"/>
                  <a:pt x="69" y="48"/>
                  <a:pt x="69" y="48"/>
                </a:cubicBezTo>
                <a:cubicBezTo>
                  <a:pt x="63" y="57"/>
                  <a:pt x="63" y="57"/>
                  <a:pt x="63" y="57"/>
                </a:cubicBezTo>
                <a:cubicBezTo>
                  <a:pt x="63" y="57"/>
                  <a:pt x="63" y="57"/>
                  <a:pt x="63" y="57"/>
                </a:cubicBezTo>
                <a:cubicBezTo>
                  <a:pt x="63" y="57"/>
                  <a:pt x="63" y="57"/>
                  <a:pt x="63" y="57"/>
                </a:cubicBezTo>
                <a:cubicBezTo>
                  <a:pt x="62" y="57"/>
                  <a:pt x="62" y="57"/>
                  <a:pt x="62" y="57"/>
                </a:cubicBezTo>
                <a:cubicBezTo>
                  <a:pt x="51" y="69"/>
                  <a:pt x="51" y="69"/>
                  <a:pt x="51" y="69"/>
                </a:cubicBezTo>
                <a:cubicBezTo>
                  <a:pt x="50" y="69"/>
                  <a:pt x="50" y="69"/>
                  <a:pt x="50" y="69"/>
                </a:cubicBezTo>
                <a:cubicBezTo>
                  <a:pt x="49" y="69"/>
                  <a:pt x="49" y="69"/>
                  <a:pt x="49" y="69"/>
                </a:cubicBezTo>
                <a:cubicBezTo>
                  <a:pt x="37" y="72"/>
                  <a:pt x="37" y="72"/>
                  <a:pt x="37" y="72"/>
                </a:cubicBezTo>
                <a:cubicBezTo>
                  <a:pt x="29" y="80"/>
                  <a:pt x="29" y="80"/>
                  <a:pt x="29" y="80"/>
                </a:cubicBezTo>
                <a:cubicBezTo>
                  <a:pt x="31" y="91"/>
                  <a:pt x="31" y="91"/>
                  <a:pt x="31" y="91"/>
                </a:cubicBezTo>
                <a:cubicBezTo>
                  <a:pt x="31" y="93"/>
                  <a:pt x="31" y="93"/>
                  <a:pt x="31" y="93"/>
                </a:cubicBezTo>
                <a:cubicBezTo>
                  <a:pt x="29" y="94"/>
                  <a:pt x="29" y="94"/>
                  <a:pt x="29" y="94"/>
                </a:cubicBezTo>
                <a:cubicBezTo>
                  <a:pt x="20" y="102"/>
                  <a:pt x="20" y="102"/>
                  <a:pt x="20" y="102"/>
                </a:cubicBezTo>
                <a:cubicBezTo>
                  <a:pt x="15" y="108"/>
                  <a:pt x="15" y="108"/>
                  <a:pt x="15" y="108"/>
                </a:cubicBezTo>
                <a:cubicBezTo>
                  <a:pt x="19" y="116"/>
                  <a:pt x="19" y="116"/>
                  <a:pt x="19" y="116"/>
                </a:cubicBezTo>
                <a:cubicBezTo>
                  <a:pt x="19" y="117"/>
                  <a:pt x="19" y="117"/>
                  <a:pt x="19" y="117"/>
                </a:cubicBezTo>
                <a:cubicBezTo>
                  <a:pt x="19" y="117"/>
                  <a:pt x="19" y="117"/>
                  <a:pt x="19" y="117"/>
                </a:cubicBezTo>
                <a:cubicBezTo>
                  <a:pt x="19" y="129"/>
                  <a:pt x="19" y="129"/>
                  <a:pt x="19" y="129"/>
                </a:cubicBezTo>
                <a:cubicBezTo>
                  <a:pt x="19" y="129"/>
                  <a:pt x="19" y="129"/>
                  <a:pt x="19" y="129"/>
                </a:cubicBezTo>
                <a:cubicBezTo>
                  <a:pt x="19" y="129"/>
                  <a:pt x="19" y="129"/>
                  <a:pt x="19" y="129"/>
                </a:cubicBezTo>
                <a:cubicBezTo>
                  <a:pt x="12" y="139"/>
                  <a:pt x="12" y="139"/>
                  <a:pt x="12" y="139"/>
                </a:cubicBezTo>
                <a:cubicBezTo>
                  <a:pt x="12" y="140"/>
                  <a:pt x="12" y="140"/>
                  <a:pt x="12" y="140"/>
                </a:cubicBezTo>
                <a:cubicBezTo>
                  <a:pt x="3" y="150"/>
                  <a:pt x="3" y="150"/>
                  <a:pt x="3" y="150"/>
                </a:cubicBezTo>
                <a:cubicBezTo>
                  <a:pt x="4" y="162"/>
                  <a:pt x="4" y="162"/>
                  <a:pt x="4" y="162"/>
                </a:cubicBezTo>
                <a:cubicBezTo>
                  <a:pt x="12" y="169"/>
                  <a:pt x="12" y="169"/>
                  <a:pt x="12" y="169"/>
                </a:cubicBezTo>
                <a:cubicBezTo>
                  <a:pt x="12" y="170"/>
                  <a:pt x="12" y="170"/>
                  <a:pt x="12" y="170"/>
                </a:cubicBezTo>
                <a:cubicBezTo>
                  <a:pt x="12" y="170"/>
                  <a:pt x="12" y="170"/>
                  <a:pt x="12" y="170"/>
                </a:cubicBezTo>
                <a:cubicBezTo>
                  <a:pt x="16" y="176"/>
                  <a:pt x="18" y="181"/>
                  <a:pt x="18" y="185"/>
                </a:cubicBezTo>
                <a:cubicBezTo>
                  <a:pt x="18" y="199"/>
                  <a:pt x="18" y="199"/>
                  <a:pt x="18" y="199"/>
                </a:cubicBezTo>
                <a:cubicBezTo>
                  <a:pt x="17" y="199"/>
                  <a:pt x="17" y="199"/>
                  <a:pt x="17" y="199"/>
                </a:cubicBezTo>
                <a:cubicBezTo>
                  <a:pt x="17" y="199"/>
                  <a:pt x="17" y="199"/>
                  <a:pt x="17" y="199"/>
                </a:cubicBezTo>
                <a:cubicBezTo>
                  <a:pt x="4" y="208"/>
                  <a:pt x="4" y="208"/>
                  <a:pt x="4" y="208"/>
                </a:cubicBezTo>
                <a:cubicBezTo>
                  <a:pt x="3" y="227"/>
                  <a:pt x="3" y="227"/>
                  <a:pt x="3" y="227"/>
                </a:cubicBezTo>
                <a:cubicBezTo>
                  <a:pt x="4" y="245"/>
                  <a:pt x="4" y="245"/>
                  <a:pt x="4" y="245"/>
                </a:cubicBezTo>
                <a:cubicBezTo>
                  <a:pt x="4" y="251"/>
                  <a:pt x="7" y="262"/>
                  <a:pt x="13" y="279"/>
                </a:cubicBezTo>
                <a:cubicBezTo>
                  <a:pt x="13" y="280"/>
                  <a:pt x="13" y="280"/>
                  <a:pt x="13" y="280"/>
                </a:cubicBezTo>
                <a:cubicBezTo>
                  <a:pt x="13" y="281"/>
                  <a:pt x="13" y="281"/>
                  <a:pt x="13" y="281"/>
                </a:cubicBezTo>
                <a:cubicBezTo>
                  <a:pt x="0" y="343"/>
                  <a:pt x="0" y="343"/>
                  <a:pt x="0" y="343"/>
                </a:cubicBezTo>
                <a:cubicBezTo>
                  <a:pt x="1" y="355"/>
                  <a:pt x="1" y="355"/>
                  <a:pt x="1" y="355"/>
                </a:cubicBezTo>
                <a:cubicBezTo>
                  <a:pt x="10" y="359"/>
                  <a:pt x="10" y="359"/>
                  <a:pt x="10" y="359"/>
                </a:cubicBezTo>
                <a:cubicBezTo>
                  <a:pt x="24" y="345"/>
                  <a:pt x="24" y="345"/>
                  <a:pt x="24" y="345"/>
                </a:cubicBezTo>
                <a:cubicBezTo>
                  <a:pt x="24" y="345"/>
                  <a:pt x="24" y="345"/>
                  <a:pt x="24" y="345"/>
                </a:cubicBezTo>
                <a:cubicBezTo>
                  <a:pt x="25" y="345"/>
                  <a:pt x="25" y="345"/>
                  <a:pt x="25" y="345"/>
                </a:cubicBezTo>
                <a:cubicBezTo>
                  <a:pt x="72" y="327"/>
                  <a:pt x="72" y="327"/>
                  <a:pt x="72" y="327"/>
                </a:cubicBezTo>
                <a:cubicBezTo>
                  <a:pt x="84" y="316"/>
                  <a:pt x="84" y="316"/>
                  <a:pt x="84" y="316"/>
                </a:cubicBezTo>
                <a:cubicBezTo>
                  <a:pt x="85" y="315"/>
                  <a:pt x="85" y="315"/>
                  <a:pt x="85" y="315"/>
                </a:cubicBezTo>
                <a:cubicBezTo>
                  <a:pt x="86" y="315"/>
                  <a:pt x="86" y="315"/>
                  <a:pt x="86" y="315"/>
                </a:cubicBezTo>
                <a:cubicBezTo>
                  <a:pt x="87" y="315"/>
                  <a:pt x="87" y="315"/>
                  <a:pt x="87" y="315"/>
                </a:cubicBezTo>
                <a:cubicBezTo>
                  <a:pt x="114" y="318"/>
                  <a:pt x="114" y="318"/>
                  <a:pt x="114" y="318"/>
                </a:cubicBezTo>
                <a:cubicBezTo>
                  <a:pt x="117" y="318"/>
                  <a:pt x="125" y="315"/>
                  <a:pt x="137" y="310"/>
                </a:cubicBezTo>
                <a:cubicBezTo>
                  <a:pt x="137" y="297"/>
                  <a:pt x="137" y="297"/>
                  <a:pt x="137" y="297"/>
                </a:cubicBezTo>
                <a:cubicBezTo>
                  <a:pt x="137" y="296"/>
                  <a:pt x="137" y="296"/>
                  <a:pt x="137" y="296"/>
                </a:cubicBezTo>
                <a:cubicBezTo>
                  <a:pt x="138" y="296"/>
                  <a:pt x="138" y="296"/>
                  <a:pt x="138" y="296"/>
                </a:cubicBezTo>
                <a:cubicBezTo>
                  <a:pt x="145" y="290"/>
                  <a:pt x="145" y="290"/>
                  <a:pt x="145" y="290"/>
                </a:cubicBezTo>
                <a:cubicBezTo>
                  <a:pt x="143" y="282"/>
                  <a:pt x="143" y="282"/>
                  <a:pt x="143" y="282"/>
                </a:cubicBezTo>
                <a:cubicBezTo>
                  <a:pt x="143" y="281"/>
                  <a:pt x="143" y="281"/>
                  <a:pt x="143" y="281"/>
                </a:cubicBezTo>
                <a:cubicBezTo>
                  <a:pt x="143" y="281"/>
                  <a:pt x="143" y="281"/>
                  <a:pt x="143" y="281"/>
                </a:cubicBezTo>
                <a:cubicBezTo>
                  <a:pt x="143" y="279"/>
                  <a:pt x="143" y="279"/>
                  <a:pt x="143" y="279"/>
                </a:cubicBezTo>
                <a:cubicBezTo>
                  <a:pt x="144" y="279"/>
                  <a:pt x="144" y="279"/>
                  <a:pt x="144" y="279"/>
                </a:cubicBezTo>
                <a:cubicBezTo>
                  <a:pt x="146" y="276"/>
                  <a:pt x="146" y="274"/>
                  <a:pt x="145" y="272"/>
                </a:cubicBezTo>
                <a:cubicBezTo>
                  <a:pt x="143" y="268"/>
                  <a:pt x="143" y="264"/>
                  <a:pt x="146" y="258"/>
                </a:cubicBezTo>
                <a:cubicBezTo>
                  <a:pt x="150" y="254"/>
                  <a:pt x="150" y="254"/>
                  <a:pt x="150" y="254"/>
                </a:cubicBezTo>
                <a:cubicBezTo>
                  <a:pt x="150" y="254"/>
                  <a:pt x="150" y="254"/>
                  <a:pt x="150" y="254"/>
                </a:cubicBezTo>
                <a:cubicBezTo>
                  <a:pt x="149" y="245"/>
                  <a:pt x="149" y="245"/>
                  <a:pt x="149" y="245"/>
                </a:cubicBezTo>
                <a:cubicBezTo>
                  <a:pt x="140" y="234"/>
                  <a:pt x="140" y="234"/>
                  <a:pt x="140" y="234"/>
                </a:cubicBezTo>
                <a:cubicBezTo>
                  <a:pt x="136" y="231"/>
                  <a:pt x="135" y="227"/>
                  <a:pt x="137" y="223"/>
                </a:cubicBezTo>
                <a:cubicBezTo>
                  <a:pt x="139" y="219"/>
                  <a:pt x="140" y="216"/>
                  <a:pt x="143" y="213"/>
                </a:cubicBezTo>
                <a:cubicBezTo>
                  <a:pt x="146" y="202"/>
                  <a:pt x="146" y="202"/>
                  <a:pt x="146" y="202"/>
                </a:cubicBezTo>
                <a:cubicBezTo>
                  <a:pt x="146" y="202"/>
                  <a:pt x="146" y="202"/>
                  <a:pt x="146" y="202"/>
                </a:cubicBezTo>
                <a:cubicBezTo>
                  <a:pt x="146" y="202"/>
                  <a:pt x="146" y="202"/>
                  <a:pt x="146" y="202"/>
                </a:cubicBezTo>
                <a:cubicBezTo>
                  <a:pt x="153" y="188"/>
                  <a:pt x="153" y="188"/>
                  <a:pt x="153" y="188"/>
                </a:cubicBezTo>
                <a:cubicBezTo>
                  <a:pt x="154" y="181"/>
                  <a:pt x="154" y="181"/>
                  <a:pt x="154" y="181"/>
                </a:cubicBezTo>
                <a:cubicBezTo>
                  <a:pt x="164" y="163"/>
                  <a:pt x="164" y="163"/>
                  <a:pt x="164" y="163"/>
                </a:cubicBezTo>
                <a:cubicBezTo>
                  <a:pt x="157" y="151"/>
                  <a:pt x="157" y="151"/>
                  <a:pt x="157" y="151"/>
                </a:cubicBezTo>
                <a:cubicBezTo>
                  <a:pt x="139" y="140"/>
                  <a:pt x="139" y="140"/>
                  <a:pt x="139" y="140"/>
                </a:cubicBezTo>
                <a:cubicBezTo>
                  <a:pt x="137" y="140"/>
                  <a:pt x="137" y="140"/>
                  <a:pt x="137" y="140"/>
                </a:cubicBezTo>
                <a:cubicBezTo>
                  <a:pt x="137" y="139"/>
                  <a:pt x="137" y="139"/>
                  <a:pt x="137" y="139"/>
                </a:cubicBezTo>
                <a:cubicBezTo>
                  <a:pt x="137" y="139"/>
                  <a:pt x="137" y="139"/>
                  <a:pt x="137" y="139"/>
                </a:cubicBezTo>
                <a:cubicBezTo>
                  <a:pt x="134" y="129"/>
                  <a:pt x="134" y="129"/>
                  <a:pt x="134" y="129"/>
                </a:cubicBezTo>
                <a:cubicBezTo>
                  <a:pt x="134" y="128"/>
                  <a:pt x="134" y="128"/>
                  <a:pt x="134" y="128"/>
                </a:cubicBezTo>
                <a:cubicBezTo>
                  <a:pt x="134" y="127"/>
                  <a:pt x="134" y="127"/>
                  <a:pt x="134" y="127"/>
                </a:cubicBezTo>
                <a:cubicBezTo>
                  <a:pt x="136" y="111"/>
                  <a:pt x="136" y="111"/>
                  <a:pt x="136" y="111"/>
                </a:cubicBezTo>
                <a:cubicBezTo>
                  <a:pt x="136" y="111"/>
                  <a:pt x="136" y="111"/>
                  <a:pt x="136" y="111"/>
                </a:cubicBezTo>
                <a:cubicBezTo>
                  <a:pt x="136" y="110"/>
                  <a:pt x="136" y="110"/>
                  <a:pt x="136" y="110"/>
                </a:cubicBezTo>
                <a:cubicBezTo>
                  <a:pt x="140" y="98"/>
                  <a:pt x="140" y="98"/>
                  <a:pt x="140" y="98"/>
                </a:cubicBezTo>
                <a:cubicBezTo>
                  <a:pt x="139" y="94"/>
                  <a:pt x="140" y="91"/>
                  <a:pt x="142" y="88"/>
                </a:cubicBezTo>
                <a:cubicBezTo>
                  <a:pt x="143" y="87"/>
                  <a:pt x="145" y="86"/>
                  <a:pt x="146" y="86"/>
                </a:cubicBezTo>
                <a:cubicBezTo>
                  <a:pt x="158" y="84"/>
                  <a:pt x="158" y="84"/>
                  <a:pt x="158" y="84"/>
                </a:cubicBezTo>
                <a:cubicBezTo>
                  <a:pt x="161" y="77"/>
                  <a:pt x="161" y="77"/>
                  <a:pt x="161" y="77"/>
                </a:cubicBezTo>
                <a:cubicBezTo>
                  <a:pt x="164" y="57"/>
                  <a:pt x="164" y="57"/>
                  <a:pt x="164" y="57"/>
                </a:cubicBezTo>
                <a:cubicBezTo>
                  <a:pt x="162" y="50"/>
                  <a:pt x="162" y="50"/>
                  <a:pt x="162" y="50"/>
                </a:cubicBezTo>
                <a:cubicBezTo>
                  <a:pt x="151" y="47"/>
                  <a:pt x="151" y="47"/>
                  <a:pt x="151" y="47"/>
                </a:cubicBezTo>
                <a:cubicBezTo>
                  <a:pt x="151" y="47"/>
                  <a:pt x="151" y="47"/>
                  <a:pt x="151" y="47"/>
                </a:cubicBezTo>
                <a:cubicBezTo>
                  <a:pt x="151" y="47"/>
                  <a:pt x="151" y="47"/>
                  <a:pt x="151" y="47"/>
                </a:cubicBezTo>
                <a:cubicBezTo>
                  <a:pt x="139" y="41"/>
                  <a:pt x="139" y="41"/>
                  <a:pt x="139" y="41"/>
                </a:cubicBezTo>
                <a:cubicBezTo>
                  <a:pt x="138" y="41"/>
                  <a:pt x="138" y="41"/>
                  <a:pt x="138" y="41"/>
                </a:cubicBezTo>
                <a:cubicBezTo>
                  <a:pt x="138" y="40"/>
                  <a:pt x="138" y="40"/>
                  <a:pt x="138" y="40"/>
                </a:cubicBezTo>
                <a:cubicBezTo>
                  <a:pt x="137" y="39"/>
                  <a:pt x="137" y="39"/>
                  <a:pt x="137" y="39"/>
                </a:cubicBezTo>
                <a:cubicBezTo>
                  <a:pt x="137" y="24"/>
                  <a:pt x="137" y="24"/>
                  <a:pt x="137" y="24"/>
                </a:cubicBezTo>
                <a:cubicBezTo>
                  <a:pt x="137" y="23"/>
                  <a:pt x="137" y="23"/>
                  <a:pt x="137" y="23"/>
                </a:cubicBezTo>
                <a:cubicBezTo>
                  <a:pt x="137" y="21"/>
                  <a:pt x="137" y="21"/>
                  <a:pt x="137" y="21"/>
                </a:cubicBezTo>
                <a:lnTo>
                  <a:pt x="153" y="18"/>
                </a:lnTo>
                <a:close/>
              </a:path>
            </a:pathLst>
          </a:custGeom>
          <a:solidFill>
            <a:srgbClr val="D8D8D8"/>
          </a:solidFill>
          <a:ln w="9525">
            <a:solidFill>
              <a:srgbClr val="A5A5A5"/>
            </a:solidFill>
            <a:bevel/>
            <a:headEnd/>
            <a:tailEnd/>
          </a:ln>
        </p:spPr>
        <p:txBody>
          <a:bodyPr/>
          <a:lstStyle/>
          <a:p>
            <a:endParaRPr lang="zh-CN" altLang="en-US"/>
          </a:p>
        </p:txBody>
      </p:sp>
      <p:sp>
        <p:nvSpPr>
          <p:cNvPr id="34859" name="Freeform 24"/>
          <p:cNvSpPr>
            <a:spLocks noChangeArrowheads="1"/>
          </p:cNvSpPr>
          <p:nvPr/>
        </p:nvSpPr>
        <p:spPr bwMode="auto">
          <a:xfrm>
            <a:off x="4525963" y="5191125"/>
            <a:ext cx="958850" cy="760413"/>
          </a:xfrm>
          <a:custGeom>
            <a:avLst/>
            <a:gdLst>
              <a:gd name="T0" fmla="*/ 2147483646 w 385"/>
              <a:gd name="T1" fmla="*/ 605176923 h 306"/>
              <a:gd name="T2" fmla="*/ 2147483646 w 385"/>
              <a:gd name="T3" fmla="*/ 592826424 h 306"/>
              <a:gd name="T4" fmla="*/ 2147483646 w 385"/>
              <a:gd name="T5" fmla="*/ 419919442 h 306"/>
              <a:gd name="T6" fmla="*/ 2096509337 w 385"/>
              <a:gd name="T7" fmla="*/ 203783229 h 306"/>
              <a:gd name="T8" fmla="*/ 1898022406 w 385"/>
              <a:gd name="T9" fmla="*/ 253185224 h 306"/>
              <a:gd name="T10" fmla="*/ 1885617128 w 385"/>
              <a:gd name="T11" fmla="*/ 271710972 h 306"/>
              <a:gd name="T12" fmla="*/ 1711940752 w 385"/>
              <a:gd name="T13" fmla="*/ 234659476 h 306"/>
              <a:gd name="T14" fmla="*/ 1414211601 w 385"/>
              <a:gd name="T15" fmla="*/ 376692696 h 306"/>
              <a:gd name="T16" fmla="*/ 1414211601 w 385"/>
              <a:gd name="T17" fmla="*/ 179082232 h 306"/>
              <a:gd name="T18" fmla="*/ 1395604930 w 385"/>
              <a:gd name="T19" fmla="*/ 98803990 h 306"/>
              <a:gd name="T20" fmla="*/ 1302564103 w 385"/>
              <a:gd name="T21" fmla="*/ 92628740 h 306"/>
              <a:gd name="T22" fmla="*/ 1184712721 w 385"/>
              <a:gd name="T23" fmla="*/ 86453491 h 306"/>
              <a:gd name="T24" fmla="*/ 1029645507 w 385"/>
              <a:gd name="T25" fmla="*/ 12350499 h 306"/>
              <a:gd name="T26" fmla="*/ 986228281 w 385"/>
              <a:gd name="T27" fmla="*/ 234659476 h 306"/>
              <a:gd name="T28" fmla="*/ 775336072 w 385"/>
              <a:gd name="T29" fmla="*/ 166731733 h 306"/>
              <a:gd name="T30" fmla="*/ 725714962 w 385"/>
              <a:gd name="T31" fmla="*/ 154381234 h 306"/>
              <a:gd name="T32" fmla="*/ 669889968 w 385"/>
              <a:gd name="T33" fmla="*/ 308762468 h 306"/>
              <a:gd name="T34" fmla="*/ 700904407 w 385"/>
              <a:gd name="T35" fmla="*/ 444620439 h 306"/>
              <a:gd name="T36" fmla="*/ 632674135 w 385"/>
              <a:gd name="T37" fmla="*/ 574300676 h 306"/>
              <a:gd name="T38" fmla="*/ 490012198 w 385"/>
              <a:gd name="T39" fmla="*/ 957168621 h 306"/>
              <a:gd name="T40" fmla="*/ 266714712 w 385"/>
              <a:gd name="T41" fmla="*/ 1099199357 h 306"/>
              <a:gd name="T42" fmla="*/ 297729151 w 385"/>
              <a:gd name="T43" fmla="*/ 1167127100 h 306"/>
              <a:gd name="T44" fmla="*/ 173676376 w 385"/>
              <a:gd name="T45" fmla="*/ 1340034082 h 306"/>
              <a:gd name="T46" fmla="*/ 49621110 w 385"/>
              <a:gd name="T47" fmla="*/ 1377085578 h 306"/>
              <a:gd name="T48" fmla="*/ 18609162 w 385"/>
              <a:gd name="T49" fmla="*/ 1722902027 h 306"/>
              <a:gd name="T50" fmla="*/ 68230272 w 385"/>
              <a:gd name="T51" fmla="*/ 1834056516 h 306"/>
              <a:gd name="T52" fmla="*/ 192283047 w 385"/>
              <a:gd name="T53" fmla="*/ 1883458511 h 306"/>
              <a:gd name="T54" fmla="*/ 204688325 w 385"/>
              <a:gd name="T55" fmla="*/ 1864932763 h 306"/>
              <a:gd name="T56" fmla="*/ 161271098 w 385"/>
              <a:gd name="T57" fmla="*/ 1747603025 h 306"/>
              <a:gd name="T58" fmla="*/ 111647498 w 385"/>
              <a:gd name="T59" fmla="*/ 1704376279 h 306"/>
              <a:gd name="T60" fmla="*/ 173676376 w 385"/>
              <a:gd name="T61" fmla="*/ 1624098037 h 306"/>
              <a:gd name="T62" fmla="*/ 297729151 w 385"/>
              <a:gd name="T63" fmla="*/ 1525291563 h 306"/>
              <a:gd name="T64" fmla="*/ 601659696 w 385"/>
              <a:gd name="T65" fmla="*/ 1327683583 h 306"/>
              <a:gd name="T66" fmla="*/ 663688574 w 385"/>
              <a:gd name="T67" fmla="*/ 1358559830 h 306"/>
              <a:gd name="T68" fmla="*/ 700904407 w 385"/>
              <a:gd name="T69" fmla="*/ 1327683583 h 306"/>
              <a:gd name="T70" fmla="*/ 905592731 w 385"/>
              <a:gd name="T71" fmla="*/ 1284456837 h 306"/>
              <a:gd name="T72" fmla="*/ 917998009 w 385"/>
              <a:gd name="T73" fmla="*/ 1272106339 h 306"/>
              <a:gd name="T74" fmla="*/ 1116484940 w 385"/>
              <a:gd name="T75" fmla="*/ 1198003346 h 306"/>
              <a:gd name="T76" fmla="*/ 1159902166 w 385"/>
              <a:gd name="T77" fmla="*/ 901588892 h 306"/>
              <a:gd name="T78" fmla="*/ 1228132438 w 385"/>
              <a:gd name="T79" fmla="*/ 889238393 h 306"/>
              <a:gd name="T80" fmla="*/ 1240537715 w 385"/>
              <a:gd name="T81" fmla="*/ 895413643 h 306"/>
              <a:gd name="T82" fmla="*/ 1494847150 w 385"/>
              <a:gd name="T83" fmla="*/ 1055972611 h 306"/>
              <a:gd name="T84" fmla="*/ 1463835201 w 385"/>
              <a:gd name="T85" fmla="*/ 969519120 h 306"/>
              <a:gd name="T86" fmla="*/ 1563077422 w 385"/>
              <a:gd name="T87" fmla="*/ 926289889 h 306"/>
              <a:gd name="T88" fmla="*/ 1625103809 w 385"/>
              <a:gd name="T89" fmla="*/ 895413643 h 306"/>
              <a:gd name="T90" fmla="*/ 1811185463 w 385"/>
              <a:gd name="T91" fmla="*/ 950993372 h 306"/>
              <a:gd name="T92" fmla="*/ 1935238238 w 385"/>
              <a:gd name="T93" fmla="*/ 870712645 h 306"/>
              <a:gd name="T94" fmla="*/ 1947643516 w 385"/>
              <a:gd name="T95" fmla="*/ 883063144 h 306"/>
              <a:gd name="T96" fmla="*/ 2147483646 w 385"/>
              <a:gd name="T97" fmla="*/ 648403668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5" h="306">
                <a:moveTo>
                  <a:pt x="361" y="105"/>
                </a:moveTo>
                <a:cubicBezTo>
                  <a:pt x="366" y="104"/>
                  <a:pt x="369" y="102"/>
                  <a:pt x="371" y="99"/>
                </a:cubicBezTo>
                <a:cubicBezTo>
                  <a:pt x="371" y="98"/>
                  <a:pt x="371" y="98"/>
                  <a:pt x="371" y="98"/>
                </a:cubicBezTo>
                <a:cubicBezTo>
                  <a:pt x="371" y="96"/>
                  <a:pt x="371" y="96"/>
                  <a:pt x="371" y="96"/>
                </a:cubicBezTo>
                <a:cubicBezTo>
                  <a:pt x="374" y="96"/>
                  <a:pt x="374" y="96"/>
                  <a:pt x="374" y="96"/>
                </a:cubicBezTo>
                <a:cubicBezTo>
                  <a:pt x="385" y="96"/>
                  <a:pt x="385" y="96"/>
                  <a:pt x="385" y="96"/>
                </a:cubicBezTo>
                <a:cubicBezTo>
                  <a:pt x="385" y="88"/>
                  <a:pt x="385" y="88"/>
                  <a:pt x="385" y="88"/>
                </a:cubicBezTo>
                <a:cubicBezTo>
                  <a:pt x="381" y="88"/>
                  <a:pt x="378" y="87"/>
                  <a:pt x="375" y="84"/>
                </a:cubicBezTo>
                <a:cubicBezTo>
                  <a:pt x="357" y="68"/>
                  <a:pt x="357" y="68"/>
                  <a:pt x="357" y="68"/>
                </a:cubicBezTo>
                <a:cubicBezTo>
                  <a:pt x="357" y="67"/>
                  <a:pt x="357" y="67"/>
                  <a:pt x="357" y="67"/>
                </a:cubicBezTo>
                <a:cubicBezTo>
                  <a:pt x="349" y="44"/>
                  <a:pt x="349" y="44"/>
                  <a:pt x="349" y="44"/>
                </a:cubicBezTo>
                <a:cubicBezTo>
                  <a:pt x="338" y="33"/>
                  <a:pt x="338" y="33"/>
                  <a:pt x="338" y="33"/>
                </a:cubicBezTo>
                <a:cubicBezTo>
                  <a:pt x="325" y="33"/>
                  <a:pt x="315" y="33"/>
                  <a:pt x="307" y="33"/>
                </a:cubicBezTo>
                <a:cubicBezTo>
                  <a:pt x="305" y="34"/>
                  <a:pt x="305" y="34"/>
                  <a:pt x="305" y="34"/>
                </a:cubicBezTo>
                <a:cubicBezTo>
                  <a:pt x="306" y="41"/>
                  <a:pt x="306" y="41"/>
                  <a:pt x="306" y="41"/>
                </a:cubicBezTo>
                <a:cubicBezTo>
                  <a:pt x="306" y="42"/>
                  <a:pt x="306" y="42"/>
                  <a:pt x="306" y="42"/>
                </a:cubicBezTo>
                <a:cubicBezTo>
                  <a:pt x="306" y="44"/>
                  <a:pt x="306" y="44"/>
                  <a:pt x="306" y="44"/>
                </a:cubicBezTo>
                <a:cubicBezTo>
                  <a:pt x="304" y="44"/>
                  <a:pt x="304" y="44"/>
                  <a:pt x="304" y="44"/>
                </a:cubicBezTo>
                <a:cubicBezTo>
                  <a:pt x="294" y="48"/>
                  <a:pt x="294" y="48"/>
                  <a:pt x="294" y="48"/>
                </a:cubicBezTo>
                <a:cubicBezTo>
                  <a:pt x="292" y="47"/>
                  <a:pt x="292" y="47"/>
                  <a:pt x="292" y="47"/>
                </a:cubicBezTo>
                <a:cubicBezTo>
                  <a:pt x="284" y="39"/>
                  <a:pt x="280" y="36"/>
                  <a:pt x="276" y="38"/>
                </a:cubicBezTo>
                <a:cubicBezTo>
                  <a:pt x="255" y="48"/>
                  <a:pt x="243" y="53"/>
                  <a:pt x="239" y="51"/>
                </a:cubicBezTo>
                <a:cubicBezTo>
                  <a:pt x="237" y="52"/>
                  <a:pt x="234" y="54"/>
                  <a:pt x="230" y="58"/>
                </a:cubicBezTo>
                <a:cubicBezTo>
                  <a:pt x="228" y="61"/>
                  <a:pt x="228" y="61"/>
                  <a:pt x="228" y="61"/>
                </a:cubicBezTo>
                <a:cubicBezTo>
                  <a:pt x="225" y="58"/>
                  <a:pt x="225" y="58"/>
                  <a:pt x="225" y="58"/>
                </a:cubicBezTo>
                <a:cubicBezTo>
                  <a:pt x="219" y="53"/>
                  <a:pt x="216" y="48"/>
                  <a:pt x="216" y="44"/>
                </a:cubicBezTo>
                <a:cubicBezTo>
                  <a:pt x="216" y="42"/>
                  <a:pt x="221" y="37"/>
                  <a:pt x="228" y="29"/>
                </a:cubicBezTo>
                <a:cubicBezTo>
                  <a:pt x="236" y="19"/>
                  <a:pt x="241" y="14"/>
                  <a:pt x="241" y="13"/>
                </a:cubicBezTo>
                <a:cubicBezTo>
                  <a:pt x="239" y="10"/>
                  <a:pt x="239" y="10"/>
                  <a:pt x="239" y="10"/>
                </a:cubicBezTo>
                <a:cubicBezTo>
                  <a:pt x="236" y="8"/>
                  <a:pt x="232" y="11"/>
                  <a:pt x="225" y="16"/>
                </a:cubicBezTo>
                <a:cubicBezTo>
                  <a:pt x="219" y="20"/>
                  <a:pt x="216" y="22"/>
                  <a:pt x="213" y="21"/>
                </a:cubicBezTo>
                <a:cubicBezTo>
                  <a:pt x="212" y="21"/>
                  <a:pt x="211" y="19"/>
                  <a:pt x="210" y="16"/>
                </a:cubicBezTo>
                <a:cubicBezTo>
                  <a:pt x="210" y="15"/>
                  <a:pt x="210" y="15"/>
                  <a:pt x="210" y="15"/>
                </a:cubicBezTo>
                <a:cubicBezTo>
                  <a:pt x="204" y="5"/>
                  <a:pt x="204" y="5"/>
                  <a:pt x="204" y="5"/>
                </a:cubicBezTo>
                <a:cubicBezTo>
                  <a:pt x="193" y="13"/>
                  <a:pt x="193" y="13"/>
                  <a:pt x="193" y="13"/>
                </a:cubicBezTo>
                <a:cubicBezTo>
                  <a:pt x="191" y="14"/>
                  <a:pt x="191" y="14"/>
                  <a:pt x="191" y="14"/>
                </a:cubicBezTo>
                <a:cubicBezTo>
                  <a:pt x="191" y="13"/>
                  <a:pt x="191" y="13"/>
                  <a:pt x="191" y="13"/>
                </a:cubicBezTo>
                <a:cubicBezTo>
                  <a:pt x="190" y="13"/>
                  <a:pt x="190" y="13"/>
                  <a:pt x="190" y="13"/>
                </a:cubicBezTo>
                <a:cubicBezTo>
                  <a:pt x="182" y="8"/>
                  <a:pt x="174" y="5"/>
                  <a:pt x="166" y="2"/>
                </a:cubicBezTo>
                <a:cubicBezTo>
                  <a:pt x="161" y="0"/>
                  <a:pt x="155" y="2"/>
                  <a:pt x="150" y="9"/>
                </a:cubicBezTo>
                <a:cubicBezTo>
                  <a:pt x="155" y="18"/>
                  <a:pt x="155" y="18"/>
                  <a:pt x="155" y="18"/>
                </a:cubicBezTo>
                <a:cubicBezTo>
                  <a:pt x="159" y="27"/>
                  <a:pt x="161" y="33"/>
                  <a:pt x="159" y="38"/>
                </a:cubicBezTo>
                <a:cubicBezTo>
                  <a:pt x="158" y="39"/>
                  <a:pt x="156" y="41"/>
                  <a:pt x="154" y="41"/>
                </a:cubicBezTo>
                <a:cubicBezTo>
                  <a:pt x="150" y="42"/>
                  <a:pt x="145" y="41"/>
                  <a:pt x="138" y="36"/>
                </a:cubicBezTo>
                <a:cubicBezTo>
                  <a:pt x="133" y="32"/>
                  <a:pt x="128" y="29"/>
                  <a:pt x="125" y="27"/>
                </a:cubicBezTo>
                <a:cubicBezTo>
                  <a:pt x="117" y="24"/>
                  <a:pt x="117" y="24"/>
                  <a:pt x="117" y="24"/>
                </a:cubicBezTo>
                <a:cubicBezTo>
                  <a:pt x="117" y="25"/>
                  <a:pt x="117" y="25"/>
                  <a:pt x="117" y="25"/>
                </a:cubicBezTo>
                <a:cubicBezTo>
                  <a:pt x="117" y="25"/>
                  <a:pt x="117" y="25"/>
                  <a:pt x="117" y="25"/>
                </a:cubicBezTo>
                <a:cubicBezTo>
                  <a:pt x="118" y="26"/>
                  <a:pt x="118" y="26"/>
                  <a:pt x="118" y="26"/>
                </a:cubicBezTo>
                <a:cubicBezTo>
                  <a:pt x="118" y="39"/>
                  <a:pt x="118" y="39"/>
                  <a:pt x="118" y="39"/>
                </a:cubicBezTo>
                <a:cubicBezTo>
                  <a:pt x="108" y="50"/>
                  <a:pt x="108" y="50"/>
                  <a:pt x="108" y="50"/>
                </a:cubicBezTo>
                <a:cubicBezTo>
                  <a:pt x="108" y="61"/>
                  <a:pt x="108" y="61"/>
                  <a:pt x="108" y="61"/>
                </a:cubicBezTo>
                <a:cubicBezTo>
                  <a:pt x="113" y="72"/>
                  <a:pt x="113" y="72"/>
                  <a:pt x="113" y="72"/>
                </a:cubicBezTo>
                <a:cubicBezTo>
                  <a:pt x="113" y="72"/>
                  <a:pt x="113" y="72"/>
                  <a:pt x="113" y="72"/>
                </a:cubicBezTo>
                <a:cubicBezTo>
                  <a:pt x="107" y="82"/>
                  <a:pt x="107" y="82"/>
                  <a:pt x="107" y="82"/>
                </a:cubicBezTo>
                <a:cubicBezTo>
                  <a:pt x="102" y="92"/>
                  <a:pt x="102" y="92"/>
                  <a:pt x="102" y="92"/>
                </a:cubicBezTo>
                <a:cubicBezTo>
                  <a:pt x="102" y="93"/>
                  <a:pt x="102" y="93"/>
                  <a:pt x="102" y="93"/>
                </a:cubicBezTo>
                <a:cubicBezTo>
                  <a:pt x="93" y="102"/>
                  <a:pt x="93" y="102"/>
                  <a:pt x="93" y="102"/>
                </a:cubicBezTo>
                <a:cubicBezTo>
                  <a:pt x="78" y="136"/>
                  <a:pt x="78" y="136"/>
                  <a:pt x="78" y="136"/>
                </a:cubicBezTo>
                <a:cubicBezTo>
                  <a:pt x="79" y="155"/>
                  <a:pt x="79" y="155"/>
                  <a:pt x="79" y="155"/>
                </a:cubicBezTo>
                <a:cubicBezTo>
                  <a:pt x="78" y="156"/>
                  <a:pt x="78" y="156"/>
                  <a:pt x="78" y="156"/>
                </a:cubicBezTo>
                <a:cubicBezTo>
                  <a:pt x="45" y="175"/>
                  <a:pt x="45" y="175"/>
                  <a:pt x="45" y="175"/>
                </a:cubicBezTo>
                <a:cubicBezTo>
                  <a:pt x="43" y="178"/>
                  <a:pt x="43" y="178"/>
                  <a:pt x="43" y="178"/>
                </a:cubicBezTo>
                <a:cubicBezTo>
                  <a:pt x="48" y="188"/>
                  <a:pt x="48" y="188"/>
                  <a:pt x="48" y="188"/>
                </a:cubicBezTo>
                <a:cubicBezTo>
                  <a:pt x="48" y="189"/>
                  <a:pt x="48" y="189"/>
                  <a:pt x="48" y="189"/>
                </a:cubicBezTo>
                <a:cubicBezTo>
                  <a:pt x="48" y="189"/>
                  <a:pt x="48" y="189"/>
                  <a:pt x="48" y="189"/>
                </a:cubicBezTo>
                <a:cubicBezTo>
                  <a:pt x="45" y="202"/>
                  <a:pt x="45" y="202"/>
                  <a:pt x="45" y="202"/>
                </a:cubicBezTo>
                <a:cubicBezTo>
                  <a:pt x="31" y="200"/>
                  <a:pt x="31" y="200"/>
                  <a:pt x="31" y="200"/>
                </a:cubicBezTo>
                <a:cubicBezTo>
                  <a:pt x="28" y="217"/>
                  <a:pt x="28" y="217"/>
                  <a:pt x="28" y="217"/>
                </a:cubicBezTo>
                <a:cubicBezTo>
                  <a:pt x="11" y="217"/>
                  <a:pt x="11" y="217"/>
                  <a:pt x="11" y="217"/>
                </a:cubicBezTo>
                <a:cubicBezTo>
                  <a:pt x="8" y="223"/>
                  <a:pt x="8" y="223"/>
                  <a:pt x="8" y="223"/>
                </a:cubicBezTo>
                <a:cubicBezTo>
                  <a:pt x="8" y="223"/>
                  <a:pt x="8" y="223"/>
                  <a:pt x="8" y="223"/>
                </a:cubicBezTo>
                <a:cubicBezTo>
                  <a:pt x="3" y="233"/>
                  <a:pt x="3" y="233"/>
                  <a:pt x="3" y="233"/>
                </a:cubicBezTo>
                <a:cubicBezTo>
                  <a:pt x="0" y="271"/>
                  <a:pt x="0" y="271"/>
                  <a:pt x="0" y="271"/>
                </a:cubicBezTo>
                <a:cubicBezTo>
                  <a:pt x="3" y="279"/>
                  <a:pt x="3" y="279"/>
                  <a:pt x="3" y="279"/>
                </a:cubicBezTo>
                <a:cubicBezTo>
                  <a:pt x="4" y="280"/>
                  <a:pt x="4" y="280"/>
                  <a:pt x="4" y="280"/>
                </a:cubicBezTo>
                <a:cubicBezTo>
                  <a:pt x="4" y="288"/>
                  <a:pt x="4" y="288"/>
                  <a:pt x="4" y="288"/>
                </a:cubicBezTo>
                <a:cubicBezTo>
                  <a:pt x="11" y="297"/>
                  <a:pt x="11" y="297"/>
                  <a:pt x="11" y="297"/>
                </a:cubicBezTo>
                <a:cubicBezTo>
                  <a:pt x="12" y="299"/>
                  <a:pt x="12" y="299"/>
                  <a:pt x="12" y="299"/>
                </a:cubicBezTo>
                <a:cubicBezTo>
                  <a:pt x="12" y="306"/>
                  <a:pt x="12" y="306"/>
                  <a:pt x="12" y="306"/>
                </a:cubicBezTo>
                <a:cubicBezTo>
                  <a:pt x="31" y="305"/>
                  <a:pt x="31" y="305"/>
                  <a:pt x="31" y="305"/>
                </a:cubicBezTo>
                <a:cubicBezTo>
                  <a:pt x="32" y="303"/>
                  <a:pt x="32" y="303"/>
                  <a:pt x="32" y="303"/>
                </a:cubicBezTo>
                <a:cubicBezTo>
                  <a:pt x="32" y="302"/>
                  <a:pt x="32" y="302"/>
                  <a:pt x="32" y="302"/>
                </a:cubicBezTo>
                <a:cubicBezTo>
                  <a:pt x="33" y="302"/>
                  <a:pt x="33" y="302"/>
                  <a:pt x="33" y="302"/>
                </a:cubicBezTo>
                <a:cubicBezTo>
                  <a:pt x="33" y="302"/>
                  <a:pt x="33" y="302"/>
                  <a:pt x="33" y="302"/>
                </a:cubicBezTo>
                <a:cubicBezTo>
                  <a:pt x="39" y="294"/>
                  <a:pt x="39" y="294"/>
                  <a:pt x="39" y="294"/>
                </a:cubicBezTo>
                <a:cubicBezTo>
                  <a:pt x="26" y="283"/>
                  <a:pt x="26" y="283"/>
                  <a:pt x="26" y="283"/>
                </a:cubicBezTo>
                <a:cubicBezTo>
                  <a:pt x="25" y="282"/>
                  <a:pt x="25" y="282"/>
                  <a:pt x="25" y="282"/>
                </a:cubicBezTo>
                <a:cubicBezTo>
                  <a:pt x="18" y="277"/>
                  <a:pt x="18" y="277"/>
                  <a:pt x="18" y="277"/>
                </a:cubicBezTo>
                <a:cubicBezTo>
                  <a:pt x="18" y="276"/>
                  <a:pt x="18" y="276"/>
                  <a:pt x="18" y="276"/>
                </a:cubicBezTo>
                <a:cubicBezTo>
                  <a:pt x="17" y="275"/>
                  <a:pt x="17" y="275"/>
                  <a:pt x="17" y="275"/>
                </a:cubicBezTo>
                <a:cubicBezTo>
                  <a:pt x="17" y="263"/>
                  <a:pt x="17" y="263"/>
                  <a:pt x="17" y="263"/>
                </a:cubicBezTo>
                <a:cubicBezTo>
                  <a:pt x="28" y="263"/>
                  <a:pt x="28" y="263"/>
                  <a:pt x="28" y="263"/>
                </a:cubicBezTo>
                <a:cubicBezTo>
                  <a:pt x="29" y="259"/>
                  <a:pt x="29" y="259"/>
                  <a:pt x="29" y="259"/>
                </a:cubicBezTo>
                <a:cubicBezTo>
                  <a:pt x="25" y="247"/>
                  <a:pt x="25" y="247"/>
                  <a:pt x="25" y="247"/>
                </a:cubicBezTo>
                <a:cubicBezTo>
                  <a:pt x="48" y="247"/>
                  <a:pt x="48" y="247"/>
                  <a:pt x="48" y="247"/>
                </a:cubicBezTo>
                <a:cubicBezTo>
                  <a:pt x="90" y="227"/>
                  <a:pt x="90" y="227"/>
                  <a:pt x="90" y="227"/>
                </a:cubicBezTo>
                <a:cubicBezTo>
                  <a:pt x="96" y="218"/>
                  <a:pt x="96" y="218"/>
                  <a:pt x="96" y="218"/>
                </a:cubicBezTo>
                <a:cubicBezTo>
                  <a:pt x="97" y="215"/>
                  <a:pt x="97" y="215"/>
                  <a:pt x="97" y="215"/>
                </a:cubicBezTo>
                <a:cubicBezTo>
                  <a:pt x="105" y="218"/>
                  <a:pt x="105" y="218"/>
                  <a:pt x="105" y="218"/>
                </a:cubicBezTo>
                <a:cubicBezTo>
                  <a:pt x="106" y="218"/>
                  <a:pt x="106" y="218"/>
                  <a:pt x="106" y="218"/>
                </a:cubicBezTo>
                <a:cubicBezTo>
                  <a:pt x="107" y="220"/>
                  <a:pt x="107" y="220"/>
                  <a:pt x="107" y="220"/>
                </a:cubicBezTo>
                <a:cubicBezTo>
                  <a:pt x="110" y="224"/>
                  <a:pt x="110" y="224"/>
                  <a:pt x="110" y="224"/>
                </a:cubicBezTo>
                <a:cubicBezTo>
                  <a:pt x="114" y="224"/>
                  <a:pt x="114" y="224"/>
                  <a:pt x="114" y="224"/>
                </a:cubicBezTo>
                <a:cubicBezTo>
                  <a:pt x="113" y="215"/>
                  <a:pt x="113" y="215"/>
                  <a:pt x="113" y="215"/>
                </a:cubicBezTo>
                <a:cubicBezTo>
                  <a:pt x="127" y="215"/>
                  <a:pt x="127" y="215"/>
                  <a:pt x="127" y="215"/>
                </a:cubicBezTo>
                <a:cubicBezTo>
                  <a:pt x="141" y="217"/>
                  <a:pt x="141" y="217"/>
                  <a:pt x="141" y="217"/>
                </a:cubicBezTo>
                <a:cubicBezTo>
                  <a:pt x="146" y="208"/>
                  <a:pt x="146" y="208"/>
                  <a:pt x="146" y="208"/>
                </a:cubicBezTo>
                <a:cubicBezTo>
                  <a:pt x="147" y="208"/>
                  <a:pt x="147" y="208"/>
                  <a:pt x="147" y="208"/>
                </a:cubicBezTo>
                <a:cubicBezTo>
                  <a:pt x="147" y="207"/>
                  <a:pt x="147" y="207"/>
                  <a:pt x="147" y="207"/>
                </a:cubicBezTo>
                <a:cubicBezTo>
                  <a:pt x="148" y="206"/>
                  <a:pt x="148" y="206"/>
                  <a:pt x="148" y="206"/>
                </a:cubicBezTo>
                <a:cubicBezTo>
                  <a:pt x="162" y="202"/>
                  <a:pt x="162" y="202"/>
                  <a:pt x="162" y="202"/>
                </a:cubicBezTo>
                <a:cubicBezTo>
                  <a:pt x="165" y="181"/>
                  <a:pt x="165" y="181"/>
                  <a:pt x="165" y="181"/>
                </a:cubicBezTo>
                <a:cubicBezTo>
                  <a:pt x="180" y="194"/>
                  <a:pt x="180" y="194"/>
                  <a:pt x="180" y="194"/>
                </a:cubicBezTo>
                <a:cubicBezTo>
                  <a:pt x="186" y="195"/>
                  <a:pt x="186" y="195"/>
                  <a:pt x="186" y="195"/>
                </a:cubicBezTo>
                <a:cubicBezTo>
                  <a:pt x="189" y="192"/>
                  <a:pt x="189" y="192"/>
                  <a:pt x="189" y="192"/>
                </a:cubicBezTo>
                <a:cubicBezTo>
                  <a:pt x="187" y="146"/>
                  <a:pt x="187" y="146"/>
                  <a:pt x="187" y="146"/>
                </a:cubicBezTo>
                <a:cubicBezTo>
                  <a:pt x="187" y="144"/>
                  <a:pt x="187" y="144"/>
                  <a:pt x="187" y="144"/>
                </a:cubicBezTo>
                <a:cubicBezTo>
                  <a:pt x="187" y="142"/>
                  <a:pt x="187" y="142"/>
                  <a:pt x="187" y="142"/>
                </a:cubicBezTo>
                <a:cubicBezTo>
                  <a:pt x="198" y="144"/>
                  <a:pt x="198" y="144"/>
                  <a:pt x="198" y="144"/>
                </a:cubicBezTo>
                <a:cubicBezTo>
                  <a:pt x="198" y="144"/>
                  <a:pt x="198" y="144"/>
                  <a:pt x="198" y="144"/>
                </a:cubicBezTo>
                <a:cubicBezTo>
                  <a:pt x="199" y="144"/>
                  <a:pt x="199" y="144"/>
                  <a:pt x="199" y="144"/>
                </a:cubicBezTo>
                <a:cubicBezTo>
                  <a:pt x="200" y="145"/>
                  <a:pt x="200" y="145"/>
                  <a:pt x="200" y="145"/>
                </a:cubicBezTo>
                <a:cubicBezTo>
                  <a:pt x="216" y="175"/>
                  <a:pt x="216" y="175"/>
                  <a:pt x="216" y="175"/>
                </a:cubicBezTo>
                <a:cubicBezTo>
                  <a:pt x="237" y="172"/>
                  <a:pt x="237" y="172"/>
                  <a:pt x="237" y="172"/>
                </a:cubicBezTo>
                <a:cubicBezTo>
                  <a:pt x="241" y="171"/>
                  <a:pt x="241" y="171"/>
                  <a:pt x="241" y="171"/>
                </a:cubicBezTo>
                <a:cubicBezTo>
                  <a:pt x="244" y="164"/>
                  <a:pt x="244" y="164"/>
                  <a:pt x="244" y="164"/>
                </a:cubicBezTo>
                <a:cubicBezTo>
                  <a:pt x="238" y="159"/>
                  <a:pt x="238" y="159"/>
                  <a:pt x="238" y="159"/>
                </a:cubicBezTo>
                <a:cubicBezTo>
                  <a:pt x="236" y="157"/>
                  <a:pt x="236" y="157"/>
                  <a:pt x="236" y="157"/>
                </a:cubicBezTo>
                <a:cubicBezTo>
                  <a:pt x="250" y="152"/>
                  <a:pt x="250" y="152"/>
                  <a:pt x="250" y="152"/>
                </a:cubicBezTo>
                <a:cubicBezTo>
                  <a:pt x="251" y="151"/>
                  <a:pt x="251" y="151"/>
                  <a:pt x="251" y="151"/>
                </a:cubicBezTo>
                <a:cubicBezTo>
                  <a:pt x="252" y="150"/>
                  <a:pt x="252" y="150"/>
                  <a:pt x="252" y="150"/>
                </a:cubicBezTo>
                <a:cubicBezTo>
                  <a:pt x="257" y="157"/>
                  <a:pt x="257" y="157"/>
                  <a:pt x="257" y="157"/>
                </a:cubicBezTo>
                <a:cubicBezTo>
                  <a:pt x="262" y="154"/>
                  <a:pt x="262" y="154"/>
                  <a:pt x="262" y="154"/>
                </a:cubicBezTo>
                <a:cubicBezTo>
                  <a:pt x="262" y="145"/>
                  <a:pt x="262" y="145"/>
                  <a:pt x="262" y="145"/>
                </a:cubicBezTo>
                <a:cubicBezTo>
                  <a:pt x="265" y="144"/>
                  <a:pt x="265" y="144"/>
                  <a:pt x="265" y="144"/>
                </a:cubicBezTo>
                <a:cubicBezTo>
                  <a:pt x="275" y="144"/>
                  <a:pt x="275" y="144"/>
                  <a:pt x="275" y="144"/>
                </a:cubicBezTo>
                <a:cubicBezTo>
                  <a:pt x="283" y="145"/>
                  <a:pt x="288" y="149"/>
                  <a:pt x="292" y="154"/>
                </a:cubicBezTo>
                <a:cubicBezTo>
                  <a:pt x="293" y="157"/>
                  <a:pt x="293" y="157"/>
                  <a:pt x="293" y="157"/>
                </a:cubicBezTo>
                <a:cubicBezTo>
                  <a:pt x="298" y="142"/>
                  <a:pt x="298" y="142"/>
                  <a:pt x="298" y="142"/>
                </a:cubicBezTo>
                <a:cubicBezTo>
                  <a:pt x="300" y="138"/>
                  <a:pt x="305" y="138"/>
                  <a:pt x="312" y="141"/>
                </a:cubicBezTo>
                <a:cubicBezTo>
                  <a:pt x="314" y="141"/>
                  <a:pt x="314" y="141"/>
                  <a:pt x="314" y="141"/>
                </a:cubicBezTo>
                <a:cubicBezTo>
                  <a:pt x="314" y="142"/>
                  <a:pt x="314" y="142"/>
                  <a:pt x="314" y="142"/>
                </a:cubicBezTo>
                <a:cubicBezTo>
                  <a:pt x="314" y="143"/>
                  <a:pt x="314" y="143"/>
                  <a:pt x="314" y="143"/>
                </a:cubicBezTo>
                <a:cubicBezTo>
                  <a:pt x="315" y="143"/>
                  <a:pt x="316" y="144"/>
                  <a:pt x="317" y="144"/>
                </a:cubicBezTo>
                <a:cubicBezTo>
                  <a:pt x="320" y="143"/>
                  <a:pt x="331" y="135"/>
                  <a:pt x="348" y="121"/>
                </a:cubicBezTo>
                <a:cubicBezTo>
                  <a:pt x="348" y="112"/>
                  <a:pt x="353" y="107"/>
                  <a:pt x="361" y="105"/>
                </a:cubicBezTo>
                <a:close/>
              </a:path>
            </a:pathLst>
          </a:custGeom>
          <a:solidFill>
            <a:srgbClr val="D8D8D8"/>
          </a:solidFill>
          <a:ln w="9525">
            <a:solidFill>
              <a:srgbClr val="A5A5A5"/>
            </a:solidFill>
            <a:bevel/>
            <a:headEnd/>
            <a:tailEnd/>
          </a:ln>
        </p:spPr>
        <p:txBody>
          <a:bodyPr/>
          <a:lstStyle/>
          <a:p>
            <a:endParaRPr lang="zh-CN" altLang="en-US"/>
          </a:p>
        </p:txBody>
      </p:sp>
      <p:sp>
        <p:nvSpPr>
          <p:cNvPr id="34860" name="Freeform 25"/>
          <p:cNvSpPr>
            <a:spLocks noChangeArrowheads="1"/>
          </p:cNvSpPr>
          <p:nvPr/>
        </p:nvSpPr>
        <p:spPr bwMode="auto">
          <a:xfrm>
            <a:off x="4976813" y="4535488"/>
            <a:ext cx="577850" cy="781050"/>
          </a:xfrm>
          <a:custGeom>
            <a:avLst/>
            <a:gdLst>
              <a:gd name="T0" fmla="*/ 1129081539 w 232"/>
              <a:gd name="T1" fmla="*/ 74247011 h 314"/>
              <a:gd name="T2" fmla="*/ 998803762 w 232"/>
              <a:gd name="T3" fmla="*/ 24749833 h 314"/>
              <a:gd name="T4" fmla="*/ 831301984 w 232"/>
              <a:gd name="T5" fmla="*/ 142307807 h 314"/>
              <a:gd name="T6" fmla="*/ 725839378 w 232"/>
              <a:gd name="T7" fmla="*/ 98996844 h 314"/>
              <a:gd name="T8" fmla="*/ 719634962 w 232"/>
              <a:gd name="T9" fmla="*/ 105183058 h 314"/>
              <a:gd name="T10" fmla="*/ 508707259 w 232"/>
              <a:gd name="T11" fmla="*/ 154682724 h 314"/>
              <a:gd name="T12" fmla="*/ 403244652 w 232"/>
              <a:gd name="T13" fmla="*/ 167055153 h 314"/>
              <a:gd name="T14" fmla="*/ 322594725 w 232"/>
              <a:gd name="T15" fmla="*/ 247490866 h 314"/>
              <a:gd name="T16" fmla="*/ 192316948 w 232"/>
              <a:gd name="T17" fmla="*/ 253677080 h 314"/>
              <a:gd name="T18" fmla="*/ 105462606 w 232"/>
              <a:gd name="T19" fmla="*/ 414546019 h 314"/>
              <a:gd name="T20" fmla="*/ 105462606 w 232"/>
              <a:gd name="T21" fmla="*/ 433107150 h 314"/>
              <a:gd name="T22" fmla="*/ 161297363 w 232"/>
              <a:gd name="T23" fmla="*/ 643475754 h 314"/>
              <a:gd name="T24" fmla="*/ 167501778 w 232"/>
              <a:gd name="T25" fmla="*/ 668223099 h 314"/>
              <a:gd name="T26" fmla="*/ 155092947 w 232"/>
              <a:gd name="T27" fmla="*/ 674411801 h 314"/>
              <a:gd name="T28" fmla="*/ 0 w 232"/>
              <a:gd name="T29" fmla="*/ 878591703 h 314"/>
              <a:gd name="T30" fmla="*/ 62036681 w 232"/>
              <a:gd name="T31" fmla="*/ 915713965 h 314"/>
              <a:gd name="T32" fmla="*/ 124075852 w 232"/>
              <a:gd name="T33" fmla="*/ 1225076925 h 314"/>
              <a:gd name="T34" fmla="*/ 198518873 w 232"/>
              <a:gd name="T35" fmla="*/ 1336448685 h 314"/>
              <a:gd name="T36" fmla="*/ 204723288 w 232"/>
              <a:gd name="T37" fmla="*/ 1423070613 h 314"/>
              <a:gd name="T38" fmla="*/ 210927704 w 232"/>
              <a:gd name="T39" fmla="*/ 1695308824 h 314"/>
              <a:gd name="T40" fmla="*/ 248149214 w 232"/>
              <a:gd name="T41" fmla="*/ 1695308824 h 314"/>
              <a:gd name="T42" fmla="*/ 409446577 w 232"/>
              <a:gd name="T43" fmla="*/ 1695308824 h 314"/>
              <a:gd name="T44" fmla="*/ 266762460 w 232"/>
              <a:gd name="T45" fmla="*/ 1899488726 h 314"/>
              <a:gd name="T46" fmla="*/ 378429482 w 232"/>
              <a:gd name="T47" fmla="*/ 1905674940 h 314"/>
              <a:gd name="T48" fmla="*/ 707228622 w 232"/>
              <a:gd name="T49" fmla="*/ 1880927595 h 314"/>
              <a:gd name="T50" fmla="*/ 725839378 w 232"/>
              <a:gd name="T51" fmla="*/ 1825241715 h 314"/>
              <a:gd name="T52" fmla="*/ 725839378 w 232"/>
              <a:gd name="T53" fmla="*/ 1781930751 h 314"/>
              <a:gd name="T54" fmla="*/ 707228622 w 232"/>
              <a:gd name="T55" fmla="*/ 1676747693 h 314"/>
              <a:gd name="T56" fmla="*/ 781671643 w 232"/>
              <a:gd name="T57" fmla="*/ 1621061813 h 314"/>
              <a:gd name="T58" fmla="*/ 763060888 w 232"/>
              <a:gd name="T59" fmla="*/ 1571564635 h 314"/>
              <a:gd name="T60" fmla="*/ 769265303 w 232"/>
              <a:gd name="T61" fmla="*/ 1565375933 h 314"/>
              <a:gd name="T62" fmla="*/ 806486814 w 232"/>
              <a:gd name="T63" fmla="*/ 1441631743 h 314"/>
              <a:gd name="T64" fmla="*/ 843710815 w 232"/>
              <a:gd name="T65" fmla="*/ 1398320780 h 314"/>
              <a:gd name="T66" fmla="*/ 880932325 w 232"/>
              <a:gd name="T67" fmla="*/ 1361196031 h 314"/>
              <a:gd name="T68" fmla="*/ 949173421 w 232"/>
              <a:gd name="T69" fmla="*/ 1212702009 h 314"/>
              <a:gd name="T70" fmla="*/ 973988592 w 232"/>
              <a:gd name="T71" fmla="*/ 1194140878 h 314"/>
              <a:gd name="T72" fmla="*/ 936767081 w 232"/>
              <a:gd name="T73" fmla="*/ 1039460641 h 314"/>
              <a:gd name="T74" fmla="*/ 1054638518 w 232"/>
              <a:gd name="T75" fmla="*/ 934275096 h 314"/>
              <a:gd name="T76" fmla="*/ 1042229688 w 232"/>
              <a:gd name="T77" fmla="*/ 791969775 h 314"/>
              <a:gd name="T78" fmla="*/ 1178711880 w 232"/>
              <a:gd name="T79" fmla="*/ 631100837 h 314"/>
              <a:gd name="T80" fmla="*/ 1234546636 w 232"/>
              <a:gd name="T81" fmla="*/ 655850670 h 314"/>
              <a:gd name="T82" fmla="*/ 1340009243 w 232"/>
              <a:gd name="T83" fmla="*/ 600164790 h 314"/>
              <a:gd name="T84" fmla="*/ 1340009243 w 232"/>
              <a:gd name="T85" fmla="*/ 600164790 h 314"/>
              <a:gd name="T86" fmla="*/ 1402048414 w 232"/>
              <a:gd name="T87" fmla="*/ 556853826 h 314"/>
              <a:gd name="T88" fmla="*/ 1395843999 w 232"/>
              <a:gd name="T89" fmla="*/ 494981732 h 314"/>
              <a:gd name="T90" fmla="*/ 1414454754 w 232"/>
              <a:gd name="T91" fmla="*/ 476418113 h 314"/>
              <a:gd name="T92" fmla="*/ 1439269925 w 232"/>
              <a:gd name="T93" fmla="*/ 451670768 h 314"/>
              <a:gd name="T94" fmla="*/ 1308992148 w 232"/>
              <a:gd name="T95" fmla="*/ 241302164 h 314"/>
              <a:gd name="T96" fmla="*/ 1253157391 w 232"/>
              <a:gd name="T97" fmla="*/ 86621927 h 3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314">
                <a:moveTo>
                  <a:pt x="182" y="12"/>
                </a:moveTo>
                <a:cubicBezTo>
                  <a:pt x="182" y="12"/>
                  <a:pt x="182" y="12"/>
                  <a:pt x="182" y="12"/>
                </a:cubicBezTo>
                <a:cubicBezTo>
                  <a:pt x="168" y="0"/>
                  <a:pt x="168" y="0"/>
                  <a:pt x="168" y="0"/>
                </a:cubicBezTo>
                <a:cubicBezTo>
                  <a:pt x="161" y="4"/>
                  <a:pt x="161" y="4"/>
                  <a:pt x="161" y="4"/>
                </a:cubicBezTo>
                <a:cubicBezTo>
                  <a:pt x="156" y="15"/>
                  <a:pt x="150" y="21"/>
                  <a:pt x="141" y="24"/>
                </a:cubicBezTo>
                <a:cubicBezTo>
                  <a:pt x="139" y="26"/>
                  <a:pt x="136" y="25"/>
                  <a:pt x="134" y="23"/>
                </a:cubicBezTo>
                <a:cubicBezTo>
                  <a:pt x="131" y="20"/>
                  <a:pt x="133" y="13"/>
                  <a:pt x="137" y="3"/>
                </a:cubicBezTo>
                <a:cubicBezTo>
                  <a:pt x="117" y="16"/>
                  <a:pt x="117" y="16"/>
                  <a:pt x="117" y="16"/>
                </a:cubicBezTo>
                <a:cubicBezTo>
                  <a:pt x="116" y="17"/>
                  <a:pt x="116" y="17"/>
                  <a:pt x="116" y="17"/>
                </a:cubicBezTo>
                <a:cubicBezTo>
                  <a:pt x="116" y="17"/>
                  <a:pt x="116" y="17"/>
                  <a:pt x="116" y="17"/>
                </a:cubicBezTo>
                <a:cubicBezTo>
                  <a:pt x="98" y="17"/>
                  <a:pt x="98" y="17"/>
                  <a:pt x="98" y="17"/>
                </a:cubicBezTo>
                <a:cubicBezTo>
                  <a:pt x="82" y="25"/>
                  <a:pt x="82" y="25"/>
                  <a:pt x="82" y="25"/>
                </a:cubicBezTo>
                <a:cubicBezTo>
                  <a:pt x="82" y="26"/>
                  <a:pt x="82" y="26"/>
                  <a:pt x="82" y="26"/>
                </a:cubicBezTo>
                <a:cubicBezTo>
                  <a:pt x="65" y="27"/>
                  <a:pt x="65" y="27"/>
                  <a:pt x="65" y="27"/>
                </a:cubicBezTo>
                <a:cubicBezTo>
                  <a:pt x="56" y="32"/>
                  <a:pt x="56" y="32"/>
                  <a:pt x="56" y="32"/>
                </a:cubicBezTo>
                <a:cubicBezTo>
                  <a:pt x="52" y="40"/>
                  <a:pt x="52" y="40"/>
                  <a:pt x="52" y="40"/>
                </a:cubicBezTo>
                <a:cubicBezTo>
                  <a:pt x="51" y="41"/>
                  <a:pt x="51" y="41"/>
                  <a:pt x="51" y="41"/>
                </a:cubicBezTo>
                <a:cubicBezTo>
                  <a:pt x="31" y="41"/>
                  <a:pt x="31" y="41"/>
                  <a:pt x="31" y="41"/>
                </a:cubicBezTo>
                <a:cubicBezTo>
                  <a:pt x="27" y="41"/>
                  <a:pt x="19" y="47"/>
                  <a:pt x="6" y="60"/>
                </a:cubicBezTo>
                <a:cubicBezTo>
                  <a:pt x="12" y="63"/>
                  <a:pt x="15" y="65"/>
                  <a:pt x="17" y="67"/>
                </a:cubicBezTo>
                <a:cubicBezTo>
                  <a:pt x="17" y="70"/>
                  <a:pt x="17" y="70"/>
                  <a:pt x="17" y="70"/>
                </a:cubicBezTo>
                <a:cubicBezTo>
                  <a:pt x="17" y="70"/>
                  <a:pt x="17" y="70"/>
                  <a:pt x="17" y="70"/>
                </a:cubicBezTo>
                <a:cubicBezTo>
                  <a:pt x="26" y="104"/>
                  <a:pt x="26" y="104"/>
                  <a:pt x="26" y="104"/>
                </a:cubicBezTo>
                <a:cubicBezTo>
                  <a:pt x="26" y="104"/>
                  <a:pt x="26" y="104"/>
                  <a:pt x="26" y="104"/>
                </a:cubicBezTo>
                <a:cubicBezTo>
                  <a:pt x="27" y="106"/>
                  <a:pt x="27" y="106"/>
                  <a:pt x="27" y="106"/>
                </a:cubicBezTo>
                <a:cubicBezTo>
                  <a:pt x="27" y="108"/>
                  <a:pt x="27" y="108"/>
                  <a:pt x="27" y="108"/>
                </a:cubicBezTo>
                <a:cubicBezTo>
                  <a:pt x="26" y="108"/>
                  <a:pt x="26" y="108"/>
                  <a:pt x="26" y="108"/>
                </a:cubicBezTo>
                <a:cubicBezTo>
                  <a:pt x="25" y="109"/>
                  <a:pt x="25" y="109"/>
                  <a:pt x="25" y="109"/>
                </a:cubicBezTo>
                <a:cubicBezTo>
                  <a:pt x="24" y="109"/>
                  <a:pt x="24" y="109"/>
                  <a:pt x="24" y="109"/>
                </a:cubicBezTo>
                <a:cubicBezTo>
                  <a:pt x="0" y="142"/>
                  <a:pt x="0" y="142"/>
                  <a:pt x="0" y="142"/>
                </a:cubicBezTo>
                <a:cubicBezTo>
                  <a:pt x="1" y="151"/>
                  <a:pt x="1" y="151"/>
                  <a:pt x="1" y="151"/>
                </a:cubicBezTo>
                <a:cubicBezTo>
                  <a:pt x="5" y="148"/>
                  <a:pt x="8" y="147"/>
                  <a:pt x="10" y="148"/>
                </a:cubicBezTo>
                <a:cubicBezTo>
                  <a:pt x="14" y="149"/>
                  <a:pt x="15" y="154"/>
                  <a:pt x="14" y="162"/>
                </a:cubicBezTo>
                <a:cubicBezTo>
                  <a:pt x="12" y="173"/>
                  <a:pt x="14" y="186"/>
                  <a:pt x="20" y="198"/>
                </a:cubicBezTo>
                <a:cubicBezTo>
                  <a:pt x="28" y="207"/>
                  <a:pt x="28" y="207"/>
                  <a:pt x="28" y="207"/>
                </a:cubicBezTo>
                <a:cubicBezTo>
                  <a:pt x="31" y="210"/>
                  <a:pt x="32" y="213"/>
                  <a:pt x="32" y="216"/>
                </a:cubicBezTo>
                <a:cubicBezTo>
                  <a:pt x="27" y="222"/>
                  <a:pt x="27" y="222"/>
                  <a:pt x="27" y="222"/>
                </a:cubicBezTo>
                <a:cubicBezTo>
                  <a:pt x="33" y="230"/>
                  <a:pt x="33" y="230"/>
                  <a:pt x="33" y="230"/>
                </a:cubicBezTo>
                <a:cubicBezTo>
                  <a:pt x="36" y="236"/>
                  <a:pt x="34" y="246"/>
                  <a:pt x="26" y="260"/>
                </a:cubicBezTo>
                <a:cubicBezTo>
                  <a:pt x="34" y="274"/>
                  <a:pt x="34" y="274"/>
                  <a:pt x="34" y="274"/>
                </a:cubicBezTo>
                <a:cubicBezTo>
                  <a:pt x="35" y="277"/>
                  <a:pt x="35" y="277"/>
                  <a:pt x="35" y="277"/>
                </a:cubicBezTo>
                <a:cubicBezTo>
                  <a:pt x="40" y="274"/>
                  <a:pt x="40" y="274"/>
                  <a:pt x="40" y="274"/>
                </a:cubicBezTo>
                <a:cubicBezTo>
                  <a:pt x="48" y="267"/>
                  <a:pt x="55" y="265"/>
                  <a:pt x="60" y="267"/>
                </a:cubicBezTo>
                <a:cubicBezTo>
                  <a:pt x="64" y="268"/>
                  <a:pt x="66" y="271"/>
                  <a:pt x="66" y="274"/>
                </a:cubicBezTo>
                <a:cubicBezTo>
                  <a:pt x="67" y="278"/>
                  <a:pt x="62" y="285"/>
                  <a:pt x="51" y="296"/>
                </a:cubicBezTo>
                <a:cubicBezTo>
                  <a:pt x="43" y="307"/>
                  <a:pt x="43" y="307"/>
                  <a:pt x="43" y="307"/>
                </a:cubicBezTo>
                <a:cubicBezTo>
                  <a:pt x="47" y="314"/>
                  <a:pt x="47" y="314"/>
                  <a:pt x="47" y="314"/>
                </a:cubicBezTo>
                <a:cubicBezTo>
                  <a:pt x="53" y="308"/>
                  <a:pt x="58" y="307"/>
                  <a:pt x="61" y="308"/>
                </a:cubicBezTo>
                <a:cubicBezTo>
                  <a:pt x="65" y="308"/>
                  <a:pt x="75" y="304"/>
                  <a:pt x="92" y="295"/>
                </a:cubicBezTo>
                <a:cubicBezTo>
                  <a:pt x="98" y="292"/>
                  <a:pt x="105" y="295"/>
                  <a:pt x="114" y="304"/>
                </a:cubicBezTo>
                <a:cubicBezTo>
                  <a:pt x="118" y="302"/>
                  <a:pt x="118" y="302"/>
                  <a:pt x="118" y="302"/>
                </a:cubicBezTo>
                <a:cubicBezTo>
                  <a:pt x="117" y="295"/>
                  <a:pt x="117" y="295"/>
                  <a:pt x="117" y="295"/>
                </a:cubicBezTo>
                <a:cubicBezTo>
                  <a:pt x="116" y="294"/>
                  <a:pt x="116" y="294"/>
                  <a:pt x="116" y="294"/>
                </a:cubicBezTo>
                <a:cubicBezTo>
                  <a:pt x="114" y="292"/>
                  <a:pt x="116" y="290"/>
                  <a:pt x="117" y="288"/>
                </a:cubicBezTo>
                <a:cubicBezTo>
                  <a:pt x="114" y="277"/>
                  <a:pt x="114" y="277"/>
                  <a:pt x="114" y="277"/>
                </a:cubicBezTo>
                <a:cubicBezTo>
                  <a:pt x="114" y="275"/>
                  <a:pt x="114" y="273"/>
                  <a:pt x="114" y="271"/>
                </a:cubicBezTo>
                <a:cubicBezTo>
                  <a:pt x="116" y="269"/>
                  <a:pt x="119" y="268"/>
                  <a:pt x="121" y="267"/>
                </a:cubicBezTo>
                <a:cubicBezTo>
                  <a:pt x="126" y="262"/>
                  <a:pt x="126" y="262"/>
                  <a:pt x="126" y="262"/>
                </a:cubicBezTo>
                <a:cubicBezTo>
                  <a:pt x="123" y="254"/>
                  <a:pt x="123" y="254"/>
                  <a:pt x="123" y="254"/>
                </a:cubicBezTo>
                <a:cubicBezTo>
                  <a:pt x="123" y="254"/>
                  <a:pt x="123" y="254"/>
                  <a:pt x="123" y="254"/>
                </a:cubicBezTo>
                <a:cubicBezTo>
                  <a:pt x="124" y="254"/>
                  <a:pt x="124" y="254"/>
                  <a:pt x="124" y="254"/>
                </a:cubicBezTo>
                <a:cubicBezTo>
                  <a:pt x="124" y="253"/>
                  <a:pt x="124" y="253"/>
                  <a:pt x="124" y="253"/>
                </a:cubicBezTo>
                <a:cubicBezTo>
                  <a:pt x="126" y="250"/>
                  <a:pt x="126" y="247"/>
                  <a:pt x="126" y="245"/>
                </a:cubicBezTo>
                <a:cubicBezTo>
                  <a:pt x="123" y="240"/>
                  <a:pt x="125" y="237"/>
                  <a:pt x="130" y="233"/>
                </a:cubicBezTo>
                <a:cubicBezTo>
                  <a:pt x="137" y="227"/>
                  <a:pt x="137" y="227"/>
                  <a:pt x="137" y="227"/>
                </a:cubicBezTo>
                <a:cubicBezTo>
                  <a:pt x="136" y="226"/>
                  <a:pt x="136" y="226"/>
                  <a:pt x="136" y="226"/>
                </a:cubicBezTo>
                <a:cubicBezTo>
                  <a:pt x="134" y="224"/>
                  <a:pt x="134" y="224"/>
                  <a:pt x="134" y="224"/>
                </a:cubicBezTo>
                <a:cubicBezTo>
                  <a:pt x="142" y="220"/>
                  <a:pt x="142" y="220"/>
                  <a:pt x="142" y="220"/>
                </a:cubicBezTo>
                <a:cubicBezTo>
                  <a:pt x="142" y="211"/>
                  <a:pt x="142" y="211"/>
                  <a:pt x="142" y="211"/>
                </a:cubicBezTo>
                <a:cubicBezTo>
                  <a:pt x="142" y="207"/>
                  <a:pt x="145" y="202"/>
                  <a:pt x="153" y="196"/>
                </a:cubicBezTo>
                <a:cubicBezTo>
                  <a:pt x="157" y="193"/>
                  <a:pt x="157" y="193"/>
                  <a:pt x="157" y="193"/>
                </a:cubicBezTo>
                <a:cubicBezTo>
                  <a:pt x="157" y="193"/>
                  <a:pt x="157" y="193"/>
                  <a:pt x="157" y="193"/>
                </a:cubicBezTo>
                <a:cubicBezTo>
                  <a:pt x="148" y="183"/>
                  <a:pt x="148" y="183"/>
                  <a:pt x="148" y="183"/>
                </a:cubicBezTo>
                <a:cubicBezTo>
                  <a:pt x="145" y="179"/>
                  <a:pt x="146" y="173"/>
                  <a:pt x="151" y="168"/>
                </a:cubicBezTo>
                <a:cubicBezTo>
                  <a:pt x="151" y="166"/>
                  <a:pt x="151" y="166"/>
                  <a:pt x="151" y="166"/>
                </a:cubicBezTo>
                <a:cubicBezTo>
                  <a:pt x="170" y="151"/>
                  <a:pt x="170" y="151"/>
                  <a:pt x="170" y="151"/>
                </a:cubicBezTo>
                <a:cubicBezTo>
                  <a:pt x="171" y="146"/>
                  <a:pt x="171" y="146"/>
                  <a:pt x="171" y="146"/>
                </a:cubicBezTo>
                <a:cubicBezTo>
                  <a:pt x="167" y="145"/>
                  <a:pt x="166" y="138"/>
                  <a:pt x="168" y="128"/>
                </a:cubicBezTo>
                <a:cubicBezTo>
                  <a:pt x="170" y="112"/>
                  <a:pt x="177" y="104"/>
                  <a:pt x="190" y="102"/>
                </a:cubicBezTo>
                <a:cubicBezTo>
                  <a:pt x="190" y="102"/>
                  <a:pt x="190" y="102"/>
                  <a:pt x="190" y="102"/>
                </a:cubicBezTo>
                <a:cubicBezTo>
                  <a:pt x="191" y="102"/>
                  <a:pt x="191" y="102"/>
                  <a:pt x="191" y="102"/>
                </a:cubicBezTo>
                <a:cubicBezTo>
                  <a:pt x="199" y="106"/>
                  <a:pt x="199" y="106"/>
                  <a:pt x="199" y="106"/>
                </a:cubicBezTo>
                <a:cubicBezTo>
                  <a:pt x="208" y="106"/>
                  <a:pt x="208" y="106"/>
                  <a:pt x="208" y="106"/>
                </a:cubicBezTo>
                <a:cubicBezTo>
                  <a:pt x="216" y="97"/>
                  <a:pt x="216" y="97"/>
                  <a:pt x="216" y="97"/>
                </a:cubicBezTo>
                <a:cubicBezTo>
                  <a:pt x="216" y="97"/>
                  <a:pt x="216" y="97"/>
                  <a:pt x="216" y="97"/>
                </a:cubicBezTo>
                <a:cubicBezTo>
                  <a:pt x="216" y="97"/>
                  <a:pt x="216" y="97"/>
                  <a:pt x="216" y="97"/>
                </a:cubicBezTo>
                <a:cubicBezTo>
                  <a:pt x="216" y="96"/>
                  <a:pt x="216" y="96"/>
                  <a:pt x="216" y="96"/>
                </a:cubicBezTo>
                <a:cubicBezTo>
                  <a:pt x="226" y="90"/>
                  <a:pt x="226" y="90"/>
                  <a:pt x="226" y="90"/>
                </a:cubicBezTo>
                <a:cubicBezTo>
                  <a:pt x="225" y="81"/>
                  <a:pt x="225" y="81"/>
                  <a:pt x="225" y="81"/>
                </a:cubicBezTo>
                <a:cubicBezTo>
                  <a:pt x="225" y="80"/>
                  <a:pt x="225" y="80"/>
                  <a:pt x="225" y="80"/>
                </a:cubicBezTo>
                <a:cubicBezTo>
                  <a:pt x="226" y="78"/>
                  <a:pt x="226" y="78"/>
                  <a:pt x="226" y="78"/>
                </a:cubicBezTo>
                <a:cubicBezTo>
                  <a:pt x="228" y="77"/>
                  <a:pt x="228" y="77"/>
                  <a:pt x="228" y="77"/>
                </a:cubicBezTo>
                <a:cubicBezTo>
                  <a:pt x="231" y="74"/>
                  <a:pt x="231" y="74"/>
                  <a:pt x="231" y="74"/>
                </a:cubicBezTo>
                <a:cubicBezTo>
                  <a:pt x="232" y="73"/>
                  <a:pt x="232" y="73"/>
                  <a:pt x="232" y="73"/>
                </a:cubicBezTo>
                <a:cubicBezTo>
                  <a:pt x="226" y="63"/>
                  <a:pt x="226" y="63"/>
                  <a:pt x="226" y="63"/>
                </a:cubicBezTo>
                <a:cubicBezTo>
                  <a:pt x="220" y="55"/>
                  <a:pt x="214" y="47"/>
                  <a:pt x="211" y="39"/>
                </a:cubicBezTo>
                <a:cubicBezTo>
                  <a:pt x="208" y="33"/>
                  <a:pt x="208" y="27"/>
                  <a:pt x="213" y="21"/>
                </a:cubicBezTo>
                <a:cubicBezTo>
                  <a:pt x="202" y="14"/>
                  <a:pt x="202" y="14"/>
                  <a:pt x="202" y="14"/>
                </a:cubicBezTo>
                <a:lnTo>
                  <a:pt x="182" y="12"/>
                </a:lnTo>
                <a:close/>
              </a:path>
            </a:pathLst>
          </a:custGeom>
          <a:solidFill>
            <a:srgbClr val="D8D8D8"/>
          </a:solidFill>
          <a:ln w="9525">
            <a:solidFill>
              <a:srgbClr val="A5A5A5"/>
            </a:solidFill>
            <a:bevel/>
            <a:headEnd/>
            <a:tailEnd/>
          </a:ln>
        </p:spPr>
        <p:txBody>
          <a:bodyPr/>
          <a:lstStyle/>
          <a:p>
            <a:endParaRPr lang="zh-CN" altLang="en-US"/>
          </a:p>
        </p:txBody>
      </p:sp>
      <p:sp>
        <p:nvSpPr>
          <p:cNvPr id="34861" name="Freeform 26"/>
          <p:cNvSpPr>
            <a:spLocks noChangeArrowheads="1"/>
          </p:cNvSpPr>
          <p:nvPr/>
        </p:nvSpPr>
        <p:spPr bwMode="auto">
          <a:xfrm>
            <a:off x="5275263" y="4738688"/>
            <a:ext cx="533400" cy="652462"/>
          </a:xfrm>
          <a:custGeom>
            <a:avLst/>
            <a:gdLst>
              <a:gd name="T0" fmla="*/ 689606439 w 214"/>
              <a:gd name="T1" fmla="*/ 74420513 h 262"/>
              <a:gd name="T2" fmla="*/ 565354150 w 214"/>
              <a:gd name="T3" fmla="*/ 186048792 h 262"/>
              <a:gd name="T4" fmla="*/ 565354150 w 214"/>
              <a:gd name="T5" fmla="*/ 192252162 h 262"/>
              <a:gd name="T6" fmla="*/ 478375054 w 214"/>
              <a:gd name="T7" fmla="*/ 192252162 h 262"/>
              <a:gd name="T8" fmla="*/ 335483675 w 214"/>
              <a:gd name="T9" fmla="*/ 291478682 h 262"/>
              <a:gd name="T10" fmla="*/ 378973222 w 214"/>
              <a:gd name="T11" fmla="*/ 310083811 h 262"/>
              <a:gd name="T12" fmla="*/ 347908904 w 214"/>
              <a:gd name="T13" fmla="*/ 440317218 h 262"/>
              <a:gd name="T14" fmla="*/ 223656614 w 214"/>
              <a:gd name="T15" fmla="*/ 551947988 h 262"/>
              <a:gd name="T16" fmla="*/ 229867982 w 214"/>
              <a:gd name="T17" fmla="*/ 632569380 h 262"/>
              <a:gd name="T18" fmla="*/ 254718440 w 214"/>
              <a:gd name="T19" fmla="*/ 719391652 h 262"/>
              <a:gd name="T20" fmla="*/ 173955698 w 214"/>
              <a:gd name="T21" fmla="*/ 868232678 h 262"/>
              <a:gd name="T22" fmla="*/ 173955698 w 214"/>
              <a:gd name="T23" fmla="*/ 886837806 h 262"/>
              <a:gd name="T24" fmla="*/ 118040921 w 214"/>
              <a:gd name="T25" fmla="*/ 942653191 h 262"/>
              <a:gd name="T26" fmla="*/ 74551374 w 214"/>
              <a:gd name="T27" fmla="*/ 992265206 h 262"/>
              <a:gd name="T28" fmla="*/ 68340006 w 214"/>
              <a:gd name="T29" fmla="*/ 1141106232 h 262"/>
              <a:gd name="T30" fmla="*/ 18639090 w 214"/>
              <a:gd name="T31" fmla="*/ 1184517368 h 262"/>
              <a:gd name="T32" fmla="*/ 0 w 214"/>
              <a:gd name="T33" fmla="*/ 1196919126 h 262"/>
              <a:gd name="T34" fmla="*/ 37275687 w 214"/>
              <a:gd name="T35" fmla="*/ 1289944767 h 262"/>
              <a:gd name="T36" fmla="*/ 248507072 w 214"/>
              <a:gd name="T37" fmla="*/ 1289944767 h 262"/>
              <a:gd name="T38" fmla="*/ 335483675 w 214"/>
              <a:gd name="T39" fmla="*/ 1376767039 h 262"/>
              <a:gd name="T40" fmla="*/ 335483675 w 214"/>
              <a:gd name="T41" fmla="*/ 1376767039 h 262"/>
              <a:gd name="T42" fmla="*/ 490800283 w 214"/>
              <a:gd name="T43" fmla="*/ 1612430337 h 262"/>
              <a:gd name="T44" fmla="*/ 534289831 w 214"/>
              <a:gd name="T45" fmla="*/ 1507002937 h 262"/>
              <a:gd name="T46" fmla="*/ 646116892 w 214"/>
              <a:gd name="T47" fmla="*/ 1587624329 h 262"/>
              <a:gd name="T48" fmla="*/ 720670758 w 214"/>
              <a:gd name="T49" fmla="*/ 1370566160 h 262"/>
              <a:gd name="T50" fmla="*/ 739307355 w 214"/>
              <a:gd name="T51" fmla="*/ 1376767039 h 262"/>
              <a:gd name="T52" fmla="*/ 807647361 w 214"/>
              <a:gd name="T53" fmla="*/ 1320954145 h 262"/>
              <a:gd name="T54" fmla="*/ 807647361 w 214"/>
              <a:gd name="T55" fmla="*/ 1302349016 h 262"/>
              <a:gd name="T56" fmla="*/ 913263053 w 214"/>
              <a:gd name="T57" fmla="*/ 1308549896 h 262"/>
              <a:gd name="T58" fmla="*/ 969177830 w 214"/>
              <a:gd name="T59" fmla="*/ 1048080590 h 262"/>
              <a:gd name="T60" fmla="*/ 1074793522 w 214"/>
              <a:gd name="T61" fmla="*/ 1035676342 h 262"/>
              <a:gd name="T62" fmla="*/ 1025090114 w 214"/>
              <a:gd name="T63" fmla="*/ 979860957 h 262"/>
              <a:gd name="T64" fmla="*/ 1105855349 w 214"/>
              <a:gd name="T65" fmla="*/ 917844693 h 262"/>
              <a:gd name="T66" fmla="*/ 1161770125 w 214"/>
              <a:gd name="T67" fmla="*/ 942653191 h 262"/>
              <a:gd name="T68" fmla="*/ 1130705807 w 214"/>
              <a:gd name="T69" fmla="*/ 862031798 h 262"/>
              <a:gd name="T70" fmla="*/ 1161770125 w 214"/>
              <a:gd name="T71" fmla="*/ 837223300 h 262"/>
              <a:gd name="T72" fmla="*/ 1112069209 w 214"/>
              <a:gd name="T73" fmla="*/ 744200149 h 262"/>
              <a:gd name="T74" fmla="*/ 1130705807 w 214"/>
              <a:gd name="T75" fmla="*/ 731795901 h 262"/>
              <a:gd name="T76" fmla="*/ 1236321499 w 214"/>
              <a:gd name="T77" fmla="*/ 632569380 h 262"/>
              <a:gd name="T78" fmla="*/ 1143131036 w 214"/>
              <a:gd name="T79" fmla="*/ 514737731 h 262"/>
              <a:gd name="T80" fmla="*/ 1261171957 w 214"/>
              <a:gd name="T81" fmla="*/ 465123226 h 262"/>
              <a:gd name="T82" fmla="*/ 1317086734 w 214"/>
              <a:gd name="T83" fmla="*/ 396906082 h 262"/>
              <a:gd name="T84" fmla="*/ 1279811047 w 214"/>
              <a:gd name="T85" fmla="*/ 322485569 h 262"/>
              <a:gd name="T86" fmla="*/ 1273597186 w 214"/>
              <a:gd name="T87" fmla="*/ 303880441 h 262"/>
              <a:gd name="T88" fmla="*/ 1273597186 w 214"/>
              <a:gd name="T89" fmla="*/ 279074433 h 262"/>
              <a:gd name="T90" fmla="*/ 1261171957 w 214"/>
              <a:gd name="T91" fmla="*/ 279074433 h 262"/>
              <a:gd name="T92" fmla="*/ 1105855349 w 214"/>
              <a:gd name="T93" fmla="*/ 260469305 h 262"/>
              <a:gd name="T94" fmla="*/ 1105855349 w 214"/>
              <a:gd name="T95" fmla="*/ 254268426 h 262"/>
              <a:gd name="T96" fmla="*/ 1068579662 w 214"/>
              <a:gd name="T97" fmla="*/ 210857290 h 262"/>
              <a:gd name="T98" fmla="*/ 882198735 w 214"/>
              <a:gd name="T99" fmla="*/ 285275313 h 262"/>
              <a:gd name="T100" fmla="*/ 807647361 w 214"/>
              <a:gd name="T101" fmla="*/ 142637656 h 262"/>
              <a:gd name="T102" fmla="*/ 695820300 w 214"/>
              <a:gd name="T103" fmla="*/ 6200879 h 262"/>
              <a:gd name="T104" fmla="*/ 695820300 w 214"/>
              <a:gd name="T105" fmla="*/ 74420513 h 2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4" h="262">
                <a:moveTo>
                  <a:pt x="112" y="12"/>
                </a:moveTo>
                <a:cubicBezTo>
                  <a:pt x="111" y="12"/>
                  <a:pt x="111" y="12"/>
                  <a:pt x="111" y="12"/>
                </a:cubicBezTo>
                <a:cubicBezTo>
                  <a:pt x="101" y="19"/>
                  <a:pt x="101" y="19"/>
                  <a:pt x="101" y="19"/>
                </a:cubicBezTo>
                <a:cubicBezTo>
                  <a:pt x="91" y="30"/>
                  <a:pt x="91" y="30"/>
                  <a:pt x="91" y="30"/>
                </a:cubicBezTo>
                <a:cubicBezTo>
                  <a:pt x="91" y="30"/>
                  <a:pt x="91" y="30"/>
                  <a:pt x="91" y="30"/>
                </a:cubicBezTo>
                <a:cubicBezTo>
                  <a:pt x="91" y="31"/>
                  <a:pt x="91" y="31"/>
                  <a:pt x="91" y="31"/>
                </a:cubicBezTo>
                <a:cubicBezTo>
                  <a:pt x="77" y="31"/>
                  <a:pt x="77" y="31"/>
                  <a:pt x="77" y="31"/>
                </a:cubicBezTo>
                <a:cubicBezTo>
                  <a:pt x="77" y="31"/>
                  <a:pt x="77" y="31"/>
                  <a:pt x="77" y="31"/>
                </a:cubicBezTo>
                <a:cubicBezTo>
                  <a:pt x="70" y="27"/>
                  <a:pt x="70" y="27"/>
                  <a:pt x="70" y="27"/>
                </a:cubicBezTo>
                <a:cubicBezTo>
                  <a:pt x="61" y="29"/>
                  <a:pt x="56" y="35"/>
                  <a:pt x="54" y="47"/>
                </a:cubicBezTo>
                <a:cubicBezTo>
                  <a:pt x="54" y="57"/>
                  <a:pt x="54" y="57"/>
                  <a:pt x="54" y="57"/>
                </a:cubicBezTo>
                <a:cubicBezTo>
                  <a:pt x="61" y="50"/>
                  <a:pt x="61" y="50"/>
                  <a:pt x="61" y="50"/>
                </a:cubicBezTo>
                <a:cubicBezTo>
                  <a:pt x="56" y="70"/>
                  <a:pt x="56" y="70"/>
                  <a:pt x="56" y="70"/>
                </a:cubicBezTo>
                <a:cubicBezTo>
                  <a:pt x="56" y="71"/>
                  <a:pt x="56" y="71"/>
                  <a:pt x="56" y="71"/>
                </a:cubicBezTo>
                <a:cubicBezTo>
                  <a:pt x="56" y="72"/>
                  <a:pt x="56" y="72"/>
                  <a:pt x="56" y="72"/>
                </a:cubicBezTo>
                <a:cubicBezTo>
                  <a:pt x="36" y="89"/>
                  <a:pt x="36" y="89"/>
                  <a:pt x="36" y="89"/>
                </a:cubicBezTo>
                <a:cubicBezTo>
                  <a:pt x="33" y="93"/>
                  <a:pt x="32" y="96"/>
                  <a:pt x="33" y="98"/>
                </a:cubicBezTo>
                <a:cubicBezTo>
                  <a:pt x="37" y="102"/>
                  <a:pt x="37" y="102"/>
                  <a:pt x="37" y="102"/>
                </a:cubicBezTo>
                <a:cubicBezTo>
                  <a:pt x="41" y="106"/>
                  <a:pt x="43" y="109"/>
                  <a:pt x="43" y="111"/>
                </a:cubicBezTo>
                <a:cubicBezTo>
                  <a:pt x="43" y="113"/>
                  <a:pt x="42" y="115"/>
                  <a:pt x="41" y="116"/>
                </a:cubicBezTo>
                <a:cubicBezTo>
                  <a:pt x="28" y="127"/>
                  <a:pt x="28" y="127"/>
                  <a:pt x="28" y="127"/>
                </a:cubicBezTo>
                <a:cubicBezTo>
                  <a:pt x="29" y="130"/>
                  <a:pt x="29" y="135"/>
                  <a:pt x="28" y="140"/>
                </a:cubicBezTo>
                <a:cubicBezTo>
                  <a:pt x="28" y="142"/>
                  <a:pt x="28" y="142"/>
                  <a:pt x="28" y="142"/>
                </a:cubicBezTo>
                <a:cubicBezTo>
                  <a:pt x="28" y="143"/>
                  <a:pt x="28" y="143"/>
                  <a:pt x="28" y="143"/>
                </a:cubicBezTo>
                <a:cubicBezTo>
                  <a:pt x="23" y="144"/>
                  <a:pt x="23" y="144"/>
                  <a:pt x="23" y="144"/>
                </a:cubicBezTo>
                <a:cubicBezTo>
                  <a:pt x="23" y="148"/>
                  <a:pt x="22" y="149"/>
                  <a:pt x="19" y="152"/>
                </a:cubicBezTo>
                <a:cubicBezTo>
                  <a:pt x="12" y="159"/>
                  <a:pt x="12" y="159"/>
                  <a:pt x="12" y="159"/>
                </a:cubicBezTo>
                <a:cubicBezTo>
                  <a:pt x="12" y="160"/>
                  <a:pt x="12" y="160"/>
                  <a:pt x="12" y="160"/>
                </a:cubicBezTo>
                <a:cubicBezTo>
                  <a:pt x="13" y="163"/>
                  <a:pt x="13" y="166"/>
                  <a:pt x="11" y="172"/>
                </a:cubicBezTo>
                <a:cubicBezTo>
                  <a:pt x="14" y="178"/>
                  <a:pt x="14" y="182"/>
                  <a:pt x="11" y="184"/>
                </a:cubicBezTo>
                <a:cubicBezTo>
                  <a:pt x="5" y="190"/>
                  <a:pt x="5" y="190"/>
                  <a:pt x="5" y="190"/>
                </a:cubicBezTo>
                <a:cubicBezTo>
                  <a:pt x="3" y="191"/>
                  <a:pt x="3" y="191"/>
                  <a:pt x="3" y="191"/>
                </a:cubicBezTo>
                <a:cubicBezTo>
                  <a:pt x="0" y="192"/>
                  <a:pt x="0" y="192"/>
                  <a:pt x="0" y="192"/>
                </a:cubicBezTo>
                <a:cubicBezTo>
                  <a:pt x="0" y="193"/>
                  <a:pt x="0" y="193"/>
                  <a:pt x="0" y="193"/>
                </a:cubicBezTo>
                <a:cubicBezTo>
                  <a:pt x="5" y="208"/>
                  <a:pt x="5" y="208"/>
                  <a:pt x="5" y="208"/>
                </a:cubicBezTo>
                <a:cubicBezTo>
                  <a:pt x="6" y="208"/>
                  <a:pt x="6" y="208"/>
                  <a:pt x="6" y="208"/>
                </a:cubicBezTo>
                <a:cubicBezTo>
                  <a:pt x="16" y="206"/>
                  <a:pt x="27" y="206"/>
                  <a:pt x="39" y="208"/>
                </a:cubicBezTo>
                <a:cubicBezTo>
                  <a:pt x="40" y="208"/>
                  <a:pt x="40" y="208"/>
                  <a:pt x="40" y="208"/>
                </a:cubicBezTo>
                <a:cubicBezTo>
                  <a:pt x="40" y="208"/>
                  <a:pt x="40" y="208"/>
                  <a:pt x="40" y="208"/>
                </a:cubicBezTo>
                <a:cubicBezTo>
                  <a:pt x="54" y="222"/>
                  <a:pt x="54" y="222"/>
                  <a:pt x="54" y="222"/>
                </a:cubicBezTo>
                <a:cubicBezTo>
                  <a:pt x="54" y="222"/>
                  <a:pt x="54" y="222"/>
                  <a:pt x="54" y="222"/>
                </a:cubicBezTo>
                <a:cubicBezTo>
                  <a:pt x="54" y="222"/>
                  <a:pt x="54" y="222"/>
                  <a:pt x="54" y="222"/>
                </a:cubicBezTo>
                <a:cubicBezTo>
                  <a:pt x="62" y="245"/>
                  <a:pt x="62" y="245"/>
                  <a:pt x="62" y="245"/>
                </a:cubicBezTo>
                <a:cubicBezTo>
                  <a:pt x="79" y="260"/>
                  <a:pt x="79" y="260"/>
                  <a:pt x="79" y="260"/>
                </a:cubicBezTo>
                <a:cubicBezTo>
                  <a:pt x="85" y="262"/>
                  <a:pt x="85" y="262"/>
                  <a:pt x="85" y="262"/>
                </a:cubicBezTo>
                <a:cubicBezTo>
                  <a:pt x="86" y="243"/>
                  <a:pt x="86" y="243"/>
                  <a:pt x="86" y="243"/>
                </a:cubicBezTo>
                <a:cubicBezTo>
                  <a:pt x="101" y="259"/>
                  <a:pt x="101" y="259"/>
                  <a:pt x="101" y="259"/>
                </a:cubicBezTo>
                <a:cubicBezTo>
                  <a:pt x="104" y="256"/>
                  <a:pt x="104" y="256"/>
                  <a:pt x="104" y="256"/>
                </a:cubicBezTo>
                <a:cubicBezTo>
                  <a:pt x="114" y="234"/>
                  <a:pt x="114" y="234"/>
                  <a:pt x="114" y="234"/>
                </a:cubicBezTo>
                <a:cubicBezTo>
                  <a:pt x="116" y="221"/>
                  <a:pt x="116" y="221"/>
                  <a:pt x="116" y="221"/>
                </a:cubicBezTo>
                <a:cubicBezTo>
                  <a:pt x="118" y="222"/>
                  <a:pt x="118" y="222"/>
                  <a:pt x="118" y="222"/>
                </a:cubicBezTo>
                <a:cubicBezTo>
                  <a:pt x="119" y="222"/>
                  <a:pt x="119" y="222"/>
                  <a:pt x="119" y="222"/>
                </a:cubicBezTo>
                <a:cubicBezTo>
                  <a:pt x="131" y="222"/>
                  <a:pt x="131" y="222"/>
                  <a:pt x="131" y="222"/>
                </a:cubicBezTo>
                <a:cubicBezTo>
                  <a:pt x="130" y="213"/>
                  <a:pt x="130" y="213"/>
                  <a:pt x="130" y="213"/>
                </a:cubicBezTo>
                <a:cubicBezTo>
                  <a:pt x="130" y="211"/>
                  <a:pt x="130" y="211"/>
                  <a:pt x="130" y="211"/>
                </a:cubicBezTo>
                <a:cubicBezTo>
                  <a:pt x="130" y="210"/>
                  <a:pt x="130" y="210"/>
                  <a:pt x="130" y="210"/>
                </a:cubicBezTo>
                <a:cubicBezTo>
                  <a:pt x="132" y="210"/>
                  <a:pt x="132" y="210"/>
                  <a:pt x="132" y="210"/>
                </a:cubicBezTo>
                <a:cubicBezTo>
                  <a:pt x="147" y="211"/>
                  <a:pt x="147" y="211"/>
                  <a:pt x="147" y="211"/>
                </a:cubicBezTo>
                <a:cubicBezTo>
                  <a:pt x="155" y="203"/>
                  <a:pt x="159" y="196"/>
                  <a:pt x="159" y="191"/>
                </a:cubicBezTo>
                <a:cubicBezTo>
                  <a:pt x="156" y="169"/>
                  <a:pt x="156" y="169"/>
                  <a:pt x="156" y="169"/>
                </a:cubicBezTo>
                <a:cubicBezTo>
                  <a:pt x="170" y="173"/>
                  <a:pt x="170" y="173"/>
                  <a:pt x="170" y="173"/>
                </a:cubicBezTo>
                <a:cubicBezTo>
                  <a:pt x="173" y="167"/>
                  <a:pt x="173" y="167"/>
                  <a:pt x="173" y="167"/>
                </a:cubicBezTo>
                <a:cubicBezTo>
                  <a:pt x="167" y="161"/>
                  <a:pt x="167" y="161"/>
                  <a:pt x="167" y="161"/>
                </a:cubicBezTo>
                <a:cubicBezTo>
                  <a:pt x="165" y="158"/>
                  <a:pt x="165" y="158"/>
                  <a:pt x="165" y="158"/>
                </a:cubicBezTo>
                <a:cubicBezTo>
                  <a:pt x="178" y="146"/>
                  <a:pt x="178" y="146"/>
                  <a:pt x="178" y="146"/>
                </a:cubicBezTo>
                <a:cubicBezTo>
                  <a:pt x="178" y="148"/>
                  <a:pt x="178" y="148"/>
                  <a:pt x="178" y="148"/>
                </a:cubicBezTo>
                <a:cubicBezTo>
                  <a:pt x="179" y="148"/>
                  <a:pt x="179" y="148"/>
                  <a:pt x="179" y="148"/>
                </a:cubicBezTo>
                <a:cubicBezTo>
                  <a:pt x="187" y="152"/>
                  <a:pt x="187" y="152"/>
                  <a:pt x="187" y="152"/>
                </a:cubicBezTo>
                <a:cubicBezTo>
                  <a:pt x="187" y="150"/>
                  <a:pt x="187" y="150"/>
                  <a:pt x="187" y="150"/>
                </a:cubicBezTo>
                <a:cubicBezTo>
                  <a:pt x="182" y="139"/>
                  <a:pt x="182" y="139"/>
                  <a:pt x="182" y="139"/>
                </a:cubicBezTo>
                <a:cubicBezTo>
                  <a:pt x="184" y="137"/>
                  <a:pt x="184" y="137"/>
                  <a:pt x="184" y="137"/>
                </a:cubicBezTo>
                <a:cubicBezTo>
                  <a:pt x="187" y="135"/>
                  <a:pt x="187" y="135"/>
                  <a:pt x="187" y="135"/>
                </a:cubicBezTo>
                <a:cubicBezTo>
                  <a:pt x="186" y="131"/>
                  <a:pt x="186" y="131"/>
                  <a:pt x="186" y="131"/>
                </a:cubicBezTo>
                <a:cubicBezTo>
                  <a:pt x="179" y="120"/>
                  <a:pt x="179" y="120"/>
                  <a:pt x="179" y="120"/>
                </a:cubicBezTo>
                <a:cubicBezTo>
                  <a:pt x="181" y="119"/>
                  <a:pt x="181" y="119"/>
                  <a:pt x="181" y="119"/>
                </a:cubicBezTo>
                <a:cubicBezTo>
                  <a:pt x="182" y="118"/>
                  <a:pt x="182" y="118"/>
                  <a:pt x="182" y="118"/>
                </a:cubicBezTo>
                <a:cubicBezTo>
                  <a:pt x="198" y="109"/>
                  <a:pt x="198" y="109"/>
                  <a:pt x="198" y="109"/>
                </a:cubicBezTo>
                <a:cubicBezTo>
                  <a:pt x="199" y="102"/>
                  <a:pt x="199" y="102"/>
                  <a:pt x="199" y="102"/>
                </a:cubicBezTo>
                <a:cubicBezTo>
                  <a:pt x="185" y="95"/>
                  <a:pt x="178" y="89"/>
                  <a:pt x="179" y="86"/>
                </a:cubicBezTo>
                <a:cubicBezTo>
                  <a:pt x="179" y="83"/>
                  <a:pt x="181" y="83"/>
                  <a:pt x="184" y="83"/>
                </a:cubicBezTo>
                <a:cubicBezTo>
                  <a:pt x="202" y="86"/>
                  <a:pt x="202" y="86"/>
                  <a:pt x="202" y="86"/>
                </a:cubicBezTo>
                <a:cubicBezTo>
                  <a:pt x="203" y="75"/>
                  <a:pt x="203" y="75"/>
                  <a:pt x="203" y="75"/>
                </a:cubicBezTo>
                <a:cubicBezTo>
                  <a:pt x="203" y="73"/>
                  <a:pt x="203" y="73"/>
                  <a:pt x="203" y="73"/>
                </a:cubicBezTo>
                <a:cubicBezTo>
                  <a:pt x="212" y="64"/>
                  <a:pt x="212" y="64"/>
                  <a:pt x="212" y="64"/>
                </a:cubicBezTo>
                <a:cubicBezTo>
                  <a:pt x="214" y="58"/>
                  <a:pt x="214" y="58"/>
                  <a:pt x="214" y="58"/>
                </a:cubicBezTo>
                <a:cubicBezTo>
                  <a:pt x="210" y="56"/>
                  <a:pt x="208" y="54"/>
                  <a:pt x="206" y="52"/>
                </a:cubicBezTo>
                <a:cubicBezTo>
                  <a:pt x="205" y="50"/>
                  <a:pt x="205" y="50"/>
                  <a:pt x="205" y="50"/>
                </a:cubicBezTo>
                <a:cubicBezTo>
                  <a:pt x="205" y="49"/>
                  <a:pt x="205" y="49"/>
                  <a:pt x="205" y="49"/>
                </a:cubicBezTo>
                <a:cubicBezTo>
                  <a:pt x="206" y="46"/>
                  <a:pt x="206" y="46"/>
                  <a:pt x="206" y="46"/>
                </a:cubicBezTo>
                <a:cubicBezTo>
                  <a:pt x="205" y="45"/>
                  <a:pt x="205" y="45"/>
                  <a:pt x="205" y="45"/>
                </a:cubicBezTo>
                <a:cubicBezTo>
                  <a:pt x="204" y="44"/>
                  <a:pt x="204" y="44"/>
                  <a:pt x="204" y="44"/>
                </a:cubicBezTo>
                <a:cubicBezTo>
                  <a:pt x="203" y="45"/>
                  <a:pt x="203" y="45"/>
                  <a:pt x="203" y="45"/>
                </a:cubicBezTo>
                <a:cubicBezTo>
                  <a:pt x="202" y="47"/>
                  <a:pt x="199" y="49"/>
                  <a:pt x="195" y="49"/>
                </a:cubicBezTo>
                <a:cubicBezTo>
                  <a:pt x="188" y="49"/>
                  <a:pt x="182" y="46"/>
                  <a:pt x="178" y="42"/>
                </a:cubicBezTo>
                <a:cubicBezTo>
                  <a:pt x="178" y="41"/>
                  <a:pt x="178" y="41"/>
                  <a:pt x="178" y="41"/>
                </a:cubicBezTo>
                <a:cubicBezTo>
                  <a:pt x="178" y="41"/>
                  <a:pt x="178" y="41"/>
                  <a:pt x="178" y="41"/>
                </a:cubicBezTo>
                <a:cubicBezTo>
                  <a:pt x="173" y="33"/>
                  <a:pt x="173" y="33"/>
                  <a:pt x="173" y="33"/>
                </a:cubicBezTo>
                <a:cubicBezTo>
                  <a:pt x="172" y="34"/>
                  <a:pt x="172" y="34"/>
                  <a:pt x="172" y="34"/>
                </a:cubicBezTo>
                <a:cubicBezTo>
                  <a:pt x="171" y="38"/>
                  <a:pt x="169" y="41"/>
                  <a:pt x="164" y="44"/>
                </a:cubicBezTo>
                <a:cubicBezTo>
                  <a:pt x="156" y="48"/>
                  <a:pt x="149" y="49"/>
                  <a:pt x="142" y="46"/>
                </a:cubicBezTo>
                <a:cubicBezTo>
                  <a:pt x="137" y="44"/>
                  <a:pt x="134" y="41"/>
                  <a:pt x="132" y="35"/>
                </a:cubicBezTo>
                <a:cubicBezTo>
                  <a:pt x="130" y="23"/>
                  <a:pt x="130" y="23"/>
                  <a:pt x="130" y="23"/>
                </a:cubicBezTo>
                <a:cubicBezTo>
                  <a:pt x="128" y="12"/>
                  <a:pt x="126" y="5"/>
                  <a:pt x="122" y="3"/>
                </a:cubicBezTo>
                <a:cubicBezTo>
                  <a:pt x="119" y="1"/>
                  <a:pt x="115" y="0"/>
                  <a:pt x="112" y="1"/>
                </a:cubicBezTo>
                <a:cubicBezTo>
                  <a:pt x="113" y="11"/>
                  <a:pt x="113" y="11"/>
                  <a:pt x="113" y="11"/>
                </a:cubicBezTo>
                <a:lnTo>
                  <a:pt x="112" y="12"/>
                </a:lnTo>
                <a:close/>
              </a:path>
            </a:pathLst>
          </a:custGeom>
          <a:solidFill>
            <a:srgbClr val="D8D8D8"/>
          </a:solidFill>
          <a:ln w="9525">
            <a:solidFill>
              <a:srgbClr val="A5A5A5"/>
            </a:solidFill>
            <a:bevel/>
            <a:headEnd/>
            <a:tailEnd/>
          </a:ln>
        </p:spPr>
        <p:txBody>
          <a:bodyPr/>
          <a:lstStyle/>
          <a:p>
            <a:endParaRPr lang="zh-CN" altLang="en-US"/>
          </a:p>
        </p:txBody>
      </p:sp>
      <p:sp>
        <p:nvSpPr>
          <p:cNvPr id="34862" name="Freeform 27"/>
          <p:cNvSpPr>
            <a:spLocks noChangeArrowheads="1"/>
          </p:cNvSpPr>
          <p:nvPr/>
        </p:nvSpPr>
        <p:spPr bwMode="auto">
          <a:xfrm>
            <a:off x="5510213" y="4329113"/>
            <a:ext cx="461962" cy="533400"/>
          </a:xfrm>
          <a:custGeom>
            <a:avLst/>
            <a:gdLst>
              <a:gd name="T0" fmla="*/ 604521983 w 186"/>
              <a:gd name="T1" fmla="*/ 55914777 h 214"/>
              <a:gd name="T2" fmla="*/ 400958179 w 186"/>
              <a:gd name="T3" fmla="*/ 18639090 h 214"/>
              <a:gd name="T4" fmla="*/ 363946579 w 186"/>
              <a:gd name="T5" fmla="*/ 254718440 h 214"/>
              <a:gd name="T6" fmla="*/ 265250633 w 186"/>
              <a:gd name="T7" fmla="*/ 304421849 h 214"/>
              <a:gd name="T8" fmla="*/ 215900176 w 186"/>
              <a:gd name="T9" fmla="*/ 385184591 h 214"/>
              <a:gd name="T10" fmla="*/ 160382775 w 186"/>
              <a:gd name="T11" fmla="*/ 503225512 h 214"/>
              <a:gd name="T12" fmla="*/ 61686829 w 186"/>
              <a:gd name="T13" fmla="*/ 639905523 h 214"/>
              <a:gd name="T14" fmla="*/ 18505800 w 186"/>
              <a:gd name="T15" fmla="*/ 739307355 h 214"/>
              <a:gd name="T16" fmla="*/ 111034802 w 186"/>
              <a:gd name="T17" fmla="*/ 875987366 h 214"/>
              <a:gd name="T18" fmla="*/ 154215831 w 186"/>
              <a:gd name="T19" fmla="*/ 956752601 h 214"/>
              <a:gd name="T20" fmla="*/ 154215831 w 186"/>
              <a:gd name="T21" fmla="*/ 962963969 h 214"/>
              <a:gd name="T22" fmla="*/ 154215831 w 186"/>
              <a:gd name="T23" fmla="*/ 981603059 h 214"/>
              <a:gd name="T24" fmla="*/ 148046403 w 186"/>
              <a:gd name="T25" fmla="*/ 994028288 h 214"/>
              <a:gd name="T26" fmla="*/ 259081205 w 186"/>
              <a:gd name="T27" fmla="*/ 1161770125 h 214"/>
              <a:gd name="T28" fmla="*/ 308429178 w 186"/>
              <a:gd name="T29" fmla="*/ 1273597186 h 214"/>
              <a:gd name="T30" fmla="*/ 437969780 w 186"/>
              <a:gd name="T31" fmla="*/ 1230110131 h 214"/>
              <a:gd name="T32" fmla="*/ 431802836 w 186"/>
              <a:gd name="T33" fmla="*/ 1217684902 h 214"/>
              <a:gd name="T34" fmla="*/ 505826037 w 186"/>
              <a:gd name="T35" fmla="*/ 1180406722 h 214"/>
              <a:gd name="T36" fmla="*/ 623027783 w 186"/>
              <a:gd name="T37" fmla="*/ 1286022415 h 214"/>
              <a:gd name="T38" fmla="*/ 641533584 w 186"/>
              <a:gd name="T39" fmla="*/ 1279811047 h 214"/>
              <a:gd name="T40" fmla="*/ 697050985 w 186"/>
              <a:gd name="T41" fmla="*/ 1267385818 h 214"/>
              <a:gd name="T42" fmla="*/ 715556785 w 186"/>
              <a:gd name="T43" fmla="*/ 1267385818 h 214"/>
              <a:gd name="T44" fmla="*/ 789579986 w 186"/>
              <a:gd name="T45" fmla="*/ 1329511963 h 214"/>
              <a:gd name="T46" fmla="*/ 801918842 w 186"/>
              <a:gd name="T47" fmla="*/ 1167981493 h 214"/>
              <a:gd name="T48" fmla="*/ 808085787 w 186"/>
              <a:gd name="T49" fmla="*/ 1161770125 h 214"/>
              <a:gd name="T50" fmla="*/ 832761015 w 186"/>
              <a:gd name="T51" fmla="*/ 1068579662 h 214"/>
              <a:gd name="T52" fmla="*/ 832761015 w 186"/>
              <a:gd name="T53" fmla="*/ 1049940572 h 214"/>
              <a:gd name="T54" fmla="*/ 845097387 w 186"/>
              <a:gd name="T55" fmla="*/ 1037515343 h 214"/>
              <a:gd name="T56" fmla="*/ 943795817 w 186"/>
              <a:gd name="T57" fmla="*/ 888412595 h 214"/>
              <a:gd name="T58" fmla="*/ 974637990 w 186"/>
              <a:gd name="T59" fmla="*/ 894623964 h 214"/>
              <a:gd name="T60" fmla="*/ 962301617 w 186"/>
              <a:gd name="T61" fmla="*/ 962963969 h 214"/>
              <a:gd name="T62" fmla="*/ 1079505847 w 186"/>
              <a:gd name="T63" fmla="*/ 869773506 h 214"/>
              <a:gd name="T64" fmla="*/ 1048661191 w 186"/>
              <a:gd name="T65" fmla="*/ 820072590 h 214"/>
              <a:gd name="T66" fmla="*/ 1079505847 w 186"/>
              <a:gd name="T67" fmla="*/ 646116892 h 214"/>
              <a:gd name="T68" fmla="*/ 1023988446 w 186"/>
              <a:gd name="T69" fmla="*/ 639905523 h 214"/>
              <a:gd name="T70" fmla="*/ 1011649590 w 186"/>
              <a:gd name="T71" fmla="*/ 633691663 h 214"/>
              <a:gd name="T72" fmla="*/ 999313218 w 186"/>
              <a:gd name="T73" fmla="*/ 552928921 h 214"/>
              <a:gd name="T74" fmla="*/ 1147359621 w 186"/>
              <a:gd name="T75" fmla="*/ 546715060 h 214"/>
              <a:gd name="T76" fmla="*/ 1023988446 w 186"/>
              <a:gd name="T77" fmla="*/ 410037541 h 214"/>
              <a:gd name="T78" fmla="*/ 1104178592 w 186"/>
              <a:gd name="T79" fmla="*/ 310633217 h 214"/>
              <a:gd name="T80" fmla="*/ 1048661191 w 186"/>
              <a:gd name="T81" fmla="*/ 323058446 h 214"/>
              <a:gd name="T82" fmla="*/ 1042494247 w 186"/>
              <a:gd name="T83" fmla="*/ 310633217 h 214"/>
              <a:gd name="T84" fmla="*/ 974637990 w 186"/>
              <a:gd name="T85" fmla="*/ 223656614 h 214"/>
              <a:gd name="T86" fmla="*/ 758737814 w 186"/>
              <a:gd name="T87" fmla="*/ 304421849 h 214"/>
              <a:gd name="T88" fmla="*/ 740232013 w 186"/>
              <a:gd name="T89" fmla="*/ 304421849 h 214"/>
              <a:gd name="T90" fmla="*/ 734062585 w 186"/>
              <a:gd name="T91" fmla="*/ 167741837 h 214"/>
              <a:gd name="T92" fmla="*/ 771074186 w 186"/>
              <a:gd name="T93" fmla="*/ 0 h 2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6" h="214">
                <a:moveTo>
                  <a:pt x="114" y="3"/>
                </a:moveTo>
                <a:cubicBezTo>
                  <a:pt x="107" y="6"/>
                  <a:pt x="102" y="8"/>
                  <a:pt x="98" y="9"/>
                </a:cubicBezTo>
                <a:cubicBezTo>
                  <a:pt x="94" y="9"/>
                  <a:pt x="88" y="8"/>
                  <a:pt x="79" y="5"/>
                </a:cubicBezTo>
                <a:cubicBezTo>
                  <a:pt x="65" y="3"/>
                  <a:pt x="65" y="3"/>
                  <a:pt x="65" y="3"/>
                </a:cubicBezTo>
                <a:cubicBezTo>
                  <a:pt x="61" y="5"/>
                  <a:pt x="56" y="11"/>
                  <a:pt x="50" y="21"/>
                </a:cubicBezTo>
                <a:cubicBezTo>
                  <a:pt x="59" y="41"/>
                  <a:pt x="59" y="41"/>
                  <a:pt x="59" y="41"/>
                </a:cubicBezTo>
                <a:cubicBezTo>
                  <a:pt x="44" y="49"/>
                  <a:pt x="44" y="49"/>
                  <a:pt x="44" y="49"/>
                </a:cubicBezTo>
                <a:cubicBezTo>
                  <a:pt x="43" y="49"/>
                  <a:pt x="43" y="49"/>
                  <a:pt x="43" y="49"/>
                </a:cubicBezTo>
                <a:cubicBezTo>
                  <a:pt x="31" y="45"/>
                  <a:pt x="31" y="45"/>
                  <a:pt x="31" y="45"/>
                </a:cubicBezTo>
                <a:cubicBezTo>
                  <a:pt x="36" y="55"/>
                  <a:pt x="37" y="60"/>
                  <a:pt x="35" y="62"/>
                </a:cubicBezTo>
                <a:cubicBezTo>
                  <a:pt x="34" y="67"/>
                  <a:pt x="34" y="67"/>
                  <a:pt x="34" y="67"/>
                </a:cubicBezTo>
                <a:cubicBezTo>
                  <a:pt x="31" y="75"/>
                  <a:pt x="28" y="79"/>
                  <a:pt x="26" y="81"/>
                </a:cubicBezTo>
                <a:cubicBezTo>
                  <a:pt x="5" y="100"/>
                  <a:pt x="5" y="100"/>
                  <a:pt x="5" y="100"/>
                </a:cubicBezTo>
                <a:cubicBezTo>
                  <a:pt x="10" y="103"/>
                  <a:pt x="10" y="103"/>
                  <a:pt x="10" y="103"/>
                </a:cubicBezTo>
                <a:cubicBezTo>
                  <a:pt x="7" y="106"/>
                  <a:pt x="7" y="106"/>
                  <a:pt x="7" y="106"/>
                </a:cubicBezTo>
                <a:cubicBezTo>
                  <a:pt x="2" y="110"/>
                  <a:pt x="0" y="115"/>
                  <a:pt x="3" y="119"/>
                </a:cubicBezTo>
                <a:cubicBezTo>
                  <a:pt x="17" y="141"/>
                  <a:pt x="17" y="141"/>
                  <a:pt x="17" y="141"/>
                </a:cubicBezTo>
                <a:cubicBezTo>
                  <a:pt x="18" y="141"/>
                  <a:pt x="18" y="141"/>
                  <a:pt x="18" y="141"/>
                </a:cubicBezTo>
                <a:cubicBezTo>
                  <a:pt x="18" y="142"/>
                  <a:pt x="18" y="142"/>
                  <a:pt x="18" y="142"/>
                </a:cubicBezTo>
                <a:cubicBezTo>
                  <a:pt x="25" y="154"/>
                  <a:pt x="25" y="154"/>
                  <a:pt x="25" y="154"/>
                </a:cubicBezTo>
                <a:cubicBezTo>
                  <a:pt x="25" y="155"/>
                  <a:pt x="25" y="155"/>
                  <a:pt x="25" y="155"/>
                </a:cubicBezTo>
                <a:cubicBezTo>
                  <a:pt x="25" y="155"/>
                  <a:pt x="25" y="155"/>
                  <a:pt x="25" y="155"/>
                </a:cubicBezTo>
                <a:cubicBezTo>
                  <a:pt x="25" y="157"/>
                  <a:pt x="25" y="157"/>
                  <a:pt x="25" y="157"/>
                </a:cubicBezTo>
                <a:cubicBezTo>
                  <a:pt x="25" y="158"/>
                  <a:pt x="25" y="158"/>
                  <a:pt x="25" y="158"/>
                </a:cubicBezTo>
                <a:cubicBezTo>
                  <a:pt x="25" y="158"/>
                  <a:pt x="25" y="158"/>
                  <a:pt x="25" y="158"/>
                </a:cubicBezTo>
                <a:cubicBezTo>
                  <a:pt x="24" y="160"/>
                  <a:pt x="24" y="160"/>
                  <a:pt x="24" y="160"/>
                </a:cubicBezTo>
                <a:cubicBezTo>
                  <a:pt x="27" y="160"/>
                  <a:pt x="29" y="161"/>
                  <a:pt x="32" y="163"/>
                </a:cubicBezTo>
                <a:cubicBezTo>
                  <a:pt x="37" y="166"/>
                  <a:pt x="41" y="174"/>
                  <a:pt x="42" y="187"/>
                </a:cubicBezTo>
                <a:cubicBezTo>
                  <a:pt x="45" y="199"/>
                  <a:pt x="45" y="199"/>
                  <a:pt x="45" y="199"/>
                </a:cubicBezTo>
                <a:cubicBezTo>
                  <a:pt x="46" y="202"/>
                  <a:pt x="47" y="204"/>
                  <a:pt x="50" y="205"/>
                </a:cubicBezTo>
                <a:cubicBezTo>
                  <a:pt x="55" y="208"/>
                  <a:pt x="61" y="207"/>
                  <a:pt x="67" y="203"/>
                </a:cubicBezTo>
                <a:cubicBezTo>
                  <a:pt x="70" y="201"/>
                  <a:pt x="71" y="200"/>
                  <a:pt x="71" y="198"/>
                </a:cubicBezTo>
                <a:cubicBezTo>
                  <a:pt x="70" y="197"/>
                  <a:pt x="70" y="197"/>
                  <a:pt x="70" y="197"/>
                </a:cubicBezTo>
                <a:cubicBezTo>
                  <a:pt x="70" y="196"/>
                  <a:pt x="70" y="196"/>
                  <a:pt x="70" y="196"/>
                </a:cubicBezTo>
                <a:cubicBezTo>
                  <a:pt x="81" y="189"/>
                  <a:pt x="81" y="189"/>
                  <a:pt x="81" y="189"/>
                </a:cubicBezTo>
                <a:cubicBezTo>
                  <a:pt x="82" y="190"/>
                  <a:pt x="82" y="190"/>
                  <a:pt x="82" y="190"/>
                </a:cubicBezTo>
                <a:cubicBezTo>
                  <a:pt x="90" y="203"/>
                  <a:pt x="90" y="203"/>
                  <a:pt x="90" y="203"/>
                </a:cubicBezTo>
                <a:cubicBezTo>
                  <a:pt x="93" y="206"/>
                  <a:pt x="96" y="207"/>
                  <a:pt x="101" y="207"/>
                </a:cubicBezTo>
                <a:cubicBezTo>
                  <a:pt x="104" y="206"/>
                  <a:pt x="104" y="206"/>
                  <a:pt x="104" y="206"/>
                </a:cubicBezTo>
                <a:cubicBezTo>
                  <a:pt x="104" y="206"/>
                  <a:pt x="104" y="206"/>
                  <a:pt x="104" y="206"/>
                </a:cubicBezTo>
                <a:cubicBezTo>
                  <a:pt x="101" y="199"/>
                  <a:pt x="101" y="199"/>
                  <a:pt x="101" y="199"/>
                </a:cubicBezTo>
                <a:cubicBezTo>
                  <a:pt x="113" y="204"/>
                  <a:pt x="113" y="204"/>
                  <a:pt x="113" y="204"/>
                </a:cubicBezTo>
                <a:cubicBezTo>
                  <a:pt x="116" y="204"/>
                  <a:pt x="116" y="204"/>
                  <a:pt x="116" y="204"/>
                </a:cubicBezTo>
                <a:cubicBezTo>
                  <a:pt x="116" y="204"/>
                  <a:pt x="116" y="204"/>
                  <a:pt x="116" y="204"/>
                </a:cubicBezTo>
                <a:cubicBezTo>
                  <a:pt x="117" y="205"/>
                  <a:pt x="117" y="205"/>
                  <a:pt x="117" y="205"/>
                </a:cubicBezTo>
                <a:cubicBezTo>
                  <a:pt x="128" y="214"/>
                  <a:pt x="128" y="214"/>
                  <a:pt x="128" y="214"/>
                </a:cubicBezTo>
                <a:cubicBezTo>
                  <a:pt x="131" y="209"/>
                  <a:pt x="131" y="209"/>
                  <a:pt x="131" y="209"/>
                </a:cubicBezTo>
                <a:cubicBezTo>
                  <a:pt x="130" y="188"/>
                  <a:pt x="130" y="188"/>
                  <a:pt x="130" y="188"/>
                </a:cubicBezTo>
                <a:cubicBezTo>
                  <a:pt x="131" y="187"/>
                  <a:pt x="131" y="187"/>
                  <a:pt x="131" y="187"/>
                </a:cubicBezTo>
                <a:cubicBezTo>
                  <a:pt x="131" y="187"/>
                  <a:pt x="131" y="187"/>
                  <a:pt x="131" y="187"/>
                </a:cubicBezTo>
                <a:cubicBezTo>
                  <a:pt x="138" y="178"/>
                  <a:pt x="138" y="178"/>
                  <a:pt x="138" y="178"/>
                </a:cubicBezTo>
                <a:cubicBezTo>
                  <a:pt x="139" y="177"/>
                  <a:pt x="138" y="175"/>
                  <a:pt x="135" y="172"/>
                </a:cubicBezTo>
                <a:cubicBezTo>
                  <a:pt x="133" y="170"/>
                  <a:pt x="133" y="170"/>
                  <a:pt x="133" y="170"/>
                </a:cubicBezTo>
                <a:cubicBezTo>
                  <a:pt x="135" y="169"/>
                  <a:pt x="135" y="169"/>
                  <a:pt x="135" y="169"/>
                </a:cubicBezTo>
                <a:cubicBezTo>
                  <a:pt x="135" y="167"/>
                  <a:pt x="135" y="167"/>
                  <a:pt x="135" y="167"/>
                </a:cubicBezTo>
                <a:cubicBezTo>
                  <a:pt x="137" y="167"/>
                  <a:pt x="137" y="167"/>
                  <a:pt x="137" y="167"/>
                </a:cubicBezTo>
                <a:cubicBezTo>
                  <a:pt x="152" y="142"/>
                  <a:pt x="152" y="142"/>
                  <a:pt x="152" y="142"/>
                </a:cubicBezTo>
                <a:cubicBezTo>
                  <a:pt x="153" y="143"/>
                  <a:pt x="153" y="143"/>
                  <a:pt x="153" y="143"/>
                </a:cubicBezTo>
                <a:cubicBezTo>
                  <a:pt x="156" y="143"/>
                  <a:pt x="156" y="143"/>
                  <a:pt x="156" y="143"/>
                </a:cubicBezTo>
                <a:cubicBezTo>
                  <a:pt x="158" y="144"/>
                  <a:pt x="158" y="144"/>
                  <a:pt x="158" y="144"/>
                </a:cubicBezTo>
                <a:cubicBezTo>
                  <a:pt x="158" y="145"/>
                  <a:pt x="158" y="145"/>
                  <a:pt x="158" y="145"/>
                </a:cubicBezTo>
                <a:cubicBezTo>
                  <a:pt x="156" y="155"/>
                  <a:pt x="156" y="155"/>
                  <a:pt x="156" y="155"/>
                </a:cubicBezTo>
                <a:cubicBezTo>
                  <a:pt x="158" y="155"/>
                  <a:pt x="158" y="155"/>
                  <a:pt x="158" y="155"/>
                </a:cubicBezTo>
                <a:cubicBezTo>
                  <a:pt x="175" y="140"/>
                  <a:pt x="175" y="140"/>
                  <a:pt x="175" y="140"/>
                </a:cubicBezTo>
                <a:cubicBezTo>
                  <a:pt x="173" y="132"/>
                  <a:pt x="173" y="132"/>
                  <a:pt x="173" y="132"/>
                </a:cubicBezTo>
                <a:cubicBezTo>
                  <a:pt x="170" y="132"/>
                  <a:pt x="170" y="132"/>
                  <a:pt x="170" y="132"/>
                </a:cubicBezTo>
                <a:cubicBezTo>
                  <a:pt x="164" y="132"/>
                  <a:pt x="164" y="132"/>
                  <a:pt x="164" y="132"/>
                </a:cubicBezTo>
                <a:cubicBezTo>
                  <a:pt x="175" y="104"/>
                  <a:pt x="175" y="104"/>
                  <a:pt x="175" y="104"/>
                </a:cubicBezTo>
                <a:cubicBezTo>
                  <a:pt x="166" y="103"/>
                  <a:pt x="166" y="103"/>
                  <a:pt x="166" y="103"/>
                </a:cubicBezTo>
                <a:cubicBezTo>
                  <a:pt x="166" y="103"/>
                  <a:pt x="166" y="103"/>
                  <a:pt x="166" y="103"/>
                </a:cubicBezTo>
                <a:cubicBezTo>
                  <a:pt x="164" y="103"/>
                  <a:pt x="164" y="103"/>
                  <a:pt x="164" y="103"/>
                </a:cubicBezTo>
                <a:cubicBezTo>
                  <a:pt x="164" y="102"/>
                  <a:pt x="164" y="102"/>
                  <a:pt x="164" y="102"/>
                </a:cubicBezTo>
                <a:cubicBezTo>
                  <a:pt x="161" y="98"/>
                  <a:pt x="161" y="98"/>
                  <a:pt x="161" y="98"/>
                </a:cubicBezTo>
                <a:cubicBezTo>
                  <a:pt x="159" y="95"/>
                  <a:pt x="159" y="92"/>
                  <a:pt x="162" y="89"/>
                </a:cubicBezTo>
                <a:cubicBezTo>
                  <a:pt x="176" y="88"/>
                  <a:pt x="176" y="88"/>
                  <a:pt x="176" y="88"/>
                </a:cubicBezTo>
                <a:cubicBezTo>
                  <a:pt x="186" y="88"/>
                  <a:pt x="186" y="88"/>
                  <a:pt x="186" y="88"/>
                </a:cubicBezTo>
                <a:cubicBezTo>
                  <a:pt x="186" y="85"/>
                  <a:pt x="184" y="79"/>
                  <a:pt x="178" y="70"/>
                </a:cubicBezTo>
                <a:cubicBezTo>
                  <a:pt x="166" y="66"/>
                  <a:pt x="166" y="66"/>
                  <a:pt x="166" y="66"/>
                </a:cubicBezTo>
                <a:cubicBezTo>
                  <a:pt x="179" y="53"/>
                  <a:pt x="179" y="53"/>
                  <a:pt x="179" y="53"/>
                </a:cubicBezTo>
                <a:cubicBezTo>
                  <a:pt x="179" y="50"/>
                  <a:pt x="179" y="50"/>
                  <a:pt x="179" y="50"/>
                </a:cubicBezTo>
                <a:cubicBezTo>
                  <a:pt x="172" y="52"/>
                  <a:pt x="172" y="52"/>
                  <a:pt x="172" y="52"/>
                </a:cubicBezTo>
                <a:cubicBezTo>
                  <a:pt x="170" y="52"/>
                  <a:pt x="170" y="52"/>
                  <a:pt x="170" y="52"/>
                </a:cubicBezTo>
                <a:cubicBezTo>
                  <a:pt x="170" y="51"/>
                  <a:pt x="170" y="51"/>
                  <a:pt x="170" y="51"/>
                </a:cubicBezTo>
                <a:cubicBezTo>
                  <a:pt x="169" y="50"/>
                  <a:pt x="169" y="50"/>
                  <a:pt x="169" y="50"/>
                </a:cubicBezTo>
                <a:cubicBezTo>
                  <a:pt x="169" y="49"/>
                  <a:pt x="169" y="49"/>
                  <a:pt x="169" y="49"/>
                </a:cubicBezTo>
                <a:cubicBezTo>
                  <a:pt x="167" y="43"/>
                  <a:pt x="163" y="38"/>
                  <a:pt x="158" y="36"/>
                </a:cubicBezTo>
                <a:cubicBezTo>
                  <a:pt x="133" y="37"/>
                  <a:pt x="133" y="37"/>
                  <a:pt x="133" y="37"/>
                </a:cubicBezTo>
                <a:cubicBezTo>
                  <a:pt x="123" y="49"/>
                  <a:pt x="123" y="49"/>
                  <a:pt x="123" y="49"/>
                </a:cubicBezTo>
                <a:cubicBezTo>
                  <a:pt x="123" y="50"/>
                  <a:pt x="123" y="50"/>
                  <a:pt x="123" y="50"/>
                </a:cubicBezTo>
                <a:cubicBezTo>
                  <a:pt x="120" y="49"/>
                  <a:pt x="120" y="49"/>
                  <a:pt x="120" y="49"/>
                </a:cubicBezTo>
                <a:cubicBezTo>
                  <a:pt x="82" y="37"/>
                  <a:pt x="82" y="37"/>
                  <a:pt x="82" y="37"/>
                </a:cubicBezTo>
                <a:cubicBezTo>
                  <a:pt x="119" y="27"/>
                  <a:pt x="119" y="27"/>
                  <a:pt x="119" y="27"/>
                </a:cubicBezTo>
                <a:cubicBezTo>
                  <a:pt x="121" y="27"/>
                  <a:pt x="127" y="21"/>
                  <a:pt x="138" y="9"/>
                </a:cubicBezTo>
                <a:cubicBezTo>
                  <a:pt x="125" y="0"/>
                  <a:pt x="125" y="0"/>
                  <a:pt x="125" y="0"/>
                </a:cubicBezTo>
                <a:lnTo>
                  <a:pt x="114" y="3"/>
                </a:lnTo>
                <a:close/>
              </a:path>
            </a:pathLst>
          </a:custGeom>
          <a:solidFill>
            <a:srgbClr val="D8D8D8"/>
          </a:solidFill>
          <a:ln w="9525">
            <a:solidFill>
              <a:srgbClr val="A5A5A5"/>
            </a:solidFill>
            <a:bevel/>
            <a:headEnd/>
            <a:tailEnd/>
          </a:ln>
        </p:spPr>
        <p:txBody>
          <a:bodyPr/>
          <a:lstStyle/>
          <a:p>
            <a:endParaRPr lang="zh-CN" altLang="en-US"/>
          </a:p>
        </p:txBody>
      </p:sp>
      <p:sp>
        <p:nvSpPr>
          <p:cNvPr id="34863" name="Freeform 28"/>
          <p:cNvSpPr>
            <a:spLocks noChangeArrowheads="1"/>
          </p:cNvSpPr>
          <p:nvPr/>
        </p:nvSpPr>
        <p:spPr bwMode="auto">
          <a:xfrm>
            <a:off x="5068888" y="3871913"/>
            <a:ext cx="577850" cy="708025"/>
          </a:xfrm>
          <a:custGeom>
            <a:avLst/>
            <a:gdLst>
              <a:gd name="T0" fmla="*/ 905747495 w 232"/>
              <a:gd name="T1" fmla="*/ 497223021 h 284"/>
              <a:gd name="T2" fmla="*/ 800284889 w 232"/>
              <a:gd name="T3" fmla="*/ 261041837 h 284"/>
              <a:gd name="T4" fmla="*/ 514911674 w 232"/>
              <a:gd name="T5" fmla="*/ 161596734 h 284"/>
              <a:gd name="T6" fmla="*/ 353614311 w 232"/>
              <a:gd name="T7" fmla="*/ 0 h 284"/>
              <a:gd name="T8" fmla="*/ 459076918 w 232"/>
              <a:gd name="T9" fmla="*/ 161596734 h 284"/>
              <a:gd name="T10" fmla="*/ 465281333 w 232"/>
              <a:gd name="T11" fmla="*/ 174027060 h 284"/>
              <a:gd name="T12" fmla="*/ 335003556 w 232"/>
              <a:gd name="T13" fmla="*/ 335623794 h 284"/>
              <a:gd name="T14" fmla="*/ 179908118 w 232"/>
              <a:gd name="T15" fmla="*/ 211320532 h 284"/>
              <a:gd name="T16" fmla="*/ 217132119 w 232"/>
              <a:gd name="T17" fmla="*/ 335623794 h 284"/>
              <a:gd name="T18" fmla="*/ 217132119 w 232"/>
              <a:gd name="T19" fmla="*/ 341841451 h 284"/>
              <a:gd name="T20" fmla="*/ 204723288 w 232"/>
              <a:gd name="T21" fmla="*/ 385347592 h 284"/>
              <a:gd name="T22" fmla="*/ 136482192 w 232"/>
              <a:gd name="T23" fmla="*/ 416423408 h 284"/>
              <a:gd name="T24" fmla="*/ 105462606 w 232"/>
              <a:gd name="T25" fmla="*/ 478577532 h 284"/>
              <a:gd name="T26" fmla="*/ 80649927 w 232"/>
              <a:gd name="T27" fmla="*/ 590450468 h 284"/>
              <a:gd name="T28" fmla="*/ 74445511 w 232"/>
              <a:gd name="T29" fmla="*/ 590450468 h 284"/>
              <a:gd name="T30" fmla="*/ 37221510 w 232"/>
              <a:gd name="T31" fmla="*/ 615313614 h 284"/>
              <a:gd name="T32" fmla="*/ 136482192 w 232"/>
              <a:gd name="T33" fmla="*/ 764480022 h 284"/>
              <a:gd name="T34" fmla="*/ 173706193 w 232"/>
              <a:gd name="T35" fmla="*/ 758264858 h 284"/>
              <a:gd name="T36" fmla="*/ 328799141 w 232"/>
              <a:gd name="T37" fmla="*/ 832846816 h 284"/>
              <a:gd name="T38" fmla="*/ 335003556 w 232"/>
              <a:gd name="T39" fmla="*/ 845277142 h 284"/>
              <a:gd name="T40" fmla="*/ 322594725 w 232"/>
              <a:gd name="T41" fmla="*/ 938507082 h 284"/>
              <a:gd name="T42" fmla="*/ 285373215 w 232"/>
              <a:gd name="T43" fmla="*/ 1025521859 h 284"/>
              <a:gd name="T44" fmla="*/ 235742874 w 232"/>
              <a:gd name="T45" fmla="*/ 1081458327 h 284"/>
              <a:gd name="T46" fmla="*/ 235742874 w 232"/>
              <a:gd name="T47" fmla="*/ 1081458327 h 284"/>
              <a:gd name="T48" fmla="*/ 248149214 w 232"/>
              <a:gd name="T49" fmla="*/ 1193333756 h 284"/>
              <a:gd name="T50" fmla="*/ 353614311 w 232"/>
              <a:gd name="T51" fmla="*/ 1211979245 h 284"/>
              <a:gd name="T52" fmla="*/ 403244652 w 232"/>
              <a:gd name="T53" fmla="*/ 1267915713 h 284"/>
              <a:gd name="T54" fmla="*/ 483892088 w 232"/>
              <a:gd name="T55" fmla="*/ 1659478469 h 284"/>
              <a:gd name="T56" fmla="*/ 465281333 w 232"/>
              <a:gd name="T57" fmla="*/ 1690554284 h 284"/>
              <a:gd name="T58" fmla="*/ 477687673 w 232"/>
              <a:gd name="T59" fmla="*/ 1715417430 h 284"/>
              <a:gd name="T60" fmla="*/ 688615377 w 232"/>
              <a:gd name="T61" fmla="*/ 1628402653 h 284"/>
              <a:gd name="T62" fmla="*/ 738245717 w 232"/>
              <a:gd name="T63" fmla="*/ 1653263305 h 284"/>
              <a:gd name="T64" fmla="*/ 744450133 w 232"/>
              <a:gd name="T65" fmla="*/ 1647048142 h 284"/>
              <a:gd name="T66" fmla="*/ 818895644 w 232"/>
              <a:gd name="T67" fmla="*/ 1603542001 h 284"/>
              <a:gd name="T68" fmla="*/ 1036025272 w 232"/>
              <a:gd name="T69" fmla="*/ 1696769447 h 284"/>
              <a:gd name="T70" fmla="*/ 1091860029 w 232"/>
              <a:gd name="T71" fmla="*/ 1734062919 h 284"/>
              <a:gd name="T72" fmla="*/ 1265563731 w 232"/>
              <a:gd name="T73" fmla="*/ 1541387876 h 284"/>
              <a:gd name="T74" fmla="*/ 1228342221 w 232"/>
              <a:gd name="T75" fmla="*/ 1392221468 h 284"/>
              <a:gd name="T76" fmla="*/ 1358619998 w 232"/>
              <a:gd name="T77" fmla="*/ 1398436632 h 284"/>
              <a:gd name="T78" fmla="*/ 1358619998 w 232"/>
              <a:gd name="T79" fmla="*/ 1267915713 h 284"/>
              <a:gd name="T80" fmla="*/ 1439269925 w 232"/>
              <a:gd name="T81" fmla="*/ 1156042777 h 284"/>
              <a:gd name="T82" fmla="*/ 1333807318 w 232"/>
              <a:gd name="T83" fmla="*/ 1044167348 h 284"/>
              <a:gd name="T84" fmla="*/ 1284176977 w 232"/>
              <a:gd name="T85" fmla="*/ 1093888653 h 284"/>
              <a:gd name="T86" fmla="*/ 1271768147 w 232"/>
              <a:gd name="T87" fmla="*/ 1087673490 h 284"/>
              <a:gd name="T88" fmla="*/ 1184916295 w 232"/>
              <a:gd name="T89" fmla="*/ 1006873876 h 284"/>
              <a:gd name="T90" fmla="*/ 1067044858 w 232"/>
              <a:gd name="T91" fmla="*/ 932291919 h 284"/>
              <a:gd name="T92" fmla="*/ 1036025272 w 232"/>
              <a:gd name="T93" fmla="*/ 795555837 h 284"/>
              <a:gd name="T94" fmla="*/ 1098064444 w 232"/>
              <a:gd name="T95" fmla="*/ 602880794 h 284"/>
              <a:gd name="T96" fmla="*/ 1215935881 w 232"/>
              <a:gd name="T97" fmla="*/ 609095958 h 284"/>
              <a:gd name="T98" fmla="*/ 1222137806 w 232"/>
              <a:gd name="T99" fmla="*/ 491007858 h 284"/>
              <a:gd name="T100" fmla="*/ 911951911 w 232"/>
              <a:gd name="T101" fmla="*/ 509653348 h 284"/>
              <a:gd name="T102" fmla="*/ 905747495 w 232"/>
              <a:gd name="T103" fmla="*/ 497223021 h 2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2" h="284">
                <a:moveTo>
                  <a:pt x="146" y="80"/>
                </a:moveTo>
                <a:cubicBezTo>
                  <a:pt x="146" y="80"/>
                  <a:pt x="146" y="80"/>
                  <a:pt x="146" y="80"/>
                </a:cubicBezTo>
                <a:cubicBezTo>
                  <a:pt x="146" y="80"/>
                  <a:pt x="146" y="80"/>
                  <a:pt x="146" y="80"/>
                </a:cubicBezTo>
                <a:cubicBezTo>
                  <a:pt x="139" y="57"/>
                  <a:pt x="133" y="44"/>
                  <a:pt x="129" y="42"/>
                </a:cubicBezTo>
                <a:cubicBezTo>
                  <a:pt x="108" y="35"/>
                  <a:pt x="108" y="35"/>
                  <a:pt x="108" y="35"/>
                </a:cubicBezTo>
                <a:cubicBezTo>
                  <a:pt x="96" y="31"/>
                  <a:pt x="87" y="29"/>
                  <a:pt x="83" y="26"/>
                </a:cubicBezTo>
                <a:cubicBezTo>
                  <a:pt x="77" y="23"/>
                  <a:pt x="69" y="14"/>
                  <a:pt x="60" y="0"/>
                </a:cubicBezTo>
                <a:cubicBezTo>
                  <a:pt x="57" y="0"/>
                  <a:pt x="57" y="0"/>
                  <a:pt x="57" y="0"/>
                </a:cubicBezTo>
                <a:cubicBezTo>
                  <a:pt x="57" y="1"/>
                  <a:pt x="57" y="1"/>
                  <a:pt x="57" y="1"/>
                </a:cubicBezTo>
                <a:cubicBezTo>
                  <a:pt x="58" y="6"/>
                  <a:pt x="63" y="14"/>
                  <a:pt x="74" y="26"/>
                </a:cubicBezTo>
                <a:cubicBezTo>
                  <a:pt x="74" y="27"/>
                  <a:pt x="74" y="27"/>
                  <a:pt x="74" y="27"/>
                </a:cubicBezTo>
                <a:cubicBezTo>
                  <a:pt x="75" y="28"/>
                  <a:pt x="75" y="28"/>
                  <a:pt x="75" y="28"/>
                </a:cubicBezTo>
                <a:cubicBezTo>
                  <a:pt x="65" y="46"/>
                  <a:pt x="65" y="46"/>
                  <a:pt x="65" y="46"/>
                </a:cubicBezTo>
                <a:cubicBezTo>
                  <a:pt x="62" y="52"/>
                  <a:pt x="58" y="55"/>
                  <a:pt x="54" y="54"/>
                </a:cubicBezTo>
                <a:cubicBezTo>
                  <a:pt x="52" y="53"/>
                  <a:pt x="47" y="48"/>
                  <a:pt x="39" y="37"/>
                </a:cubicBezTo>
                <a:cubicBezTo>
                  <a:pt x="29" y="34"/>
                  <a:pt x="29" y="34"/>
                  <a:pt x="29" y="34"/>
                </a:cubicBezTo>
                <a:cubicBezTo>
                  <a:pt x="29" y="37"/>
                  <a:pt x="31" y="43"/>
                  <a:pt x="35" y="53"/>
                </a:cubicBezTo>
                <a:cubicBezTo>
                  <a:pt x="35" y="54"/>
                  <a:pt x="35" y="54"/>
                  <a:pt x="35" y="54"/>
                </a:cubicBezTo>
                <a:cubicBezTo>
                  <a:pt x="35" y="54"/>
                  <a:pt x="35" y="54"/>
                  <a:pt x="35" y="54"/>
                </a:cubicBezTo>
                <a:cubicBezTo>
                  <a:pt x="35" y="55"/>
                  <a:pt x="35" y="55"/>
                  <a:pt x="35" y="55"/>
                </a:cubicBezTo>
                <a:cubicBezTo>
                  <a:pt x="35" y="55"/>
                  <a:pt x="35" y="55"/>
                  <a:pt x="35" y="55"/>
                </a:cubicBezTo>
                <a:cubicBezTo>
                  <a:pt x="33" y="62"/>
                  <a:pt x="33" y="62"/>
                  <a:pt x="33" y="62"/>
                </a:cubicBezTo>
                <a:cubicBezTo>
                  <a:pt x="22" y="67"/>
                  <a:pt x="22" y="67"/>
                  <a:pt x="22" y="67"/>
                </a:cubicBezTo>
                <a:cubicBezTo>
                  <a:pt x="22" y="67"/>
                  <a:pt x="22" y="67"/>
                  <a:pt x="22" y="67"/>
                </a:cubicBezTo>
                <a:cubicBezTo>
                  <a:pt x="18" y="68"/>
                  <a:pt x="18" y="68"/>
                  <a:pt x="18" y="68"/>
                </a:cubicBezTo>
                <a:cubicBezTo>
                  <a:pt x="17" y="70"/>
                  <a:pt x="17" y="73"/>
                  <a:pt x="17" y="77"/>
                </a:cubicBezTo>
                <a:cubicBezTo>
                  <a:pt x="18" y="86"/>
                  <a:pt x="18" y="91"/>
                  <a:pt x="16" y="94"/>
                </a:cubicBezTo>
                <a:cubicBezTo>
                  <a:pt x="15" y="95"/>
                  <a:pt x="14" y="95"/>
                  <a:pt x="13" y="95"/>
                </a:cubicBezTo>
                <a:cubicBezTo>
                  <a:pt x="12" y="95"/>
                  <a:pt x="12" y="95"/>
                  <a:pt x="12" y="95"/>
                </a:cubicBezTo>
                <a:cubicBezTo>
                  <a:pt x="12" y="95"/>
                  <a:pt x="12" y="95"/>
                  <a:pt x="12" y="95"/>
                </a:cubicBezTo>
                <a:cubicBezTo>
                  <a:pt x="0" y="92"/>
                  <a:pt x="0" y="92"/>
                  <a:pt x="0" y="92"/>
                </a:cubicBezTo>
                <a:cubicBezTo>
                  <a:pt x="1" y="95"/>
                  <a:pt x="3" y="97"/>
                  <a:pt x="6" y="99"/>
                </a:cubicBezTo>
                <a:cubicBezTo>
                  <a:pt x="12" y="105"/>
                  <a:pt x="17" y="112"/>
                  <a:pt x="21" y="122"/>
                </a:cubicBezTo>
                <a:cubicBezTo>
                  <a:pt x="22" y="123"/>
                  <a:pt x="22" y="123"/>
                  <a:pt x="22" y="123"/>
                </a:cubicBezTo>
                <a:cubicBezTo>
                  <a:pt x="22" y="123"/>
                  <a:pt x="22" y="123"/>
                  <a:pt x="22" y="123"/>
                </a:cubicBezTo>
                <a:cubicBezTo>
                  <a:pt x="28" y="122"/>
                  <a:pt x="28" y="122"/>
                  <a:pt x="28" y="122"/>
                </a:cubicBezTo>
                <a:cubicBezTo>
                  <a:pt x="34" y="121"/>
                  <a:pt x="40" y="122"/>
                  <a:pt x="46" y="126"/>
                </a:cubicBezTo>
                <a:cubicBezTo>
                  <a:pt x="53" y="134"/>
                  <a:pt x="53" y="134"/>
                  <a:pt x="53" y="134"/>
                </a:cubicBezTo>
                <a:cubicBezTo>
                  <a:pt x="54" y="135"/>
                  <a:pt x="54" y="135"/>
                  <a:pt x="54" y="135"/>
                </a:cubicBezTo>
                <a:cubicBezTo>
                  <a:pt x="54" y="136"/>
                  <a:pt x="54" y="136"/>
                  <a:pt x="54" y="136"/>
                </a:cubicBezTo>
                <a:cubicBezTo>
                  <a:pt x="53" y="136"/>
                  <a:pt x="53" y="136"/>
                  <a:pt x="53" y="136"/>
                </a:cubicBezTo>
                <a:cubicBezTo>
                  <a:pt x="52" y="151"/>
                  <a:pt x="52" y="151"/>
                  <a:pt x="52" y="151"/>
                </a:cubicBezTo>
                <a:cubicBezTo>
                  <a:pt x="54" y="154"/>
                  <a:pt x="55" y="157"/>
                  <a:pt x="54" y="159"/>
                </a:cubicBezTo>
                <a:cubicBezTo>
                  <a:pt x="53" y="162"/>
                  <a:pt x="51" y="164"/>
                  <a:pt x="46" y="165"/>
                </a:cubicBezTo>
                <a:cubicBezTo>
                  <a:pt x="41" y="165"/>
                  <a:pt x="39" y="168"/>
                  <a:pt x="38" y="174"/>
                </a:cubicBezTo>
                <a:cubicBezTo>
                  <a:pt x="38" y="174"/>
                  <a:pt x="38" y="174"/>
                  <a:pt x="38" y="174"/>
                </a:cubicBezTo>
                <a:cubicBezTo>
                  <a:pt x="38" y="174"/>
                  <a:pt x="38" y="174"/>
                  <a:pt x="38" y="174"/>
                </a:cubicBezTo>
                <a:cubicBezTo>
                  <a:pt x="38" y="174"/>
                  <a:pt x="38" y="174"/>
                  <a:pt x="38" y="174"/>
                </a:cubicBezTo>
                <a:cubicBezTo>
                  <a:pt x="33" y="185"/>
                  <a:pt x="33" y="185"/>
                  <a:pt x="33" y="185"/>
                </a:cubicBezTo>
                <a:cubicBezTo>
                  <a:pt x="40" y="192"/>
                  <a:pt x="40" y="192"/>
                  <a:pt x="40" y="192"/>
                </a:cubicBezTo>
                <a:cubicBezTo>
                  <a:pt x="56" y="195"/>
                  <a:pt x="56" y="195"/>
                  <a:pt x="56" y="195"/>
                </a:cubicBezTo>
                <a:cubicBezTo>
                  <a:pt x="57" y="195"/>
                  <a:pt x="57" y="195"/>
                  <a:pt x="57" y="195"/>
                </a:cubicBezTo>
                <a:cubicBezTo>
                  <a:pt x="57" y="195"/>
                  <a:pt x="57" y="195"/>
                  <a:pt x="57" y="195"/>
                </a:cubicBezTo>
                <a:cubicBezTo>
                  <a:pt x="65" y="204"/>
                  <a:pt x="65" y="204"/>
                  <a:pt x="65" y="204"/>
                </a:cubicBezTo>
                <a:cubicBezTo>
                  <a:pt x="55" y="218"/>
                  <a:pt x="55" y="218"/>
                  <a:pt x="55" y="218"/>
                </a:cubicBezTo>
                <a:cubicBezTo>
                  <a:pt x="78" y="267"/>
                  <a:pt x="78" y="267"/>
                  <a:pt x="78" y="267"/>
                </a:cubicBezTo>
                <a:cubicBezTo>
                  <a:pt x="79" y="268"/>
                  <a:pt x="79" y="268"/>
                  <a:pt x="79" y="268"/>
                </a:cubicBezTo>
                <a:cubicBezTo>
                  <a:pt x="75" y="272"/>
                  <a:pt x="75" y="272"/>
                  <a:pt x="75" y="272"/>
                </a:cubicBezTo>
                <a:cubicBezTo>
                  <a:pt x="76" y="276"/>
                  <a:pt x="76" y="276"/>
                  <a:pt x="76" y="276"/>
                </a:cubicBezTo>
                <a:cubicBezTo>
                  <a:pt x="77" y="276"/>
                  <a:pt x="77" y="276"/>
                  <a:pt x="77" y="276"/>
                </a:cubicBezTo>
                <a:cubicBezTo>
                  <a:pt x="118" y="250"/>
                  <a:pt x="118" y="250"/>
                  <a:pt x="118" y="250"/>
                </a:cubicBezTo>
                <a:cubicBezTo>
                  <a:pt x="111" y="262"/>
                  <a:pt x="111" y="262"/>
                  <a:pt x="111" y="262"/>
                </a:cubicBezTo>
                <a:cubicBezTo>
                  <a:pt x="106" y="271"/>
                  <a:pt x="103" y="279"/>
                  <a:pt x="102" y="284"/>
                </a:cubicBezTo>
                <a:cubicBezTo>
                  <a:pt x="109" y="281"/>
                  <a:pt x="115" y="276"/>
                  <a:pt x="119" y="266"/>
                </a:cubicBezTo>
                <a:cubicBezTo>
                  <a:pt x="119" y="265"/>
                  <a:pt x="119" y="265"/>
                  <a:pt x="119" y="265"/>
                </a:cubicBezTo>
                <a:cubicBezTo>
                  <a:pt x="120" y="265"/>
                  <a:pt x="120" y="265"/>
                  <a:pt x="120" y="265"/>
                </a:cubicBezTo>
                <a:cubicBezTo>
                  <a:pt x="131" y="259"/>
                  <a:pt x="131" y="259"/>
                  <a:pt x="131" y="259"/>
                </a:cubicBezTo>
                <a:cubicBezTo>
                  <a:pt x="132" y="258"/>
                  <a:pt x="132" y="258"/>
                  <a:pt x="132" y="258"/>
                </a:cubicBezTo>
                <a:cubicBezTo>
                  <a:pt x="148" y="272"/>
                  <a:pt x="148" y="272"/>
                  <a:pt x="148" y="272"/>
                </a:cubicBezTo>
                <a:cubicBezTo>
                  <a:pt x="167" y="273"/>
                  <a:pt x="167" y="273"/>
                  <a:pt x="167" y="273"/>
                </a:cubicBezTo>
                <a:cubicBezTo>
                  <a:pt x="167" y="273"/>
                  <a:pt x="167" y="273"/>
                  <a:pt x="167" y="273"/>
                </a:cubicBezTo>
                <a:cubicBezTo>
                  <a:pt x="176" y="279"/>
                  <a:pt x="176" y="279"/>
                  <a:pt x="176" y="279"/>
                </a:cubicBezTo>
                <a:cubicBezTo>
                  <a:pt x="198" y="259"/>
                  <a:pt x="198" y="259"/>
                  <a:pt x="198" y="259"/>
                </a:cubicBezTo>
                <a:cubicBezTo>
                  <a:pt x="200" y="258"/>
                  <a:pt x="202" y="254"/>
                  <a:pt x="204" y="248"/>
                </a:cubicBezTo>
                <a:cubicBezTo>
                  <a:pt x="207" y="243"/>
                  <a:pt x="207" y="243"/>
                  <a:pt x="207" y="243"/>
                </a:cubicBezTo>
                <a:cubicBezTo>
                  <a:pt x="207" y="241"/>
                  <a:pt x="204" y="235"/>
                  <a:pt x="198" y="224"/>
                </a:cubicBezTo>
                <a:cubicBezTo>
                  <a:pt x="193" y="216"/>
                  <a:pt x="193" y="216"/>
                  <a:pt x="193" y="216"/>
                </a:cubicBezTo>
                <a:cubicBezTo>
                  <a:pt x="219" y="225"/>
                  <a:pt x="219" y="225"/>
                  <a:pt x="219" y="225"/>
                </a:cubicBezTo>
                <a:cubicBezTo>
                  <a:pt x="227" y="221"/>
                  <a:pt x="227" y="221"/>
                  <a:pt x="227" y="221"/>
                </a:cubicBezTo>
                <a:cubicBezTo>
                  <a:pt x="219" y="204"/>
                  <a:pt x="219" y="204"/>
                  <a:pt x="219" y="204"/>
                </a:cubicBezTo>
                <a:cubicBezTo>
                  <a:pt x="219" y="204"/>
                  <a:pt x="219" y="204"/>
                  <a:pt x="219" y="204"/>
                </a:cubicBezTo>
                <a:cubicBezTo>
                  <a:pt x="232" y="186"/>
                  <a:pt x="232" y="186"/>
                  <a:pt x="232" y="186"/>
                </a:cubicBezTo>
                <a:cubicBezTo>
                  <a:pt x="227" y="177"/>
                  <a:pt x="227" y="177"/>
                  <a:pt x="227" y="177"/>
                </a:cubicBezTo>
                <a:cubicBezTo>
                  <a:pt x="221" y="171"/>
                  <a:pt x="218" y="168"/>
                  <a:pt x="215" y="168"/>
                </a:cubicBezTo>
                <a:cubicBezTo>
                  <a:pt x="214" y="169"/>
                  <a:pt x="214" y="169"/>
                  <a:pt x="214" y="169"/>
                </a:cubicBezTo>
                <a:cubicBezTo>
                  <a:pt x="207" y="176"/>
                  <a:pt x="207" y="176"/>
                  <a:pt x="207" y="176"/>
                </a:cubicBezTo>
                <a:cubicBezTo>
                  <a:pt x="206" y="175"/>
                  <a:pt x="206" y="175"/>
                  <a:pt x="206" y="175"/>
                </a:cubicBezTo>
                <a:cubicBezTo>
                  <a:pt x="205" y="175"/>
                  <a:pt x="205" y="175"/>
                  <a:pt x="205" y="175"/>
                </a:cubicBezTo>
                <a:cubicBezTo>
                  <a:pt x="194" y="171"/>
                  <a:pt x="194" y="171"/>
                  <a:pt x="194" y="171"/>
                </a:cubicBezTo>
                <a:cubicBezTo>
                  <a:pt x="191" y="162"/>
                  <a:pt x="191" y="162"/>
                  <a:pt x="191" y="162"/>
                </a:cubicBezTo>
                <a:cubicBezTo>
                  <a:pt x="187" y="161"/>
                  <a:pt x="182" y="159"/>
                  <a:pt x="179" y="154"/>
                </a:cubicBezTo>
                <a:cubicBezTo>
                  <a:pt x="172" y="150"/>
                  <a:pt x="172" y="150"/>
                  <a:pt x="172" y="150"/>
                </a:cubicBezTo>
                <a:cubicBezTo>
                  <a:pt x="167" y="148"/>
                  <a:pt x="163" y="145"/>
                  <a:pt x="163" y="142"/>
                </a:cubicBezTo>
                <a:cubicBezTo>
                  <a:pt x="162" y="138"/>
                  <a:pt x="163" y="134"/>
                  <a:pt x="167" y="128"/>
                </a:cubicBezTo>
                <a:cubicBezTo>
                  <a:pt x="174" y="119"/>
                  <a:pt x="177" y="111"/>
                  <a:pt x="177" y="105"/>
                </a:cubicBezTo>
                <a:cubicBezTo>
                  <a:pt x="177" y="97"/>
                  <a:pt x="177" y="97"/>
                  <a:pt x="177" y="97"/>
                </a:cubicBezTo>
                <a:cubicBezTo>
                  <a:pt x="182" y="97"/>
                  <a:pt x="182" y="97"/>
                  <a:pt x="182" y="97"/>
                </a:cubicBezTo>
                <a:cubicBezTo>
                  <a:pt x="196" y="98"/>
                  <a:pt x="196" y="98"/>
                  <a:pt x="196" y="98"/>
                </a:cubicBezTo>
                <a:cubicBezTo>
                  <a:pt x="197" y="97"/>
                  <a:pt x="199" y="91"/>
                  <a:pt x="201" y="80"/>
                </a:cubicBezTo>
                <a:cubicBezTo>
                  <a:pt x="197" y="79"/>
                  <a:pt x="197" y="79"/>
                  <a:pt x="197" y="79"/>
                </a:cubicBezTo>
                <a:cubicBezTo>
                  <a:pt x="187" y="86"/>
                  <a:pt x="180" y="90"/>
                  <a:pt x="174" y="92"/>
                </a:cubicBezTo>
                <a:cubicBezTo>
                  <a:pt x="168" y="94"/>
                  <a:pt x="159" y="90"/>
                  <a:pt x="147" y="82"/>
                </a:cubicBezTo>
                <a:cubicBezTo>
                  <a:pt x="147" y="81"/>
                  <a:pt x="147" y="81"/>
                  <a:pt x="147" y="81"/>
                </a:cubicBezTo>
                <a:lnTo>
                  <a:pt x="146" y="80"/>
                </a:lnTo>
                <a:close/>
              </a:path>
            </a:pathLst>
          </a:custGeom>
          <a:solidFill>
            <a:srgbClr val="D8D8D8"/>
          </a:solidFill>
          <a:ln w="9525">
            <a:solidFill>
              <a:srgbClr val="A5A5A5"/>
            </a:solidFill>
            <a:bevel/>
            <a:headEnd/>
            <a:tailEnd/>
          </a:ln>
        </p:spPr>
        <p:txBody>
          <a:bodyPr/>
          <a:lstStyle/>
          <a:p>
            <a:endParaRPr lang="zh-CN" altLang="en-US"/>
          </a:p>
        </p:txBody>
      </p:sp>
      <p:sp>
        <p:nvSpPr>
          <p:cNvPr id="34864" name="Freeform 29"/>
          <p:cNvSpPr>
            <a:spLocks noChangeArrowheads="1"/>
          </p:cNvSpPr>
          <p:nvPr/>
        </p:nvSpPr>
        <p:spPr bwMode="auto">
          <a:xfrm>
            <a:off x="5370513" y="2530475"/>
            <a:ext cx="709612" cy="674688"/>
          </a:xfrm>
          <a:custGeom>
            <a:avLst/>
            <a:gdLst>
              <a:gd name="T0" fmla="*/ 762531626 w 285"/>
              <a:gd name="T1" fmla="*/ 353299998 h 271"/>
              <a:gd name="T2" fmla="*/ 663340318 w 285"/>
              <a:gd name="T3" fmla="*/ 371892507 h 271"/>
              <a:gd name="T4" fmla="*/ 551749474 w 285"/>
              <a:gd name="T5" fmla="*/ 427677503 h 271"/>
              <a:gd name="T6" fmla="*/ 433961351 w 285"/>
              <a:gd name="T7" fmla="*/ 533048333 h 271"/>
              <a:gd name="T8" fmla="*/ 427761583 w 285"/>
              <a:gd name="T9" fmla="*/ 545444169 h 271"/>
              <a:gd name="T10" fmla="*/ 328570275 w 285"/>
              <a:gd name="T11" fmla="*/ 657011672 h 271"/>
              <a:gd name="T12" fmla="*/ 198382617 w 285"/>
              <a:gd name="T13" fmla="*/ 650812510 h 271"/>
              <a:gd name="T14" fmla="*/ 148786962 w 285"/>
              <a:gd name="T15" fmla="*/ 595030003 h 271"/>
              <a:gd name="T16" fmla="*/ 161186498 w 285"/>
              <a:gd name="T17" fmla="*/ 811968336 h 271"/>
              <a:gd name="T18" fmla="*/ 24796582 w 285"/>
              <a:gd name="T19" fmla="*/ 1028906669 h 271"/>
              <a:gd name="T20" fmla="*/ 0 w 285"/>
              <a:gd name="T21" fmla="*/ 1066094177 h 271"/>
              <a:gd name="T22" fmla="*/ 154986730 w 285"/>
              <a:gd name="T23" fmla="*/ 1121879173 h 271"/>
              <a:gd name="T24" fmla="*/ 161186498 w 285"/>
              <a:gd name="T25" fmla="*/ 1128075846 h 271"/>
              <a:gd name="T26" fmla="*/ 216979431 w 285"/>
              <a:gd name="T27" fmla="*/ 1165265844 h 271"/>
              <a:gd name="T28" fmla="*/ 223179199 w 285"/>
              <a:gd name="T29" fmla="*/ 1165265844 h 271"/>
              <a:gd name="T30" fmla="*/ 371966161 w 285"/>
              <a:gd name="T31" fmla="*/ 1283032510 h 271"/>
              <a:gd name="T32" fmla="*/ 533152659 w 285"/>
              <a:gd name="T33" fmla="*/ 1053698341 h 271"/>
              <a:gd name="T34" fmla="*/ 576548546 w 285"/>
              <a:gd name="T35" fmla="*/ 991716671 h 271"/>
              <a:gd name="T36" fmla="*/ 700536436 w 285"/>
              <a:gd name="T37" fmla="*/ 954526674 h 271"/>
              <a:gd name="T38" fmla="*/ 818324558 w 285"/>
              <a:gd name="T39" fmla="*/ 935931675 h 271"/>
              <a:gd name="T40" fmla="*/ 886519517 w 285"/>
              <a:gd name="T41" fmla="*/ 1041302505 h 271"/>
              <a:gd name="T42" fmla="*/ 892719285 w 285"/>
              <a:gd name="T43" fmla="*/ 1115680010 h 271"/>
              <a:gd name="T44" fmla="*/ 874119981 w 285"/>
              <a:gd name="T45" fmla="*/ 1264437511 h 271"/>
              <a:gd name="T46" fmla="*/ 867920213 w 285"/>
              <a:gd name="T47" fmla="*/ 1270636674 h 271"/>
              <a:gd name="T48" fmla="*/ 799727744 w 285"/>
              <a:gd name="T49" fmla="*/ 1462780845 h 271"/>
              <a:gd name="T50" fmla="*/ 867920213 w 285"/>
              <a:gd name="T51" fmla="*/ 1425590848 h 271"/>
              <a:gd name="T52" fmla="*/ 917515867 w 285"/>
              <a:gd name="T53" fmla="*/ 1444185847 h 271"/>
              <a:gd name="T54" fmla="*/ 911316099 w 285"/>
              <a:gd name="T55" fmla="*/ 1512366679 h 271"/>
              <a:gd name="T56" fmla="*/ 867920213 w 285"/>
              <a:gd name="T57" fmla="*/ 1574348348 h 271"/>
              <a:gd name="T58" fmla="*/ 836923862 w 285"/>
              <a:gd name="T59" fmla="*/ 1617737509 h 271"/>
              <a:gd name="T60" fmla="*/ 799727744 w 285"/>
              <a:gd name="T61" fmla="*/ 1623934182 h 271"/>
              <a:gd name="T62" fmla="*/ 750132090 w 285"/>
              <a:gd name="T63" fmla="*/ 1679719178 h 271"/>
              <a:gd name="T64" fmla="*/ 936115171 w 285"/>
              <a:gd name="T65" fmla="*/ 1537160841 h 271"/>
              <a:gd name="T66" fmla="*/ 1221289559 w 285"/>
              <a:gd name="T67" fmla="*/ 1252041675 h 271"/>
              <a:gd name="T68" fmla="*/ 1289482028 w 285"/>
              <a:gd name="T69" fmla="*/ 1221050840 h 271"/>
              <a:gd name="T70" fmla="*/ 1438268990 w 285"/>
              <a:gd name="T71" fmla="*/ 1190060006 h 271"/>
              <a:gd name="T72" fmla="*/ 1537460298 w 285"/>
              <a:gd name="T73" fmla="*/ 985517508 h 271"/>
              <a:gd name="T74" fmla="*/ 1766839265 w 285"/>
              <a:gd name="T75" fmla="*/ 731391667 h 271"/>
              <a:gd name="T76" fmla="*/ 1711043843 w 285"/>
              <a:gd name="T77" fmla="*/ 570235841 h 271"/>
              <a:gd name="T78" fmla="*/ 1630451839 w 285"/>
              <a:gd name="T79" fmla="*/ 545444169 h 271"/>
              <a:gd name="T80" fmla="*/ 1611852535 w 285"/>
              <a:gd name="T81" fmla="*/ 514453334 h 271"/>
              <a:gd name="T82" fmla="*/ 1494064412 w 285"/>
              <a:gd name="T83" fmla="*/ 210739170 h 271"/>
              <a:gd name="T84" fmla="*/ 1450668526 w 285"/>
              <a:gd name="T85" fmla="*/ 55784996 h 271"/>
              <a:gd name="T86" fmla="*/ 1382473568 w 285"/>
              <a:gd name="T87" fmla="*/ 111567503 h 271"/>
              <a:gd name="T88" fmla="*/ 1258485678 w 285"/>
              <a:gd name="T89" fmla="*/ 49585834 h 271"/>
              <a:gd name="T90" fmla="*/ 1171693905 w 285"/>
              <a:gd name="T91" fmla="*/ 55784996 h 271"/>
              <a:gd name="T92" fmla="*/ 1078702365 w 285"/>
              <a:gd name="T93" fmla="*/ 18594999 h 271"/>
              <a:gd name="T94" fmla="*/ 1072502597 w 285"/>
              <a:gd name="T95" fmla="*/ 142558338 h 271"/>
              <a:gd name="T96" fmla="*/ 1066302829 w 285"/>
              <a:gd name="T97" fmla="*/ 148757501 h 271"/>
              <a:gd name="T98" fmla="*/ 985710825 w 285"/>
              <a:gd name="T99" fmla="*/ 229334169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5" h="271">
                <a:moveTo>
                  <a:pt x="131" y="35"/>
                </a:moveTo>
                <a:cubicBezTo>
                  <a:pt x="123" y="45"/>
                  <a:pt x="123" y="45"/>
                  <a:pt x="123" y="45"/>
                </a:cubicBezTo>
                <a:cubicBezTo>
                  <a:pt x="122" y="47"/>
                  <a:pt x="121" y="51"/>
                  <a:pt x="123" y="57"/>
                </a:cubicBezTo>
                <a:cubicBezTo>
                  <a:pt x="123" y="60"/>
                  <a:pt x="123" y="60"/>
                  <a:pt x="123" y="60"/>
                </a:cubicBezTo>
                <a:cubicBezTo>
                  <a:pt x="108" y="60"/>
                  <a:pt x="108" y="60"/>
                  <a:pt x="108" y="60"/>
                </a:cubicBezTo>
                <a:cubicBezTo>
                  <a:pt x="107" y="60"/>
                  <a:pt x="107" y="60"/>
                  <a:pt x="107" y="60"/>
                </a:cubicBezTo>
                <a:cubicBezTo>
                  <a:pt x="107" y="60"/>
                  <a:pt x="107" y="60"/>
                  <a:pt x="107" y="60"/>
                </a:cubicBezTo>
                <a:cubicBezTo>
                  <a:pt x="97" y="57"/>
                  <a:pt x="97" y="57"/>
                  <a:pt x="97" y="57"/>
                </a:cubicBezTo>
                <a:cubicBezTo>
                  <a:pt x="89" y="69"/>
                  <a:pt x="89" y="69"/>
                  <a:pt x="89" y="69"/>
                </a:cubicBezTo>
                <a:cubicBezTo>
                  <a:pt x="88" y="71"/>
                  <a:pt x="88" y="71"/>
                  <a:pt x="88" y="71"/>
                </a:cubicBezTo>
                <a:cubicBezTo>
                  <a:pt x="78" y="77"/>
                  <a:pt x="78" y="77"/>
                  <a:pt x="78" y="77"/>
                </a:cubicBezTo>
                <a:cubicBezTo>
                  <a:pt x="70" y="86"/>
                  <a:pt x="70" y="86"/>
                  <a:pt x="70" y="86"/>
                </a:cubicBezTo>
                <a:cubicBezTo>
                  <a:pt x="70" y="86"/>
                  <a:pt x="70" y="86"/>
                  <a:pt x="70" y="86"/>
                </a:cubicBezTo>
                <a:cubicBezTo>
                  <a:pt x="69" y="88"/>
                  <a:pt x="69" y="88"/>
                  <a:pt x="69" y="88"/>
                </a:cubicBezTo>
                <a:cubicBezTo>
                  <a:pt x="69" y="88"/>
                  <a:pt x="69" y="88"/>
                  <a:pt x="69" y="88"/>
                </a:cubicBezTo>
                <a:cubicBezTo>
                  <a:pt x="53" y="105"/>
                  <a:pt x="53" y="105"/>
                  <a:pt x="53" y="105"/>
                </a:cubicBezTo>
                <a:cubicBezTo>
                  <a:pt x="53" y="106"/>
                  <a:pt x="53" y="106"/>
                  <a:pt x="53" y="106"/>
                </a:cubicBezTo>
                <a:cubicBezTo>
                  <a:pt x="53" y="106"/>
                  <a:pt x="53" y="106"/>
                  <a:pt x="53" y="106"/>
                </a:cubicBezTo>
                <a:cubicBezTo>
                  <a:pt x="41" y="112"/>
                  <a:pt x="41" y="112"/>
                  <a:pt x="41" y="112"/>
                </a:cubicBezTo>
                <a:cubicBezTo>
                  <a:pt x="32" y="106"/>
                  <a:pt x="32" y="106"/>
                  <a:pt x="32" y="106"/>
                </a:cubicBezTo>
                <a:cubicBezTo>
                  <a:pt x="32" y="105"/>
                  <a:pt x="32" y="105"/>
                  <a:pt x="32" y="105"/>
                </a:cubicBezTo>
                <a:cubicBezTo>
                  <a:pt x="32" y="105"/>
                  <a:pt x="32" y="105"/>
                  <a:pt x="32" y="105"/>
                </a:cubicBezTo>
                <a:cubicBezTo>
                  <a:pt x="32" y="105"/>
                  <a:pt x="32" y="105"/>
                  <a:pt x="32" y="105"/>
                </a:cubicBezTo>
                <a:cubicBezTo>
                  <a:pt x="24" y="96"/>
                  <a:pt x="24" y="96"/>
                  <a:pt x="24" y="96"/>
                </a:cubicBezTo>
                <a:cubicBezTo>
                  <a:pt x="18" y="93"/>
                  <a:pt x="18" y="93"/>
                  <a:pt x="18" y="93"/>
                </a:cubicBezTo>
                <a:cubicBezTo>
                  <a:pt x="22" y="118"/>
                  <a:pt x="22" y="118"/>
                  <a:pt x="22" y="118"/>
                </a:cubicBezTo>
                <a:cubicBezTo>
                  <a:pt x="26" y="131"/>
                  <a:pt x="26" y="131"/>
                  <a:pt x="26" y="131"/>
                </a:cubicBezTo>
                <a:cubicBezTo>
                  <a:pt x="17" y="140"/>
                  <a:pt x="17" y="140"/>
                  <a:pt x="17" y="140"/>
                </a:cubicBezTo>
                <a:cubicBezTo>
                  <a:pt x="4" y="159"/>
                  <a:pt x="4" y="159"/>
                  <a:pt x="4" y="159"/>
                </a:cubicBezTo>
                <a:cubicBezTo>
                  <a:pt x="4" y="166"/>
                  <a:pt x="4" y="166"/>
                  <a:pt x="4" y="166"/>
                </a:cubicBezTo>
                <a:cubicBezTo>
                  <a:pt x="4" y="167"/>
                  <a:pt x="4" y="167"/>
                  <a:pt x="4" y="167"/>
                </a:cubicBezTo>
                <a:cubicBezTo>
                  <a:pt x="3" y="167"/>
                  <a:pt x="3" y="167"/>
                  <a:pt x="3" y="167"/>
                </a:cubicBezTo>
                <a:cubicBezTo>
                  <a:pt x="0" y="172"/>
                  <a:pt x="0" y="172"/>
                  <a:pt x="0" y="172"/>
                </a:cubicBezTo>
                <a:cubicBezTo>
                  <a:pt x="2" y="176"/>
                  <a:pt x="2" y="176"/>
                  <a:pt x="2" y="176"/>
                </a:cubicBezTo>
                <a:cubicBezTo>
                  <a:pt x="7" y="176"/>
                  <a:pt x="7" y="176"/>
                  <a:pt x="7" y="176"/>
                </a:cubicBezTo>
                <a:cubicBezTo>
                  <a:pt x="25" y="181"/>
                  <a:pt x="25" y="181"/>
                  <a:pt x="25" y="181"/>
                </a:cubicBezTo>
                <a:cubicBezTo>
                  <a:pt x="25" y="181"/>
                  <a:pt x="25" y="181"/>
                  <a:pt x="25" y="181"/>
                </a:cubicBezTo>
                <a:cubicBezTo>
                  <a:pt x="26" y="181"/>
                  <a:pt x="26" y="181"/>
                  <a:pt x="26" y="181"/>
                </a:cubicBezTo>
                <a:cubicBezTo>
                  <a:pt x="26" y="182"/>
                  <a:pt x="26" y="182"/>
                  <a:pt x="26" y="182"/>
                </a:cubicBezTo>
                <a:cubicBezTo>
                  <a:pt x="27" y="182"/>
                  <a:pt x="27" y="182"/>
                  <a:pt x="27" y="182"/>
                </a:cubicBezTo>
                <a:cubicBezTo>
                  <a:pt x="30" y="185"/>
                  <a:pt x="30" y="185"/>
                  <a:pt x="30" y="185"/>
                </a:cubicBezTo>
                <a:cubicBezTo>
                  <a:pt x="35" y="188"/>
                  <a:pt x="35" y="188"/>
                  <a:pt x="35" y="188"/>
                </a:cubicBezTo>
                <a:cubicBezTo>
                  <a:pt x="35" y="188"/>
                  <a:pt x="35" y="188"/>
                  <a:pt x="35" y="188"/>
                </a:cubicBezTo>
                <a:cubicBezTo>
                  <a:pt x="36" y="188"/>
                  <a:pt x="36" y="188"/>
                  <a:pt x="36" y="188"/>
                </a:cubicBezTo>
                <a:cubicBezTo>
                  <a:pt x="36" y="188"/>
                  <a:pt x="36" y="188"/>
                  <a:pt x="36" y="188"/>
                </a:cubicBezTo>
                <a:cubicBezTo>
                  <a:pt x="38" y="191"/>
                  <a:pt x="39" y="193"/>
                  <a:pt x="39" y="196"/>
                </a:cubicBezTo>
                <a:cubicBezTo>
                  <a:pt x="41" y="201"/>
                  <a:pt x="41" y="201"/>
                  <a:pt x="41" y="201"/>
                </a:cubicBezTo>
                <a:cubicBezTo>
                  <a:pt x="60" y="207"/>
                  <a:pt x="60" y="207"/>
                  <a:pt x="60" y="207"/>
                </a:cubicBezTo>
                <a:cubicBezTo>
                  <a:pt x="66" y="205"/>
                  <a:pt x="66" y="205"/>
                  <a:pt x="66" y="205"/>
                </a:cubicBezTo>
                <a:cubicBezTo>
                  <a:pt x="71" y="198"/>
                  <a:pt x="71" y="198"/>
                  <a:pt x="71" y="198"/>
                </a:cubicBezTo>
                <a:cubicBezTo>
                  <a:pt x="86" y="170"/>
                  <a:pt x="86" y="170"/>
                  <a:pt x="86" y="170"/>
                </a:cubicBezTo>
                <a:cubicBezTo>
                  <a:pt x="86" y="170"/>
                  <a:pt x="86" y="170"/>
                  <a:pt x="86" y="170"/>
                </a:cubicBezTo>
                <a:cubicBezTo>
                  <a:pt x="86" y="170"/>
                  <a:pt x="86" y="170"/>
                  <a:pt x="86" y="170"/>
                </a:cubicBezTo>
                <a:cubicBezTo>
                  <a:pt x="93" y="160"/>
                  <a:pt x="93" y="160"/>
                  <a:pt x="93" y="160"/>
                </a:cubicBezTo>
                <a:cubicBezTo>
                  <a:pt x="93" y="160"/>
                  <a:pt x="93" y="160"/>
                  <a:pt x="93" y="160"/>
                </a:cubicBezTo>
                <a:cubicBezTo>
                  <a:pt x="105" y="154"/>
                  <a:pt x="105" y="154"/>
                  <a:pt x="105" y="154"/>
                </a:cubicBezTo>
                <a:cubicBezTo>
                  <a:pt x="113" y="154"/>
                  <a:pt x="113" y="154"/>
                  <a:pt x="113" y="154"/>
                </a:cubicBezTo>
                <a:cubicBezTo>
                  <a:pt x="116" y="149"/>
                  <a:pt x="118" y="146"/>
                  <a:pt x="121" y="146"/>
                </a:cubicBezTo>
                <a:cubicBezTo>
                  <a:pt x="123" y="146"/>
                  <a:pt x="126" y="148"/>
                  <a:pt x="131" y="150"/>
                </a:cubicBezTo>
                <a:cubicBezTo>
                  <a:pt x="132" y="151"/>
                  <a:pt x="132" y="151"/>
                  <a:pt x="132" y="151"/>
                </a:cubicBezTo>
                <a:cubicBezTo>
                  <a:pt x="132" y="151"/>
                  <a:pt x="132" y="151"/>
                  <a:pt x="132" y="151"/>
                </a:cubicBezTo>
                <a:cubicBezTo>
                  <a:pt x="143" y="167"/>
                  <a:pt x="143" y="167"/>
                  <a:pt x="143" y="167"/>
                </a:cubicBezTo>
                <a:cubicBezTo>
                  <a:pt x="143" y="168"/>
                  <a:pt x="143" y="168"/>
                  <a:pt x="143" y="168"/>
                </a:cubicBezTo>
                <a:cubicBezTo>
                  <a:pt x="143" y="168"/>
                  <a:pt x="143" y="168"/>
                  <a:pt x="143" y="168"/>
                </a:cubicBezTo>
                <a:cubicBezTo>
                  <a:pt x="143" y="169"/>
                  <a:pt x="143" y="169"/>
                  <a:pt x="143" y="169"/>
                </a:cubicBezTo>
                <a:cubicBezTo>
                  <a:pt x="144" y="180"/>
                  <a:pt x="144" y="180"/>
                  <a:pt x="144" y="180"/>
                </a:cubicBezTo>
                <a:cubicBezTo>
                  <a:pt x="144" y="193"/>
                  <a:pt x="144" y="193"/>
                  <a:pt x="144" y="193"/>
                </a:cubicBezTo>
                <a:cubicBezTo>
                  <a:pt x="144" y="193"/>
                  <a:pt x="144" y="193"/>
                  <a:pt x="144" y="193"/>
                </a:cubicBezTo>
                <a:cubicBezTo>
                  <a:pt x="141" y="204"/>
                  <a:pt x="141" y="204"/>
                  <a:pt x="141" y="204"/>
                </a:cubicBezTo>
                <a:cubicBezTo>
                  <a:pt x="141" y="204"/>
                  <a:pt x="141" y="204"/>
                  <a:pt x="141" y="204"/>
                </a:cubicBezTo>
                <a:cubicBezTo>
                  <a:pt x="141" y="205"/>
                  <a:pt x="141" y="205"/>
                  <a:pt x="141" y="205"/>
                </a:cubicBezTo>
                <a:cubicBezTo>
                  <a:pt x="140" y="205"/>
                  <a:pt x="140" y="205"/>
                  <a:pt x="140" y="205"/>
                </a:cubicBezTo>
                <a:cubicBezTo>
                  <a:pt x="132" y="215"/>
                  <a:pt x="132" y="215"/>
                  <a:pt x="132" y="215"/>
                </a:cubicBezTo>
                <a:cubicBezTo>
                  <a:pt x="129" y="223"/>
                  <a:pt x="129" y="223"/>
                  <a:pt x="129" y="223"/>
                </a:cubicBezTo>
                <a:cubicBezTo>
                  <a:pt x="129" y="236"/>
                  <a:pt x="129" y="236"/>
                  <a:pt x="129" y="236"/>
                </a:cubicBezTo>
                <a:cubicBezTo>
                  <a:pt x="131" y="236"/>
                  <a:pt x="131" y="236"/>
                  <a:pt x="131" y="236"/>
                </a:cubicBezTo>
                <a:cubicBezTo>
                  <a:pt x="135" y="234"/>
                  <a:pt x="135" y="234"/>
                  <a:pt x="135" y="234"/>
                </a:cubicBezTo>
                <a:cubicBezTo>
                  <a:pt x="140" y="230"/>
                  <a:pt x="140" y="230"/>
                  <a:pt x="140" y="230"/>
                </a:cubicBezTo>
                <a:cubicBezTo>
                  <a:pt x="141" y="229"/>
                  <a:pt x="141" y="229"/>
                  <a:pt x="141" y="229"/>
                </a:cubicBezTo>
                <a:cubicBezTo>
                  <a:pt x="141" y="228"/>
                  <a:pt x="141" y="228"/>
                  <a:pt x="141" y="228"/>
                </a:cubicBezTo>
                <a:cubicBezTo>
                  <a:pt x="148" y="233"/>
                  <a:pt x="148" y="233"/>
                  <a:pt x="148" y="233"/>
                </a:cubicBezTo>
                <a:cubicBezTo>
                  <a:pt x="148" y="234"/>
                  <a:pt x="148" y="234"/>
                  <a:pt x="148" y="234"/>
                </a:cubicBezTo>
                <a:cubicBezTo>
                  <a:pt x="148" y="244"/>
                  <a:pt x="148" y="244"/>
                  <a:pt x="148" y="244"/>
                </a:cubicBezTo>
                <a:cubicBezTo>
                  <a:pt x="147" y="244"/>
                  <a:pt x="147" y="244"/>
                  <a:pt x="147" y="244"/>
                </a:cubicBezTo>
                <a:cubicBezTo>
                  <a:pt x="141" y="246"/>
                  <a:pt x="141" y="246"/>
                  <a:pt x="141" y="246"/>
                </a:cubicBezTo>
                <a:cubicBezTo>
                  <a:pt x="140" y="248"/>
                  <a:pt x="140" y="248"/>
                  <a:pt x="140" y="248"/>
                </a:cubicBezTo>
                <a:cubicBezTo>
                  <a:pt x="140" y="254"/>
                  <a:pt x="140" y="254"/>
                  <a:pt x="140" y="254"/>
                </a:cubicBezTo>
                <a:cubicBezTo>
                  <a:pt x="139" y="255"/>
                  <a:pt x="139" y="255"/>
                  <a:pt x="139" y="255"/>
                </a:cubicBezTo>
                <a:cubicBezTo>
                  <a:pt x="139" y="255"/>
                  <a:pt x="139" y="255"/>
                  <a:pt x="139" y="255"/>
                </a:cubicBezTo>
                <a:cubicBezTo>
                  <a:pt x="135" y="261"/>
                  <a:pt x="135" y="261"/>
                  <a:pt x="135" y="261"/>
                </a:cubicBezTo>
                <a:cubicBezTo>
                  <a:pt x="135" y="261"/>
                  <a:pt x="135" y="261"/>
                  <a:pt x="135" y="261"/>
                </a:cubicBezTo>
                <a:cubicBezTo>
                  <a:pt x="134" y="262"/>
                  <a:pt x="134" y="262"/>
                  <a:pt x="134" y="262"/>
                </a:cubicBezTo>
                <a:cubicBezTo>
                  <a:pt x="129" y="262"/>
                  <a:pt x="129" y="262"/>
                  <a:pt x="129" y="262"/>
                </a:cubicBezTo>
                <a:cubicBezTo>
                  <a:pt x="124" y="264"/>
                  <a:pt x="124" y="264"/>
                  <a:pt x="124" y="264"/>
                </a:cubicBezTo>
                <a:cubicBezTo>
                  <a:pt x="120" y="270"/>
                  <a:pt x="120" y="270"/>
                  <a:pt x="120" y="270"/>
                </a:cubicBezTo>
                <a:cubicBezTo>
                  <a:pt x="121" y="271"/>
                  <a:pt x="121" y="271"/>
                  <a:pt x="121" y="271"/>
                </a:cubicBezTo>
                <a:cubicBezTo>
                  <a:pt x="141" y="269"/>
                  <a:pt x="141" y="269"/>
                  <a:pt x="141" y="269"/>
                </a:cubicBezTo>
                <a:cubicBezTo>
                  <a:pt x="144" y="266"/>
                  <a:pt x="144" y="266"/>
                  <a:pt x="144" y="266"/>
                </a:cubicBezTo>
                <a:cubicBezTo>
                  <a:pt x="151" y="248"/>
                  <a:pt x="151" y="248"/>
                  <a:pt x="151" y="248"/>
                </a:cubicBezTo>
                <a:cubicBezTo>
                  <a:pt x="151" y="248"/>
                  <a:pt x="151" y="248"/>
                  <a:pt x="151" y="248"/>
                </a:cubicBezTo>
                <a:cubicBezTo>
                  <a:pt x="196" y="202"/>
                  <a:pt x="196" y="202"/>
                  <a:pt x="196" y="202"/>
                </a:cubicBezTo>
                <a:cubicBezTo>
                  <a:pt x="197" y="202"/>
                  <a:pt x="197" y="202"/>
                  <a:pt x="197" y="202"/>
                </a:cubicBezTo>
                <a:cubicBezTo>
                  <a:pt x="207" y="197"/>
                  <a:pt x="207" y="197"/>
                  <a:pt x="207" y="197"/>
                </a:cubicBezTo>
                <a:cubicBezTo>
                  <a:pt x="208" y="197"/>
                  <a:pt x="208" y="197"/>
                  <a:pt x="208" y="197"/>
                </a:cubicBezTo>
                <a:cubicBezTo>
                  <a:pt x="208" y="197"/>
                  <a:pt x="208" y="197"/>
                  <a:pt x="208" y="197"/>
                </a:cubicBezTo>
                <a:cubicBezTo>
                  <a:pt x="215" y="197"/>
                  <a:pt x="215" y="197"/>
                  <a:pt x="215" y="197"/>
                </a:cubicBezTo>
                <a:cubicBezTo>
                  <a:pt x="223" y="196"/>
                  <a:pt x="223" y="196"/>
                  <a:pt x="223" y="196"/>
                </a:cubicBezTo>
                <a:cubicBezTo>
                  <a:pt x="232" y="192"/>
                  <a:pt x="232" y="192"/>
                  <a:pt x="232" y="192"/>
                </a:cubicBezTo>
                <a:cubicBezTo>
                  <a:pt x="238" y="185"/>
                  <a:pt x="238" y="185"/>
                  <a:pt x="238" y="185"/>
                </a:cubicBezTo>
                <a:cubicBezTo>
                  <a:pt x="248" y="159"/>
                  <a:pt x="248" y="159"/>
                  <a:pt x="248" y="159"/>
                </a:cubicBezTo>
                <a:cubicBezTo>
                  <a:pt x="248" y="159"/>
                  <a:pt x="248" y="159"/>
                  <a:pt x="248" y="159"/>
                </a:cubicBezTo>
                <a:cubicBezTo>
                  <a:pt x="248" y="158"/>
                  <a:pt x="248" y="158"/>
                  <a:pt x="248" y="158"/>
                </a:cubicBezTo>
                <a:cubicBezTo>
                  <a:pt x="285" y="119"/>
                  <a:pt x="285" y="119"/>
                  <a:pt x="285" y="119"/>
                </a:cubicBezTo>
                <a:cubicBezTo>
                  <a:pt x="285" y="118"/>
                  <a:pt x="285" y="118"/>
                  <a:pt x="285" y="118"/>
                </a:cubicBezTo>
                <a:cubicBezTo>
                  <a:pt x="283" y="97"/>
                  <a:pt x="283" y="97"/>
                  <a:pt x="283" y="97"/>
                </a:cubicBezTo>
                <a:cubicBezTo>
                  <a:pt x="281" y="96"/>
                  <a:pt x="279" y="95"/>
                  <a:pt x="277" y="93"/>
                </a:cubicBezTo>
                <a:cubicBezTo>
                  <a:pt x="276" y="92"/>
                  <a:pt x="276" y="92"/>
                  <a:pt x="276" y="92"/>
                </a:cubicBezTo>
                <a:cubicBezTo>
                  <a:pt x="276" y="92"/>
                  <a:pt x="276" y="92"/>
                  <a:pt x="276" y="92"/>
                </a:cubicBezTo>
                <a:cubicBezTo>
                  <a:pt x="270" y="93"/>
                  <a:pt x="270" y="93"/>
                  <a:pt x="270" y="93"/>
                </a:cubicBezTo>
                <a:cubicBezTo>
                  <a:pt x="267" y="92"/>
                  <a:pt x="265" y="91"/>
                  <a:pt x="263" y="88"/>
                </a:cubicBezTo>
                <a:cubicBezTo>
                  <a:pt x="261" y="84"/>
                  <a:pt x="261" y="84"/>
                  <a:pt x="261" y="84"/>
                </a:cubicBezTo>
                <a:cubicBezTo>
                  <a:pt x="261" y="83"/>
                  <a:pt x="261" y="83"/>
                  <a:pt x="261" y="83"/>
                </a:cubicBezTo>
                <a:cubicBezTo>
                  <a:pt x="260" y="83"/>
                  <a:pt x="260" y="83"/>
                  <a:pt x="260" y="83"/>
                </a:cubicBezTo>
                <a:cubicBezTo>
                  <a:pt x="260" y="50"/>
                  <a:pt x="260" y="50"/>
                  <a:pt x="260" y="50"/>
                </a:cubicBezTo>
                <a:cubicBezTo>
                  <a:pt x="257" y="49"/>
                  <a:pt x="253" y="46"/>
                  <a:pt x="249" y="42"/>
                </a:cubicBezTo>
                <a:cubicBezTo>
                  <a:pt x="241" y="34"/>
                  <a:pt x="241" y="34"/>
                  <a:pt x="241" y="34"/>
                </a:cubicBezTo>
                <a:cubicBezTo>
                  <a:pt x="234" y="23"/>
                  <a:pt x="234" y="23"/>
                  <a:pt x="234" y="23"/>
                </a:cubicBezTo>
                <a:cubicBezTo>
                  <a:pt x="232" y="21"/>
                  <a:pt x="232" y="17"/>
                  <a:pt x="233" y="12"/>
                </a:cubicBezTo>
                <a:cubicBezTo>
                  <a:pt x="234" y="9"/>
                  <a:pt x="234" y="9"/>
                  <a:pt x="234" y="9"/>
                </a:cubicBezTo>
                <a:cubicBezTo>
                  <a:pt x="229" y="3"/>
                  <a:pt x="229" y="3"/>
                  <a:pt x="229" y="3"/>
                </a:cubicBezTo>
                <a:cubicBezTo>
                  <a:pt x="229" y="8"/>
                  <a:pt x="229" y="8"/>
                  <a:pt x="229" y="8"/>
                </a:cubicBezTo>
                <a:cubicBezTo>
                  <a:pt x="223" y="18"/>
                  <a:pt x="223" y="18"/>
                  <a:pt x="223" y="18"/>
                </a:cubicBezTo>
                <a:cubicBezTo>
                  <a:pt x="222" y="18"/>
                  <a:pt x="222" y="18"/>
                  <a:pt x="222" y="18"/>
                </a:cubicBezTo>
                <a:cubicBezTo>
                  <a:pt x="217" y="18"/>
                  <a:pt x="212" y="18"/>
                  <a:pt x="209" y="16"/>
                </a:cubicBezTo>
                <a:cubicBezTo>
                  <a:pt x="205" y="15"/>
                  <a:pt x="203" y="12"/>
                  <a:pt x="203" y="8"/>
                </a:cubicBezTo>
                <a:cubicBezTo>
                  <a:pt x="203" y="6"/>
                  <a:pt x="203" y="6"/>
                  <a:pt x="203" y="6"/>
                </a:cubicBezTo>
                <a:cubicBezTo>
                  <a:pt x="200" y="6"/>
                  <a:pt x="200" y="6"/>
                  <a:pt x="200" y="6"/>
                </a:cubicBezTo>
                <a:cubicBezTo>
                  <a:pt x="189" y="9"/>
                  <a:pt x="189" y="9"/>
                  <a:pt x="189" y="9"/>
                </a:cubicBezTo>
                <a:cubicBezTo>
                  <a:pt x="180" y="0"/>
                  <a:pt x="180" y="0"/>
                  <a:pt x="180" y="0"/>
                </a:cubicBezTo>
                <a:cubicBezTo>
                  <a:pt x="177" y="0"/>
                  <a:pt x="177" y="0"/>
                  <a:pt x="177" y="0"/>
                </a:cubicBezTo>
                <a:cubicBezTo>
                  <a:pt x="174" y="3"/>
                  <a:pt x="174" y="3"/>
                  <a:pt x="174" y="3"/>
                </a:cubicBezTo>
                <a:cubicBezTo>
                  <a:pt x="178" y="9"/>
                  <a:pt x="178" y="9"/>
                  <a:pt x="178" y="9"/>
                </a:cubicBezTo>
                <a:cubicBezTo>
                  <a:pt x="179" y="10"/>
                  <a:pt x="179" y="10"/>
                  <a:pt x="179" y="10"/>
                </a:cubicBezTo>
                <a:cubicBezTo>
                  <a:pt x="173" y="23"/>
                  <a:pt x="173" y="23"/>
                  <a:pt x="173" y="23"/>
                </a:cubicBezTo>
                <a:cubicBezTo>
                  <a:pt x="172" y="23"/>
                  <a:pt x="172" y="23"/>
                  <a:pt x="172" y="23"/>
                </a:cubicBezTo>
                <a:cubicBezTo>
                  <a:pt x="172" y="24"/>
                  <a:pt x="172" y="24"/>
                  <a:pt x="172" y="24"/>
                </a:cubicBezTo>
                <a:cubicBezTo>
                  <a:pt x="172" y="24"/>
                  <a:pt x="172" y="24"/>
                  <a:pt x="172" y="24"/>
                </a:cubicBezTo>
                <a:cubicBezTo>
                  <a:pt x="161" y="36"/>
                  <a:pt x="161" y="36"/>
                  <a:pt x="161" y="36"/>
                </a:cubicBezTo>
                <a:cubicBezTo>
                  <a:pt x="160" y="37"/>
                  <a:pt x="160" y="37"/>
                  <a:pt x="160" y="37"/>
                </a:cubicBezTo>
                <a:cubicBezTo>
                  <a:pt x="159" y="37"/>
                  <a:pt x="159" y="37"/>
                  <a:pt x="159" y="37"/>
                </a:cubicBezTo>
                <a:cubicBezTo>
                  <a:pt x="142" y="38"/>
                  <a:pt x="142" y="38"/>
                  <a:pt x="142" y="38"/>
                </a:cubicBezTo>
                <a:lnTo>
                  <a:pt x="131" y="35"/>
                </a:lnTo>
                <a:close/>
              </a:path>
            </a:pathLst>
          </a:custGeom>
          <a:solidFill>
            <a:srgbClr val="D8D8D8"/>
          </a:solidFill>
          <a:ln w="9525">
            <a:solidFill>
              <a:srgbClr val="A5A5A5"/>
            </a:solidFill>
            <a:bevel/>
            <a:headEnd/>
            <a:tailEnd/>
          </a:ln>
        </p:spPr>
        <p:txBody>
          <a:bodyPr/>
          <a:lstStyle/>
          <a:p>
            <a:endParaRPr lang="zh-CN" altLang="en-US"/>
          </a:p>
        </p:txBody>
      </p:sp>
      <p:sp>
        <p:nvSpPr>
          <p:cNvPr id="34865" name="Freeform 30"/>
          <p:cNvSpPr>
            <a:spLocks noChangeArrowheads="1"/>
          </p:cNvSpPr>
          <p:nvPr/>
        </p:nvSpPr>
        <p:spPr bwMode="auto">
          <a:xfrm>
            <a:off x="5532438" y="2124075"/>
            <a:ext cx="1012825" cy="687388"/>
          </a:xfrm>
          <a:custGeom>
            <a:avLst/>
            <a:gdLst>
              <a:gd name="T0" fmla="*/ 433489100 w 407"/>
              <a:gd name="T1" fmla="*/ 24810722 h 276"/>
              <a:gd name="T2" fmla="*/ 340597868 w 407"/>
              <a:gd name="T3" fmla="*/ 49621444 h 276"/>
              <a:gd name="T4" fmla="*/ 322021114 w 407"/>
              <a:gd name="T5" fmla="*/ 86840017 h 276"/>
              <a:gd name="T6" fmla="*/ 272479787 w 407"/>
              <a:gd name="T7" fmla="*/ 161272183 h 276"/>
              <a:gd name="T8" fmla="*/ 191973886 w 407"/>
              <a:gd name="T9" fmla="*/ 217097553 h 276"/>
              <a:gd name="T10" fmla="*/ 99082654 w 407"/>
              <a:gd name="T11" fmla="*/ 155068257 h 276"/>
              <a:gd name="T12" fmla="*/ 0 w 407"/>
              <a:gd name="T13" fmla="*/ 186082905 h 276"/>
              <a:gd name="T14" fmla="*/ 148623981 w 407"/>
              <a:gd name="T15" fmla="*/ 279124358 h 276"/>
              <a:gd name="T16" fmla="*/ 154817891 w 407"/>
              <a:gd name="T17" fmla="*/ 291529719 h 276"/>
              <a:gd name="T18" fmla="*/ 167203223 w 407"/>
              <a:gd name="T19" fmla="*/ 483816549 h 276"/>
              <a:gd name="T20" fmla="*/ 278671209 w 407"/>
              <a:gd name="T21" fmla="*/ 707115537 h 276"/>
              <a:gd name="T22" fmla="*/ 352983199 w 407"/>
              <a:gd name="T23" fmla="*/ 632683372 h 276"/>
              <a:gd name="T24" fmla="*/ 452065853 w 407"/>
              <a:gd name="T25" fmla="*/ 614074085 h 276"/>
              <a:gd name="T26" fmla="*/ 452065853 w 407"/>
              <a:gd name="T27" fmla="*/ 614074085 h 276"/>
              <a:gd name="T28" fmla="*/ 557342418 w 407"/>
              <a:gd name="T29" fmla="*/ 731926259 h 276"/>
              <a:gd name="T30" fmla="*/ 588306991 w 407"/>
              <a:gd name="T31" fmla="*/ 824967712 h 276"/>
              <a:gd name="T32" fmla="*/ 575921659 w 407"/>
              <a:gd name="T33" fmla="*/ 911807729 h 276"/>
              <a:gd name="T34" fmla="*/ 644039740 w 407"/>
              <a:gd name="T35" fmla="*/ 1004849182 h 276"/>
              <a:gd name="T36" fmla="*/ 736930972 w 407"/>
              <a:gd name="T37" fmla="*/ 980038460 h 276"/>
              <a:gd name="T38" fmla="*/ 780280878 w 407"/>
              <a:gd name="T39" fmla="*/ 1017254543 h 276"/>
              <a:gd name="T40" fmla="*/ 897940285 w 407"/>
              <a:gd name="T41" fmla="*/ 1066875987 h 276"/>
              <a:gd name="T42" fmla="*/ 978446186 w 407"/>
              <a:gd name="T43" fmla="*/ 1035863830 h 276"/>
              <a:gd name="T44" fmla="*/ 1027987513 w 407"/>
              <a:gd name="T45" fmla="*/ 992443821 h 276"/>
              <a:gd name="T46" fmla="*/ 1083722750 w 407"/>
              <a:gd name="T47" fmla="*/ 1135106717 h 276"/>
              <a:gd name="T48" fmla="*/ 1226155309 w 407"/>
              <a:gd name="T49" fmla="*/ 1283973540 h 276"/>
              <a:gd name="T50" fmla="*/ 1250925973 w 407"/>
              <a:gd name="T51" fmla="*/ 1519677889 h 276"/>
              <a:gd name="T52" fmla="*/ 1343814717 w 407"/>
              <a:gd name="T53" fmla="*/ 1563097897 h 276"/>
              <a:gd name="T54" fmla="*/ 1399549954 w 407"/>
              <a:gd name="T55" fmla="*/ 1711964719 h 276"/>
              <a:gd name="T56" fmla="*/ 1740147822 w 407"/>
              <a:gd name="T57" fmla="*/ 1420435001 h 276"/>
              <a:gd name="T58" fmla="*/ 1876388959 w 407"/>
              <a:gd name="T59" fmla="*/ 1277769614 h 276"/>
              <a:gd name="T60" fmla="*/ 2124095595 w 407"/>
              <a:gd name="T61" fmla="*/ 1066875987 h 276"/>
              <a:gd name="T62" fmla="*/ 2147483646 w 407"/>
              <a:gd name="T63" fmla="*/ 992443821 h 276"/>
              <a:gd name="T64" fmla="*/ 2147483646 w 407"/>
              <a:gd name="T65" fmla="*/ 800156990 h 276"/>
              <a:gd name="T66" fmla="*/ 2147483646 w 407"/>
              <a:gd name="T67" fmla="*/ 781550194 h 276"/>
              <a:gd name="T68" fmla="*/ 2147483646 w 407"/>
              <a:gd name="T69" fmla="*/ 930414526 h 276"/>
              <a:gd name="T70" fmla="*/ 2147483646 w 407"/>
              <a:gd name="T71" fmla="*/ 824967712 h 276"/>
              <a:gd name="T72" fmla="*/ 2147483646 w 407"/>
              <a:gd name="T73" fmla="*/ 738130185 h 276"/>
              <a:gd name="T74" fmla="*/ 2147483646 w 407"/>
              <a:gd name="T75" fmla="*/ 589263363 h 276"/>
              <a:gd name="T76" fmla="*/ 2147483646 w 407"/>
              <a:gd name="T77" fmla="*/ 514831197 h 276"/>
              <a:gd name="T78" fmla="*/ 2147483646 w 407"/>
              <a:gd name="T79" fmla="*/ 508627271 h 276"/>
              <a:gd name="T80" fmla="*/ 2147483646 w 407"/>
              <a:gd name="T81" fmla="*/ 514831197 h 276"/>
              <a:gd name="T82" fmla="*/ 2093133509 w 407"/>
              <a:gd name="T83" fmla="*/ 514831197 h 276"/>
              <a:gd name="T84" fmla="*/ 2086939599 w 407"/>
              <a:gd name="T85" fmla="*/ 645088733 h 276"/>
              <a:gd name="T86" fmla="*/ 1944507040 w 407"/>
              <a:gd name="T87" fmla="*/ 669899455 h 276"/>
              <a:gd name="T88" fmla="*/ 1758727064 w 407"/>
              <a:gd name="T89" fmla="*/ 502423346 h 276"/>
              <a:gd name="T90" fmla="*/ 1715377158 w 407"/>
              <a:gd name="T91" fmla="*/ 415585819 h 276"/>
              <a:gd name="T92" fmla="*/ 1727762490 w 407"/>
              <a:gd name="T93" fmla="*/ 465207263 h 276"/>
              <a:gd name="T94" fmla="*/ 1678221163 w 407"/>
              <a:gd name="T95" fmla="*/ 564452641 h 276"/>
              <a:gd name="T96" fmla="*/ 1572944599 w 407"/>
              <a:gd name="T97" fmla="*/ 533437993 h 276"/>
              <a:gd name="T98" fmla="*/ 1560559267 w 407"/>
              <a:gd name="T99" fmla="*/ 440396541 h 276"/>
              <a:gd name="T100" fmla="*/ 1461476613 w 407"/>
              <a:gd name="T101" fmla="*/ 396976532 h 276"/>
              <a:gd name="T102" fmla="*/ 1350008627 w 407"/>
              <a:gd name="T103" fmla="*/ 328745802 h 276"/>
              <a:gd name="T104" fmla="*/ 1195190736 w 407"/>
              <a:gd name="T105" fmla="*/ 272922922 h 276"/>
              <a:gd name="T106" fmla="*/ 1096108082 w 407"/>
              <a:gd name="T107" fmla="*/ 310139005 h 276"/>
              <a:gd name="T108" fmla="*/ 1052758176 w 407"/>
              <a:gd name="T109" fmla="*/ 223298988 h 276"/>
              <a:gd name="T110" fmla="*/ 922713437 w 407"/>
              <a:gd name="T111" fmla="*/ 217097553 h 276"/>
              <a:gd name="T112" fmla="*/ 767895546 w 407"/>
              <a:gd name="T113" fmla="*/ 254313636 h 276"/>
              <a:gd name="T114" fmla="*/ 625462986 w 407"/>
              <a:gd name="T115" fmla="*/ 241908275 h 2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07" h="276">
                <a:moveTo>
                  <a:pt x="79" y="13"/>
                </a:moveTo>
                <a:cubicBezTo>
                  <a:pt x="76" y="0"/>
                  <a:pt x="76" y="0"/>
                  <a:pt x="76" y="0"/>
                </a:cubicBezTo>
                <a:cubicBezTo>
                  <a:pt x="70" y="4"/>
                  <a:pt x="70" y="4"/>
                  <a:pt x="70" y="4"/>
                </a:cubicBezTo>
                <a:cubicBezTo>
                  <a:pt x="70" y="4"/>
                  <a:pt x="70" y="4"/>
                  <a:pt x="70" y="4"/>
                </a:cubicBezTo>
                <a:cubicBezTo>
                  <a:pt x="55" y="9"/>
                  <a:pt x="55" y="9"/>
                  <a:pt x="55" y="9"/>
                </a:cubicBezTo>
                <a:cubicBezTo>
                  <a:pt x="55" y="8"/>
                  <a:pt x="55" y="8"/>
                  <a:pt x="55" y="8"/>
                </a:cubicBezTo>
                <a:cubicBezTo>
                  <a:pt x="52" y="7"/>
                  <a:pt x="52" y="7"/>
                  <a:pt x="52" y="7"/>
                </a:cubicBezTo>
                <a:cubicBezTo>
                  <a:pt x="52" y="14"/>
                  <a:pt x="52" y="14"/>
                  <a:pt x="52" y="14"/>
                </a:cubicBezTo>
                <a:cubicBezTo>
                  <a:pt x="52" y="14"/>
                  <a:pt x="52" y="14"/>
                  <a:pt x="52" y="14"/>
                </a:cubicBezTo>
                <a:cubicBezTo>
                  <a:pt x="44" y="25"/>
                  <a:pt x="44" y="25"/>
                  <a:pt x="44" y="25"/>
                </a:cubicBezTo>
                <a:cubicBezTo>
                  <a:pt x="44" y="25"/>
                  <a:pt x="44" y="25"/>
                  <a:pt x="44" y="25"/>
                </a:cubicBezTo>
                <a:cubicBezTo>
                  <a:pt x="44" y="26"/>
                  <a:pt x="44" y="26"/>
                  <a:pt x="44" y="26"/>
                </a:cubicBezTo>
                <a:cubicBezTo>
                  <a:pt x="43" y="26"/>
                  <a:pt x="43" y="26"/>
                  <a:pt x="43" y="26"/>
                </a:cubicBezTo>
                <a:cubicBezTo>
                  <a:pt x="32" y="35"/>
                  <a:pt x="32" y="35"/>
                  <a:pt x="32" y="35"/>
                </a:cubicBezTo>
                <a:cubicBezTo>
                  <a:pt x="31" y="35"/>
                  <a:pt x="31" y="35"/>
                  <a:pt x="31" y="35"/>
                </a:cubicBezTo>
                <a:cubicBezTo>
                  <a:pt x="31" y="36"/>
                  <a:pt x="31" y="36"/>
                  <a:pt x="31" y="36"/>
                </a:cubicBezTo>
                <a:cubicBezTo>
                  <a:pt x="29" y="35"/>
                  <a:pt x="29" y="35"/>
                  <a:pt x="29" y="35"/>
                </a:cubicBezTo>
                <a:cubicBezTo>
                  <a:pt x="22" y="32"/>
                  <a:pt x="17" y="28"/>
                  <a:pt x="16" y="25"/>
                </a:cubicBezTo>
                <a:cubicBezTo>
                  <a:pt x="15" y="24"/>
                  <a:pt x="14" y="24"/>
                  <a:pt x="13" y="24"/>
                </a:cubicBezTo>
                <a:cubicBezTo>
                  <a:pt x="5" y="25"/>
                  <a:pt x="5" y="25"/>
                  <a:pt x="5" y="25"/>
                </a:cubicBezTo>
                <a:cubicBezTo>
                  <a:pt x="0" y="30"/>
                  <a:pt x="0" y="30"/>
                  <a:pt x="0" y="30"/>
                </a:cubicBezTo>
                <a:cubicBezTo>
                  <a:pt x="13" y="41"/>
                  <a:pt x="13" y="41"/>
                  <a:pt x="13" y="41"/>
                </a:cubicBezTo>
                <a:cubicBezTo>
                  <a:pt x="23" y="45"/>
                  <a:pt x="23" y="45"/>
                  <a:pt x="23" y="45"/>
                </a:cubicBezTo>
                <a:cubicBezTo>
                  <a:pt x="24" y="45"/>
                  <a:pt x="24" y="45"/>
                  <a:pt x="24" y="45"/>
                </a:cubicBezTo>
                <a:cubicBezTo>
                  <a:pt x="24" y="45"/>
                  <a:pt x="24" y="45"/>
                  <a:pt x="24" y="45"/>
                </a:cubicBezTo>
                <a:cubicBezTo>
                  <a:pt x="25" y="47"/>
                  <a:pt x="25" y="47"/>
                  <a:pt x="25" y="47"/>
                </a:cubicBezTo>
                <a:cubicBezTo>
                  <a:pt x="25" y="47"/>
                  <a:pt x="25" y="47"/>
                  <a:pt x="25" y="47"/>
                </a:cubicBezTo>
                <a:cubicBezTo>
                  <a:pt x="27" y="59"/>
                  <a:pt x="27" y="59"/>
                  <a:pt x="27" y="59"/>
                </a:cubicBezTo>
                <a:cubicBezTo>
                  <a:pt x="27" y="59"/>
                  <a:pt x="27" y="59"/>
                  <a:pt x="27" y="59"/>
                </a:cubicBezTo>
                <a:cubicBezTo>
                  <a:pt x="27" y="78"/>
                  <a:pt x="27" y="78"/>
                  <a:pt x="27" y="78"/>
                </a:cubicBezTo>
                <a:cubicBezTo>
                  <a:pt x="30" y="89"/>
                  <a:pt x="30" y="89"/>
                  <a:pt x="30" y="89"/>
                </a:cubicBezTo>
                <a:cubicBezTo>
                  <a:pt x="37" y="106"/>
                  <a:pt x="37" y="106"/>
                  <a:pt x="37" y="106"/>
                </a:cubicBezTo>
                <a:cubicBezTo>
                  <a:pt x="45" y="114"/>
                  <a:pt x="45" y="114"/>
                  <a:pt x="45" y="114"/>
                </a:cubicBezTo>
                <a:cubicBezTo>
                  <a:pt x="52" y="109"/>
                  <a:pt x="52" y="109"/>
                  <a:pt x="52" y="109"/>
                </a:cubicBezTo>
                <a:cubicBezTo>
                  <a:pt x="57" y="103"/>
                  <a:pt x="57" y="103"/>
                  <a:pt x="57" y="103"/>
                </a:cubicBezTo>
                <a:cubicBezTo>
                  <a:pt x="57" y="102"/>
                  <a:pt x="57" y="102"/>
                  <a:pt x="57" y="102"/>
                </a:cubicBezTo>
                <a:cubicBezTo>
                  <a:pt x="58" y="102"/>
                  <a:pt x="58" y="102"/>
                  <a:pt x="58" y="102"/>
                </a:cubicBezTo>
                <a:cubicBezTo>
                  <a:pt x="66" y="92"/>
                  <a:pt x="66" y="92"/>
                  <a:pt x="66" y="92"/>
                </a:cubicBezTo>
                <a:cubicBezTo>
                  <a:pt x="73" y="99"/>
                  <a:pt x="73" y="99"/>
                  <a:pt x="73" y="99"/>
                </a:cubicBezTo>
                <a:cubicBezTo>
                  <a:pt x="73" y="99"/>
                  <a:pt x="73" y="99"/>
                  <a:pt x="73" y="99"/>
                </a:cubicBezTo>
                <a:cubicBezTo>
                  <a:pt x="73" y="99"/>
                  <a:pt x="73" y="99"/>
                  <a:pt x="73" y="99"/>
                </a:cubicBezTo>
                <a:cubicBezTo>
                  <a:pt x="73" y="99"/>
                  <a:pt x="73" y="99"/>
                  <a:pt x="73" y="99"/>
                </a:cubicBezTo>
                <a:cubicBezTo>
                  <a:pt x="73" y="100"/>
                  <a:pt x="73" y="100"/>
                  <a:pt x="73" y="100"/>
                </a:cubicBezTo>
                <a:cubicBezTo>
                  <a:pt x="81" y="114"/>
                  <a:pt x="81" y="114"/>
                  <a:pt x="81" y="114"/>
                </a:cubicBezTo>
                <a:cubicBezTo>
                  <a:pt x="90" y="118"/>
                  <a:pt x="90" y="118"/>
                  <a:pt x="90" y="118"/>
                </a:cubicBezTo>
                <a:cubicBezTo>
                  <a:pt x="95" y="132"/>
                  <a:pt x="95" y="132"/>
                  <a:pt x="95" y="132"/>
                </a:cubicBezTo>
                <a:cubicBezTo>
                  <a:pt x="95" y="133"/>
                  <a:pt x="95" y="133"/>
                  <a:pt x="95" y="133"/>
                </a:cubicBezTo>
                <a:cubicBezTo>
                  <a:pt x="95" y="133"/>
                  <a:pt x="95" y="133"/>
                  <a:pt x="95" y="133"/>
                </a:cubicBezTo>
                <a:cubicBezTo>
                  <a:pt x="94" y="147"/>
                  <a:pt x="94" y="147"/>
                  <a:pt x="94" y="147"/>
                </a:cubicBezTo>
                <a:cubicBezTo>
                  <a:pt x="94" y="147"/>
                  <a:pt x="94" y="147"/>
                  <a:pt x="94" y="147"/>
                </a:cubicBezTo>
                <a:cubicBezTo>
                  <a:pt x="93" y="147"/>
                  <a:pt x="93" y="147"/>
                  <a:pt x="93" y="147"/>
                </a:cubicBezTo>
                <a:cubicBezTo>
                  <a:pt x="90" y="160"/>
                  <a:pt x="90" y="160"/>
                  <a:pt x="90" y="160"/>
                </a:cubicBezTo>
                <a:cubicBezTo>
                  <a:pt x="96" y="166"/>
                  <a:pt x="96" y="166"/>
                  <a:pt x="96" y="166"/>
                </a:cubicBezTo>
                <a:cubicBezTo>
                  <a:pt x="104" y="162"/>
                  <a:pt x="104" y="162"/>
                  <a:pt x="104" y="162"/>
                </a:cubicBezTo>
                <a:cubicBezTo>
                  <a:pt x="111" y="155"/>
                  <a:pt x="111" y="155"/>
                  <a:pt x="111" y="155"/>
                </a:cubicBezTo>
                <a:cubicBezTo>
                  <a:pt x="113" y="156"/>
                  <a:pt x="113" y="156"/>
                  <a:pt x="113" y="156"/>
                </a:cubicBezTo>
                <a:cubicBezTo>
                  <a:pt x="119" y="158"/>
                  <a:pt x="119" y="158"/>
                  <a:pt x="119" y="158"/>
                </a:cubicBezTo>
                <a:cubicBezTo>
                  <a:pt x="119" y="158"/>
                  <a:pt x="119" y="158"/>
                  <a:pt x="119" y="158"/>
                </a:cubicBezTo>
                <a:cubicBezTo>
                  <a:pt x="119" y="158"/>
                  <a:pt x="119" y="158"/>
                  <a:pt x="119" y="158"/>
                </a:cubicBezTo>
                <a:cubicBezTo>
                  <a:pt x="126" y="164"/>
                  <a:pt x="126" y="164"/>
                  <a:pt x="126" y="164"/>
                </a:cubicBezTo>
                <a:cubicBezTo>
                  <a:pt x="134" y="163"/>
                  <a:pt x="134" y="163"/>
                  <a:pt x="134" y="163"/>
                </a:cubicBezTo>
                <a:cubicBezTo>
                  <a:pt x="140" y="161"/>
                  <a:pt x="143" y="163"/>
                  <a:pt x="145" y="167"/>
                </a:cubicBezTo>
                <a:cubicBezTo>
                  <a:pt x="145" y="172"/>
                  <a:pt x="145" y="172"/>
                  <a:pt x="145" y="172"/>
                </a:cubicBezTo>
                <a:cubicBezTo>
                  <a:pt x="146" y="173"/>
                  <a:pt x="146" y="173"/>
                  <a:pt x="146" y="173"/>
                </a:cubicBezTo>
                <a:cubicBezTo>
                  <a:pt x="155" y="175"/>
                  <a:pt x="155" y="175"/>
                  <a:pt x="155" y="175"/>
                </a:cubicBezTo>
                <a:cubicBezTo>
                  <a:pt x="158" y="167"/>
                  <a:pt x="158" y="167"/>
                  <a:pt x="158" y="167"/>
                </a:cubicBezTo>
                <a:cubicBezTo>
                  <a:pt x="158" y="164"/>
                  <a:pt x="158" y="164"/>
                  <a:pt x="158" y="164"/>
                </a:cubicBezTo>
                <a:cubicBezTo>
                  <a:pt x="158" y="162"/>
                  <a:pt x="159" y="160"/>
                  <a:pt x="161" y="159"/>
                </a:cubicBezTo>
                <a:cubicBezTo>
                  <a:pt x="166" y="160"/>
                  <a:pt x="166" y="160"/>
                  <a:pt x="166" y="160"/>
                </a:cubicBezTo>
                <a:cubicBezTo>
                  <a:pt x="172" y="163"/>
                  <a:pt x="175" y="167"/>
                  <a:pt x="175" y="172"/>
                </a:cubicBezTo>
                <a:cubicBezTo>
                  <a:pt x="175" y="176"/>
                  <a:pt x="175" y="176"/>
                  <a:pt x="175" y="176"/>
                </a:cubicBezTo>
                <a:cubicBezTo>
                  <a:pt x="175" y="183"/>
                  <a:pt x="175" y="183"/>
                  <a:pt x="175" y="183"/>
                </a:cubicBezTo>
                <a:cubicBezTo>
                  <a:pt x="181" y="193"/>
                  <a:pt x="181" y="193"/>
                  <a:pt x="181" y="193"/>
                </a:cubicBezTo>
                <a:cubicBezTo>
                  <a:pt x="189" y="201"/>
                  <a:pt x="189" y="201"/>
                  <a:pt x="189" y="201"/>
                </a:cubicBezTo>
                <a:cubicBezTo>
                  <a:pt x="192" y="204"/>
                  <a:pt x="195" y="206"/>
                  <a:pt x="198" y="207"/>
                </a:cubicBezTo>
                <a:cubicBezTo>
                  <a:pt x="199" y="207"/>
                  <a:pt x="199" y="207"/>
                  <a:pt x="199" y="207"/>
                </a:cubicBezTo>
                <a:cubicBezTo>
                  <a:pt x="201" y="208"/>
                  <a:pt x="202" y="211"/>
                  <a:pt x="202" y="218"/>
                </a:cubicBezTo>
                <a:cubicBezTo>
                  <a:pt x="202" y="245"/>
                  <a:pt x="202" y="245"/>
                  <a:pt x="202" y="245"/>
                </a:cubicBezTo>
                <a:cubicBezTo>
                  <a:pt x="203" y="248"/>
                  <a:pt x="205" y="249"/>
                  <a:pt x="207" y="250"/>
                </a:cubicBezTo>
                <a:cubicBezTo>
                  <a:pt x="208" y="250"/>
                  <a:pt x="208" y="250"/>
                  <a:pt x="208" y="250"/>
                </a:cubicBezTo>
                <a:cubicBezTo>
                  <a:pt x="212" y="248"/>
                  <a:pt x="214" y="249"/>
                  <a:pt x="217" y="252"/>
                </a:cubicBezTo>
                <a:cubicBezTo>
                  <a:pt x="219" y="253"/>
                  <a:pt x="219" y="253"/>
                  <a:pt x="219" y="253"/>
                </a:cubicBezTo>
                <a:cubicBezTo>
                  <a:pt x="222" y="254"/>
                  <a:pt x="225" y="256"/>
                  <a:pt x="225" y="261"/>
                </a:cubicBezTo>
                <a:cubicBezTo>
                  <a:pt x="226" y="276"/>
                  <a:pt x="226" y="276"/>
                  <a:pt x="226" y="276"/>
                </a:cubicBezTo>
                <a:cubicBezTo>
                  <a:pt x="240" y="248"/>
                  <a:pt x="240" y="248"/>
                  <a:pt x="240" y="248"/>
                </a:cubicBezTo>
                <a:cubicBezTo>
                  <a:pt x="245" y="232"/>
                  <a:pt x="249" y="223"/>
                  <a:pt x="256" y="222"/>
                </a:cubicBezTo>
                <a:cubicBezTo>
                  <a:pt x="262" y="220"/>
                  <a:pt x="270" y="223"/>
                  <a:pt x="281" y="229"/>
                </a:cubicBezTo>
                <a:cubicBezTo>
                  <a:pt x="320" y="232"/>
                  <a:pt x="320" y="232"/>
                  <a:pt x="320" y="232"/>
                </a:cubicBezTo>
                <a:cubicBezTo>
                  <a:pt x="322" y="224"/>
                  <a:pt x="322" y="224"/>
                  <a:pt x="322" y="224"/>
                </a:cubicBezTo>
                <a:cubicBezTo>
                  <a:pt x="303" y="206"/>
                  <a:pt x="303" y="206"/>
                  <a:pt x="303" y="206"/>
                </a:cubicBezTo>
                <a:cubicBezTo>
                  <a:pt x="295" y="201"/>
                  <a:pt x="291" y="198"/>
                  <a:pt x="293" y="195"/>
                </a:cubicBezTo>
                <a:cubicBezTo>
                  <a:pt x="306" y="196"/>
                  <a:pt x="306" y="196"/>
                  <a:pt x="306" y="196"/>
                </a:cubicBezTo>
                <a:cubicBezTo>
                  <a:pt x="319" y="200"/>
                  <a:pt x="331" y="193"/>
                  <a:pt x="343" y="172"/>
                </a:cubicBezTo>
                <a:cubicBezTo>
                  <a:pt x="343" y="172"/>
                  <a:pt x="343" y="172"/>
                  <a:pt x="343" y="172"/>
                </a:cubicBezTo>
                <a:cubicBezTo>
                  <a:pt x="344" y="172"/>
                  <a:pt x="344" y="172"/>
                  <a:pt x="344" y="172"/>
                </a:cubicBezTo>
                <a:cubicBezTo>
                  <a:pt x="357" y="160"/>
                  <a:pt x="357" y="160"/>
                  <a:pt x="357" y="160"/>
                </a:cubicBezTo>
                <a:cubicBezTo>
                  <a:pt x="359" y="132"/>
                  <a:pt x="359" y="132"/>
                  <a:pt x="359" y="132"/>
                </a:cubicBezTo>
                <a:cubicBezTo>
                  <a:pt x="359" y="129"/>
                  <a:pt x="359" y="129"/>
                  <a:pt x="359" y="129"/>
                </a:cubicBezTo>
                <a:cubicBezTo>
                  <a:pt x="361" y="129"/>
                  <a:pt x="361" y="129"/>
                  <a:pt x="361" y="129"/>
                </a:cubicBezTo>
                <a:cubicBezTo>
                  <a:pt x="362" y="129"/>
                  <a:pt x="362" y="129"/>
                  <a:pt x="362" y="129"/>
                </a:cubicBezTo>
                <a:cubicBezTo>
                  <a:pt x="372" y="126"/>
                  <a:pt x="372" y="126"/>
                  <a:pt x="372" y="126"/>
                </a:cubicBezTo>
                <a:cubicBezTo>
                  <a:pt x="374" y="126"/>
                  <a:pt x="374" y="126"/>
                  <a:pt x="374" y="126"/>
                </a:cubicBezTo>
                <a:cubicBezTo>
                  <a:pt x="375" y="127"/>
                  <a:pt x="375" y="127"/>
                  <a:pt x="375" y="127"/>
                </a:cubicBezTo>
                <a:cubicBezTo>
                  <a:pt x="375" y="127"/>
                  <a:pt x="375" y="127"/>
                  <a:pt x="375" y="127"/>
                </a:cubicBezTo>
                <a:cubicBezTo>
                  <a:pt x="396" y="150"/>
                  <a:pt x="396" y="150"/>
                  <a:pt x="396" y="150"/>
                </a:cubicBezTo>
                <a:cubicBezTo>
                  <a:pt x="402" y="147"/>
                  <a:pt x="402" y="147"/>
                  <a:pt x="402" y="147"/>
                </a:cubicBezTo>
                <a:cubicBezTo>
                  <a:pt x="404" y="144"/>
                  <a:pt x="404" y="144"/>
                  <a:pt x="404" y="144"/>
                </a:cubicBezTo>
                <a:cubicBezTo>
                  <a:pt x="392" y="133"/>
                  <a:pt x="392" y="133"/>
                  <a:pt x="392" y="133"/>
                </a:cubicBezTo>
                <a:cubicBezTo>
                  <a:pt x="390" y="132"/>
                  <a:pt x="390" y="132"/>
                  <a:pt x="390" y="132"/>
                </a:cubicBezTo>
                <a:cubicBezTo>
                  <a:pt x="389" y="130"/>
                  <a:pt x="389" y="130"/>
                  <a:pt x="389" y="130"/>
                </a:cubicBezTo>
                <a:cubicBezTo>
                  <a:pt x="407" y="119"/>
                  <a:pt x="407" y="119"/>
                  <a:pt x="407" y="119"/>
                </a:cubicBezTo>
                <a:cubicBezTo>
                  <a:pt x="405" y="94"/>
                  <a:pt x="405" y="94"/>
                  <a:pt x="405" y="94"/>
                </a:cubicBezTo>
                <a:cubicBezTo>
                  <a:pt x="398" y="95"/>
                  <a:pt x="398" y="95"/>
                  <a:pt x="398" y="95"/>
                </a:cubicBezTo>
                <a:cubicBezTo>
                  <a:pt x="398" y="95"/>
                  <a:pt x="398" y="95"/>
                  <a:pt x="398" y="95"/>
                </a:cubicBezTo>
                <a:cubicBezTo>
                  <a:pt x="398" y="95"/>
                  <a:pt x="398" y="95"/>
                  <a:pt x="398" y="95"/>
                </a:cubicBezTo>
                <a:cubicBezTo>
                  <a:pt x="388" y="90"/>
                  <a:pt x="388" y="90"/>
                  <a:pt x="388" y="90"/>
                </a:cubicBezTo>
                <a:cubicBezTo>
                  <a:pt x="384" y="90"/>
                  <a:pt x="379" y="87"/>
                  <a:pt x="372" y="83"/>
                </a:cubicBezTo>
                <a:cubicBezTo>
                  <a:pt x="368" y="81"/>
                  <a:pt x="366" y="79"/>
                  <a:pt x="366" y="77"/>
                </a:cubicBezTo>
                <a:cubicBezTo>
                  <a:pt x="366" y="78"/>
                  <a:pt x="366" y="78"/>
                  <a:pt x="366" y="78"/>
                </a:cubicBezTo>
                <a:cubicBezTo>
                  <a:pt x="366" y="80"/>
                  <a:pt x="365" y="81"/>
                  <a:pt x="364" y="82"/>
                </a:cubicBezTo>
                <a:cubicBezTo>
                  <a:pt x="362" y="83"/>
                  <a:pt x="360" y="84"/>
                  <a:pt x="356" y="84"/>
                </a:cubicBezTo>
                <a:cubicBezTo>
                  <a:pt x="355" y="84"/>
                  <a:pt x="355" y="84"/>
                  <a:pt x="355" y="84"/>
                </a:cubicBezTo>
                <a:cubicBezTo>
                  <a:pt x="354" y="83"/>
                  <a:pt x="354" y="83"/>
                  <a:pt x="354" y="83"/>
                </a:cubicBezTo>
                <a:cubicBezTo>
                  <a:pt x="354" y="83"/>
                  <a:pt x="354" y="83"/>
                  <a:pt x="354" y="83"/>
                </a:cubicBezTo>
                <a:cubicBezTo>
                  <a:pt x="345" y="77"/>
                  <a:pt x="345" y="77"/>
                  <a:pt x="345" y="77"/>
                </a:cubicBezTo>
                <a:cubicBezTo>
                  <a:pt x="338" y="83"/>
                  <a:pt x="338" y="83"/>
                  <a:pt x="338" y="83"/>
                </a:cubicBezTo>
                <a:cubicBezTo>
                  <a:pt x="334" y="86"/>
                  <a:pt x="332" y="89"/>
                  <a:pt x="332" y="91"/>
                </a:cubicBezTo>
                <a:cubicBezTo>
                  <a:pt x="336" y="99"/>
                  <a:pt x="336" y="99"/>
                  <a:pt x="336" y="99"/>
                </a:cubicBezTo>
                <a:cubicBezTo>
                  <a:pt x="337" y="101"/>
                  <a:pt x="337" y="102"/>
                  <a:pt x="337" y="104"/>
                </a:cubicBezTo>
                <a:cubicBezTo>
                  <a:pt x="336" y="106"/>
                  <a:pt x="333" y="108"/>
                  <a:pt x="328" y="109"/>
                </a:cubicBezTo>
                <a:cubicBezTo>
                  <a:pt x="325" y="110"/>
                  <a:pt x="325" y="110"/>
                  <a:pt x="325" y="110"/>
                </a:cubicBezTo>
                <a:cubicBezTo>
                  <a:pt x="320" y="112"/>
                  <a:pt x="317" y="111"/>
                  <a:pt x="314" y="108"/>
                </a:cubicBezTo>
                <a:cubicBezTo>
                  <a:pt x="313" y="106"/>
                  <a:pt x="313" y="106"/>
                  <a:pt x="313" y="106"/>
                </a:cubicBezTo>
                <a:cubicBezTo>
                  <a:pt x="297" y="90"/>
                  <a:pt x="297" y="90"/>
                  <a:pt x="297" y="90"/>
                </a:cubicBezTo>
                <a:cubicBezTo>
                  <a:pt x="290" y="87"/>
                  <a:pt x="286" y="84"/>
                  <a:pt x="284" y="81"/>
                </a:cubicBezTo>
                <a:cubicBezTo>
                  <a:pt x="283" y="79"/>
                  <a:pt x="282" y="77"/>
                  <a:pt x="283" y="76"/>
                </a:cubicBezTo>
                <a:cubicBezTo>
                  <a:pt x="282" y="70"/>
                  <a:pt x="281" y="67"/>
                  <a:pt x="280" y="65"/>
                </a:cubicBezTo>
                <a:cubicBezTo>
                  <a:pt x="277" y="67"/>
                  <a:pt x="277" y="67"/>
                  <a:pt x="277" y="67"/>
                </a:cubicBezTo>
                <a:cubicBezTo>
                  <a:pt x="276" y="68"/>
                  <a:pt x="276" y="68"/>
                  <a:pt x="276" y="68"/>
                </a:cubicBezTo>
                <a:cubicBezTo>
                  <a:pt x="276" y="70"/>
                  <a:pt x="277" y="72"/>
                  <a:pt x="279" y="74"/>
                </a:cubicBezTo>
                <a:cubicBezTo>
                  <a:pt x="279" y="75"/>
                  <a:pt x="279" y="75"/>
                  <a:pt x="279" y="75"/>
                </a:cubicBezTo>
                <a:cubicBezTo>
                  <a:pt x="280" y="76"/>
                  <a:pt x="280" y="76"/>
                  <a:pt x="280" y="76"/>
                </a:cubicBezTo>
                <a:cubicBezTo>
                  <a:pt x="279" y="77"/>
                  <a:pt x="279" y="77"/>
                  <a:pt x="279" y="77"/>
                </a:cubicBezTo>
                <a:cubicBezTo>
                  <a:pt x="271" y="91"/>
                  <a:pt x="271" y="91"/>
                  <a:pt x="271" y="91"/>
                </a:cubicBezTo>
                <a:cubicBezTo>
                  <a:pt x="257" y="88"/>
                  <a:pt x="257" y="88"/>
                  <a:pt x="257" y="88"/>
                </a:cubicBezTo>
                <a:cubicBezTo>
                  <a:pt x="254" y="86"/>
                  <a:pt x="254" y="86"/>
                  <a:pt x="254" y="86"/>
                </a:cubicBezTo>
                <a:cubicBezTo>
                  <a:pt x="254" y="86"/>
                  <a:pt x="254" y="86"/>
                  <a:pt x="254" y="86"/>
                </a:cubicBezTo>
                <a:cubicBezTo>
                  <a:pt x="254" y="84"/>
                  <a:pt x="254" y="84"/>
                  <a:pt x="254" y="84"/>
                </a:cubicBezTo>
                <a:cubicBezTo>
                  <a:pt x="255" y="82"/>
                  <a:pt x="255" y="79"/>
                  <a:pt x="254" y="76"/>
                </a:cubicBezTo>
                <a:cubicBezTo>
                  <a:pt x="252" y="71"/>
                  <a:pt x="252" y="71"/>
                  <a:pt x="252" y="71"/>
                </a:cubicBezTo>
                <a:cubicBezTo>
                  <a:pt x="240" y="62"/>
                  <a:pt x="240" y="62"/>
                  <a:pt x="240" y="62"/>
                </a:cubicBezTo>
                <a:cubicBezTo>
                  <a:pt x="240" y="62"/>
                  <a:pt x="240" y="62"/>
                  <a:pt x="240" y="62"/>
                </a:cubicBezTo>
                <a:cubicBezTo>
                  <a:pt x="239" y="64"/>
                  <a:pt x="237" y="64"/>
                  <a:pt x="236" y="64"/>
                </a:cubicBezTo>
                <a:cubicBezTo>
                  <a:pt x="225" y="63"/>
                  <a:pt x="225" y="63"/>
                  <a:pt x="225" y="63"/>
                </a:cubicBezTo>
                <a:cubicBezTo>
                  <a:pt x="222" y="62"/>
                  <a:pt x="219" y="62"/>
                  <a:pt x="218" y="59"/>
                </a:cubicBezTo>
                <a:cubicBezTo>
                  <a:pt x="217" y="58"/>
                  <a:pt x="217" y="56"/>
                  <a:pt x="218" y="53"/>
                </a:cubicBezTo>
                <a:cubicBezTo>
                  <a:pt x="219" y="51"/>
                  <a:pt x="219" y="51"/>
                  <a:pt x="219" y="51"/>
                </a:cubicBezTo>
                <a:cubicBezTo>
                  <a:pt x="214" y="42"/>
                  <a:pt x="214" y="42"/>
                  <a:pt x="214" y="42"/>
                </a:cubicBezTo>
                <a:cubicBezTo>
                  <a:pt x="193" y="44"/>
                  <a:pt x="193" y="44"/>
                  <a:pt x="193" y="44"/>
                </a:cubicBezTo>
                <a:cubicBezTo>
                  <a:pt x="194" y="47"/>
                  <a:pt x="193" y="48"/>
                  <a:pt x="192" y="51"/>
                </a:cubicBezTo>
                <a:cubicBezTo>
                  <a:pt x="191" y="53"/>
                  <a:pt x="189" y="53"/>
                  <a:pt x="187" y="53"/>
                </a:cubicBezTo>
                <a:cubicBezTo>
                  <a:pt x="184" y="55"/>
                  <a:pt x="180" y="53"/>
                  <a:pt x="177" y="50"/>
                </a:cubicBezTo>
                <a:cubicBezTo>
                  <a:pt x="177" y="50"/>
                  <a:pt x="177" y="50"/>
                  <a:pt x="177" y="50"/>
                </a:cubicBezTo>
                <a:cubicBezTo>
                  <a:pt x="177" y="50"/>
                  <a:pt x="177" y="50"/>
                  <a:pt x="177" y="50"/>
                </a:cubicBezTo>
                <a:cubicBezTo>
                  <a:pt x="172" y="44"/>
                  <a:pt x="170" y="40"/>
                  <a:pt x="170" y="36"/>
                </a:cubicBezTo>
                <a:cubicBezTo>
                  <a:pt x="166" y="30"/>
                  <a:pt x="166" y="30"/>
                  <a:pt x="166" y="30"/>
                </a:cubicBezTo>
                <a:cubicBezTo>
                  <a:pt x="160" y="34"/>
                  <a:pt x="160" y="34"/>
                  <a:pt x="160" y="34"/>
                </a:cubicBezTo>
                <a:cubicBezTo>
                  <a:pt x="154" y="38"/>
                  <a:pt x="150" y="38"/>
                  <a:pt x="149" y="35"/>
                </a:cubicBezTo>
                <a:cubicBezTo>
                  <a:pt x="146" y="34"/>
                  <a:pt x="146" y="34"/>
                  <a:pt x="146" y="34"/>
                </a:cubicBezTo>
                <a:cubicBezTo>
                  <a:pt x="140" y="35"/>
                  <a:pt x="140" y="35"/>
                  <a:pt x="140" y="35"/>
                </a:cubicBezTo>
                <a:cubicBezTo>
                  <a:pt x="124" y="41"/>
                  <a:pt x="124" y="41"/>
                  <a:pt x="124" y="41"/>
                </a:cubicBezTo>
                <a:cubicBezTo>
                  <a:pt x="120" y="43"/>
                  <a:pt x="117" y="44"/>
                  <a:pt x="115" y="44"/>
                </a:cubicBezTo>
                <a:cubicBezTo>
                  <a:pt x="113" y="44"/>
                  <a:pt x="113" y="44"/>
                  <a:pt x="113" y="44"/>
                </a:cubicBezTo>
                <a:cubicBezTo>
                  <a:pt x="107" y="44"/>
                  <a:pt x="103" y="42"/>
                  <a:pt x="101" y="39"/>
                </a:cubicBezTo>
                <a:cubicBezTo>
                  <a:pt x="91" y="31"/>
                  <a:pt x="91" y="31"/>
                  <a:pt x="91" y="31"/>
                </a:cubicBezTo>
                <a:lnTo>
                  <a:pt x="79" y="13"/>
                </a:lnTo>
                <a:close/>
              </a:path>
            </a:pathLst>
          </a:custGeom>
          <a:solidFill>
            <a:srgbClr val="D8D8D8"/>
          </a:solidFill>
          <a:ln w="9525">
            <a:solidFill>
              <a:srgbClr val="A5A5A5"/>
            </a:solidFill>
            <a:bevel/>
            <a:headEnd/>
            <a:tailEnd/>
          </a:ln>
        </p:spPr>
        <p:txBody>
          <a:bodyPr/>
          <a:lstStyle/>
          <a:p>
            <a:endParaRPr lang="zh-CN" altLang="en-US"/>
          </a:p>
        </p:txBody>
      </p:sp>
      <p:sp>
        <p:nvSpPr>
          <p:cNvPr id="34866" name="Freeform 31"/>
          <p:cNvSpPr>
            <a:spLocks noChangeArrowheads="1"/>
          </p:cNvSpPr>
          <p:nvPr/>
        </p:nvSpPr>
        <p:spPr bwMode="auto">
          <a:xfrm>
            <a:off x="5314950" y="1144588"/>
            <a:ext cx="1360488" cy="1238250"/>
          </a:xfrm>
          <a:custGeom>
            <a:avLst/>
            <a:gdLst>
              <a:gd name="T0" fmla="*/ 2147483646 w 546"/>
              <a:gd name="T1" fmla="*/ 1433891009 h 497"/>
              <a:gd name="T2" fmla="*/ 2147483646 w 546"/>
              <a:gd name="T3" fmla="*/ 1117317572 h 497"/>
              <a:gd name="T4" fmla="*/ 2147483646 w 546"/>
              <a:gd name="T5" fmla="*/ 1433891009 h 497"/>
              <a:gd name="T6" fmla="*/ 2147483646 w 546"/>
              <a:gd name="T7" fmla="*/ 1520792739 h 497"/>
              <a:gd name="T8" fmla="*/ 2147483646 w 546"/>
              <a:gd name="T9" fmla="*/ 1589073382 h 497"/>
              <a:gd name="T10" fmla="*/ 2147483646 w 546"/>
              <a:gd name="T11" fmla="*/ 1433891009 h 497"/>
              <a:gd name="T12" fmla="*/ 2147483646 w 546"/>
              <a:gd name="T13" fmla="*/ 1334571898 h 497"/>
              <a:gd name="T14" fmla="*/ 2147483646 w 546"/>
              <a:gd name="T15" fmla="*/ 1235255279 h 497"/>
              <a:gd name="T16" fmla="*/ 1577022373 w 546"/>
              <a:gd name="T17" fmla="*/ 1111108882 h 497"/>
              <a:gd name="T18" fmla="*/ 1210707241 w 546"/>
              <a:gd name="T19" fmla="*/ 533830254 h 497"/>
              <a:gd name="T20" fmla="*/ 502909622 w 546"/>
              <a:gd name="T21" fmla="*/ 74486842 h 497"/>
              <a:gd name="T22" fmla="*/ 37251457 w 546"/>
              <a:gd name="T23" fmla="*/ 130352596 h 497"/>
              <a:gd name="T24" fmla="*/ 37251457 w 546"/>
              <a:gd name="T25" fmla="*/ 186218350 h 497"/>
              <a:gd name="T26" fmla="*/ 6209407 w 546"/>
              <a:gd name="T27" fmla="*/ 260707683 h 497"/>
              <a:gd name="T28" fmla="*/ 43460864 w 546"/>
              <a:gd name="T29" fmla="*/ 422098746 h 497"/>
              <a:gd name="T30" fmla="*/ 192471676 w 546"/>
              <a:gd name="T31" fmla="*/ 347609413 h 497"/>
              <a:gd name="T32" fmla="*/ 353898810 w 546"/>
              <a:gd name="T33" fmla="*/ 459340921 h 497"/>
              <a:gd name="T34" fmla="*/ 564996214 w 546"/>
              <a:gd name="T35" fmla="*/ 720048604 h 497"/>
              <a:gd name="T36" fmla="*/ 695378806 w 546"/>
              <a:gd name="T37" fmla="*/ 614523294 h 497"/>
              <a:gd name="T38" fmla="*/ 918895024 w 546"/>
              <a:gd name="T39" fmla="*/ 484170699 h 497"/>
              <a:gd name="T40" fmla="*/ 1080322158 w 546"/>
              <a:gd name="T41" fmla="*/ 664182850 h 497"/>
              <a:gd name="T42" fmla="*/ 1123783022 w 546"/>
              <a:gd name="T43" fmla="*/ 937305421 h 497"/>
              <a:gd name="T44" fmla="*/ 1136201835 w 546"/>
              <a:gd name="T45" fmla="*/ 1235255279 h 497"/>
              <a:gd name="T46" fmla="*/ 1092740972 w 546"/>
              <a:gd name="T47" fmla="*/ 1353195477 h 497"/>
              <a:gd name="T48" fmla="*/ 1055487023 w 546"/>
              <a:gd name="T49" fmla="*/ 1402852541 h 497"/>
              <a:gd name="T50" fmla="*/ 1074112751 w 546"/>
              <a:gd name="T51" fmla="*/ 1576658493 h 497"/>
              <a:gd name="T52" fmla="*/ 1030651887 w 546"/>
              <a:gd name="T53" fmla="*/ 1731840866 h 497"/>
              <a:gd name="T54" fmla="*/ 894059889 w 546"/>
              <a:gd name="T55" fmla="*/ 1707011089 h 497"/>
              <a:gd name="T56" fmla="*/ 788512432 w 546"/>
              <a:gd name="T57" fmla="*/ 1918061707 h 497"/>
              <a:gd name="T58" fmla="*/ 639501620 w 546"/>
              <a:gd name="T59" fmla="*/ 2054622993 h 497"/>
              <a:gd name="T60" fmla="*/ 751258484 w 546"/>
              <a:gd name="T61" fmla="*/ 2147483646 h 497"/>
              <a:gd name="T62" fmla="*/ 850599025 w 546"/>
              <a:gd name="T63" fmla="*/ 2147483646 h 497"/>
              <a:gd name="T64" fmla="*/ 1030651887 w 546"/>
              <a:gd name="T65" fmla="*/ 2147483646 h 497"/>
              <a:gd name="T66" fmla="*/ 1111366700 w 546"/>
              <a:gd name="T67" fmla="*/ 2147483646 h 497"/>
              <a:gd name="T68" fmla="*/ 1254168105 w 546"/>
              <a:gd name="T69" fmla="*/ 2147483646 h 497"/>
              <a:gd name="T70" fmla="*/ 1446639781 w 546"/>
              <a:gd name="T71" fmla="*/ 2147483646 h 497"/>
              <a:gd name="T72" fmla="*/ 1577022373 w 546"/>
              <a:gd name="T73" fmla="*/ 2147483646 h 497"/>
              <a:gd name="T74" fmla="*/ 1663944101 w 546"/>
              <a:gd name="T75" fmla="*/ 2147483646 h 497"/>
              <a:gd name="T76" fmla="*/ 1694988643 w 546"/>
              <a:gd name="T77" fmla="*/ 2147483646 h 497"/>
              <a:gd name="T78" fmla="*/ 1881250912 w 546"/>
              <a:gd name="T79" fmla="*/ 2147483646 h 497"/>
              <a:gd name="T80" fmla="*/ 1937130590 w 546"/>
              <a:gd name="T81" fmla="*/ 2147483646 h 497"/>
              <a:gd name="T82" fmla="*/ 1986800860 w 546"/>
              <a:gd name="T83" fmla="*/ 2147483646 h 497"/>
              <a:gd name="T84" fmla="*/ 2147483646 w 546"/>
              <a:gd name="T85" fmla="*/ 2147483646 h 497"/>
              <a:gd name="T86" fmla="*/ 2147483646 w 546"/>
              <a:gd name="T87" fmla="*/ 2147483646 h 497"/>
              <a:gd name="T88" fmla="*/ 2147483646 w 546"/>
              <a:gd name="T89" fmla="*/ 2147483646 h 497"/>
              <a:gd name="T90" fmla="*/ 2147483646 w 546"/>
              <a:gd name="T91" fmla="*/ 2147483646 h 497"/>
              <a:gd name="T92" fmla="*/ 2147483646 w 546"/>
              <a:gd name="T93" fmla="*/ 2147483646 h 497"/>
              <a:gd name="T94" fmla="*/ 2147483646 w 546"/>
              <a:gd name="T95" fmla="*/ 2147483646 h 497"/>
              <a:gd name="T96" fmla="*/ 2147483646 w 546"/>
              <a:gd name="T97" fmla="*/ 2147483646 h 497"/>
              <a:gd name="T98" fmla="*/ 2147483646 w 546"/>
              <a:gd name="T99" fmla="*/ 2147483646 h 497"/>
              <a:gd name="T100" fmla="*/ 2147483646 w 546"/>
              <a:gd name="T101" fmla="*/ 2147483646 h 497"/>
              <a:gd name="T102" fmla="*/ 2147483646 w 546"/>
              <a:gd name="T103" fmla="*/ 2147483646 h 497"/>
              <a:gd name="T104" fmla="*/ 2147483646 w 546"/>
              <a:gd name="T105" fmla="*/ 2147483646 h 497"/>
              <a:gd name="T106" fmla="*/ 2147483646 w 546"/>
              <a:gd name="T107" fmla="*/ 2147483646 h 4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46" h="497">
                <a:moveTo>
                  <a:pt x="543" y="292"/>
                </a:moveTo>
                <a:cubicBezTo>
                  <a:pt x="534" y="232"/>
                  <a:pt x="534" y="232"/>
                  <a:pt x="534" y="232"/>
                </a:cubicBezTo>
                <a:cubicBezTo>
                  <a:pt x="535" y="231"/>
                  <a:pt x="535" y="231"/>
                  <a:pt x="535" y="231"/>
                </a:cubicBezTo>
                <a:cubicBezTo>
                  <a:pt x="536" y="231"/>
                  <a:pt x="536" y="231"/>
                  <a:pt x="536" y="231"/>
                </a:cubicBezTo>
                <a:cubicBezTo>
                  <a:pt x="540" y="224"/>
                  <a:pt x="542" y="219"/>
                  <a:pt x="541" y="214"/>
                </a:cubicBezTo>
                <a:cubicBezTo>
                  <a:pt x="539" y="211"/>
                  <a:pt x="539" y="211"/>
                  <a:pt x="539" y="211"/>
                </a:cubicBezTo>
                <a:cubicBezTo>
                  <a:pt x="532" y="207"/>
                  <a:pt x="529" y="197"/>
                  <a:pt x="531" y="180"/>
                </a:cubicBezTo>
                <a:cubicBezTo>
                  <a:pt x="525" y="180"/>
                  <a:pt x="525" y="180"/>
                  <a:pt x="525" y="180"/>
                </a:cubicBezTo>
                <a:cubicBezTo>
                  <a:pt x="521" y="180"/>
                  <a:pt x="516" y="182"/>
                  <a:pt x="511" y="185"/>
                </a:cubicBezTo>
                <a:cubicBezTo>
                  <a:pt x="506" y="188"/>
                  <a:pt x="503" y="193"/>
                  <a:pt x="503" y="196"/>
                </a:cubicBezTo>
                <a:cubicBezTo>
                  <a:pt x="500" y="203"/>
                  <a:pt x="492" y="208"/>
                  <a:pt x="479" y="212"/>
                </a:cubicBezTo>
                <a:cubicBezTo>
                  <a:pt x="476" y="231"/>
                  <a:pt x="476" y="231"/>
                  <a:pt x="476" y="231"/>
                </a:cubicBezTo>
                <a:cubicBezTo>
                  <a:pt x="476" y="231"/>
                  <a:pt x="476" y="231"/>
                  <a:pt x="476" y="231"/>
                </a:cubicBezTo>
                <a:cubicBezTo>
                  <a:pt x="475" y="232"/>
                  <a:pt x="475" y="232"/>
                  <a:pt x="475" y="232"/>
                </a:cubicBezTo>
                <a:cubicBezTo>
                  <a:pt x="469" y="244"/>
                  <a:pt x="469" y="244"/>
                  <a:pt x="469" y="244"/>
                </a:cubicBezTo>
                <a:cubicBezTo>
                  <a:pt x="468" y="245"/>
                  <a:pt x="468" y="245"/>
                  <a:pt x="468" y="245"/>
                </a:cubicBezTo>
                <a:cubicBezTo>
                  <a:pt x="468" y="245"/>
                  <a:pt x="468" y="245"/>
                  <a:pt x="468" y="245"/>
                </a:cubicBezTo>
                <a:cubicBezTo>
                  <a:pt x="467" y="245"/>
                  <a:pt x="467" y="245"/>
                  <a:pt x="467" y="245"/>
                </a:cubicBezTo>
                <a:cubicBezTo>
                  <a:pt x="407" y="256"/>
                  <a:pt x="407" y="256"/>
                  <a:pt x="407" y="256"/>
                </a:cubicBezTo>
                <a:cubicBezTo>
                  <a:pt x="406" y="256"/>
                  <a:pt x="406" y="256"/>
                  <a:pt x="406" y="256"/>
                </a:cubicBezTo>
                <a:cubicBezTo>
                  <a:pt x="404" y="256"/>
                  <a:pt x="404" y="256"/>
                  <a:pt x="404" y="256"/>
                </a:cubicBezTo>
                <a:cubicBezTo>
                  <a:pt x="404" y="255"/>
                  <a:pt x="404" y="255"/>
                  <a:pt x="404" y="255"/>
                </a:cubicBezTo>
                <a:cubicBezTo>
                  <a:pt x="387" y="236"/>
                  <a:pt x="387" y="236"/>
                  <a:pt x="387" y="236"/>
                </a:cubicBezTo>
                <a:cubicBezTo>
                  <a:pt x="392" y="231"/>
                  <a:pt x="392" y="231"/>
                  <a:pt x="392" y="231"/>
                </a:cubicBezTo>
                <a:cubicBezTo>
                  <a:pt x="386" y="222"/>
                  <a:pt x="386" y="222"/>
                  <a:pt x="386" y="222"/>
                </a:cubicBezTo>
                <a:cubicBezTo>
                  <a:pt x="377" y="216"/>
                  <a:pt x="377" y="216"/>
                  <a:pt x="377" y="216"/>
                </a:cubicBezTo>
                <a:cubicBezTo>
                  <a:pt x="376" y="215"/>
                  <a:pt x="376" y="215"/>
                  <a:pt x="376" y="215"/>
                </a:cubicBezTo>
                <a:cubicBezTo>
                  <a:pt x="376" y="215"/>
                  <a:pt x="376" y="215"/>
                  <a:pt x="376" y="215"/>
                </a:cubicBezTo>
                <a:cubicBezTo>
                  <a:pt x="376" y="214"/>
                  <a:pt x="376" y="214"/>
                  <a:pt x="376" y="214"/>
                </a:cubicBezTo>
                <a:cubicBezTo>
                  <a:pt x="376" y="214"/>
                  <a:pt x="376" y="214"/>
                  <a:pt x="376" y="214"/>
                </a:cubicBezTo>
                <a:cubicBezTo>
                  <a:pt x="373" y="197"/>
                  <a:pt x="373" y="197"/>
                  <a:pt x="373" y="197"/>
                </a:cubicBezTo>
                <a:cubicBezTo>
                  <a:pt x="357" y="199"/>
                  <a:pt x="357" y="199"/>
                  <a:pt x="357" y="199"/>
                </a:cubicBezTo>
                <a:cubicBezTo>
                  <a:pt x="356" y="197"/>
                  <a:pt x="356" y="197"/>
                  <a:pt x="356" y="197"/>
                </a:cubicBezTo>
                <a:cubicBezTo>
                  <a:pt x="343" y="190"/>
                  <a:pt x="343" y="190"/>
                  <a:pt x="343" y="190"/>
                </a:cubicBezTo>
                <a:cubicBezTo>
                  <a:pt x="295" y="181"/>
                  <a:pt x="295" y="181"/>
                  <a:pt x="295" y="181"/>
                </a:cubicBezTo>
                <a:cubicBezTo>
                  <a:pt x="254" y="179"/>
                  <a:pt x="254" y="179"/>
                  <a:pt x="254" y="179"/>
                </a:cubicBezTo>
                <a:cubicBezTo>
                  <a:pt x="253" y="180"/>
                  <a:pt x="253" y="180"/>
                  <a:pt x="253" y="180"/>
                </a:cubicBezTo>
                <a:cubicBezTo>
                  <a:pt x="251" y="180"/>
                  <a:pt x="250" y="180"/>
                  <a:pt x="250" y="179"/>
                </a:cubicBezTo>
                <a:cubicBezTo>
                  <a:pt x="227" y="126"/>
                  <a:pt x="227" y="126"/>
                  <a:pt x="227" y="126"/>
                </a:cubicBezTo>
                <a:cubicBezTo>
                  <a:pt x="224" y="122"/>
                  <a:pt x="214" y="109"/>
                  <a:pt x="195" y="86"/>
                </a:cubicBezTo>
                <a:cubicBezTo>
                  <a:pt x="177" y="63"/>
                  <a:pt x="166" y="51"/>
                  <a:pt x="163" y="49"/>
                </a:cubicBezTo>
                <a:cubicBezTo>
                  <a:pt x="129" y="15"/>
                  <a:pt x="129" y="15"/>
                  <a:pt x="129" y="15"/>
                </a:cubicBezTo>
                <a:cubicBezTo>
                  <a:pt x="124" y="12"/>
                  <a:pt x="124" y="12"/>
                  <a:pt x="124" y="12"/>
                </a:cubicBezTo>
                <a:cubicBezTo>
                  <a:pt x="81" y="12"/>
                  <a:pt x="81" y="12"/>
                  <a:pt x="81" y="12"/>
                </a:cubicBezTo>
                <a:cubicBezTo>
                  <a:pt x="81" y="12"/>
                  <a:pt x="81" y="12"/>
                  <a:pt x="81" y="12"/>
                </a:cubicBezTo>
                <a:cubicBezTo>
                  <a:pt x="80" y="10"/>
                  <a:pt x="80" y="10"/>
                  <a:pt x="80" y="10"/>
                </a:cubicBezTo>
                <a:cubicBezTo>
                  <a:pt x="75" y="7"/>
                  <a:pt x="69" y="4"/>
                  <a:pt x="60" y="3"/>
                </a:cubicBezTo>
                <a:cubicBezTo>
                  <a:pt x="52" y="0"/>
                  <a:pt x="34" y="6"/>
                  <a:pt x="6" y="21"/>
                </a:cubicBezTo>
                <a:cubicBezTo>
                  <a:pt x="4" y="21"/>
                  <a:pt x="4" y="21"/>
                  <a:pt x="4" y="21"/>
                </a:cubicBezTo>
                <a:cubicBezTo>
                  <a:pt x="6" y="30"/>
                  <a:pt x="6" y="30"/>
                  <a:pt x="6" y="30"/>
                </a:cubicBezTo>
                <a:cubicBezTo>
                  <a:pt x="6" y="30"/>
                  <a:pt x="6" y="30"/>
                  <a:pt x="6" y="30"/>
                </a:cubicBezTo>
                <a:cubicBezTo>
                  <a:pt x="6" y="30"/>
                  <a:pt x="6" y="30"/>
                  <a:pt x="6" y="30"/>
                </a:cubicBezTo>
                <a:cubicBezTo>
                  <a:pt x="6" y="30"/>
                  <a:pt x="6" y="30"/>
                  <a:pt x="6" y="30"/>
                </a:cubicBezTo>
                <a:cubicBezTo>
                  <a:pt x="6" y="32"/>
                  <a:pt x="6" y="32"/>
                  <a:pt x="6" y="32"/>
                </a:cubicBezTo>
                <a:cubicBezTo>
                  <a:pt x="1" y="41"/>
                  <a:pt x="1" y="41"/>
                  <a:pt x="1" y="41"/>
                </a:cubicBezTo>
                <a:cubicBezTo>
                  <a:pt x="1" y="42"/>
                  <a:pt x="1" y="42"/>
                  <a:pt x="1" y="42"/>
                </a:cubicBezTo>
                <a:cubicBezTo>
                  <a:pt x="0" y="42"/>
                  <a:pt x="0" y="42"/>
                  <a:pt x="0" y="42"/>
                </a:cubicBezTo>
                <a:cubicBezTo>
                  <a:pt x="0" y="49"/>
                  <a:pt x="0" y="49"/>
                  <a:pt x="0" y="49"/>
                </a:cubicBezTo>
                <a:cubicBezTo>
                  <a:pt x="0" y="54"/>
                  <a:pt x="1" y="60"/>
                  <a:pt x="3" y="65"/>
                </a:cubicBezTo>
                <a:cubicBezTo>
                  <a:pt x="7" y="68"/>
                  <a:pt x="7" y="68"/>
                  <a:pt x="7" y="68"/>
                </a:cubicBezTo>
                <a:cubicBezTo>
                  <a:pt x="16" y="68"/>
                  <a:pt x="16" y="68"/>
                  <a:pt x="16" y="68"/>
                </a:cubicBezTo>
                <a:cubicBezTo>
                  <a:pt x="24" y="69"/>
                  <a:pt x="24" y="69"/>
                  <a:pt x="24" y="69"/>
                </a:cubicBezTo>
                <a:cubicBezTo>
                  <a:pt x="27" y="67"/>
                  <a:pt x="27" y="67"/>
                  <a:pt x="27" y="67"/>
                </a:cubicBezTo>
                <a:cubicBezTo>
                  <a:pt x="27" y="61"/>
                  <a:pt x="29" y="57"/>
                  <a:pt x="31" y="56"/>
                </a:cubicBezTo>
                <a:cubicBezTo>
                  <a:pt x="37" y="56"/>
                  <a:pt x="37" y="56"/>
                  <a:pt x="37" y="56"/>
                </a:cubicBezTo>
                <a:cubicBezTo>
                  <a:pt x="58" y="62"/>
                  <a:pt x="58" y="62"/>
                  <a:pt x="58" y="62"/>
                </a:cubicBezTo>
                <a:cubicBezTo>
                  <a:pt x="63" y="63"/>
                  <a:pt x="63" y="63"/>
                  <a:pt x="63" y="63"/>
                </a:cubicBezTo>
                <a:cubicBezTo>
                  <a:pt x="57" y="74"/>
                  <a:pt x="57" y="74"/>
                  <a:pt x="57" y="74"/>
                </a:cubicBezTo>
                <a:cubicBezTo>
                  <a:pt x="57" y="88"/>
                  <a:pt x="57" y="88"/>
                  <a:pt x="57" y="88"/>
                </a:cubicBezTo>
                <a:cubicBezTo>
                  <a:pt x="57" y="91"/>
                  <a:pt x="62" y="98"/>
                  <a:pt x="73" y="109"/>
                </a:cubicBezTo>
                <a:cubicBezTo>
                  <a:pt x="80" y="114"/>
                  <a:pt x="84" y="116"/>
                  <a:pt x="88" y="117"/>
                </a:cubicBezTo>
                <a:cubicBezTo>
                  <a:pt x="91" y="116"/>
                  <a:pt x="91" y="116"/>
                  <a:pt x="91" y="116"/>
                </a:cubicBezTo>
                <a:cubicBezTo>
                  <a:pt x="94" y="115"/>
                  <a:pt x="94" y="115"/>
                  <a:pt x="94" y="115"/>
                </a:cubicBezTo>
                <a:cubicBezTo>
                  <a:pt x="104" y="105"/>
                  <a:pt x="104" y="105"/>
                  <a:pt x="104" y="105"/>
                </a:cubicBezTo>
                <a:cubicBezTo>
                  <a:pt x="112" y="100"/>
                  <a:pt x="112" y="100"/>
                  <a:pt x="112" y="100"/>
                </a:cubicBezTo>
                <a:cubicBezTo>
                  <a:pt x="112" y="99"/>
                  <a:pt x="112" y="99"/>
                  <a:pt x="112" y="99"/>
                </a:cubicBezTo>
                <a:cubicBezTo>
                  <a:pt x="112" y="99"/>
                  <a:pt x="112" y="99"/>
                  <a:pt x="112" y="99"/>
                </a:cubicBezTo>
                <a:cubicBezTo>
                  <a:pt x="128" y="97"/>
                  <a:pt x="128" y="97"/>
                  <a:pt x="128" y="97"/>
                </a:cubicBezTo>
                <a:cubicBezTo>
                  <a:pt x="133" y="86"/>
                  <a:pt x="133" y="86"/>
                  <a:pt x="133" y="86"/>
                </a:cubicBezTo>
                <a:cubicBezTo>
                  <a:pt x="148" y="78"/>
                  <a:pt x="148" y="78"/>
                  <a:pt x="148" y="78"/>
                </a:cubicBezTo>
                <a:cubicBezTo>
                  <a:pt x="160" y="85"/>
                  <a:pt x="160" y="85"/>
                  <a:pt x="160" y="85"/>
                </a:cubicBezTo>
                <a:cubicBezTo>
                  <a:pt x="160" y="86"/>
                  <a:pt x="160" y="86"/>
                  <a:pt x="160" y="86"/>
                </a:cubicBezTo>
                <a:cubicBezTo>
                  <a:pt x="162" y="86"/>
                  <a:pt x="162" y="86"/>
                  <a:pt x="162" y="86"/>
                </a:cubicBezTo>
                <a:cubicBezTo>
                  <a:pt x="174" y="107"/>
                  <a:pt x="174" y="107"/>
                  <a:pt x="174" y="107"/>
                </a:cubicBezTo>
                <a:cubicBezTo>
                  <a:pt x="179" y="121"/>
                  <a:pt x="179" y="121"/>
                  <a:pt x="179" y="121"/>
                </a:cubicBezTo>
                <a:cubicBezTo>
                  <a:pt x="179" y="123"/>
                  <a:pt x="179" y="123"/>
                  <a:pt x="179" y="123"/>
                </a:cubicBezTo>
                <a:cubicBezTo>
                  <a:pt x="176" y="140"/>
                  <a:pt x="176" y="140"/>
                  <a:pt x="176" y="140"/>
                </a:cubicBezTo>
                <a:cubicBezTo>
                  <a:pt x="181" y="151"/>
                  <a:pt x="181" y="151"/>
                  <a:pt x="181" y="151"/>
                </a:cubicBezTo>
                <a:cubicBezTo>
                  <a:pt x="181" y="153"/>
                  <a:pt x="181" y="153"/>
                  <a:pt x="181" y="153"/>
                </a:cubicBezTo>
                <a:cubicBezTo>
                  <a:pt x="177" y="166"/>
                  <a:pt x="177" y="166"/>
                  <a:pt x="177" y="166"/>
                </a:cubicBezTo>
                <a:cubicBezTo>
                  <a:pt x="177" y="179"/>
                  <a:pt x="177" y="179"/>
                  <a:pt x="177" y="179"/>
                </a:cubicBezTo>
                <a:cubicBezTo>
                  <a:pt x="181" y="190"/>
                  <a:pt x="183" y="197"/>
                  <a:pt x="183" y="199"/>
                </a:cubicBezTo>
                <a:cubicBezTo>
                  <a:pt x="182" y="209"/>
                  <a:pt x="182" y="209"/>
                  <a:pt x="182" y="209"/>
                </a:cubicBezTo>
                <a:cubicBezTo>
                  <a:pt x="182" y="209"/>
                  <a:pt x="182" y="209"/>
                  <a:pt x="182" y="209"/>
                </a:cubicBezTo>
                <a:cubicBezTo>
                  <a:pt x="182" y="210"/>
                  <a:pt x="182" y="210"/>
                  <a:pt x="182" y="210"/>
                </a:cubicBezTo>
                <a:cubicBezTo>
                  <a:pt x="176" y="218"/>
                  <a:pt x="176" y="218"/>
                  <a:pt x="176" y="218"/>
                </a:cubicBezTo>
                <a:cubicBezTo>
                  <a:pt x="176" y="219"/>
                  <a:pt x="176" y="219"/>
                  <a:pt x="176" y="219"/>
                </a:cubicBezTo>
                <a:cubicBezTo>
                  <a:pt x="176" y="219"/>
                  <a:pt x="176" y="219"/>
                  <a:pt x="176" y="219"/>
                </a:cubicBezTo>
                <a:cubicBezTo>
                  <a:pt x="176" y="219"/>
                  <a:pt x="176" y="219"/>
                  <a:pt x="176" y="219"/>
                </a:cubicBezTo>
                <a:cubicBezTo>
                  <a:pt x="170" y="226"/>
                  <a:pt x="170" y="226"/>
                  <a:pt x="170" y="226"/>
                </a:cubicBezTo>
                <a:cubicBezTo>
                  <a:pt x="169" y="239"/>
                  <a:pt x="169" y="239"/>
                  <a:pt x="169" y="239"/>
                </a:cubicBezTo>
                <a:cubicBezTo>
                  <a:pt x="173" y="253"/>
                  <a:pt x="173" y="253"/>
                  <a:pt x="173" y="253"/>
                </a:cubicBezTo>
                <a:cubicBezTo>
                  <a:pt x="173" y="253"/>
                  <a:pt x="173" y="253"/>
                  <a:pt x="173" y="253"/>
                </a:cubicBezTo>
                <a:cubicBezTo>
                  <a:pt x="173" y="254"/>
                  <a:pt x="173" y="254"/>
                  <a:pt x="173" y="254"/>
                </a:cubicBezTo>
                <a:cubicBezTo>
                  <a:pt x="173" y="254"/>
                  <a:pt x="173" y="254"/>
                  <a:pt x="173" y="254"/>
                </a:cubicBezTo>
                <a:cubicBezTo>
                  <a:pt x="173" y="254"/>
                  <a:pt x="173" y="254"/>
                  <a:pt x="173" y="254"/>
                </a:cubicBezTo>
                <a:cubicBezTo>
                  <a:pt x="169" y="276"/>
                  <a:pt x="169" y="276"/>
                  <a:pt x="169" y="276"/>
                </a:cubicBezTo>
                <a:cubicBezTo>
                  <a:pt x="166" y="279"/>
                  <a:pt x="166" y="279"/>
                  <a:pt x="166" y="279"/>
                </a:cubicBezTo>
                <a:cubicBezTo>
                  <a:pt x="163" y="281"/>
                  <a:pt x="160" y="281"/>
                  <a:pt x="157" y="279"/>
                </a:cubicBezTo>
                <a:cubicBezTo>
                  <a:pt x="156" y="279"/>
                  <a:pt x="156" y="279"/>
                  <a:pt x="156" y="279"/>
                </a:cubicBezTo>
                <a:cubicBezTo>
                  <a:pt x="150" y="273"/>
                  <a:pt x="150" y="273"/>
                  <a:pt x="150" y="273"/>
                </a:cubicBezTo>
                <a:cubicBezTo>
                  <a:pt x="144" y="275"/>
                  <a:pt x="144" y="275"/>
                  <a:pt x="144" y="275"/>
                </a:cubicBezTo>
                <a:cubicBezTo>
                  <a:pt x="136" y="283"/>
                  <a:pt x="136" y="283"/>
                  <a:pt x="136" y="283"/>
                </a:cubicBezTo>
                <a:cubicBezTo>
                  <a:pt x="128" y="308"/>
                  <a:pt x="128" y="308"/>
                  <a:pt x="128" y="308"/>
                </a:cubicBezTo>
                <a:cubicBezTo>
                  <a:pt x="128" y="309"/>
                  <a:pt x="128" y="309"/>
                  <a:pt x="128" y="309"/>
                </a:cubicBezTo>
                <a:cubicBezTo>
                  <a:pt x="127" y="309"/>
                  <a:pt x="127" y="309"/>
                  <a:pt x="127" y="309"/>
                </a:cubicBezTo>
                <a:cubicBezTo>
                  <a:pt x="119" y="316"/>
                  <a:pt x="119" y="316"/>
                  <a:pt x="119" y="316"/>
                </a:cubicBezTo>
                <a:cubicBezTo>
                  <a:pt x="117" y="316"/>
                  <a:pt x="117" y="316"/>
                  <a:pt x="117" y="316"/>
                </a:cubicBezTo>
                <a:cubicBezTo>
                  <a:pt x="112" y="317"/>
                  <a:pt x="112" y="317"/>
                  <a:pt x="112" y="317"/>
                </a:cubicBezTo>
                <a:cubicBezTo>
                  <a:pt x="103" y="331"/>
                  <a:pt x="103" y="331"/>
                  <a:pt x="103" y="331"/>
                </a:cubicBezTo>
                <a:cubicBezTo>
                  <a:pt x="108" y="340"/>
                  <a:pt x="108" y="340"/>
                  <a:pt x="108" y="340"/>
                </a:cubicBezTo>
                <a:cubicBezTo>
                  <a:pt x="109" y="341"/>
                  <a:pt x="109" y="341"/>
                  <a:pt x="109" y="341"/>
                </a:cubicBezTo>
                <a:cubicBezTo>
                  <a:pt x="121" y="356"/>
                  <a:pt x="121" y="356"/>
                  <a:pt x="121" y="356"/>
                </a:cubicBezTo>
                <a:cubicBezTo>
                  <a:pt x="121" y="357"/>
                  <a:pt x="121" y="357"/>
                  <a:pt x="121" y="357"/>
                </a:cubicBezTo>
                <a:cubicBezTo>
                  <a:pt x="121" y="362"/>
                  <a:pt x="121" y="362"/>
                  <a:pt x="121" y="362"/>
                </a:cubicBezTo>
                <a:cubicBezTo>
                  <a:pt x="134" y="364"/>
                  <a:pt x="134" y="364"/>
                  <a:pt x="134" y="364"/>
                </a:cubicBezTo>
                <a:cubicBezTo>
                  <a:pt x="137" y="376"/>
                  <a:pt x="137" y="376"/>
                  <a:pt x="137" y="376"/>
                </a:cubicBezTo>
                <a:cubicBezTo>
                  <a:pt x="137" y="376"/>
                  <a:pt x="137" y="376"/>
                  <a:pt x="137" y="376"/>
                </a:cubicBezTo>
                <a:cubicBezTo>
                  <a:pt x="139" y="391"/>
                  <a:pt x="139" y="391"/>
                  <a:pt x="139" y="391"/>
                </a:cubicBezTo>
                <a:cubicBezTo>
                  <a:pt x="142" y="394"/>
                  <a:pt x="142" y="394"/>
                  <a:pt x="142" y="394"/>
                </a:cubicBezTo>
                <a:cubicBezTo>
                  <a:pt x="154" y="390"/>
                  <a:pt x="154" y="390"/>
                  <a:pt x="154" y="390"/>
                </a:cubicBezTo>
                <a:cubicBezTo>
                  <a:pt x="166" y="384"/>
                  <a:pt x="166" y="384"/>
                  <a:pt x="166" y="384"/>
                </a:cubicBezTo>
                <a:cubicBezTo>
                  <a:pt x="168" y="383"/>
                  <a:pt x="168" y="383"/>
                  <a:pt x="168" y="383"/>
                </a:cubicBezTo>
                <a:cubicBezTo>
                  <a:pt x="172" y="403"/>
                  <a:pt x="172" y="403"/>
                  <a:pt x="172" y="403"/>
                </a:cubicBezTo>
                <a:cubicBezTo>
                  <a:pt x="177" y="411"/>
                  <a:pt x="177" y="411"/>
                  <a:pt x="177" y="411"/>
                </a:cubicBezTo>
                <a:cubicBezTo>
                  <a:pt x="179" y="412"/>
                  <a:pt x="179" y="412"/>
                  <a:pt x="179" y="412"/>
                </a:cubicBezTo>
                <a:cubicBezTo>
                  <a:pt x="183" y="420"/>
                  <a:pt x="183" y="420"/>
                  <a:pt x="183" y="420"/>
                </a:cubicBezTo>
                <a:cubicBezTo>
                  <a:pt x="192" y="427"/>
                  <a:pt x="192" y="427"/>
                  <a:pt x="192" y="427"/>
                </a:cubicBezTo>
                <a:cubicBezTo>
                  <a:pt x="193" y="429"/>
                  <a:pt x="196" y="429"/>
                  <a:pt x="199" y="429"/>
                </a:cubicBezTo>
                <a:cubicBezTo>
                  <a:pt x="202" y="430"/>
                  <a:pt x="202" y="430"/>
                  <a:pt x="202" y="430"/>
                </a:cubicBezTo>
                <a:cubicBezTo>
                  <a:pt x="208" y="427"/>
                  <a:pt x="208" y="427"/>
                  <a:pt x="208" y="427"/>
                </a:cubicBezTo>
                <a:cubicBezTo>
                  <a:pt x="212" y="426"/>
                  <a:pt x="216" y="424"/>
                  <a:pt x="221" y="423"/>
                </a:cubicBezTo>
                <a:cubicBezTo>
                  <a:pt x="225" y="421"/>
                  <a:pt x="225" y="421"/>
                  <a:pt x="225" y="421"/>
                </a:cubicBezTo>
                <a:cubicBezTo>
                  <a:pt x="233" y="421"/>
                  <a:pt x="233" y="421"/>
                  <a:pt x="233" y="421"/>
                </a:cubicBezTo>
                <a:cubicBezTo>
                  <a:pt x="236" y="421"/>
                  <a:pt x="237" y="421"/>
                  <a:pt x="239" y="423"/>
                </a:cubicBezTo>
                <a:cubicBezTo>
                  <a:pt x="251" y="415"/>
                  <a:pt x="251" y="415"/>
                  <a:pt x="251" y="415"/>
                </a:cubicBezTo>
                <a:cubicBezTo>
                  <a:pt x="253" y="415"/>
                  <a:pt x="253" y="415"/>
                  <a:pt x="253" y="415"/>
                </a:cubicBezTo>
                <a:cubicBezTo>
                  <a:pt x="254" y="416"/>
                  <a:pt x="254" y="416"/>
                  <a:pt x="254" y="416"/>
                </a:cubicBezTo>
                <a:cubicBezTo>
                  <a:pt x="254" y="415"/>
                  <a:pt x="254" y="415"/>
                  <a:pt x="254" y="415"/>
                </a:cubicBezTo>
                <a:cubicBezTo>
                  <a:pt x="256" y="417"/>
                  <a:pt x="256" y="417"/>
                  <a:pt x="256" y="417"/>
                </a:cubicBezTo>
                <a:cubicBezTo>
                  <a:pt x="261" y="422"/>
                  <a:pt x="263" y="427"/>
                  <a:pt x="263" y="429"/>
                </a:cubicBezTo>
                <a:cubicBezTo>
                  <a:pt x="268" y="438"/>
                  <a:pt x="268" y="438"/>
                  <a:pt x="268" y="438"/>
                </a:cubicBezTo>
                <a:cubicBezTo>
                  <a:pt x="273" y="440"/>
                  <a:pt x="273" y="440"/>
                  <a:pt x="273" y="440"/>
                </a:cubicBezTo>
                <a:cubicBezTo>
                  <a:pt x="273" y="440"/>
                  <a:pt x="273" y="440"/>
                  <a:pt x="273" y="440"/>
                </a:cubicBezTo>
                <a:cubicBezTo>
                  <a:pt x="274" y="440"/>
                  <a:pt x="274" y="440"/>
                  <a:pt x="274" y="440"/>
                </a:cubicBezTo>
                <a:cubicBezTo>
                  <a:pt x="273" y="438"/>
                  <a:pt x="273" y="438"/>
                  <a:pt x="273" y="438"/>
                </a:cubicBezTo>
                <a:cubicBezTo>
                  <a:pt x="272" y="435"/>
                  <a:pt x="272" y="434"/>
                  <a:pt x="273" y="432"/>
                </a:cubicBezTo>
                <a:cubicBezTo>
                  <a:pt x="274" y="431"/>
                  <a:pt x="276" y="429"/>
                  <a:pt x="280" y="429"/>
                </a:cubicBezTo>
                <a:cubicBezTo>
                  <a:pt x="302" y="429"/>
                  <a:pt x="302" y="429"/>
                  <a:pt x="302" y="429"/>
                </a:cubicBezTo>
                <a:cubicBezTo>
                  <a:pt x="303" y="428"/>
                  <a:pt x="303" y="428"/>
                  <a:pt x="303" y="428"/>
                </a:cubicBezTo>
                <a:cubicBezTo>
                  <a:pt x="304" y="428"/>
                  <a:pt x="304" y="428"/>
                  <a:pt x="304" y="428"/>
                </a:cubicBezTo>
                <a:cubicBezTo>
                  <a:pt x="304" y="429"/>
                  <a:pt x="304" y="429"/>
                  <a:pt x="304" y="429"/>
                </a:cubicBezTo>
                <a:cubicBezTo>
                  <a:pt x="305" y="429"/>
                  <a:pt x="305" y="429"/>
                  <a:pt x="305" y="429"/>
                </a:cubicBezTo>
                <a:cubicBezTo>
                  <a:pt x="312" y="442"/>
                  <a:pt x="312" y="442"/>
                  <a:pt x="312" y="442"/>
                </a:cubicBezTo>
                <a:cubicBezTo>
                  <a:pt x="312" y="449"/>
                  <a:pt x="312" y="449"/>
                  <a:pt x="312" y="449"/>
                </a:cubicBezTo>
                <a:cubicBezTo>
                  <a:pt x="311" y="449"/>
                  <a:pt x="311" y="449"/>
                  <a:pt x="311" y="449"/>
                </a:cubicBezTo>
                <a:cubicBezTo>
                  <a:pt x="319" y="451"/>
                  <a:pt x="319" y="451"/>
                  <a:pt x="319" y="451"/>
                </a:cubicBezTo>
                <a:cubicBezTo>
                  <a:pt x="320" y="451"/>
                  <a:pt x="320" y="451"/>
                  <a:pt x="320" y="451"/>
                </a:cubicBezTo>
                <a:cubicBezTo>
                  <a:pt x="319" y="449"/>
                  <a:pt x="319" y="448"/>
                  <a:pt x="321" y="446"/>
                </a:cubicBezTo>
                <a:cubicBezTo>
                  <a:pt x="324" y="446"/>
                  <a:pt x="324" y="446"/>
                  <a:pt x="324" y="446"/>
                </a:cubicBezTo>
                <a:cubicBezTo>
                  <a:pt x="344" y="460"/>
                  <a:pt x="344" y="460"/>
                  <a:pt x="344" y="460"/>
                </a:cubicBezTo>
                <a:cubicBezTo>
                  <a:pt x="346" y="461"/>
                  <a:pt x="347" y="464"/>
                  <a:pt x="347" y="467"/>
                </a:cubicBezTo>
                <a:cubicBezTo>
                  <a:pt x="348" y="475"/>
                  <a:pt x="348" y="475"/>
                  <a:pt x="348" y="475"/>
                </a:cubicBezTo>
                <a:cubicBezTo>
                  <a:pt x="355" y="477"/>
                  <a:pt x="355" y="477"/>
                  <a:pt x="355" y="477"/>
                </a:cubicBezTo>
                <a:cubicBezTo>
                  <a:pt x="359" y="469"/>
                  <a:pt x="359" y="469"/>
                  <a:pt x="359" y="469"/>
                </a:cubicBezTo>
                <a:cubicBezTo>
                  <a:pt x="357" y="466"/>
                  <a:pt x="356" y="462"/>
                  <a:pt x="356" y="460"/>
                </a:cubicBezTo>
                <a:cubicBezTo>
                  <a:pt x="357" y="457"/>
                  <a:pt x="358" y="455"/>
                  <a:pt x="360" y="454"/>
                </a:cubicBezTo>
                <a:cubicBezTo>
                  <a:pt x="362" y="452"/>
                  <a:pt x="362" y="452"/>
                  <a:pt x="362" y="452"/>
                </a:cubicBezTo>
                <a:cubicBezTo>
                  <a:pt x="362" y="451"/>
                  <a:pt x="363" y="451"/>
                  <a:pt x="364" y="450"/>
                </a:cubicBezTo>
                <a:cubicBezTo>
                  <a:pt x="369" y="451"/>
                  <a:pt x="369" y="451"/>
                  <a:pt x="369" y="451"/>
                </a:cubicBezTo>
                <a:cubicBezTo>
                  <a:pt x="372" y="452"/>
                  <a:pt x="375" y="458"/>
                  <a:pt x="376" y="469"/>
                </a:cubicBezTo>
                <a:cubicBezTo>
                  <a:pt x="376" y="470"/>
                  <a:pt x="376" y="470"/>
                  <a:pt x="376" y="470"/>
                </a:cubicBezTo>
                <a:cubicBezTo>
                  <a:pt x="377" y="471"/>
                  <a:pt x="377" y="471"/>
                  <a:pt x="377" y="471"/>
                </a:cubicBezTo>
                <a:cubicBezTo>
                  <a:pt x="378" y="473"/>
                  <a:pt x="381" y="475"/>
                  <a:pt x="387" y="477"/>
                </a:cubicBezTo>
                <a:cubicBezTo>
                  <a:pt x="387" y="477"/>
                  <a:pt x="387" y="477"/>
                  <a:pt x="387" y="477"/>
                </a:cubicBezTo>
                <a:cubicBezTo>
                  <a:pt x="388" y="477"/>
                  <a:pt x="388" y="477"/>
                  <a:pt x="388" y="477"/>
                </a:cubicBezTo>
                <a:cubicBezTo>
                  <a:pt x="407" y="497"/>
                  <a:pt x="407" y="497"/>
                  <a:pt x="407" y="497"/>
                </a:cubicBezTo>
                <a:cubicBezTo>
                  <a:pt x="407" y="497"/>
                  <a:pt x="407" y="497"/>
                  <a:pt x="407" y="497"/>
                </a:cubicBezTo>
                <a:cubicBezTo>
                  <a:pt x="417" y="494"/>
                  <a:pt x="417" y="494"/>
                  <a:pt x="417" y="494"/>
                </a:cubicBezTo>
                <a:cubicBezTo>
                  <a:pt x="415" y="491"/>
                  <a:pt x="415" y="491"/>
                  <a:pt x="415" y="491"/>
                </a:cubicBezTo>
                <a:cubicBezTo>
                  <a:pt x="413" y="488"/>
                  <a:pt x="412" y="485"/>
                  <a:pt x="412" y="483"/>
                </a:cubicBezTo>
                <a:cubicBezTo>
                  <a:pt x="412" y="479"/>
                  <a:pt x="415" y="475"/>
                  <a:pt x="421" y="471"/>
                </a:cubicBezTo>
                <a:cubicBezTo>
                  <a:pt x="432" y="461"/>
                  <a:pt x="432" y="461"/>
                  <a:pt x="432" y="461"/>
                </a:cubicBezTo>
                <a:cubicBezTo>
                  <a:pt x="444" y="470"/>
                  <a:pt x="444" y="470"/>
                  <a:pt x="444" y="470"/>
                </a:cubicBezTo>
                <a:cubicBezTo>
                  <a:pt x="446" y="470"/>
                  <a:pt x="446" y="470"/>
                  <a:pt x="446" y="470"/>
                </a:cubicBezTo>
                <a:cubicBezTo>
                  <a:pt x="449" y="457"/>
                  <a:pt x="449" y="457"/>
                  <a:pt x="449" y="457"/>
                </a:cubicBezTo>
                <a:cubicBezTo>
                  <a:pt x="449" y="454"/>
                  <a:pt x="449" y="454"/>
                  <a:pt x="449" y="454"/>
                </a:cubicBezTo>
                <a:cubicBezTo>
                  <a:pt x="451" y="454"/>
                  <a:pt x="451" y="454"/>
                  <a:pt x="451" y="454"/>
                </a:cubicBezTo>
                <a:cubicBezTo>
                  <a:pt x="461" y="455"/>
                  <a:pt x="461" y="455"/>
                  <a:pt x="461" y="455"/>
                </a:cubicBezTo>
                <a:cubicBezTo>
                  <a:pt x="463" y="457"/>
                  <a:pt x="464" y="458"/>
                  <a:pt x="464" y="461"/>
                </a:cubicBezTo>
                <a:cubicBezTo>
                  <a:pt x="464" y="464"/>
                  <a:pt x="462" y="467"/>
                  <a:pt x="460" y="469"/>
                </a:cubicBezTo>
                <a:cubicBezTo>
                  <a:pt x="462" y="471"/>
                  <a:pt x="462" y="471"/>
                  <a:pt x="462" y="471"/>
                </a:cubicBezTo>
                <a:cubicBezTo>
                  <a:pt x="468" y="474"/>
                  <a:pt x="473" y="476"/>
                  <a:pt x="477" y="477"/>
                </a:cubicBezTo>
                <a:cubicBezTo>
                  <a:pt x="477" y="477"/>
                  <a:pt x="477" y="477"/>
                  <a:pt x="477" y="477"/>
                </a:cubicBezTo>
                <a:cubicBezTo>
                  <a:pt x="477" y="477"/>
                  <a:pt x="477" y="477"/>
                  <a:pt x="477" y="477"/>
                </a:cubicBezTo>
                <a:cubicBezTo>
                  <a:pt x="485" y="481"/>
                  <a:pt x="485" y="481"/>
                  <a:pt x="485" y="481"/>
                </a:cubicBezTo>
                <a:cubicBezTo>
                  <a:pt x="491" y="480"/>
                  <a:pt x="491" y="480"/>
                  <a:pt x="491" y="480"/>
                </a:cubicBezTo>
                <a:cubicBezTo>
                  <a:pt x="482" y="436"/>
                  <a:pt x="482" y="436"/>
                  <a:pt x="482" y="436"/>
                </a:cubicBezTo>
                <a:cubicBezTo>
                  <a:pt x="476" y="432"/>
                  <a:pt x="471" y="425"/>
                  <a:pt x="465" y="417"/>
                </a:cubicBezTo>
                <a:cubicBezTo>
                  <a:pt x="461" y="409"/>
                  <a:pt x="463" y="399"/>
                  <a:pt x="473" y="387"/>
                </a:cubicBezTo>
                <a:cubicBezTo>
                  <a:pt x="478" y="381"/>
                  <a:pt x="485" y="375"/>
                  <a:pt x="492" y="369"/>
                </a:cubicBezTo>
                <a:cubicBezTo>
                  <a:pt x="492" y="369"/>
                  <a:pt x="492" y="369"/>
                  <a:pt x="492" y="369"/>
                </a:cubicBezTo>
                <a:cubicBezTo>
                  <a:pt x="493" y="367"/>
                  <a:pt x="493" y="367"/>
                  <a:pt x="493" y="367"/>
                </a:cubicBezTo>
                <a:cubicBezTo>
                  <a:pt x="502" y="367"/>
                  <a:pt x="502" y="367"/>
                  <a:pt x="502" y="367"/>
                </a:cubicBezTo>
                <a:cubicBezTo>
                  <a:pt x="502" y="369"/>
                  <a:pt x="502" y="369"/>
                  <a:pt x="502" y="369"/>
                </a:cubicBezTo>
                <a:cubicBezTo>
                  <a:pt x="509" y="372"/>
                  <a:pt x="509" y="372"/>
                  <a:pt x="509" y="372"/>
                </a:cubicBezTo>
                <a:cubicBezTo>
                  <a:pt x="525" y="372"/>
                  <a:pt x="525" y="372"/>
                  <a:pt x="525" y="372"/>
                </a:cubicBezTo>
                <a:cubicBezTo>
                  <a:pt x="531" y="369"/>
                  <a:pt x="536" y="359"/>
                  <a:pt x="542" y="345"/>
                </a:cubicBezTo>
                <a:cubicBezTo>
                  <a:pt x="546" y="336"/>
                  <a:pt x="546" y="319"/>
                  <a:pt x="543" y="292"/>
                </a:cubicBezTo>
                <a:close/>
              </a:path>
            </a:pathLst>
          </a:custGeom>
          <a:solidFill>
            <a:srgbClr val="D8D8D8"/>
          </a:solidFill>
          <a:ln w="9525">
            <a:solidFill>
              <a:srgbClr val="A5A5A5"/>
            </a:solidFill>
            <a:bevel/>
            <a:headEnd/>
            <a:tailEnd/>
          </a:ln>
        </p:spPr>
        <p:txBody>
          <a:bodyPr/>
          <a:lstStyle/>
          <a:p>
            <a:endParaRPr lang="zh-CN" altLang="en-US"/>
          </a:p>
        </p:txBody>
      </p:sp>
      <p:sp>
        <p:nvSpPr>
          <p:cNvPr id="34867" name="Freeform 32"/>
          <p:cNvSpPr>
            <a:spLocks noChangeArrowheads="1"/>
          </p:cNvSpPr>
          <p:nvPr/>
        </p:nvSpPr>
        <p:spPr bwMode="auto">
          <a:xfrm>
            <a:off x="5043488" y="3359150"/>
            <a:ext cx="822325" cy="515938"/>
          </a:xfrm>
          <a:custGeom>
            <a:avLst/>
            <a:gdLst>
              <a:gd name="T0" fmla="*/ 1869069968 w 330"/>
              <a:gd name="T1" fmla="*/ 43485847 h 207"/>
              <a:gd name="T2" fmla="*/ 1688993253 w 330"/>
              <a:gd name="T3" fmla="*/ 62124419 h 207"/>
              <a:gd name="T4" fmla="*/ 1279163916 w 330"/>
              <a:gd name="T5" fmla="*/ 205006843 h 207"/>
              <a:gd name="T6" fmla="*/ 1285373716 w 330"/>
              <a:gd name="T7" fmla="*/ 291978536 h 207"/>
              <a:gd name="T8" fmla="*/ 1012154988 w 330"/>
              <a:gd name="T9" fmla="*/ 248492689 h 207"/>
              <a:gd name="T10" fmla="*/ 801029274 w 330"/>
              <a:gd name="T11" fmla="*/ 6211196 h 207"/>
              <a:gd name="T12" fmla="*/ 714097062 w 330"/>
              <a:gd name="T13" fmla="*/ 99396577 h 207"/>
              <a:gd name="T14" fmla="*/ 608535451 w 330"/>
              <a:gd name="T15" fmla="*/ 43485847 h 207"/>
              <a:gd name="T16" fmla="*/ 565066853 w 330"/>
              <a:gd name="T17" fmla="*/ 99396577 h 207"/>
              <a:gd name="T18" fmla="*/ 484344441 w 330"/>
              <a:gd name="T19" fmla="*/ 124246345 h 207"/>
              <a:gd name="T20" fmla="*/ 68305305 w 330"/>
              <a:gd name="T21" fmla="*/ 608809332 h 207"/>
              <a:gd name="T22" fmla="*/ 105561611 w 330"/>
              <a:gd name="T23" fmla="*/ 720630793 h 207"/>
              <a:gd name="T24" fmla="*/ 105561611 w 330"/>
              <a:gd name="T25" fmla="*/ 720630793 h 207"/>
              <a:gd name="T26" fmla="*/ 167657116 w 330"/>
              <a:gd name="T27" fmla="*/ 981548367 h 207"/>
              <a:gd name="T28" fmla="*/ 0 w 330"/>
              <a:gd name="T29" fmla="*/ 1087156140 h 207"/>
              <a:gd name="T30" fmla="*/ 80724904 w 330"/>
              <a:gd name="T31" fmla="*/ 1155491754 h 207"/>
              <a:gd name="T32" fmla="*/ 86934704 w 330"/>
              <a:gd name="T33" fmla="*/ 1180341521 h 207"/>
              <a:gd name="T34" fmla="*/ 310477525 w 330"/>
              <a:gd name="T35" fmla="*/ 1285951787 h 207"/>
              <a:gd name="T36" fmla="*/ 397409737 w 330"/>
              <a:gd name="T37" fmla="*/ 1198980093 h 207"/>
              <a:gd name="T38" fmla="*/ 546439946 w 330"/>
              <a:gd name="T39" fmla="*/ 1130644479 h 207"/>
              <a:gd name="T40" fmla="*/ 558857054 w 330"/>
              <a:gd name="T41" fmla="*/ 1149280558 h 207"/>
              <a:gd name="T42" fmla="*/ 558857054 w 330"/>
              <a:gd name="T43" fmla="*/ 1155491754 h 207"/>
              <a:gd name="T44" fmla="*/ 707887263 w 330"/>
              <a:gd name="T45" fmla="*/ 1248677136 h 207"/>
              <a:gd name="T46" fmla="*/ 875544379 w 330"/>
              <a:gd name="T47" fmla="*/ 1192766405 h 207"/>
              <a:gd name="T48" fmla="*/ 1012154988 w 330"/>
              <a:gd name="T49" fmla="*/ 1180341521 h 207"/>
              <a:gd name="T50" fmla="*/ 1018364788 w 330"/>
              <a:gd name="T51" fmla="*/ 1174130326 h 207"/>
              <a:gd name="T52" fmla="*/ 1123926399 w 330"/>
              <a:gd name="T53" fmla="*/ 1043670293 h 207"/>
              <a:gd name="T54" fmla="*/ 1179812105 w 330"/>
              <a:gd name="T55" fmla="*/ 1006398134 h 207"/>
              <a:gd name="T56" fmla="*/ 1192231704 w 330"/>
              <a:gd name="T57" fmla="*/ 1012609330 h 207"/>
              <a:gd name="T58" fmla="*/ 1223278211 w 330"/>
              <a:gd name="T59" fmla="*/ 1018820525 h 207"/>
              <a:gd name="T60" fmla="*/ 1266744317 w 330"/>
              <a:gd name="T61" fmla="*/ 838663450 h 207"/>
              <a:gd name="T62" fmla="*/ 1328839822 w 330"/>
              <a:gd name="T63" fmla="*/ 820027371 h 207"/>
              <a:gd name="T64" fmla="*/ 1403354926 w 330"/>
              <a:gd name="T65" fmla="*/ 658506375 h 207"/>
              <a:gd name="T66" fmla="*/ 1428194125 w 330"/>
              <a:gd name="T67" fmla="*/ 565320993 h 207"/>
              <a:gd name="T68" fmla="*/ 1521336137 w 330"/>
              <a:gd name="T69" fmla="*/ 528048835 h 207"/>
              <a:gd name="T70" fmla="*/ 1527545936 w 330"/>
              <a:gd name="T71" fmla="*/ 521835146 h 207"/>
              <a:gd name="T72" fmla="*/ 1595851241 w 330"/>
              <a:gd name="T73" fmla="*/ 453499532 h 207"/>
              <a:gd name="T74" fmla="*/ 1552382643 w 330"/>
              <a:gd name="T75" fmla="*/ 453499532 h 207"/>
              <a:gd name="T76" fmla="*/ 1558592443 w 330"/>
              <a:gd name="T77" fmla="*/ 422438569 h 207"/>
              <a:gd name="T78" fmla="*/ 1571012042 w 330"/>
              <a:gd name="T79" fmla="*/ 416224881 h 207"/>
              <a:gd name="T80" fmla="*/ 1670363854 w 330"/>
              <a:gd name="T81" fmla="*/ 366527839 h 207"/>
              <a:gd name="T82" fmla="*/ 1912536074 w 330"/>
              <a:gd name="T83" fmla="*/ 198795647 h 207"/>
              <a:gd name="T84" fmla="*/ 2018100177 w 330"/>
              <a:gd name="T85" fmla="*/ 229856610 h 207"/>
              <a:gd name="T86" fmla="*/ 1999470778 w 330"/>
              <a:gd name="T87" fmla="*/ 142882424 h 207"/>
              <a:gd name="T88" fmla="*/ 2005680578 w 330"/>
              <a:gd name="T89" fmla="*/ 136671228 h 207"/>
              <a:gd name="T90" fmla="*/ 2036727084 w 330"/>
              <a:gd name="T91" fmla="*/ 62124419 h 207"/>
              <a:gd name="T92" fmla="*/ 2011890377 w 330"/>
              <a:gd name="T93" fmla="*/ 68335614 h 207"/>
              <a:gd name="T94" fmla="*/ 1931165473 w 330"/>
              <a:gd name="T95" fmla="*/ 80760498 h 207"/>
              <a:gd name="T96" fmla="*/ 1912536074 w 330"/>
              <a:gd name="T97" fmla="*/ 80760498 h 207"/>
              <a:gd name="T98" fmla="*/ 1906326274 w 330"/>
              <a:gd name="T99" fmla="*/ 68335614 h 207"/>
              <a:gd name="T100" fmla="*/ 1875279768 w 330"/>
              <a:gd name="T101" fmla="*/ 37274651 h 2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30" h="207">
                <a:moveTo>
                  <a:pt x="302" y="6"/>
                </a:moveTo>
                <a:cubicBezTo>
                  <a:pt x="301" y="7"/>
                  <a:pt x="301" y="7"/>
                  <a:pt x="301" y="7"/>
                </a:cubicBezTo>
                <a:cubicBezTo>
                  <a:pt x="301" y="10"/>
                  <a:pt x="299" y="12"/>
                  <a:pt x="296" y="12"/>
                </a:cubicBezTo>
                <a:cubicBezTo>
                  <a:pt x="272" y="10"/>
                  <a:pt x="272" y="10"/>
                  <a:pt x="272" y="10"/>
                </a:cubicBezTo>
                <a:cubicBezTo>
                  <a:pt x="256" y="6"/>
                  <a:pt x="245" y="4"/>
                  <a:pt x="240" y="1"/>
                </a:cubicBezTo>
                <a:cubicBezTo>
                  <a:pt x="206" y="33"/>
                  <a:pt x="206" y="33"/>
                  <a:pt x="206" y="33"/>
                </a:cubicBezTo>
                <a:cubicBezTo>
                  <a:pt x="207" y="46"/>
                  <a:pt x="207" y="46"/>
                  <a:pt x="207" y="46"/>
                </a:cubicBezTo>
                <a:cubicBezTo>
                  <a:pt x="207" y="47"/>
                  <a:pt x="207" y="47"/>
                  <a:pt x="207" y="47"/>
                </a:cubicBezTo>
                <a:cubicBezTo>
                  <a:pt x="204" y="48"/>
                  <a:pt x="204" y="48"/>
                  <a:pt x="204" y="48"/>
                </a:cubicBezTo>
                <a:cubicBezTo>
                  <a:pt x="178" y="51"/>
                  <a:pt x="164" y="49"/>
                  <a:pt x="163" y="40"/>
                </a:cubicBezTo>
                <a:cubicBezTo>
                  <a:pt x="160" y="3"/>
                  <a:pt x="160" y="3"/>
                  <a:pt x="160" y="3"/>
                </a:cubicBezTo>
                <a:cubicBezTo>
                  <a:pt x="129" y="1"/>
                  <a:pt x="129" y="1"/>
                  <a:pt x="129" y="1"/>
                </a:cubicBezTo>
                <a:cubicBezTo>
                  <a:pt x="116" y="28"/>
                  <a:pt x="116" y="28"/>
                  <a:pt x="116" y="28"/>
                </a:cubicBezTo>
                <a:cubicBezTo>
                  <a:pt x="115" y="16"/>
                  <a:pt x="115" y="16"/>
                  <a:pt x="115" y="16"/>
                </a:cubicBezTo>
                <a:cubicBezTo>
                  <a:pt x="115" y="7"/>
                  <a:pt x="113" y="2"/>
                  <a:pt x="111" y="0"/>
                </a:cubicBezTo>
                <a:cubicBezTo>
                  <a:pt x="98" y="7"/>
                  <a:pt x="98" y="7"/>
                  <a:pt x="98" y="7"/>
                </a:cubicBezTo>
                <a:cubicBezTo>
                  <a:pt x="92" y="15"/>
                  <a:pt x="92" y="15"/>
                  <a:pt x="92" y="15"/>
                </a:cubicBezTo>
                <a:cubicBezTo>
                  <a:pt x="91" y="16"/>
                  <a:pt x="91" y="16"/>
                  <a:pt x="91" y="16"/>
                </a:cubicBezTo>
                <a:cubicBezTo>
                  <a:pt x="90" y="16"/>
                  <a:pt x="90" y="16"/>
                  <a:pt x="90" y="16"/>
                </a:cubicBezTo>
                <a:cubicBezTo>
                  <a:pt x="78" y="20"/>
                  <a:pt x="78" y="20"/>
                  <a:pt x="78" y="20"/>
                </a:cubicBezTo>
                <a:cubicBezTo>
                  <a:pt x="65" y="31"/>
                  <a:pt x="53" y="42"/>
                  <a:pt x="43" y="54"/>
                </a:cubicBezTo>
                <a:cubicBezTo>
                  <a:pt x="11" y="98"/>
                  <a:pt x="11" y="98"/>
                  <a:pt x="11" y="98"/>
                </a:cubicBezTo>
                <a:cubicBezTo>
                  <a:pt x="17" y="113"/>
                  <a:pt x="17" y="113"/>
                  <a:pt x="17" y="113"/>
                </a:cubicBezTo>
                <a:cubicBezTo>
                  <a:pt x="17" y="116"/>
                  <a:pt x="17" y="116"/>
                  <a:pt x="17" y="116"/>
                </a:cubicBezTo>
                <a:cubicBezTo>
                  <a:pt x="17" y="116"/>
                  <a:pt x="17" y="116"/>
                  <a:pt x="17" y="116"/>
                </a:cubicBezTo>
                <a:cubicBezTo>
                  <a:pt x="17" y="116"/>
                  <a:pt x="17" y="116"/>
                  <a:pt x="17" y="116"/>
                </a:cubicBezTo>
                <a:cubicBezTo>
                  <a:pt x="14" y="120"/>
                  <a:pt x="16" y="125"/>
                  <a:pt x="19" y="132"/>
                </a:cubicBezTo>
                <a:cubicBezTo>
                  <a:pt x="24" y="139"/>
                  <a:pt x="27" y="148"/>
                  <a:pt x="27" y="158"/>
                </a:cubicBezTo>
                <a:cubicBezTo>
                  <a:pt x="27" y="159"/>
                  <a:pt x="27" y="159"/>
                  <a:pt x="27" y="159"/>
                </a:cubicBezTo>
                <a:cubicBezTo>
                  <a:pt x="0" y="175"/>
                  <a:pt x="0" y="175"/>
                  <a:pt x="0" y="175"/>
                </a:cubicBezTo>
                <a:cubicBezTo>
                  <a:pt x="0" y="181"/>
                  <a:pt x="0" y="181"/>
                  <a:pt x="0" y="181"/>
                </a:cubicBezTo>
                <a:cubicBezTo>
                  <a:pt x="13" y="186"/>
                  <a:pt x="13" y="186"/>
                  <a:pt x="13" y="186"/>
                </a:cubicBezTo>
                <a:cubicBezTo>
                  <a:pt x="14" y="187"/>
                  <a:pt x="14" y="188"/>
                  <a:pt x="14" y="189"/>
                </a:cubicBezTo>
                <a:cubicBezTo>
                  <a:pt x="14" y="190"/>
                  <a:pt x="14" y="190"/>
                  <a:pt x="14" y="190"/>
                </a:cubicBezTo>
                <a:cubicBezTo>
                  <a:pt x="14" y="193"/>
                  <a:pt x="19" y="197"/>
                  <a:pt x="28" y="201"/>
                </a:cubicBezTo>
                <a:cubicBezTo>
                  <a:pt x="50" y="207"/>
                  <a:pt x="50" y="207"/>
                  <a:pt x="50" y="207"/>
                </a:cubicBezTo>
                <a:cubicBezTo>
                  <a:pt x="57" y="203"/>
                  <a:pt x="57" y="203"/>
                  <a:pt x="57" y="203"/>
                </a:cubicBezTo>
                <a:cubicBezTo>
                  <a:pt x="64" y="193"/>
                  <a:pt x="64" y="193"/>
                  <a:pt x="64" y="193"/>
                </a:cubicBezTo>
                <a:cubicBezTo>
                  <a:pt x="70" y="175"/>
                  <a:pt x="70" y="175"/>
                  <a:pt x="70" y="175"/>
                </a:cubicBezTo>
                <a:cubicBezTo>
                  <a:pt x="88" y="182"/>
                  <a:pt x="88" y="182"/>
                  <a:pt x="88" y="182"/>
                </a:cubicBezTo>
                <a:cubicBezTo>
                  <a:pt x="90" y="184"/>
                  <a:pt x="90" y="184"/>
                  <a:pt x="90" y="184"/>
                </a:cubicBezTo>
                <a:cubicBezTo>
                  <a:pt x="90" y="185"/>
                  <a:pt x="90" y="185"/>
                  <a:pt x="90" y="185"/>
                </a:cubicBezTo>
                <a:cubicBezTo>
                  <a:pt x="90" y="185"/>
                  <a:pt x="90" y="185"/>
                  <a:pt x="90" y="185"/>
                </a:cubicBezTo>
                <a:cubicBezTo>
                  <a:pt x="90" y="186"/>
                  <a:pt x="90" y="186"/>
                  <a:pt x="90" y="186"/>
                </a:cubicBezTo>
                <a:cubicBezTo>
                  <a:pt x="87" y="193"/>
                  <a:pt x="89" y="198"/>
                  <a:pt x="95" y="201"/>
                </a:cubicBezTo>
                <a:cubicBezTo>
                  <a:pt x="114" y="201"/>
                  <a:pt x="114" y="201"/>
                  <a:pt x="114" y="201"/>
                </a:cubicBezTo>
                <a:cubicBezTo>
                  <a:pt x="121" y="200"/>
                  <a:pt x="126" y="198"/>
                  <a:pt x="130" y="195"/>
                </a:cubicBezTo>
                <a:cubicBezTo>
                  <a:pt x="132" y="192"/>
                  <a:pt x="136" y="191"/>
                  <a:pt x="141" y="192"/>
                </a:cubicBezTo>
                <a:cubicBezTo>
                  <a:pt x="148" y="193"/>
                  <a:pt x="154" y="195"/>
                  <a:pt x="158" y="201"/>
                </a:cubicBezTo>
                <a:cubicBezTo>
                  <a:pt x="163" y="190"/>
                  <a:pt x="163" y="190"/>
                  <a:pt x="163" y="190"/>
                </a:cubicBezTo>
                <a:cubicBezTo>
                  <a:pt x="164" y="189"/>
                  <a:pt x="164" y="189"/>
                  <a:pt x="164" y="189"/>
                </a:cubicBezTo>
                <a:cubicBezTo>
                  <a:pt x="164" y="189"/>
                  <a:pt x="164" y="189"/>
                  <a:pt x="164" y="189"/>
                </a:cubicBezTo>
                <a:cubicBezTo>
                  <a:pt x="167" y="187"/>
                  <a:pt x="169" y="184"/>
                  <a:pt x="172" y="179"/>
                </a:cubicBezTo>
                <a:cubicBezTo>
                  <a:pt x="173" y="175"/>
                  <a:pt x="177" y="171"/>
                  <a:pt x="181" y="168"/>
                </a:cubicBezTo>
                <a:cubicBezTo>
                  <a:pt x="190" y="163"/>
                  <a:pt x="190" y="163"/>
                  <a:pt x="190" y="163"/>
                </a:cubicBezTo>
                <a:cubicBezTo>
                  <a:pt x="190" y="162"/>
                  <a:pt x="190" y="162"/>
                  <a:pt x="190" y="162"/>
                </a:cubicBezTo>
                <a:cubicBezTo>
                  <a:pt x="191" y="163"/>
                  <a:pt x="191" y="163"/>
                  <a:pt x="191" y="163"/>
                </a:cubicBezTo>
                <a:cubicBezTo>
                  <a:pt x="192" y="163"/>
                  <a:pt x="192" y="163"/>
                  <a:pt x="192" y="163"/>
                </a:cubicBezTo>
                <a:cubicBezTo>
                  <a:pt x="197" y="164"/>
                  <a:pt x="197" y="164"/>
                  <a:pt x="197" y="164"/>
                </a:cubicBezTo>
                <a:cubicBezTo>
                  <a:pt x="197" y="164"/>
                  <a:pt x="197" y="164"/>
                  <a:pt x="197" y="164"/>
                </a:cubicBezTo>
                <a:cubicBezTo>
                  <a:pt x="198" y="165"/>
                  <a:pt x="198" y="165"/>
                  <a:pt x="198" y="165"/>
                </a:cubicBezTo>
                <a:cubicBezTo>
                  <a:pt x="204" y="135"/>
                  <a:pt x="204" y="135"/>
                  <a:pt x="204" y="135"/>
                </a:cubicBezTo>
                <a:cubicBezTo>
                  <a:pt x="204" y="134"/>
                  <a:pt x="204" y="134"/>
                  <a:pt x="204" y="134"/>
                </a:cubicBezTo>
                <a:cubicBezTo>
                  <a:pt x="214" y="132"/>
                  <a:pt x="214" y="132"/>
                  <a:pt x="214" y="132"/>
                </a:cubicBezTo>
                <a:cubicBezTo>
                  <a:pt x="224" y="125"/>
                  <a:pt x="229" y="120"/>
                  <a:pt x="228" y="115"/>
                </a:cubicBezTo>
                <a:cubicBezTo>
                  <a:pt x="226" y="106"/>
                  <a:pt x="226" y="106"/>
                  <a:pt x="226" y="106"/>
                </a:cubicBezTo>
                <a:cubicBezTo>
                  <a:pt x="224" y="100"/>
                  <a:pt x="224" y="96"/>
                  <a:pt x="225" y="94"/>
                </a:cubicBezTo>
                <a:cubicBezTo>
                  <a:pt x="227" y="92"/>
                  <a:pt x="228" y="91"/>
                  <a:pt x="230" y="91"/>
                </a:cubicBezTo>
                <a:cubicBezTo>
                  <a:pt x="234" y="91"/>
                  <a:pt x="239" y="93"/>
                  <a:pt x="244" y="95"/>
                </a:cubicBezTo>
                <a:cubicBezTo>
                  <a:pt x="245" y="85"/>
                  <a:pt x="245" y="85"/>
                  <a:pt x="245" y="85"/>
                </a:cubicBezTo>
                <a:cubicBezTo>
                  <a:pt x="245" y="84"/>
                  <a:pt x="245" y="84"/>
                  <a:pt x="245" y="84"/>
                </a:cubicBezTo>
                <a:cubicBezTo>
                  <a:pt x="246" y="84"/>
                  <a:pt x="246" y="84"/>
                  <a:pt x="246" y="84"/>
                </a:cubicBezTo>
                <a:cubicBezTo>
                  <a:pt x="256" y="79"/>
                  <a:pt x="256" y="79"/>
                  <a:pt x="256" y="79"/>
                </a:cubicBezTo>
                <a:cubicBezTo>
                  <a:pt x="257" y="73"/>
                  <a:pt x="257" y="73"/>
                  <a:pt x="257" y="73"/>
                </a:cubicBezTo>
                <a:cubicBezTo>
                  <a:pt x="251" y="73"/>
                  <a:pt x="251" y="73"/>
                  <a:pt x="251" y="73"/>
                </a:cubicBezTo>
                <a:cubicBezTo>
                  <a:pt x="250" y="73"/>
                  <a:pt x="250" y="73"/>
                  <a:pt x="250" y="73"/>
                </a:cubicBezTo>
                <a:cubicBezTo>
                  <a:pt x="251" y="70"/>
                  <a:pt x="251" y="70"/>
                  <a:pt x="251" y="70"/>
                </a:cubicBezTo>
                <a:cubicBezTo>
                  <a:pt x="251" y="68"/>
                  <a:pt x="251" y="68"/>
                  <a:pt x="251" y="68"/>
                </a:cubicBezTo>
                <a:cubicBezTo>
                  <a:pt x="251" y="67"/>
                  <a:pt x="251" y="67"/>
                  <a:pt x="251" y="67"/>
                </a:cubicBezTo>
                <a:cubicBezTo>
                  <a:pt x="253" y="67"/>
                  <a:pt x="253" y="67"/>
                  <a:pt x="253" y="67"/>
                </a:cubicBezTo>
                <a:cubicBezTo>
                  <a:pt x="254" y="67"/>
                  <a:pt x="254" y="67"/>
                  <a:pt x="254" y="67"/>
                </a:cubicBezTo>
                <a:cubicBezTo>
                  <a:pt x="258" y="67"/>
                  <a:pt x="263" y="64"/>
                  <a:pt x="269" y="59"/>
                </a:cubicBezTo>
                <a:cubicBezTo>
                  <a:pt x="307" y="32"/>
                  <a:pt x="307" y="32"/>
                  <a:pt x="307" y="32"/>
                </a:cubicBezTo>
                <a:cubicBezTo>
                  <a:pt x="308" y="32"/>
                  <a:pt x="308" y="32"/>
                  <a:pt x="308" y="32"/>
                </a:cubicBezTo>
                <a:cubicBezTo>
                  <a:pt x="320" y="37"/>
                  <a:pt x="320" y="37"/>
                  <a:pt x="320" y="37"/>
                </a:cubicBezTo>
                <a:cubicBezTo>
                  <a:pt x="325" y="37"/>
                  <a:pt x="325" y="37"/>
                  <a:pt x="325" y="37"/>
                </a:cubicBezTo>
                <a:cubicBezTo>
                  <a:pt x="322" y="24"/>
                  <a:pt x="322" y="24"/>
                  <a:pt x="322" y="24"/>
                </a:cubicBezTo>
                <a:cubicBezTo>
                  <a:pt x="322" y="23"/>
                  <a:pt x="322" y="23"/>
                  <a:pt x="322" y="23"/>
                </a:cubicBezTo>
                <a:cubicBezTo>
                  <a:pt x="323" y="22"/>
                  <a:pt x="323" y="22"/>
                  <a:pt x="323" y="22"/>
                </a:cubicBezTo>
                <a:cubicBezTo>
                  <a:pt x="323" y="22"/>
                  <a:pt x="323" y="22"/>
                  <a:pt x="323" y="22"/>
                </a:cubicBezTo>
                <a:cubicBezTo>
                  <a:pt x="330" y="11"/>
                  <a:pt x="330" y="11"/>
                  <a:pt x="330" y="11"/>
                </a:cubicBezTo>
                <a:cubicBezTo>
                  <a:pt x="328" y="10"/>
                  <a:pt x="328" y="10"/>
                  <a:pt x="328" y="10"/>
                </a:cubicBezTo>
                <a:cubicBezTo>
                  <a:pt x="324" y="11"/>
                  <a:pt x="324" y="11"/>
                  <a:pt x="324" y="11"/>
                </a:cubicBezTo>
                <a:cubicBezTo>
                  <a:pt x="324" y="11"/>
                  <a:pt x="324" y="11"/>
                  <a:pt x="324" y="11"/>
                </a:cubicBezTo>
                <a:cubicBezTo>
                  <a:pt x="323" y="11"/>
                  <a:pt x="323" y="11"/>
                  <a:pt x="323" y="11"/>
                </a:cubicBezTo>
                <a:cubicBezTo>
                  <a:pt x="311" y="13"/>
                  <a:pt x="311" y="13"/>
                  <a:pt x="311" y="13"/>
                </a:cubicBezTo>
                <a:cubicBezTo>
                  <a:pt x="308" y="13"/>
                  <a:pt x="308" y="13"/>
                  <a:pt x="308" y="13"/>
                </a:cubicBezTo>
                <a:cubicBezTo>
                  <a:pt x="308" y="13"/>
                  <a:pt x="308" y="13"/>
                  <a:pt x="308" y="13"/>
                </a:cubicBezTo>
                <a:cubicBezTo>
                  <a:pt x="308" y="13"/>
                  <a:pt x="308" y="13"/>
                  <a:pt x="308" y="13"/>
                </a:cubicBezTo>
                <a:cubicBezTo>
                  <a:pt x="307" y="11"/>
                  <a:pt x="307" y="11"/>
                  <a:pt x="307" y="11"/>
                </a:cubicBezTo>
                <a:cubicBezTo>
                  <a:pt x="305" y="6"/>
                  <a:pt x="305" y="6"/>
                  <a:pt x="305" y="6"/>
                </a:cubicBezTo>
                <a:lnTo>
                  <a:pt x="302" y="6"/>
                </a:lnTo>
                <a:close/>
              </a:path>
            </a:pathLst>
          </a:custGeom>
          <a:solidFill>
            <a:srgbClr val="D8D8D8"/>
          </a:solidFill>
          <a:ln w="9525">
            <a:solidFill>
              <a:srgbClr val="A5A5A5"/>
            </a:solidFill>
            <a:bevel/>
            <a:headEnd/>
            <a:tailEnd/>
          </a:ln>
        </p:spPr>
        <p:txBody>
          <a:bodyPr/>
          <a:lstStyle/>
          <a:p>
            <a:endParaRPr lang="zh-CN" altLang="en-US"/>
          </a:p>
        </p:txBody>
      </p:sp>
      <p:sp>
        <p:nvSpPr>
          <p:cNvPr id="34868" name="Freeform 33"/>
          <p:cNvSpPr>
            <a:spLocks noChangeArrowheads="1"/>
          </p:cNvSpPr>
          <p:nvPr/>
        </p:nvSpPr>
        <p:spPr bwMode="auto">
          <a:xfrm>
            <a:off x="5213350" y="3783013"/>
            <a:ext cx="711200" cy="550862"/>
          </a:xfrm>
          <a:custGeom>
            <a:avLst/>
            <a:gdLst>
              <a:gd name="T0" fmla="*/ 1131626129 w 286"/>
              <a:gd name="T1" fmla="*/ 211241868 h 221"/>
              <a:gd name="T2" fmla="*/ 797702808 w 286"/>
              <a:gd name="T3" fmla="*/ 80769829 h 221"/>
              <a:gd name="T4" fmla="*/ 797702808 w 286"/>
              <a:gd name="T5" fmla="*/ 12425552 h 221"/>
              <a:gd name="T6" fmla="*/ 766783015 w 286"/>
              <a:gd name="T7" fmla="*/ 0 h 221"/>
              <a:gd name="T8" fmla="*/ 624557936 w 286"/>
              <a:gd name="T9" fmla="*/ 149111613 h 221"/>
              <a:gd name="T10" fmla="*/ 537985499 w 286"/>
              <a:gd name="T11" fmla="*/ 223667420 h 221"/>
              <a:gd name="T12" fmla="*/ 445228607 w 286"/>
              <a:gd name="T13" fmla="*/ 173962718 h 221"/>
              <a:gd name="T14" fmla="*/ 290637102 w 286"/>
              <a:gd name="T15" fmla="*/ 236092972 h 221"/>
              <a:gd name="T16" fmla="*/ 92756892 w 286"/>
              <a:gd name="T17" fmla="*/ 105620934 h 221"/>
              <a:gd name="T18" fmla="*/ 12366425 w 286"/>
              <a:gd name="T19" fmla="*/ 161537166 h 221"/>
              <a:gd name="T20" fmla="*/ 12366425 w 286"/>
              <a:gd name="T21" fmla="*/ 161537166 h 221"/>
              <a:gd name="T22" fmla="*/ 0 w 286"/>
              <a:gd name="T23" fmla="*/ 186390763 h 221"/>
              <a:gd name="T24" fmla="*/ 43286218 w 286"/>
              <a:gd name="T25" fmla="*/ 192602293 h 221"/>
              <a:gd name="T26" fmla="*/ 43286218 w 286"/>
              <a:gd name="T27" fmla="*/ 198816315 h 221"/>
              <a:gd name="T28" fmla="*/ 321554408 w 286"/>
              <a:gd name="T29" fmla="*/ 403844161 h 221"/>
              <a:gd name="T30" fmla="*/ 587456173 w 286"/>
              <a:gd name="T31" fmla="*/ 702067388 h 221"/>
              <a:gd name="T32" fmla="*/ 840989027 w 286"/>
              <a:gd name="T33" fmla="*/ 677216283 h 221"/>
              <a:gd name="T34" fmla="*/ 853355452 w 286"/>
              <a:gd name="T35" fmla="*/ 671004753 h 221"/>
              <a:gd name="T36" fmla="*/ 927561463 w 286"/>
              <a:gd name="T37" fmla="*/ 689641835 h 221"/>
              <a:gd name="T38" fmla="*/ 933745919 w 286"/>
              <a:gd name="T39" fmla="*/ 702067388 h 221"/>
              <a:gd name="T40" fmla="*/ 871908820 w 286"/>
              <a:gd name="T41" fmla="*/ 869818576 h 221"/>
              <a:gd name="T42" fmla="*/ 785336383 w 286"/>
              <a:gd name="T43" fmla="*/ 876032598 h 221"/>
              <a:gd name="T44" fmla="*/ 692579491 w 286"/>
              <a:gd name="T45" fmla="*/ 1093488488 h 221"/>
              <a:gd name="T46" fmla="*/ 834804571 w 286"/>
              <a:gd name="T47" fmla="*/ 1192895400 h 221"/>
              <a:gd name="T48" fmla="*/ 871908820 w 286"/>
              <a:gd name="T49" fmla="*/ 1255025654 h 221"/>
              <a:gd name="T50" fmla="*/ 933745919 w 286"/>
              <a:gd name="T51" fmla="*/ 1248811632 h 221"/>
              <a:gd name="T52" fmla="*/ 1075970999 w 286"/>
              <a:gd name="T53" fmla="*/ 1304730356 h 221"/>
              <a:gd name="T54" fmla="*/ 1113072761 w 286"/>
              <a:gd name="T55" fmla="*/ 1348221036 h 221"/>
              <a:gd name="T56" fmla="*/ 1236749446 w 286"/>
              <a:gd name="T57" fmla="*/ 1354432566 h 221"/>
              <a:gd name="T58" fmla="*/ 1428445200 w 286"/>
              <a:gd name="T59" fmla="*/ 1342007013 h 221"/>
              <a:gd name="T60" fmla="*/ 1490282299 w 286"/>
              <a:gd name="T61" fmla="*/ 1304730356 h 221"/>
              <a:gd name="T62" fmla="*/ 1484097843 w 286"/>
              <a:gd name="T63" fmla="*/ 1230172057 h 221"/>
              <a:gd name="T64" fmla="*/ 1521199606 w 286"/>
              <a:gd name="T65" fmla="*/ 1124551123 h 221"/>
              <a:gd name="T66" fmla="*/ 1589221161 w 286"/>
              <a:gd name="T67" fmla="*/ 1049995316 h 221"/>
              <a:gd name="T68" fmla="*/ 1743815152 w 286"/>
              <a:gd name="T69" fmla="*/ 1049995316 h 221"/>
              <a:gd name="T70" fmla="*/ 1694344478 w 286"/>
              <a:gd name="T71" fmla="*/ 919523278 h 221"/>
              <a:gd name="T72" fmla="*/ 1626325410 w 286"/>
              <a:gd name="T73" fmla="*/ 913309255 h 221"/>
              <a:gd name="T74" fmla="*/ 1626325410 w 286"/>
              <a:gd name="T75" fmla="*/ 907097725 h 221"/>
              <a:gd name="T76" fmla="*/ 1459362506 w 286"/>
              <a:gd name="T77" fmla="*/ 807688321 h 221"/>
              <a:gd name="T78" fmla="*/ 1378974526 w 286"/>
              <a:gd name="T79" fmla="*/ 776625687 h 221"/>
              <a:gd name="T80" fmla="*/ 1236749446 w 286"/>
              <a:gd name="T81" fmla="*/ 397632631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6" h="221">
                <a:moveTo>
                  <a:pt x="200" y="64"/>
                </a:moveTo>
                <a:cubicBezTo>
                  <a:pt x="194" y="59"/>
                  <a:pt x="188" y="49"/>
                  <a:pt x="183" y="34"/>
                </a:cubicBezTo>
                <a:cubicBezTo>
                  <a:pt x="165" y="34"/>
                  <a:pt x="155" y="31"/>
                  <a:pt x="150" y="25"/>
                </a:cubicBezTo>
                <a:cubicBezTo>
                  <a:pt x="146" y="19"/>
                  <a:pt x="139" y="16"/>
                  <a:pt x="129" y="13"/>
                </a:cubicBezTo>
                <a:cubicBezTo>
                  <a:pt x="126" y="12"/>
                  <a:pt x="126" y="12"/>
                  <a:pt x="126" y="12"/>
                </a:cubicBezTo>
                <a:cubicBezTo>
                  <a:pt x="129" y="2"/>
                  <a:pt x="129" y="2"/>
                  <a:pt x="129" y="2"/>
                </a:cubicBezTo>
                <a:cubicBezTo>
                  <a:pt x="127" y="0"/>
                  <a:pt x="127" y="0"/>
                  <a:pt x="127" y="0"/>
                </a:cubicBezTo>
                <a:cubicBezTo>
                  <a:pt x="124" y="0"/>
                  <a:pt x="124" y="0"/>
                  <a:pt x="124" y="0"/>
                </a:cubicBezTo>
                <a:cubicBezTo>
                  <a:pt x="116" y="3"/>
                  <a:pt x="112" y="7"/>
                  <a:pt x="110" y="12"/>
                </a:cubicBezTo>
                <a:cubicBezTo>
                  <a:pt x="107" y="17"/>
                  <a:pt x="104" y="21"/>
                  <a:pt x="101" y="24"/>
                </a:cubicBezTo>
                <a:cubicBezTo>
                  <a:pt x="98" y="34"/>
                  <a:pt x="95" y="39"/>
                  <a:pt x="92" y="39"/>
                </a:cubicBezTo>
                <a:cubicBezTo>
                  <a:pt x="90" y="39"/>
                  <a:pt x="88" y="38"/>
                  <a:pt x="87" y="36"/>
                </a:cubicBezTo>
                <a:cubicBezTo>
                  <a:pt x="82" y="32"/>
                  <a:pt x="82" y="32"/>
                  <a:pt x="82" y="32"/>
                </a:cubicBezTo>
                <a:cubicBezTo>
                  <a:pt x="79" y="30"/>
                  <a:pt x="75" y="28"/>
                  <a:pt x="72" y="28"/>
                </a:cubicBezTo>
                <a:cubicBezTo>
                  <a:pt x="66" y="30"/>
                  <a:pt x="66" y="30"/>
                  <a:pt x="66" y="30"/>
                </a:cubicBezTo>
                <a:cubicBezTo>
                  <a:pt x="62" y="34"/>
                  <a:pt x="56" y="37"/>
                  <a:pt x="47" y="38"/>
                </a:cubicBezTo>
                <a:cubicBezTo>
                  <a:pt x="24" y="37"/>
                  <a:pt x="24" y="37"/>
                  <a:pt x="24" y="37"/>
                </a:cubicBezTo>
                <a:cubicBezTo>
                  <a:pt x="16" y="33"/>
                  <a:pt x="13" y="26"/>
                  <a:pt x="15" y="17"/>
                </a:cubicBezTo>
                <a:cubicBezTo>
                  <a:pt x="7" y="14"/>
                  <a:pt x="7" y="14"/>
                  <a:pt x="7" y="14"/>
                </a:cubicBezTo>
                <a:cubicBezTo>
                  <a:pt x="2" y="26"/>
                  <a:pt x="2" y="26"/>
                  <a:pt x="2" y="26"/>
                </a:cubicBezTo>
                <a:cubicBezTo>
                  <a:pt x="2" y="26"/>
                  <a:pt x="2" y="26"/>
                  <a:pt x="2" y="26"/>
                </a:cubicBezTo>
                <a:cubicBezTo>
                  <a:pt x="2" y="26"/>
                  <a:pt x="2" y="26"/>
                  <a:pt x="2" y="26"/>
                </a:cubicBezTo>
                <a:cubicBezTo>
                  <a:pt x="2" y="27"/>
                  <a:pt x="2" y="27"/>
                  <a:pt x="2" y="27"/>
                </a:cubicBezTo>
                <a:cubicBezTo>
                  <a:pt x="0" y="30"/>
                  <a:pt x="0" y="30"/>
                  <a:pt x="0" y="30"/>
                </a:cubicBezTo>
                <a:cubicBezTo>
                  <a:pt x="5" y="31"/>
                  <a:pt x="5" y="31"/>
                  <a:pt x="5" y="31"/>
                </a:cubicBezTo>
                <a:cubicBezTo>
                  <a:pt x="7" y="31"/>
                  <a:pt x="7" y="31"/>
                  <a:pt x="7" y="31"/>
                </a:cubicBezTo>
                <a:cubicBezTo>
                  <a:pt x="7" y="31"/>
                  <a:pt x="7" y="31"/>
                  <a:pt x="7" y="31"/>
                </a:cubicBezTo>
                <a:cubicBezTo>
                  <a:pt x="7" y="32"/>
                  <a:pt x="7" y="32"/>
                  <a:pt x="7" y="32"/>
                </a:cubicBezTo>
                <a:cubicBezTo>
                  <a:pt x="17" y="46"/>
                  <a:pt x="25" y="55"/>
                  <a:pt x="30" y="57"/>
                </a:cubicBezTo>
                <a:cubicBezTo>
                  <a:pt x="32" y="59"/>
                  <a:pt x="39" y="61"/>
                  <a:pt x="52" y="65"/>
                </a:cubicBezTo>
                <a:cubicBezTo>
                  <a:pt x="74" y="73"/>
                  <a:pt x="74" y="73"/>
                  <a:pt x="74" y="73"/>
                </a:cubicBezTo>
                <a:cubicBezTo>
                  <a:pt x="81" y="76"/>
                  <a:pt x="87" y="89"/>
                  <a:pt x="95" y="113"/>
                </a:cubicBezTo>
                <a:cubicBezTo>
                  <a:pt x="104" y="119"/>
                  <a:pt x="110" y="122"/>
                  <a:pt x="115" y="122"/>
                </a:cubicBezTo>
                <a:cubicBezTo>
                  <a:pt x="119" y="120"/>
                  <a:pt x="126" y="116"/>
                  <a:pt x="136" y="109"/>
                </a:cubicBezTo>
                <a:cubicBezTo>
                  <a:pt x="137" y="108"/>
                  <a:pt x="137" y="108"/>
                  <a:pt x="137" y="108"/>
                </a:cubicBezTo>
                <a:cubicBezTo>
                  <a:pt x="138" y="108"/>
                  <a:pt x="138" y="108"/>
                  <a:pt x="138" y="108"/>
                </a:cubicBezTo>
                <a:cubicBezTo>
                  <a:pt x="139" y="108"/>
                  <a:pt x="139" y="108"/>
                  <a:pt x="139" y="108"/>
                </a:cubicBezTo>
                <a:cubicBezTo>
                  <a:pt x="150" y="111"/>
                  <a:pt x="150" y="111"/>
                  <a:pt x="150" y="111"/>
                </a:cubicBezTo>
                <a:cubicBezTo>
                  <a:pt x="151" y="111"/>
                  <a:pt x="151" y="111"/>
                  <a:pt x="151" y="111"/>
                </a:cubicBezTo>
                <a:cubicBezTo>
                  <a:pt x="151" y="113"/>
                  <a:pt x="151" y="113"/>
                  <a:pt x="151" y="113"/>
                </a:cubicBezTo>
                <a:cubicBezTo>
                  <a:pt x="150" y="115"/>
                  <a:pt x="150" y="115"/>
                  <a:pt x="150" y="115"/>
                </a:cubicBezTo>
                <a:cubicBezTo>
                  <a:pt x="147" y="129"/>
                  <a:pt x="144" y="138"/>
                  <a:pt x="141" y="140"/>
                </a:cubicBezTo>
                <a:cubicBezTo>
                  <a:pt x="127" y="141"/>
                  <a:pt x="127" y="141"/>
                  <a:pt x="127" y="141"/>
                </a:cubicBezTo>
                <a:cubicBezTo>
                  <a:pt x="127" y="141"/>
                  <a:pt x="127" y="141"/>
                  <a:pt x="127" y="141"/>
                </a:cubicBezTo>
                <a:cubicBezTo>
                  <a:pt x="127" y="147"/>
                  <a:pt x="122" y="156"/>
                  <a:pt x="115" y="168"/>
                </a:cubicBezTo>
                <a:cubicBezTo>
                  <a:pt x="112" y="172"/>
                  <a:pt x="112" y="175"/>
                  <a:pt x="112" y="176"/>
                </a:cubicBezTo>
                <a:cubicBezTo>
                  <a:pt x="126" y="186"/>
                  <a:pt x="126" y="186"/>
                  <a:pt x="126" y="186"/>
                </a:cubicBezTo>
                <a:cubicBezTo>
                  <a:pt x="129" y="190"/>
                  <a:pt x="132" y="192"/>
                  <a:pt x="135" y="192"/>
                </a:cubicBezTo>
                <a:cubicBezTo>
                  <a:pt x="138" y="192"/>
                  <a:pt x="138" y="192"/>
                  <a:pt x="138" y="192"/>
                </a:cubicBezTo>
                <a:cubicBezTo>
                  <a:pt x="141" y="202"/>
                  <a:pt x="141" y="202"/>
                  <a:pt x="141" y="202"/>
                </a:cubicBezTo>
                <a:cubicBezTo>
                  <a:pt x="147" y="204"/>
                  <a:pt x="147" y="204"/>
                  <a:pt x="147" y="204"/>
                </a:cubicBezTo>
                <a:cubicBezTo>
                  <a:pt x="151" y="201"/>
                  <a:pt x="151" y="201"/>
                  <a:pt x="151" y="201"/>
                </a:cubicBezTo>
                <a:cubicBezTo>
                  <a:pt x="153" y="199"/>
                  <a:pt x="155" y="198"/>
                  <a:pt x="157" y="198"/>
                </a:cubicBezTo>
                <a:cubicBezTo>
                  <a:pt x="163" y="198"/>
                  <a:pt x="168" y="202"/>
                  <a:pt x="174" y="210"/>
                </a:cubicBezTo>
                <a:cubicBezTo>
                  <a:pt x="174" y="210"/>
                  <a:pt x="174" y="210"/>
                  <a:pt x="174" y="210"/>
                </a:cubicBezTo>
                <a:cubicBezTo>
                  <a:pt x="180" y="217"/>
                  <a:pt x="180" y="217"/>
                  <a:pt x="180" y="217"/>
                </a:cubicBezTo>
                <a:cubicBezTo>
                  <a:pt x="180" y="216"/>
                  <a:pt x="180" y="216"/>
                  <a:pt x="180" y="216"/>
                </a:cubicBezTo>
                <a:cubicBezTo>
                  <a:pt x="184" y="214"/>
                  <a:pt x="190" y="215"/>
                  <a:pt x="200" y="218"/>
                </a:cubicBezTo>
                <a:cubicBezTo>
                  <a:pt x="216" y="221"/>
                  <a:pt x="216" y="221"/>
                  <a:pt x="216" y="221"/>
                </a:cubicBezTo>
                <a:cubicBezTo>
                  <a:pt x="231" y="216"/>
                  <a:pt x="231" y="216"/>
                  <a:pt x="231" y="216"/>
                </a:cubicBezTo>
                <a:cubicBezTo>
                  <a:pt x="237" y="213"/>
                  <a:pt x="237" y="213"/>
                  <a:pt x="237" y="213"/>
                </a:cubicBezTo>
                <a:cubicBezTo>
                  <a:pt x="241" y="210"/>
                  <a:pt x="241" y="210"/>
                  <a:pt x="241" y="210"/>
                </a:cubicBezTo>
                <a:cubicBezTo>
                  <a:pt x="237" y="206"/>
                  <a:pt x="237" y="206"/>
                  <a:pt x="237" y="206"/>
                </a:cubicBezTo>
                <a:cubicBezTo>
                  <a:pt x="236" y="204"/>
                  <a:pt x="237" y="201"/>
                  <a:pt x="240" y="198"/>
                </a:cubicBezTo>
                <a:cubicBezTo>
                  <a:pt x="244" y="195"/>
                  <a:pt x="246" y="192"/>
                  <a:pt x="246" y="188"/>
                </a:cubicBezTo>
                <a:cubicBezTo>
                  <a:pt x="246" y="181"/>
                  <a:pt x="246" y="181"/>
                  <a:pt x="246" y="181"/>
                </a:cubicBezTo>
                <a:cubicBezTo>
                  <a:pt x="245" y="177"/>
                  <a:pt x="246" y="175"/>
                  <a:pt x="247" y="173"/>
                </a:cubicBezTo>
                <a:cubicBezTo>
                  <a:pt x="248" y="171"/>
                  <a:pt x="252" y="170"/>
                  <a:pt x="257" y="169"/>
                </a:cubicBezTo>
                <a:cubicBezTo>
                  <a:pt x="265" y="167"/>
                  <a:pt x="275" y="171"/>
                  <a:pt x="286" y="181"/>
                </a:cubicBezTo>
                <a:cubicBezTo>
                  <a:pt x="282" y="169"/>
                  <a:pt x="282" y="169"/>
                  <a:pt x="282" y="169"/>
                </a:cubicBezTo>
                <a:cubicBezTo>
                  <a:pt x="275" y="159"/>
                  <a:pt x="275" y="159"/>
                  <a:pt x="275" y="159"/>
                </a:cubicBezTo>
                <a:cubicBezTo>
                  <a:pt x="274" y="148"/>
                  <a:pt x="274" y="148"/>
                  <a:pt x="274" y="148"/>
                </a:cubicBezTo>
                <a:cubicBezTo>
                  <a:pt x="264" y="147"/>
                  <a:pt x="264" y="147"/>
                  <a:pt x="264" y="147"/>
                </a:cubicBezTo>
                <a:cubicBezTo>
                  <a:pt x="263" y="147"/>
                  <a:pt x="263" y="147"/>
                  <a:pt x="263" y="147"/>
                </a:cubicBezTo>
                <a:cubicBezTo>
                  <a:pt x="263" y="146"/>
                  <a:pt x="263" y="146"/>
                  <a:pt x="263" y="146"/>
                </a:cubicBezTo>
                <a:cubicBezTo>
                  <a:pt x="263" y="146"/>
                  <a:pt x="263" y="146"/>
                  <a:pt x="263" y="146"/>
                </a:cubicBezTo>
                <a:cubicBezTo>
                  <a:pt x="263" y="146"/>
                  <a:pt x="263" y="146"/>
                  <a:pt x="263" y="146"/>
                </a:cubicBezTo>
                <a:cubicBezTo>
                  <a:pt x="236" y="130"/>
                  <a:pt x="236" y="130"/>
                  <a:pt x="236" y="130"/>
                </a:cubicBezTo>
                <a:cubicBezTo>
                  <a:pt x="223" y="128"/>
                  <a:pt x="223" y="128"/>
                  <a:pt x="223" y="128"/>
                </a:cubicBezTo>
                <a:cubicBezTo>
                  <a:pt x="223" y="125"/>
                  <a:pt x="223" y="125"/>
                  <a:pt x="223" y="125"/>
                </a:cubicBezTo>
                <a:cubicBezTo>
                  <a:pt x="222" y="111"/>
                  <a:pt x="222" y="111"/>
                  <a:pt x="222" y="111"/>
                </a:cubicBezTo>
                <a:cubicBezTo>
                  <a:pt x="213" y="85"/>
                  <a:pt x="206" y="70"/>
                  <a:pt x="200" y="64"/>
                </a:cubicBezTo>
                <a:close/>
              </a:path>
            </a:pathLst>
          </a:custGeom>
          <a:solidFill>
            <a:srgbClr val="D8D8D8"/>
          </a:solidFill>
          <a:ln w="9525">
            <a:solidFill>
              <a:srgbClr val="A5A5A5"/>
            </a:solidFill>
            <a:bevel/>
            <a:headEnd/>
            <a:tailEnd/>
          </a:ln>
        </p:spPr>
        <p:txBody>
          <a:bodyPr/>
          <a:lstStyle/>
          <a:p>
            <a:endParaRPr lang="zh-CN" altLang="en-US"/>
          </a:p>
        </p:txBody>
      </p:sp>
      <p:sp>
        <p:nvSpPr>
          <p:cNvPr id="34869" name="Freeform 34"/>
          <p:cNvSpPr>
            <a:spLocks noChangeArrowheads="1"/>
          </p:cNvSpPr>
          <p:nvPr/>
        </p:nvSpPr>
        <p:spPr bwMode="auto">
          <a:xfrm>
            <a:off x="4840288" y="2727325"/>
            <a:ext cx="661987" cy="949325"/>
          </a:xfrm>
          <a:custGeom>
            <a:avLst/>
            <a:gdLst>
              <a:gd name="T0" fmla="*/ 1486439546 w 266"/>
              <a:gd name="T1" fmla="*/ 695341942 h 381"/>
              <a:gd name="T2" fmla="*/ 1313021350 w 266"/>
              <a:gd name="T3" fmla="*/ 651882292 h 381"/>
              <a:gd name="T4" fmla="*/ 1306827043 w 266"/>
              <a:gd name="T5" fmla="*/ 484255417 h 381"/>
              <a:gd name="T6" fmla="*/ 1257280054 w 266"/>
              <a:gd name="T7" fmla="*/ 428379792 h 381"/>
              <a:gd name="T8" fmla="*/ 1096247983 w 266"/>
              <a:gd name="T9" fmla="*/ 360088192 h 381"/>
              <a:gd name="T10" fmla="*/ 1102442290 w 266"/>
              <a:gd name="T11" fmla="*/ 223502500 h 381"/>
              <a:gd name="T12" fmla="*/ 1065281426 w 266"/>
              <a:gd name="T13" fmla="*/ 186252083 h 381"/>
              <a:gd name="T14" fmla="*/ 978571084 w 266"/>
              <a:gd name="T15" fmla="*/ 142792433 h 381"/>
              <a:gd name="T16" fmla="*/ 935218401 w 266"/>
              <a:gd name="T17" fmla="*/ 0 h 381"/>
              <a:gd name="T18" fmla="*/ 836121934 w 266"/>
              <a:gd name="T19" fmla="*/ 74500833 h 381"/>
              <a:gd name="T20" fmla="*/ 730831159 w 266"/>
              <a:gd name="T21" fmla="*/ 223502500 h 381"/>
              <a:gd name="T22" fmla="*/ 668898045 w 266"/>
              <a:gd name="T23" fmla="*/ 310419308 h 381"/>
              <a:gd name="T24" fmla="*/ 551221145 w 266"/>
              <a:gd name="T25" fmla="*/ 372504167 h 381"/>
              <a:gd name="T26" fmla="*/ 414963813 w 266"/>
              <a:gd name="T27" fmla="*/ 372504167 h 381"/>
              <a:gd name="T28" fmla="*/ 297286914 w 266"/>
              <a:gd name="T29" fmla="*/ 465630208 h 381"/>
              <a:gd name="T30" fmla="*/ 222965185 w 266"/>
              <a:gd name="T31" fmla="*/ 428379792 h 381"/>
              <a:gd name="T32" fmla="*/ 154837764 w 266"/>
              <a:gd name="T33" fmla="*/ 304212567 h 381"/>
              <a:gd name="T34" fmla="*/ 68127422 w 266"/>
              <a:gd name="T35" fmla="*/ 447005000 h 381"/>
              <a:gd name="T36" fmla="*/ 68127422 w 266"/>
              <a:gd name="T37" fmla="*/ 459420975 h 381"/>
              <a:gd name="T38" fmla="*/ 136257332 w 266"/>
              <a:gd name="T39" fmla="*/ 788467983 h 381"/>
              <a:gd name="T40" fmla="*/ 167223889 w 266"/>
              <a:gd name="T41" fmla="*/ 881594025 h 381"/>
              <a:gd name="T42" fmla="*/ 49546989 w 266"/>
              <a:gd name="T43" fmla="*/ 943676392 h 381"/>
              <a:gd name="T44" fmla="*/ 222965185 w 266"/>
              <a:gd name="T45" fmla="*/ 1129928475 h 381"/>
              <a:gd name="T46" fmla="*/ 222965185 w 266"/>
              <a:gd name="T47" fmla="*/ 1136137708 h 381"/>
              <a:gd name="T48" fmla="*/ 173418196 w 266"/>
              <a:gd name="T49" fmla="*/ 1322389792 h 381"/>
              <a:gd name="T50" fmla="*/ 68127422 w 266"/>
              <a:gd name="T51" fmla="*/ 1384474650 h 381"/>
              <a:gd name="T52" fmla="*/ 167223889 w 266"/>
              <a:gd name="T53" fmla="*/ 1688684725 h 381"/>
              <a:gd name="T54" fmla="*/ 222965185 w 266"/>
              <a:gd name="T55" fmla="*/ 1781810767 h 381"/>
              <a:gd name="T56" fmla="*/ 148643457 w 266"/>
              <a:gd name="T57" fmla="*/ 1955646875 h 381"/>
              <a:gd name="T58" fmla="*/ 92902161 w 266"/>
              <a:gd name="T59" fmla="*/ 2123273750 h 381"/>
              <a:gd name="T60" fmla="*/ 99096467 w 266"/>
              <a:gd name="T61" fmla="*/ 2147483646 h 381"/>
              <a:gd name="T62" fmla="*/ 123868718 w 266"/>
              <a:gd name="T63" fmla="*/ 2147483646 h 381"/>
              <a:gd name="T64" fmla="*/ 130063025 w 266"/>
              <a:gd name="T65" fmla="*/ 2147483646 h 381"/>
              <a:gd name="T66" fmla="*/ 130063025 w 266"/>
              <a:gd name="T67" fmla="*/ 2147483646 h 381"/>
              <a:gd name="T68" fmla="*/ 433544246 w 266"/>
              <a:gd name="T69" fmla="*/ 2147483646 h 381"/>
              <a:gd name="T70" fmla="*/ 526446406 w 266"/>
              <a:gd name="T71" fmla="*/ 2147483646 h 381"/>
              <a:gd name="T72" fmla="*/ 978571084 w 266"/>
              <a:gd name="T73" fmla="*/ 1663852775 h 381"/>
              <a:gd name="T74" fmla="*/ 1170569712 w 266"/>
              <a:gd name="T75" fmla="*/ 1539683058 h 381"/>
              <a:gd name="T76" fmla="*/ 1096247983 w 266"/>
              <a:gd name="T77" fmla="*/ 1471391458 h 381"/>
              <a:gd name="T78" fmla="*/ 1077667551 w 266"/>
              <a:gd name="T79" fmla="*/ 1384474650 h 381"/>
              <a:gd name="T80" fmla="*/ 817541502 w 266"/>
              <a:gd name="T81" fmla="*/ 1123721733 h 381"/>
              <a:gd name="T82" fmla="*/ 569801577 w 266"/>
              <a:gd name="T83" fmla="*/ 1074052850 h 381"/>
              <a:gd name="T84" fmla="*/ 470705110 w 266"/>
              <a:gd name="T85" fmla="*/ 937469650 h 381"/>
              <a:gd name="T86" fmla="*/ 625542874 w 266"/>
              <a:gd name="T87" fmla="*/ 695341942 h 381"/>
              <a:gd name="T88" fmla="*/ 662703738 w 266"/>
              <a:gd name="T89" fmla="*/ 577381458 h 381"/>
              <a:gd name="T90" fmla="*/ 972379265 w 266"/>
              <a:gd name="T91" fmla="*/ 627047850 h 381"/>
              <a:gd name="T92" fmla="*/ 953798833 w 266"/>
              <a:gd name="T93" fmla="*/ 751217567 h 381"/>
              <a:gd name="T94" fmla="*/ 1121022722 w 266"/>
              <a:gd name="T95" fmla="*/ 900219233 h 381"/>
              <a:gd name="T96" fmla="*/ 1405923511 w 266"/>
              <a:gd name="T97" fmla="*/ 1148553683 h 381"/>
              <a:gd name="T98" fmla="*/ 1554566968 w 266"/>
              <a:gd name="T99" fmla="*/ 962301600 h 381"/>
              <a:gd name="T100" fmla="*/ 1579341707 w 266"/>
              <a:gd name="T101" fmla="*/ 869175558 h 381"/>
              <a:gd name="T102" fmla="*/ 1647469128 w 266"/>
              <a:gd name="T103" fmla="*/ 819509167 h 381"/>
              <a:gd name="T104" fmla="*/ 1523600411 w 266"/>
              <a:gd name="T105" fmla="*/ 732592358 h 3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66" h="381">
                <a:moveTo>
                  <a:pt x="245" y="115"/>
                </a:moveTo>
                <a:cubicBezTo>
                  <a:pt x="240" y="112"/>
                  <a:pt x="240" y="112"/>
                  <a:pt x="240" y="112"/>
                </a:cubicBezTo>
                <a:cubicBezTo>
                  <a:pt x="240" y="112"/>
                  <a:pt x="240" y="112"/>
                  <a:pt x="240" y="112"/>
                </a:cubicBezTo>
                <a:cubicBezTo>
                  <a:pt x="240" y="112"/>
                  <a:pt x="240" y="112"/>
                  <a:pt x="240" y="112"/>
                </a:cubicBezTo>
                <a:cubicBezTo>
                  <a:pt x="236" y="109"/>
                  <a:pt x="236" y="109"/>
                  <a:pt x="236" y="109"/>
                </a:cubicBezTo>
                <a:cubicBezTo>
                  <a:pt x="219" y="104"/>
                  <a:pt x="219" y="104"/>
                  <a:pt x="219" y="104"/>
                </a:cubicBezTo>
                <a:cubicBezTo>
                  <a:pt x="215" y="104"/>
                  <a:pt x="215" y="104"/>
                  <a:pt x="215" y="104"/>
                </a:cubicBezTo>
                <a:cubicBezTo>
                  <a:pt x="212" y="105"/>
                  <a:pt x="212" y="105"/>
                  <a:pt x="212" y="105"/>
                </a:cubicBezTo>
                <a:cubicBezTo>
                  <a:pt x="205" y="92"/>
                  <a:pt x="205" y="92"/>
                  <a:pt x="205" y="92"/>
                </a:cubicBezTo>
                <a:cubicBezTo>
                  <a:pt x="206" y="92"/>
                  <a:pt x="206" y="92"/>
                  <a:pt x="206" y="92"/>
                </a:cubicBezTo>
                <a:cubicBezTo>
                  <a:pt x="211" y="86"/>
                  <a:pt x="211" y="86"/>
                  <a:pt x="211" y="86"/>
                </a:cubicBezTo>
                <a:cubicBezTo>
                  <a:pt x="211" y="78"/>
                  <a:pt x="211" y="78"/>
                  <a:pt x="211" y="78"/>
                </a:cubicBezTo>
                <a:cubicBezTo>
                  <a:pt x="211" y="77"/>
                  <a:pt x="211" y="77"/>
                  <a:pt x="211" y="77"/>
                </a:cubicBezTo>
                <a:cubicBezTo>
                  <a:pt x="214" y="72"/>
                  <a:pt x="214" y="72"/>
                  <a:pt x="214" y="72"/>
                </a:cubicBezTo>
                <a:cubicBezTo>
                  <a:pt x="212" y="71"/>
                  <a:pt x="212" y="71"/>
                  <a:pt x="212" y="71"/>
                </a:cubicBezTo>
                <a:cubicBezTo>
                  <a:pt x="203" y="69"/>
                  <a:pt x="203" y="69"/>
                  <a:pt x="203" y="69"/>
                </a:cubicBezTo>
                <a:cubicBezTo>
                  <a:pt x="203" y="69"/>
                  <a:pt x="203" y="69"/>
                  <a:pt x="203" y="69"/>
                </a:cubicBezTo>
                <a:cubicBezTo>
                  <a:pt x="187" y="67"/>
                  <a:pt x="187" y="67"/>
                  <a:pt x="187" y="67"/>
                </a:cubicBezTo>
                <a:cubicBezTo>
                  <a:pt x="186" y="67"/>
                  <a:pt x="186" y="67"/>
                  <a:pt x="186" y="67"/>
                </a:cubicBezTo>
                <a:cubicBezTo>
                  <a:pt x="177" y="58"/>
                  <a:pt x="177" y="58"/>
                  <a:pt x="177" y="58"/>
                </a:cubicBezTo>
                <a:cubicBezTo>
                  <a:pt x="177" y="57"/>
                  <a:pt x="177" y="57"/>
                  <a:pt x="177" y="57"/>
                </a:cubicBezTo>
                <a:cubicBezTo>
                  <a:pt x="174" y="51"/>
                  <a:pt x="174" y="51"/>
                  <a:pt x="174" y="51"/>
                </a:cubicBezTo>
                <a:cubicBezTo>
                  <a:pt x="173" y="49"/>
                  <a:pt x="173" y="49"/>
                  <a:pt x="173" y="49"/>
                </a:cubicBezTo>
                <a:cubicBezTo>
                  <a:pt x="178" y="36"/>
                  <a:pt x="178" y="36"/>
                  <a:pt x="178" y="36"/>
                </a:cubicBezTo>
                <a:cubicBezTo>
                  <a:pt x="178" y="27"/>
                  <a:pt x="178" y="27"/>
                  <a:pt x="178" y="27"/>
                </a:cubicBezTo>
                <a:cubicBezTo>
                  <a:pt x="177" y="25"/>
                  <a:pt x="177" y="25"/>
                  <a:pt x="177" y="25"/>
                </a:cubicBezTo>
                <a:cubicBezTo>
                  <a:pt x="172" y="30"/>
                  <a:pt x="172" y="30"/>
                  <a:pt x="172" y="30"/>
                </a:cubicBezTo>
                <a:cubicBezTo>
                  <a:pt x="172" y="30"/>
                  <a:pt x="172" y="30"/>
                  <a:pt x="172" y="30"/>
                </a:cubicBezTo>
                <a:cubicBezTo>
                  <a:pt x="171" y="32"/>
                  <a:pt x="171" y="32"/>
                  <a:pt x="171" y="32"/>
                </a:cubicBezTo>
                <a:cubicBezTo>
                  <a:pt x="169" y="30"/>
                  <a:pt x="169" y="30"/>
                  <a:pt x="169" y="30"/>
                </a:cubicBezTo>
                <a:cubicBezTo>
                  <a:pt x="167" y="30"/>
                  <a:pt x="167" y="30"/>
                  <a:pt x="167" y="30"/>
                </a:cubicBezTo>
                <a:cubicBezTo>
                  <a:pt x="158" y="23"/>
                  <a:pt x="158" y="23"/>
                  <a:pt x="158" y="23"/>
                </a:cubicBezTo>
                <a:cubicBezTo>
                  <a:pt x="157" y="21"/>
                  <a:pt x="157" y="21"/>
                  <a:pt x="157" y="21"/>
                </a:cubicBezTo>
                <a:cubicBezTo>
                  <a:pt x="157" y="20"/>
                  <a:pt x="157" y="20"/>
                  <a:pt x="157" y="20"/>
                </a:cubicBezTo>
                <a:cubicBezTo>
                  <a:pt x="155" y="7"/>
                  <a:pt x="155" y="7"/>
                  <a:pt x="155" y="7"/>
                </a:cubicBezTo>
                <a:cubicBezTo>
                  <a:pt x="151" y="0"/>
                  <a:pt x="151" y="0"/>
                  <a:pt x="151" y="0"/>
                </a:cubicBezTo>
                <a:cubicBezTo>
                  <a:pt x="142" y="1"/>
                  <a:pt x="142" y="1"/>
                  <a:pt x="142" y="1"/>
                </a:cubicBezTo>
                <a:cubicBezTo>
                  <a:pt x="137" y="10"/>
                  <a:pt x="137" y="10"/>
                  <a:pt x="137" y="10"/>
                </a:cubicBezTo>
                <a:cubicBezTo>
                  <a:pt x="136" y="12"/>
                  <a:pt x="136" y="12"/>
                  <a:pt x="136" y="12"/>
                </a:cubicBezTo>
                <a:cubicBezTo>
                  <a:pt x="135" y="12"/>
                  <a:pt x="135" y="12"/>
                  <a:pt x="135" y="12"/>
                </a:cubicBezTo>
                <a:cubicBezTo>
                  <a:pt x="121" y="9"/>
                  <a:pt x="121" y="9"/>
                  <a:pt x="121" y="9"/>
                </a:cubicBezTo>
                <a:cubicBezTo>
                  <a:pt x="118" y="23"/>
                  <a:pt x="118" y="23"/>
                  <a:pt x="118" y="23"/>
                </a:cubicBezTo>
                <a:cubicBezTo>
                  <a:pt x="118" y="36"/>
                  <a:pt x="118" y="36"/>
                  <a:pt x="118" y="36"/>
                </a:cubicBezTo>
                <a:cubicBezTo>
                  <a:pt x="118" y="36"/>
                  <a:pt x="118" y="36"/>
                  <a:pt x="118" y="36"/>
                </a:cubicBezTo>
                <a:cubicBezTo>
                  <a:pt x="110" y="49"/>
                  <a:pt x="110" y="49"/>
                  <a:pt x="110" y="49"/>
                </a:cubicBezTo>
                <a:cubicBezTo>
                  <a:pt x="110" y="50"/>
                  <a:pt x="110" y="50"/>
                  <a:pt x="110" y="50"/>
                </a:cubicBezTo>
                <a:cubicBezTo>
                  <a:pt x="109" y="50"/>
                  <a:pt x="109" y="50"/>
                  <a:pt x="109" y="50"/>
                </a:cubicBezTo>
                <a:cubicBezTo>
                  <a:pt x="108" y="50"/>
                  <a:pt x="108" y="50"/>
                  <a:pt x="108" y="50"/>
                </a:cubicBezTo>
                <a:cubicBezTo>
                  <a:pt x="99" y="51"/>
                  <a:pt x="99" y="51"/>
                  <a:pt x="99" y="51"/>
                </a:cubicBezTo>
                <a:cubicBezTo>
                  <a:pt x="90" y="58"/>
                  <a:pt x="90" y="58"/>
                  <a:pt x="90" y="58"/>
                </a:cubicBezTo>
                <a:cubicBezTo>
                  <a:pt x="89" y="60"/>
                  <a:pt x="89" y="60"/>
                  <a:pt x="89" y="60"/>
                </a:cubicBezTo>
                <a:cubicBezTo>
                  <a:pt x="89" y="60"/>
                  <a:pt x="89" y="60"/>
                  <a:pt x="89" y="60"/>
                </a:cubicBezTo>
                <a:cubicBezTo>
                  <a:pt x="87" y="60"/>
                  <a:pt x="87" y="60"/>
                  <a:pt x="87" y="60"/>
                </a:cubicBezTo>
                <a:cubicBezTo>
                  <a:pt x="87" y="59"/>
                  <a:pt x="87" y="59"/>
                  <a:pt x="87" y="59"/>
                </a:cubicBezTo>
                <a:cubicBezTo>
                  <a:pt x="70" y="53"/>
                  <a:pt x="70" y="53"/>
                  <a:pt x="70" y="53"/>
                </a:cubicBezTo>
                <a:cubicBezTo>
                  <a:pt x="67" y="60"/>
                  <a:pt x="67" y="60"/>
                  <a:pt x="67" y="60"/>
                </a:cubicBezTo>
                <a:cubicBezTo>
                  <a:pt x="67" y="60"/>
                  <a:pt x="67" y="60"/>
                  <a:pt x="67" y="60"/>
                </a:cubicBezTo>
                <a:cubicBezTo>
                  <a:pt x="60" y="72"/>
                  <a:pt x="60" y="72"/>
                  <a:pt x="60" y="72"/>
                </a:cubicBezTo>
                <a:cubicBezTo>
                  <a:pt x="59" y="75"/>
                  <a:pt x="57" y="76"/>
                  <a:pt x="55" y="77"/>
                </a:cubicBezTo>
                <a:cubicBezTo>
                  <a:pt x="48" y="75"/>
                  <a:pt x="48" y="75"/>
                  <a:pt x="48" y="75"/>
                </a:cubicBezTo>
                <a:cubicBezTo>
                  <a:pt x="38" y="71"/>
                  <a:pt x="38" y="71"/>
                  <a:pt x="38" y="71"/>
                </a:cubicBezTo>
                <a:cubicBezTo>
                  <a:pt x="36" y="70"/>
                  <a:pt x="36" y="70"/>
                  <a:pt x="36" y="70"/>
                </a:cubicBezTo>
                <a:cubicBezTo>
                  <a:pt x="36" y="69"/>
                  <a:pt x="36" y="69"/>
                  <a:pt x="36" y="69"/>
                </a:cubicBezTo>
                <a:cubicBezTo>
                  <a:pt x="36" y="69"/>
                  <a:pt x="36" y="69"/>
                  <a:pt x="36" y="69"/>
                </a:cubicBezTo>
                <a:cubicBezTo>
                  <a:pt x="34" y="54"/>
                  <a:pt x="34" y="54"/>
                  <a:pt x="34" y="54"/>
                </a:cubicBezTo>
                <a:cubicBezTo>
                  <a:pt x="31" y="43"/>
                  <a:pt x="31" y="43"/>
                  <a:pt x="31" y="43"/>
                </a:cubicBezTo>
                <a:cubicBezTo>
                  <a:pt x="29" y="40"/>
                  <a:pt x="29" y="40"/>
                  <a:pt x="29" y="40"/>
                </a:cubicBezTo>
                <a:cubicBezTo>
                  <a:pt x="25" y="49"/>
                  <a:pt x="25" y="49"/>
                  <a:pt x="25" y="49"/>
                </a:cubicBezTo>
                <a:cubicBezTo>
                  <a:pt x="25" y="49"/>
                  <a:pt x="25" y="49"/>
                  <a:pt x="25" y="49"/>
                </a:cubicBezTo>
                <a:cubicBezTo>
                  <a:pt x="25" y="49"/>
                  <a:pt x="25" y="49"/>
                  <a:pt x="25" y="49"/>
                </a:cubicBezTo>
                <a:cubicBezTo>
                  <a:pt x="18" y="58"/>
                  <a:pt x="18" y="58"/>
                  <a:pt x="18" y="58"/>
                </a:cubicBezTo>
                <a:cubicBezTo>
                  <a:pt x="11" y="72"/>
                  <a:pt x="11" y="72"/>
                  <a:pt x="11" y="72"/>
                </a:cubicBezTo>
                <a:cubicBezTo>
                  <a:pt x="11" y="73"/>
                  <a:pt x="11" y="73"/>
                  <a:pt x="11" y="73"/>
                </a:cubicBezTo>
                <a:cubicBezTo>
                  <a:pt x="11" y="73"/>
                  <a:pt x="11" y="73"/>
                  <a:pt x="11" y="73"/>
                </a:cubicBezTo>
                <a:cubicBezTo>
                  <a:pt x="11" y="74"/>
                  <a:pt x="11" y="74"/>
                  <a:pt x="11" y="74"/>
                </a:cubicBezTo>
                <a:cubicBezTo>
                  <a:pt x="11" y="74"/>
                  <a:pt x="11" y="74"/>
                  <a:pt x="11" y="74"/>
                </a:cubicBezTo>
                <a:cubicBezTo>
                  <a:pt x="5" y="81"/>
                  <a:pt x="5" y="81"/>
                  <a:pt x="5" y="81"/>
                </a:cubicBezTo>
                <a:cubicBezTo>
                  <a:pt x="5" y="84"/>
                  <a:pt x="4" y="87"/>
                  <a:pt x="0" y="93"/>
                </a:cubicBezTo>
                <a:cubicBezTo>
                  <a:pt x="4" y="107"/>
                  <a:pt x="4" y="107"/>
                  <a:pt x="4" y="107"/>
                </a:cubicBezTo>
                <a:cubicBezTo>
                  <a:pt x="22" y="127"/>
                  <a:pt x="22" y="127"/>
                  <a:pt x="22" y="127"/>
                </a:cubicBezTo>
                <a:cubicBezTo>
                  <a:pt x="22" y="127"/>
                  <a:pt x="22" y="127"/>
                  <a:pt x="22" y="127"/>
                </a:cubicBezTo>
                <a:cubicBezTo>
                  <a:pt x="28" y="140"/>
                  <a:pt x="28" y="140"/>
                  <a:pt x="28" y="140"/>
                </a:cubicBezTo>
                <a:cubicBezTo>
                  <a:pt x="28" y="141"/>
                  <a:pt x="28" y="141"/>
                  <a:pt x="28" y="141"/>
                </a:cubicBezTo>
                <a:cubicBezTo>
                  <a:pt x="27" y="142"/>
                  <a:pt x="27" y="142"/>
                  <a:pt x="27" y="142"/>
                </a:cubicBezTo>
                <a:cubicBezTo>
                  <a:pt x="27" y="142"/>
                  <a:pt x="27" y="142"/>
                  <a:pt x="27" y="142"/>
                </a:cubicBezTo>
                <a:cubicBezTo>
                  <a:pt x="22" y="148"/>
                  <a:pt x="22" y="148"/>
                  <a:pt x="22" y="148"/>
                </a:cubicBezTo>
                <a:cubicBezTo>
                  <a:pt x="21" y="149"/>
                  <a:pt x="21" y="149"/>
                  <a:pt x="21" y="149"/>
                </a:cubicBezTo>
                <a:cubicBezTo>
                  <a:pt x="8" y="152"/>
                  <a:pt x="8" y="152"/>
                  <a:pt x="8" y="152"/>
                </a:cubicBezTo>
                <a:cubicBezTo>
                  <a:pt x="10" y="162"/>
                  <a:pt x="10" y="162"/>
                  <a:pt x="10" y="162"/>
                </a:cubicBezTo>
                <a:cubicBezTo>
                  <a:pt x="19" y="166"/>
                  <a:pt x="19" y="166"/>
                  <a:pt x="19" y="166"/>
                </a:cubicBezTo>
                <a:cubicBezTo>
                  <a:pt x="32" y="169"/>
                  <a:pt x="32" y="169"/>
                  <a:pt x="32" y="169"/>
                </a:cubicBezTo>
                <a:cubicBezTo>
                  <a:pt x="36" y="182"/>
                  <a:pt x="36" y="182"/>
                  <a:pt x="36" y="182"/>
                </a:cubicBezTo>
                <a:cubicBezTo>
                  <a:pt x="36" y="182"/>
                  <a:pt x="36" y="182"/>
                  <a:pt x="36" y="182"/>
                </a:cubicBezTo>
                <a:cubicBezTo>
                  <a:pt x="36" y="182"/>
                  <a:pt x="36" y="182"/>
                  <a:pt x="36" y="182"/>
                </a:cubicBezTo>
                <a:cubicBezTo>
                  <a:pt x="36" y="182"/>
                  <a:pt x="36" y="182"/>
                  <a:pt x="36" y="182"/>
                </a:cubicBezTo>
                <a:cubicBezTo>
                  <a:pt x="36" y="183"/>
                  <a:pt x="36" y="183"/>
                  <a:pt x="36" y="183"/>
                </a:cubicBezTo>
                <a:cubicBezTo>
                  <a:pt x="33" y="203"/>
                  <a:pt x="33" y="203"/>
                  <a:pt x="33" y="203"/>
                </a:cubicBezTo>
                <a:cubicBezTo>
                  <a:pt x="33" y="203"/>
                  <a:pt x="33" y="203"/>
                  <a:pt x="33" y="203"/>
                </a:cubicBezTo>
                <a:cubicBezTo>
                  <a:pt x="33" y="204"/>
                  <a:pt x="33" y="204"/>
                  <a:pt x="33" y="204"/>
                </a:cubicBezTo>
                <a:cubicBezTo>
                  <a:pt x="28" y="213"/>
                  <a:pt x="28" y="213"/>
                  <a:pt x="28" y="213"/>
                </a:cubicBezTo>
                <a:cubicBezTo>
                  <a:pt x="28" y="215"/>
                  <a:pt x="28" y="215"/>
                  <a:pt x="28" y="215"/>
                </a:cubicBezTo>
                <a:cubicBezTo>
                  <a:pt x="27" y="215"/>
                  <a:pt x="27" y="215"/>
                  <a:pt x="27" y="215"/>
                </a:cubicBezTo>
                <a:cubicBezTo>
                  <a:pt x="11" y="217"/>
                  <a:pt x="11" y="217"/>
                  <a:pt x="11" y="217"/>
                </a:cubicBezTo>
                <a:cubicBezTo>
                  <a:pt x="11" y="223"/>
                  <a:pt x="11" y="223"/>
                  <a:pt x="11" y="223"/>
                </a:cubicBezTo>
                <a:cubicBezTo>
                  <a:pt x="7" y="237"/>
                  <a:pt x="7" y="237"/>
                  <a:pt x="7" y="237"/>
                </a:cubicBezTo>
                <a:cubicBezTo>
                  <a:pt x="5" y="252"/>
                  <a:pt x="5" y="252"/>
                  <a:pt x="5" y="252"/>
                </a:cubicBezTo>
                <a:cubicBezTo>
                  <a:pt x="8" y="260"/>
                  <a:pt x="8" y="260"/>
                  <a:pt x="8" y="260"/>
                </a:cubicBezTo>
                <a:cubicBezTo>
                  <a:pt x="27" y="272"/>
                  <a:pt x="27" y="272"/>
                  <a:pt x="27" y="272"/>
                </a:cubicBezTo>
                <a:cubicBezTo>
                  <a:pt x="28" y="273"/>
                  <a:pt x="28" y="273"/>
                  <a:pt x="28" y="273"/>
                </a:cubicBezTo>
                <a:cubicBezTo>
                  <a:pt x="36" y="286"/>
                  <a:pt x="36" y="286"/>
                  <a:pt x="36" y="286"/>
                </a:cubicBezTo>
                <a:cubicBezTo>
                  <a:pt x="36" y="287"/>
                  <a:pt x="36" y="287"/>
                  <a:pt x="36" y="287"/>
                </a:cubicBezTo>
                <a:cubicBezTo>
                  <a:pt x="36" y="287"/>
                  <a:pt x="36" y="287"/>
                  <a:pt x="36" y="287"/>
                </a:cubicBezTo>
                <a:cubicBezTo>
                  <a:pt x="36" y="288"/>
                  <a:pt x="36" y="288"/>
                  <a:pt x="36" y="288"/>
                </a:cubicBezTo>
                <a:cubicBezTo>
                  <a:pt x="26" y="309"/>
                  <a:pt x="26" y="309"/>
                  <a:pt x="26" y="309"/>
                </a:cubicBezTo>
                <a:cubicBezTo>
                  <a:pt x="24" y="315"/>
                  <a:pt x="24" y="315"/>
                  <a:pt x="24" y="315"/>
                </a:cubicBezTo>
                <a:cubicBezTo>
                  <a:pt x="24" y="315"/>
                  <a:pt x="24" y="315"/>
                  <a:pt x="24" y="315"/>
                </a:cubicBezTo>
                <a:cubicBezTo>
                  <a:pt x="18" y="329"/>
                  <a:pt x="18" y="329"/>
                  <a:pt x="18" y="329"/>
                </a:cubicBezTo>
                <a:cubicBezTo>
                  <a:pt x="15" y="340"/>
                  <a:pt x="15" y="340"/>
                  <a:pt x="15" y="340"/>
                </a:cubicBezTo>
                <a:cubicBezTo>
                  <a:pt x="15" y="341"/>
                  <a:pt x="15" y="341"/>
                  <a:pt x="15" y="341"/>
                </a:cubicBezTo>
                <a:cubicBezTo>
                  <a:pt x="15" y="342"/>
                  <a:pt x="15" y="342"/>
                  <a:pt x="15" y="342"/>
                </a:cubicBezTo>
                <a:cubicBezTo>
                  <a:pt x="11" y="344"/>
                  <a:pt x="10" y="347"/>
                  <a:pt x="8" y="350"/>
                </a:cubicBezTo>
                <a:cubicBezTo>
                  <a:pt x="8" y="352"/>
                  <a:pt x="8" y="353"/>
                  <a:pt x="9" y="354"/>
                </a:cubicBezTo>
                <a:cubicBezTo>
                  <a:pt x="10" y="355"/>
                  <a:pt x="10" y="355"/>
                  <a:pt x="10" y="355"/>
                </a:cubicBezTo>
                <a:cubicBezTo>
                  <a:pt x="16" y="361"/>
                  <a:pt x="16" y="361"/>
                  <a:pt x="16" y="361"/>
                </a:cubicBezTo>
                <a:cubicBezTo>
                  <a:pt x="16" y="361"/>
                  <a:pt x="16" y="361"/>
                  <a:pt x="16" y="361"/>
                </a:cubicBezTo>
                <a:cubicBezTo>
                  <a:pt x="16" y="361"/>
                  <a:pt x="16" y="361"/>
                  <a:pt x="16" y="361"/>
                </a:cubicBezTo>
                <a:cubicBezTo>
                  <a:pt x="19" y="366"/>
                  <a:pt x="19" y="366"/>
                  <a:pt x="19" y="366"/>
                </a:cubicBezTo>
                <a:cubicBezTo>
                  <a:pt x="20" y="365"/>
                  <a:pt x="20" y="365"/>
                  <a:pt x="20" y="365"/>
                </a:cubicBezTo>
                <a:cubicBezTo>
                  <a:pt x="20" y="365"/>
                  <a:pt x="20" y="365"/>
                  <a:pt x="20" y="365"/>
                </a:cubicBezTo>
                <a:cubicBezTo>
                  <a:pt x="21" y="367"/>
                  <a:pt x="21" y="367"/>
                  <a:pt x="21" y="367"/>
                </a:cubicBezTo>
                <a:cubicBezTo>
                  <a:pt x="21" y="368"/>
                  <a:pt x="21" y="368"/>
                  <a:pt x="21" y="368"/>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2" y="374"/>
                  <a:pt x="22" y="374"/>
                  <a:pt x="22" y="374"/>
                </a:cubicBezTo>
                <a:cubicBezTo>
                  <a:pt x="27" y="376"/>
                  <a:pt x="27" y="376"/>
                  <a:pt x="27" y="376"/>
                </a:cubicBezTo>
                <a:cubicBezTo>
                  <a:pt x="49" y="381"/>
                  <a:pt x="49" y="381"/>
                  <a:pt x="49" y="381"/>
                </a:cubicBezTo>
                <a:cubicBezTo>
                  <a:pt x="56" y="381"/>
                  <a:pt x="63" y="379"/>
                  <a:pt x="70" y="376"/>
                </a:cubicBezTo>
                <a:cubicBezTo>
                  <a:pt x="78" y="373"/>
                  <a:pt x="84" y="372"/>
                  <a:pt x="92" y="373"/>
                </a:cubicBezTo>
                <a:cubicBezTo>
                  <a:pt x="93" y="369"/>
                  <a:pt x="93" y="369"/>
                  <a:pt x="93" y="369"/>
                </a:cubicBezTo>
                <a:cubicBezTo>
                  <a:pt x="86" y="353"/>
                  <a:pt x="86" y="353"/>
                  <a:pt x="86" y="353"/>
                </a:cubicBezTo>
                <a:cubicBezTo>
                  <a:pt x="85" y="352"/>
                  <a:pt x="85" y="352"/>
                  <a:pt x="85" y="352"/>
                </a:cubicBezTo>
                <a:cubicBezTo>
                  <a:pt x="86" y="352"/>
                  <a:pt x="86" y="352"/>
                  <a:pt x="86" y="352"/>
                </a:cubicBezTo>
                <a:cubicBezTo>
                  <a:pt x="120" y="304"/>
                  <a:pt x="120" y="304"/>
                  <a:pt x="120" y="304"/>
                </a:cubicBezTo>
                <a:cubicBezTo>
                  <a:pt x="157" y="268"/>
                  <a:pt x="157" y="268"/>
                  <a:pt x="157" y="268"/>
                </a:cubicBezTo>
                <a:cubicBezTo>
                  <a:pt x="158" y="268"/>
                  <a:pt x="158" y="268"/>
                  <a:pt x="158" y="268"/>
                </a:cubicBezTo>
                <a:cubicBezTo>
                  <a:pt x="169" y="264"/>
                  <a:pt x="169" y="264"/>
                  <a:pt x="169" y="264"/>
                </a:cubicBezTo>
                <a:cubicBezTo>
                  <a:pt x="175" y="257"/>
                  <a:pt x="175" y="257"/>
                  <a:pt x="175" y="257"/>
                </a:cubicBezTo>
                <a:cubicBezTo>
                  <a:pt x="175" y="256"/>
                  <a:pt x="175" y="256"/>
                  <a:pt x="175" y="256"/>
                </a:cubicBezTo>
                <a:cubicBezTo>
                  <a:pt x="180" y="253"/>
                  <a:pt x="184" y="250"/>
                  <a:pt x="189" y="248"/>
                </a:cubicBezTo>
                <a:cubicBezTo>
                  <a:pt x="186" y="245"/>
                  <a:pt x="186" y="245"/>
                  <a:pt x="186" y="245"/>
                </a:cubicBezTo>
                <a:cubicBezTo>
                  <a:pt x="178" y="237"/>
                  <a:pt x="178" y="237"/>
                  <a:pt x="178" y="237"/>
                </a:cubicBezTo>
                <a:cubicBezTo>
                  <a:pt x="178" y="237"/>
                  <a:pt x="178" y="237"/>
                  <a:pt x="178" y="237"/>
                </a:cubicBezTo>
                <a:cubicBezTo>
                  <a:pt x="177" y="237"/>
                  <a:pt x="177" y="237"/>
                  <a:pt x="177" y="237"/>
                </a:cubicBezTo>
                <a:cubicBezTo>
                  <a:pt x="171" y="230"/>
                  <a:pt x="171" y="230"/>
                  <a:pt x="171" y="230"/>
                </a:cubicBezTo>
                <a:cubicBezTo>
                  <a:pt x="171" y="228"/>
                  <a:pt x="171" y="228"/>
                  <a:pt x="171" y="228"/>
                </a:cubicBezTo>
                <a:cubicBezTo>
                  <a:pt x="171" y="227"/>
                  <a:pt x="171" y="227"/>
                  <a:pt x="171" y="227"/>
                </a:cubicBezTo>
                <a:cubicBezTo>
                  <a:pt x="174" y="223"/>
                  <a:pt x="174" y="223"/>
                  <a:pt x="174" y="223"/>
                </a:cubicBezTo>
                <a:cubicBezTo>
                  <a:pt x="166" y="225"/>
                  <a:pt x="166" y="225"/>
                  <a:pt x="166" y="225"/>
                </a:cubicBezTo>
                <a:cubicBezTo>
                  <a:pt x="149" y="221"/>
                  <a:pt x="149" y="221"/>
                  <a:pt x="149" y="221"/>
                </a:cubicBezTo>
                <a:cubicBezTo>
                  <a:pt x="142" y="218"/>
                  <a:pt x="138" y="214"/>
                  <a:pt x="137" y="210"/>
                </a:cubicBezTo>
                <a:cubicBezTo>
                  <a:pt x="133" y="199"/>
                  <a:pt x="132" y="189"/>
                  <a:pt x="132" y="181"/>
                </a:cubicBezTo>
                <a:cubicBezTo>
                  <a:pt x="130" y="184"/>
                  <a:pt x="127" y="185"/>
                  <a:pt x="124" y="185"/>
                </a:cubicBezTo>
                <a:cubicBezTo>
                  <a:pt x="111" y="182"/>
                  <a:pt x="111" y="182"/>
                  <a:pt x="111" y="182"/>
                </a:cubicBezTo>
                <a:cubicBezTo>
                  <a:pt x="103" y="176"/>
                  <a:pt x="103" y="176"/>
                  <a:pt x="103" y="176"/>
                </a:cubicBezTo>
                <a:cubicBezTo>
                  <a:pt x="92" y="173"/>
                  <a:pt x="92" y="173"/>
                  <a:pt x="92" y="173"/>
                </a:cubicBezTo>
                <a:cubicBezTo>
                  <a:pt x="87" y="173"/>
                  <a:pt x="87" y="173"/>
                  <a:pt x="87" y="173"/>
                </a:cubicBezTo>
                <a:cubicBezTo>
                  <a:pt x="84" y="173"/>
                  <a:pt x="81" y="172"/>
                  <a:pt x="78" y="169"/>
                </a:cubicBezTo>
                <a:cubicBezTo>
                  <a:pt x="75" y="167"/>
                  <a:pt x="73" y="165"/>
                  <a:pt x="72" y="162"/>
                </a:cubicBezTo>
                <a:cubicBezTo>
                  <a:pt x="71" y="157"/>
                  <a:pt x="72" y="154"/>
                  <a:pt x="76" y="151"/>
                </a:cubicBezTo>
                <a:cubicBezTo>
                  <a:pt x="81" y="148"/>
                  <a:pt x="86" y="143"/>
                  <a:pt x="90" y="137"/>
                </a:cubicBezTo>
                <a:cubicBezTo>
                  <a:pt x="86" y="132"/>
                  <a:pt x="84" y="126"/>
                  <a:pt x="86" y="121"/>
                </a:cubicBezTo>
                <a:cubicBezTo>
                  <a:pt x="86" y="120"/>
                  <a:pt x="86" y="120"/>
                  <a:pt x="86" y="120"/>
                </a:cubicBezTo>
                <a:cubicBezTo>
                  <a:pt x="87" y="117"/>
                  <a:pt x="92" y="115"/>
                  <a:pt x="101" y="112"/>
                </a:cubicBezTo>
                <a:cubicBezTo>
                  <a:pt x="101" y="109"/>
                  <a:pt x="103" y="107"/>
                  <a:pt x="104" y="106"/>
                </a:cubicBezTo>
                <a:cubicBezTo>
                  <a:pt x="113" y="107"/>
                  <a:pt x="113" y="107"/>
                  <a:pt x="113" y="107"/>
                </a:cubicBezTo>
                <a:cubicBezTo>
                  <a:pt x="112" y="106"/>
                  <a:pt x="112" y="106"/>
                  <a:pt x="112" y="106"/>
                </a:cubicBezTo>
                <a:cubicBezTo>
                  <a:pt x="106" y="102"/>
                  <a:pt x="104" y="98"/>
                  <a:pt x="107" y="93"/>
                </a:cubicBezTo>
                <a:cubicBezTo>
                  <a:pt x="112" y="89"/>
                  <a:pt x="112" y="89"/>
                  <a:pt x="112" y="89"/>
                </a:cubicBezTo>
                <a:cubicBezTo>
                  <a:pt x="117" y="87"/>
                  <a:pt x="124" y="88"/>
                  <a:pt x="130" y="92"/>
                </a:cubicBezTo>
                <a:cubicBezTo>
                  <a:pt x="144" y="101"/>
                  <a:pt x="144" y="101"/>
                  <a:pt x="144" y="101"/>
                </a:cubicBezTo>
                <a:cubicBezTo>
                  <a:pt x="157" y="101"/>
                  <a:pt x="157" y="101"/>
                  <a:pt x="157" y="101"/>
                </a:cubicBezTo>
                <a:cubicBezTo>
                  <a:pt x="161" y="105"/>
                  <a:pt x="161" y="105"/>
                  <a:pt x="161" y="105"/>
                </a:cubicBezTo>
                <a:cubicBezTo>
                  <a:pt x="163" y="110"/>
                  <a:pt x="163" y="110"/>
                  <a:pt x="163" y="110"/>
                </a:cubicBezTo>
                <a:cubicBezTo>
                  <a:pt x="163" y="113"/>
                  <a:pt x="161" y="115"/>
                  <a:pt x="158" y="115"/>
                </a:cubicBezTo>
                <a:cubicBezTo>
                  <a:pt x="155" y="115"/>
                  <a:pt x="154" y="118"/>
                  <a:pt x="154" y="121"/>
                </a:cubicBezTo>
                <a:cubicBezTo>
                  <a:pt x="160" y="136"/>
                  <a:pt x="160" y="136"/>
                  <a:pt x="160" y="136"/>
                </a:cubicBezTo>
                <a:cubicBezTo>
                  <a:pt x="163" y="131"/>
                  <a:pt x="167" y="128"/>
                  <a:pt x="171" y="127"/>
                </a:cubicBezTo>
                <a:cubicBezTo>
                  <a:pt x="172" y="127"/>
                  <a:pt x="175" y="128"/>
                  <a:pt x="177" y="131"/>
                </a:cubicBezTo>
                <a:cubicBezTo>
                  <a:pt x="178" y="134"/>
                  <a:pt x="180" y="139"/>
                  <a:pt x="181" y="145"/>
                </a:cubicBezTo>
                <a:cubicBezTo>
                  <a:pt x="182" y="151"/>
                  <a:pt x="184" y="157"/>
                  <a:pt x="186" y="160"/>
                </a:cubicBezTo>
                <a:cubicBezTo>
                  <a:pt x="191" y="166"/>
                  <a:pt x="191" y="166"/>
                  <a:pt x="191" y="166"/>
                </a:cubicBezTo>
                <a:cubicBezTo>
                  <a:pt x="198" y="176"/>
                  <a:pt x="202" y="182"/>
                  <a:pt x="203" y="188"/>
                </a:cubicBezTo>
                <a:cubicBezTo>
                  <a:pt x="227" y="185"/>
                  <a:pt x="227" y="185"/>
                  <a:pt x="227" y="185"/>
                </a:cubicBezTo>
                <a:cubicBezTo>
                  <a:pt x="237" y="179"/>
                  <a:pt x="237" y="179"/>
                  <a:pt x="237" y="179"/>
                </a:cubicBezTo>
                <a:cubicBezTo>
                  <a:pt x="247" y="167"/>
                  <a:pt x="247" y="167"/>
                  <a:pt x="247" y="167"/>
                </a:cubicBezTo>
                <a:cubicBezTo>
                  <a:pt x="251" y="155"/>
                  <a:pt x="251" y="155"/>
                  <a:pt x="251" y="155"/>
                </a:cubicBezTo>
                <a:cubicBezTo>
                  <a:pt x="251" y="155"/>
                  <a:pt x="251" y="155"/>
                  <a:pt x="251" y="155"/>
                </a:cubicBezTo>
                <a:cubicBezTo>
                  <a:pt x="251" y="154"/>
                  <a:pt x="251" y="154"/>
                  <a:pt x="251" y="154"/>
                </a:cubicBezTo>
                <a:cubicBezTo>
                  <a:pt x="254" y="142"/>
                  <a:pt x="254" y="142"/>
                  <a:pt x="254" y="142"/>
                </a:cubicBezTo>
                <a:cubicBezTo>
                  <a:pt x="254" y="142"/>
                  <a:pt x="254" y="142"/>
                  <a:pt x="254" y="142"/>
                </a:cubicBezTo>
                <a:cubicBezTo>
                  <a:pt x="255" y="140"/>
                  <a:pt x="255" y="140"/>
                  <a:pt x="255" y="140"/>
                </a:cubicBezTo>
                <a:cubicBezTo>
                  <a:pt x="255" y="140"/>
                  <a:pt x="255" y="140"/>
                  <a:pt x="255" y="140"/>
                </a:cubicBezTo>
                <a:cubicBezTo>
                  <a:pt x="265" y="134"/>
                  <a:pt x="265" y="134"/>
                  <a:pt x="265" y="134"/>
                </a:cubicBezTo>
                <a:cubicBezTo>
                  <a:pt x="266" y="133"/>
                  <a:pt x="266" y="133"/>
                  <a:pt x="266" y="133"/>
                </a:cubicBezTo>
                <a:cubicBezTo>
                  <a:pt x="266" y="132"/>
                  <a:pt x="266" y="132"/>
                  <a:pt x="266" y="132"/>
                </a:cubicBezTo>
                <a:cubicBezTo>
                  <a:pt x="251" y="128"/>
                  <a:pt x="251" y="128"/>
                  <a:pt x="251" y="128"/>
                </a:cubicBezTo>
                <a:cubicBezTo>
                  <a:pt x="249" y="128"/>
                  <a:pt x="249" y="128"/>
                  <a:pt x="249" y="128"/>
                </a:cubicBezTo>
                <a:cubicBezTo>
                  <a:pt x="249" y="127"/>
                  <a:pt x="249" y="127"/>
                  <a:pt x="249" y="127"/>
                </a:cubicBezTo>
                <a:cubicBezTo>
                  <a:pt x="246" y="118"/>
                  <a:pt x="246" y="118"/>
                  <a:pt x="246" y="118"/>
                </a:cubicBezTo>
                <a:lnTo>
                  <a:pt x="245" y="115"/>
                </a:lnTo>
                <a:close/>
              </a:path>
            </a:pathLst>
          </a:custGeom>
          <a:solidFill>
            <a:srgbClr val="D8D8D8"/>
          </a:solidFill>
          <a:ln w="9525">
            <a:solidFill>
              <a:srgbClr val="A5A5A5"/>
            </a:solidFill>
            <a:bevel/>
            <a:headEnd/>
            <a:tailEnd/>
          </a:ln>
        </p:spPr>
        <p:txBody>
          <a:bodyPr/>
          <a:lstStyle/>
          <a:p>
            <a:endParaRPr lang="zh-CN" altLang="en-US"/>
          </a:p>
        </p:txBody>
      </p:sp>
      <p:sp>
        <p:nvSpPr>
          <p:cNvPr id="34870" name="Freeform 35"/>
          <p:cNvSpPr>
            <a:spLocks noChangeArrowheads="1"/>
          </p:cNvSpPr>
          <p:nvPr/>
        </p:nvSpPr>
        <p:spPr bwMode="auto">
          <a:xfrm>
            <a:off x="5849938" y="5116513"/>
            <a:ext cx="200025" cy="482600"/>
          </a:xfrm>
          <a:custGeom>
            <a:avLst/>
            <a:gdLst>
              <a:gd name="T0" fmla="*/ 381345162 w 80"/>
              <a:gd name="T1" fmla="*/ 0 h 194"/>
              <a:gd name="T2" fmla="*/ 112529064 w 80"/>
              <a:gd name="T3" fmla="*/ 327978940 h 194"/>
              <a:gd name="T4" fmla="*/ 0 w 80"/>
              <a:gd name="T5" fmla="*/ 513628195 h 194"/>
              <a:gd name="T6" fmla="*/ 25005625 w 80"/>
              <a:gd name="T7" fmla="*/ 717842624 h 194"/>
              <a:gd name="T8" fmla="*/ 25005625 w 80"/>
              <a:gd name="T9" fmla="*/ 724031844 h 194"/>
              <a:gd name="T10" fmla="*/ 25005625 w 80"/>
              <a:gd name="T11" fmla="*/ 724031844 h 194"/>
              <a:gd name="T12" fmla="*/ 6250781 w 80"/>
              <a:gd name="T13" fmla="*/ 866361530 h 194"/>
              <a:gd name="T14" fmla="*/ 18754844 w 80"/>
              <a:gd name="T15" fmla="*/ 946808960 h 194"/>
              <a:gd name="T16" fmla="*/ 175044378 w 80"/>
              <a:gd name="T17" fmla="*/ 1052010785 h 194"/>
              <a:gd name="T18" fmla="*/ 175044378 w 80"/>
              <a:gd name="T19" fmla="*/ 1052010785 h 194"/>
              <a:gd name="T20" fmla="*/ 181295159 w 80"/>
              <a:gd name="T21" fmla="*/ 1052010785 h 194"/>
              <a:gd name="T22" fmla="*/ 181295159 w 80"/>
              <a:gd name="T23" fmla="*/ 1058200005 h 194"/>
              <a:gd name="T24" fmla="*/ 181295159 w 80"/>
              <a:gd name="T25" fmla="*/ 1058200005 h 194"/>
              <a:gd name="T26" fmla="*/ 243810473 w 80"/>
              <a:gd name="T27" fmla="*/ 1163399342 h 194"/>
              <a:gd name="T28" fmla="*/ 293824223 w 80"/>
              <a:gd name="T29" fmla="*/ 1200529691 h 194"/>
              <a:gd name="T30" fmla="*/ 312579068 w 80"/>
              <a:gd name="T31" fmla="*/ 952998180 h 194"/>
              <a:gd name="T32" fmla="*/ 312579068 w 80"/>
              <a:gd name="T33" fmla="*/ 946808960 h 194"/>
              <a:gd name="T34" fmla="*/ 425105632 w 80"/>
              <a:gd name="T35" fmla="*/ 686901496 h 194"/>
              <a:gd name="T36" fmla="*/ 462615320 w 80"/>
              <a:gd name="T37" fmla="*/ 371298509 h 194"/>
              <a:gd name="T38" fmla="*/ 462615320 w 80"/>
              <a:gd name="T39" fmla="*/ 371298509 h 194"/>
              <a:gd name="T40" fmla="*/ 468866101 w 80"/>
              <a:gd name="T41" fmla="*/ 365109289 h 194"/>
              <a:gd name="T42" fmla="*/ 500125008 w 80"/>
              <a:gd name="T43" fmla="*/ 284661859 h 194"/>
              <a:gd name="T44" fmla="*/ 475119383 w 80"/>
              <a:gd name="T45" fmla="*/ 210401162 h 194"/>
              <a:gd name="T46" fmla="*/ 475119383 w 80"/>
              <a:gd name="T47" fmla="*/ 210401162 h 194"/>
              <a:gd name="T48" fmla="*/ 468866101 w 80"/>
              <a:gd name="T49" fmla="*/ 210401162 h 194"/>
              <a:gd name="T50" fmla="*/ 462615320 w 80"/>
              <a:gd name="T51" fmla="*/ 111388558 h 194"/>
              <a:gd name="T52" fmla="*/ 468866101 w 80"/>
              <a:gd name="T53" fmla="*/ 105201825 h 194"/>
              <a:gd name="T54" fmla="*/ 468866101 w 80"/>
              <a:gd name="T55" fmla="*/ 105201825 h 194"/>
              <a:gd name="T56" fmla="*/ 487620945 w 80"/>
              <a:gd name="T57" fmla="*/ 80447430 h 194"/>
              <a:gd name="T58" fmla="*/ 500125008 w 80"/>
              <a:gd name="T59" fmla="*/ 55695523 h 194"/>
              <a:gd name="T60" fmla="*/ 381345162 w 80"/>
              <a:gd name="T61" fmla="*/ 0 h 1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194">
                <a:moveTo>
                  <a:pt x="61" y="0"/>
                </a:moveTo>
                <a:cubicBezTo>
                  <a:pt x="41" y="14"/>
                  <a:pt x="27" y="32"/>
                  <a:pt x="18" y="53"/>
                </a:cubicBezTo>
                <a:cubicBezTo>
                  <a:pt x="10" y="71"/>
                  <a:pt x="4" y="80"/>
                  <a:pt x="0" y="83"/>
                </a:cubicBezTo>
                <a:cubicBezTo>
                  <a:pt x="4" y="116"/>
                  <a:pt x="4" y="116"/>
                  <a:pt x="4" y="116"/>
                </a:cubicBezTo>
                <a:cubicBezTo>
                  <a:pt x="4" y="117"/>
                  <a:pt x="4" y="117"/>
                  <a:pt x="4" y="117"/>
                </a:cubicBezTo>
                <a:cubicBezTo>
                  <a:pt x="4" y="117"/>
                  <a:pt x="4" y="117"/>
                  <a:pt x="4" y="117"/>
                </a:cubicBezTo>
                <a:cubicBezTo>
                  <a:pt x="1" y="140"/>
                  <a:pt x="1" y="140"/>
                  <a:pt x="1" y="140"/>
                </a:cubicBezTo>
                <a:cubicBezTo>
                  <a:pt x="0" y="147"/>
                  <a:pt x="1" y="152"/>
                  <a:pt x="3" y="153"/>
                </a:cubicBezTo>
                <a:cubicBezTo>
                  <a:pt x="28" y="170"/>
                  <a:pt x="28" y="170"/>
                  <a:pt x="28" y="170"/>
                </a:cubicBezTo>
                <a:cubicBezTo>
                  <a:pt x="28" y="170"/>
                  <a:pt x="28" y="170"/>
                  <a:pt x="28" y="170"/>
                </a:cubicBezTo>
                <a:cubicBezTo>
                  <a:pt x="29" y="170"/>
                  <a:pt x="29" y="170"/>
                  <a:pt x="29" y="170"/>
                </a:cubicBezTo>
                <a:cubicBezTo>
                  <a:pt x="29" y="171"/>
                  <a:pt x="29" y="171"/>
                  <a:pt x="29" y="171"/>
                </a:cubicBezTo>
                <a:cubicBezTo>
                  <a:pt x="29" y="171"/>
                  <a:pt x="29" y="171"/>
                  <a:pt x="29" y="171"/>
                </a:cubicBezTo>
                <a:cubicBezTo>
                  <a:pt x="30" y="177"/>
                  <a:pt x="34" y="182"/>
                  <a:pt x="39" y="188"/>
                </a:cubicBezTo>
                <a:cubicBezTo>
                  <a:pt x="41" y="191"/>
                  <a:pt x="44" y="193"/>
                  <a:pt x="47" y="194"/>
                </a:cubicBezTo>
                <a:cubicBezTo>
                  <a:pt x="50" y="154"/>
                  <a:pt x="50" y="154"/>
                  <a:pt x="50" y="154"/>
                </a:cubicBezTo>
                <a:cubicBezTo>
                  <a:pt x="50" y="153"/>
                  <a:pt x="50" y="153"/>
                  <a:pt x="50" y="153"/>
                </a:cubicBezTo>
                <a:cubicBezTo>
                  <a:pt x="68" y="111"/>
                  <a:pt x="68" y="111"/>
                  <a:pt x="68" y="111"/>
                </a:cubicBezTo>
                <a:cubicBezTo>
                  <a:pt x="74" y="60"/>
                  <a:pt x="74" y="60"/>
                  <a:pt x="74" y="60"/>
                </a:cubicBezTo>
                <a:cubicBezTo>
                  <a:pt x="74" y="60"/>
                  <a:pt x="74" y="60"/>
                  <a:pt x="74" y="60"/>
                </a:cubicBezTo>
                <a:cubicBezTo>
                  <a:pt x="75" y="59"/>
                  <a:pt x="75" y="59"/>
                  <a:pt x="75" y="59"/>
                </a:cubicBezTo>
                <a:cubicBezTo>
                  <a:pt x="80" y="46"/>
                  <a:pt x="80" y="46"/>
                  <a:pt x="80" y="46"/>
                </a:cubicBezTo>
                <a:cubicBezTo>
                  <a:pt x="76" y="34"/>
                  <a:pt x="76" y="34"/>
                  <a:pt x="76" y="34"/>
                </a:cubicBezTo>
                <a:cubicBezTo>
                  <a:pt x="76" y="34"/>
                  <a:pt x="76" y="34"/>
                  <a:pt x="76" y="34"/>
                </a:cubicBezTo>
                <a:cubicBezTo>
                  <a:pt x="75" y="34"/>
                  <a:pt x="75" y="34"/>
                  <a:pt x="75" y="34"/>
                </a:cubicBezTo>
                <a:cubicBezTo>
                  <a:pt x="74" y="18"/>
                  <a:pt x="74" y="18"/>
                  <a:pt x="74" y="18"/>
                </a:cubicBezTo>
                <a:cubicBezTo>
                  <a:pt x="75" y="17"/>
                  <a:pt x="75" y="17"/>
                  <a:pt x="75" y="17"/>
                </a:cubicBezTo>
                <a:cubicBezTo>
                  <a:pt x="75" y="17"/>
                  <a:pt x="75" y="17"/>
                  <a:pt x="75" y="17"/>
                </a:cubicBezTo>
                <a:cubicBezTo>
                  <a:pt x="78" y="13"/>
                  <a:pt x="78" y="13"/>
                  <a:pt x="78" y="13"/>
                </a:cubicBezTo>
                <a:cubicBezTo>
                  <a:pt x="80" y="9"/>
                  <a:pt x="80" y="9"/>
                  <a:pt x="80" y="9"/>
                </a:cubicBezTo>
                <a:lnTo>
                  <a:pt x="61" y="0"/>
                </a:lnTo>
                <a:close/>
              </a:path>
            </a:pathLst>
          </a:custGeom>
          <a:solidFill>
            <a:srgbClr val="D8D8D8"/>
          </a:solidFill>
          <a:ln w="9525">
            <a:solidFill>
              <a:srgbClr val="A5A5A5"/>
            </a:solidFill>
            <a:bevel/>
            <a:headEnd/>
            <a:tailEnd/>
          </a:ln>
        </p:spPr>
        <p:txBody>
          <a:bodyPr/>
          <a:lstStyle/>
          <a:p>
            <a:endParaRPr lang="zh-CN" altLang="en-US"/>
          </a:p>
        </p:txBody>
      </p:sp>
      <p:sp>
        <p:nvSpPr>
          <p:cNvPr id="34871" name="Freeform 36"/>
          <p:cNvSpPr>
            <a:spLocks noChangeArrowheads="1"/>
          </p:cNvSpPr>
          <p:nvPr/>
        </p:nvSpPr>
        <p:spPr bwMode="auto">
          <a:xfrm>
            <a:off x="4370388" y="5973763"/>
            <a:ext cx="312737" cy="265112"/>
          </a:xfrm>
          <a:custGeom>
            <a:avLst/>
            <a:gdLst>
              <a:gd name="T0" fmla="*/ 356790385 w 125"/>
              <a:gd name="T1" fmla="*/ 62553927 h 106"/>
              <a:gd name="T2" fmla="*/ 344270897 w 125"/>
              <a:gd name="T3" fmla="*/ 81319354 h 106"/>
              <a:gd name="T4" fmla="*/ 344270897 w 125"/>
              <a:gd name="T5" fmla="*/ 87574497 h 106"/>
              <a:gd name="T6" fmla="*/ 338011153 w 125"/>
              <a:gd name="T7" fmla="*/ 93829640 h 106"/>
              <a:gd name="T8" fmla="*/ 187784808 w 125"/>
              <a:gd name="T9" fmla="*/ 131360495 h 106"/>
              <a:gd name="T10" fmla="*/ 194044552 w 125"/>
              <a:gd name="T11" fmla="*/ 150125923 h 106"/>
              <a:gd name="T12" fmla="*/ 244120000 w 125"/>
              <a:gd name="T13" fmla="*/ 206424707 h 106"/>
              <a:gd name="T14" fmla="*/ 225340769 w 125"/>
              <a:gd name="T15" fmla="*/ 212679849 h 106"/>
              <a:gd name="T16" fmla="*/ 156486089 w 125"/>
              <a:gd name="T17" fmla="*/ 250210705 h 106"/>
              <a:gd name="T18" fmla="*/ 37555961 w 125"/>
              <a:gd name="T19" fmla="*/ 337785202 h 106"/>
              <a:gd name="T20" fmla="*/ 68854680 w 125"/>
              <a:gd name="T21" fmla="*/ 594251049 h 106"/>
              <a:gd name="T22" fmla="*/ 181525064 w 125"/>
              <a:gd name="T23" fmla="*/ 600506192 h 106"/>
              <a:gd name="T24" fmla="*/ 187784808 w 125"/>
              <a:gd name="T25" fmla="*/ 600506192 h 106"/>
              <a:gd name="T26" fmla="*/ 187784808 w 125"/>
              <a:gd name="T27" fmla="*/ 606761334 h 106"/>
              <a:gd name="T28" fmla="*/ 300455193 w 125"/>
              <a:gd name="T29" fmla="*/ 663060118 h 106"/>
              <a:gd name="T30" fmla="*/ 419385321 w 125"/>
              <a:gd name="T31" fmla="*/ 644294691 h 106"/>
              <a:gd name="T32" fmla="*/ 600910385 w 125"/>
              <a:gd name="T33" fmla="*/ 494166267 h 106"/>
              <a:gd name="T34" fmla="*/ 600910385 w 125"/>
              <a:gd name="T35" fmla="*/ 494166267 h 106"/>
              <a:gd name="T36" fmla="*/ 607170129 w 125"/>
              <a:gd name="T37" fmla="*/ 487911124 h 106"/>
              <a:gd name="T38" fmla="*/ 663505321 w 125"/>
              <a:gd name="T39" fmla="*/ 475400839 h 106"/>
              <a:gd name="T40" fmla="*/ 650985834 w 125"/>
              <a:gd name="T41" fmla="*/ 312764631 h 106"/>
              <a:gd name="T42" fmla="*/ 650985834 w 125"/>
              <a:gd name="T43" fmla="*/ 306509489 h 106"/>
              <a:gd name="T44" fmla="*/ 713580770 w 125"/>
              <a:gd name="T45" fmla="*/ 206424707 h 106"/>
              <a:gd name="T46" fmla="*/ 713580770 w 125"/>
              <a:gd name="T47" fmla="*/ 206424707 h 106"/>
              <a:gd name="T48" fmla="*/ 719840513 w 125"/>
              <a:gd name="T49" fmla="*/ 206424707 h 106"/>
              <a:gd name="T50" fmla="*/ 776175706 w 125"/>
              <a:gd name="T51" fmla="*/ 162636208 h 106"/>
              <a:gd name="T52" fmla="*/ 757396474 w 125"/>
              <a:gd name="T53" fmla="*/ 43785998 h 106"/>
              <a:gd name="T54" fmla="*/ 707321026 w 125"/>
              <a:gd name="T55" fmla="*/ 0 h 106"/>
              <a:gd name="T56" fmla="*/ 713580770 w 125"/>
              <a:gd name="T57" fmla="*/ 56298784 h 106"/>
              <a:gd name="T58" fmla="*/ 607170129 w 125"/>
              <a:gd name="T59" fmla="*/ 37530855 h 106"/>
              <a:gd name="T60" fmla="*/ 563354424 w 125"/>
              <a:gd name="T61" fmla="*/ 62553927 h 106"/>
              <a:gd name="T62" fmla="*/ 563354424 w 125"/>
              <a:gd name="T63" fmla="*/ 62553927 h 106"/>
              <a:gd name="T64" fmla="*/ 563354424 w 125"/>
              <a:gd name="T65" fmla="*/ 62553927 h 106"/>
              <a:gd name="T66" fmla="*/ 356790385 w 125"/>
              <a:gd name="T67" fmla="*/ 62553927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5" h="106">
                <a:moveTo>
                  <a:pt x="57" y="10"/>
                </a:moveTo>
                <a:cubicBezTo>
                  <a:pt x="55" y="13"/>
                  <a:pt x="55" y="13"/>
                  <a:pt x="55" y="13"/>
                </a:cubicBezTo>
                <a:cubicBezTo>
                  <a:pt x="55" y="14"/>
                  <a:pt x="55" y="14"/>
                  <a:pt x="55" y="14"/>
                </a:cubicBezTo>
                <a:cubicBezTo>
                  <a:pt x="54" y="15"/>
                  <a:pt x="54" y="15"/>
                  <a:pt x="54" y="15"/>
                </a:cubicBezTo>
                <a:cubicBezTo>
                  <a:pt x="30" y="21"/>
                  <a:pt x="30" y="21"/>
                  <a:pt x="30" y="21"/>
                </a:cubicBezTo>
                <a:cubicBezTo>
                  <a:pt x="31" y="24"/>
                  <a:pt x="31" y="24"/>
                  <a:pt x="31" y="24"/>
                </a:cubicBezTo>
                <a:cubicBezTo>
                  <a:pt x="39" y="33"/>
                  <a:pt x="39" y="33"/>
                  <a:pt x="39" y="33"/>
                </a:cubicBezTo>
                <a:cubicBezTo>
                  <a:pt x="38" y="33"/>
                  <a:pt x="37" y="34"/>
                  <a:pt x="36" y="34"/>
                </a:cubicBezTo>
                <a:cubicBezTo>
                  <a:pt x="25" y="40"/>
                  <a:pt x="25" y="40"/>
                  <a:pt x="25" y="40"/>
                </a:cubicBezTo>
                <a:cubicBezTo>
                  <a:pt x="6" y="54"/>
                  <a:pt x="6" y="54"/>
                  <a:pt x="6" y="54"/>
                </a:cubicBezTo>
                <a:cubicBezTo>
                  <a:pt x="0" y="61"/>
                  <a:pt x="2" y="75"/>
                  <a:pt x="11" y="95"/>
                </a:cubicBezTo>
                <a:cubicBezTo>
                  <a:pt x="29" y="96"/>
                  <a:pt x="29" y="96"/>
                  <a:pt x="29" y="96"/>
                </a:cubicBezTo>
                <a:cubicBezTo>
                  <a:pt x="30" y="96"/>
                  <a:pt x="30" y="96"/>
                  <a:pt x="30" y="96"/>
                </a:cubicBezTo>
                <a:cubicBezTo>
                  <a:pt x="30" y="97"/>
                  <a:pt x="30" y="97"/>
                  <a:pt x="30" y="97"/>
                </a:cubicBezTo>
                <a:cubicBezTo>
                  <a:pt x="48" y="106"/>
                  <a:pt x="48" y="106"/>
                  <a:pt x="48" y="106"/>
                </a:cubicBezTo>
                <a:cubicBezTo>
                  <a:pt x="67" y="103"/>
                  <a:pt x="67" y="103"/>
                  <a:pt x="67" y="103"/>
                </a:cubicBezTo>
                <a:cubicBezTo>
                  <a:pt x="75" y="101"/>
                  <a:pt x="84" y="93"/>
                  <a:pt x="96" y="79"/>
                </a:cubicBezTo>
                <a:cubicBezTo>
                  <a:pt x="96" y="79"/>
                  <a:pt x="96" y="79"/>
                  <a:pt x="96" y="79"/>
                </a:cubicBezTo>
                <a:cubicBezTo>
                  <a:pt x="97" y="78"/>
                  <a:pt x="97" y="78"/>
                  <a:pt x="97" y="78"/>
                </a:cubicBezTo>
                <a:cubicBezTo>
                  <a:pt x="106" y="76"/>
                  <a:pt x="106" y="76"/>
                  <a:pt x="106" y="76"/>
                </a:cubicBezTo>
                <a:cubicBezTo>
                  <a:pt x="104" y="50"/>
                  <a:pt x="104" y="50"/>
                  <a:pt x="104" y="50"/>
                </a:cubicBezTo>
                <a:cubicBezTo>
                  <a:pt x="104" y="49"/>
                  <a:pt x="104" y="49"/>
                  <a:pt x="104" y="49"/>
                </a:cubicBezTo>
                <a:cubicBezTo>
                  <a:pt x="114" y="33"/>
                  <a:pt x="114" y="33"/>
                  <a:pt x="114" y="33"/>
                </a:cubicBezTo>
                <a:cubicBezTo>
                  <a:pt x="114" y="33"/>
                  <a:pt x="114" y="33"/>
                  <a:pt x="114" y="33"/>
                </a:cubicBezTo>
                <a:cubicBezTo>
                  <a:pt x="115" y="33"/>
                  <a:pt x="115" y="33"/>
                  <a:pt x="115" y="33"/>
                </a:cubicBezTo>
                <a:cubicBezTo>
                  <a:pt x="124" y="26"/>
                  <a:pt x="124" y="26"/>
                  <a:pt x="124" y="26"/>
                </a:cubicBezTo>
                <a:cubicBezTo>
                  <a:pt x="125" y="19"/>
                  <a:pt x="124" y="12"/>
                  <a:pt x="121" y="7"/>
                </a:cubicBezTo>
                <a:cubicBezTo>
                  <a:pt x="119" y="2"/>
                  <a:pt x="116" y="0"/>
                  <a:pt x="113" y="0"/>
                </a:cubicBezTo>
                <a:cubicBezTo>
                  <a:pt x="114" y="9"/>
                  <a:pt x="114" y="9"/>
                  <a:pt x="114" y="9"/>
                </a:cubicBezTo>
                <a:cubicBezTo>
                  <a:pt x="97" y="6"/>
                  <a:pt x="97" y="6"/>
                  <a:pt x="97" y="6"/>
                </a:cubicBezTo>
                <a:cubicBezTo>
                  <a:pt x="90" y="10"/>
                  <a:pt x="90" y="10"/>
                  <a:pt x="90" y="10"/>
                </a:cubicBezTo>
                <a:cubicBezTo>
                  <a:pt x="90" y="10"/>
                  <a:pt x="90" y="10"/>
                  <a:pt x="90" y="10"/>
                </a:cubicBezTo>
                <a:cubicBezTo>
                  <a:pt x="90" y="10"/>
                  <a:pt x="90" y="10"/>
                  <a:pt x="90" y="10"/>
                </a:cubicBezTo>
                <a:lnTo>
                  <a:pt x="57" y="10"/>
                </a:lnTo>
                <a:close/>
              </a:path>
            </a:pathLst>
          </a:custGeom>
          <a:solidFill>
            <a:srgbClr val="D8D8D8"/>
          </a:solidFill>
          <a:ln w="9525">
            <a:solidFill>
              <a:srgbClr val="A5A5A5"/>
            </a:solidFill>
            <a:bevel/>
            <a:headEnd/>
            <a:tailEnd/>
          </a:ln>
        </p:spPr>
        <p:txBody>
          <a:bodyPr/>
          <a:lstStyle/>
          <a:p>
            <a:endParaRPr lang="zh-CN" altLang="en-US"/>
          </a:p>
        </p:txBody>
      </p:sp>
      <p:sp>
        <p:nvSpPr>
          <p:cNvPr id="34872" name="文本框 65"/>
          <p:cNvSpPr>
            <a:spLocks noChangeArrowheads="1"/>
          </p:cNvSpPr>
          <p:nvPr/>
        </p:nvSpPr>
        <p:spPr bwMode="auto">
          <a:xfrm>
            <a:off x="8843963" y="2868613"/>
            <a:ext cx="3000375" cy="646112"/>
          </a:xfrm>
          <a:prstGeom prst="rect">
            <a:avLst/>
          </a:prstGeom>
          <a:noFill/>
          <a:ln w="9525">
            <a:noFill/>
            <a:miter lim="800000"/>
            <a:headEnd/>
            <a:tailEnd/>
          </a:ln>
        </p:spPr>
        <p:txBody>
          <a:bodyPr>
            <a:spAutoFit/>
          </a:bodyPr>
          <a:lstStyle/>
          <a:p>
            <a:pPr eaLnBrk="1" hangingPunct="1">
              <a:spcBef>
                <a:spcPts val="1000"/>
              </a:spcBef>
              <a:buFont typeface="Arial" pitchFamily="34" charset="0"/>
              <a:buNone/>
            </a:pPr>
            <a:r>
              <a:rPr lang="zh-CN" altLang="en-US" sz="1800">
                <a:latin typeface="微软雅黑" pitchFamily="34" charset="-122"/>
                <a:ea typeface="微软雅黑" pitchFamily="34" charset="-122"/>
                <a:sym typeface="微软雅黑" pitchFamily="34" charset="-122"/>
              </a:rPr>
              <a:t>点击输入内容点击输入 内容</a:t>
            </a:r>
          </a:p>
          <a:p>
            <a:pPr eaLnBrk="1" hangingPunct="1">
              <a:spcBef>
                <a:spcPts val="1000"/>
              </a:spcBef>
              <a:buFont typeface="Arial" pitchFamily="34" charset="0"/>
              <a:buNone/>
            </a:pPr>
            <a:endParaRPr lang="zh-CN" altLang="en-US" sz="1800">
              <a:latin typeface="微软雅黑" pitchFamily="34" charset="-122"/>
              <a:ea typeface="微软雅黑" pitchFamily="34" charset="-122"/>
              <a:sym typeface="微软雅黑" pitchFamily="34" charset="-122"/>
            </a:endParaRPr>
          </a:p>
        </p:txBody>
      </p:sp>
      <p:sp>
        <p:nvSpPr>
          <p:cNvPr id="34873" name="文本框 1"/>
          <p:cNvSpPr>
            <a:spLocks noChangeArrowheads="1"/>
          </p:cNvSpPr>
          <p:nvPr/>
        </p:nvSpPr>
        <p:spPr bwMode="auto">
          <a:xfrm>
            <a:off x="8843963" y="1203325"/>
            <a:ext cx="1817687" cy="523875"/>
          </a:xfrm>
          <a:prstGeom prst="rect">
            <a:avLst/>
          </a:prstGeom>
          <a:noFill/>
          <a:ln w="9525">
            <a:noFill/>
            <a:miter lim="800000"/>
            <a:headEnd/>
            <a:tailEnd/>
          </a:ln>
        </p:spPr>
        <p:txBody>
          <a:bodyPr wrap="none">
            <a:spAutoFit/>
          </a:bodyPr>
          <a:lstStyle/>
          <a:p>
            <a:pPr eaLnBrk="1" hangingPunct="1">
              <a:spcBef>
                <a:spcPts val="1000"/>
              </a:spcBef>
              <a:buFont typeface="Arial" pitchFamily="34" charset="0"/>
              <a:buNone/>
            </a:pPr>
            <a:r>
              <a:rPr lang="en-US" altLang="zh-CN" sz="2800">
                <a:solidFill>
                  <a:srgbClr val="009999"/>
                </a:solidFill>
                <a:latin typeface="MStiffHeiHK-UltraBold" pitchFamily="50" charset="-120"/>
                <a:ea typeface="MStiffHeiHK-UltraBold" pitchFamily="50" charset="-120"/>
                <a:sym typeface="MStiffHeiHK-UltraBold" pitchFamily="50" charset="-120"/>
              </a:rPr>
              <a:t>$ 34,444</a:t>
            </a:r>
            <a:endParaRPr lang="zh-CN" altLang="en-US" sz="2800">
              <a:solidFill>
                <a:srgbClr val="009999"/>
              </a:solidFill>
              <a:latin typeface="MStiffHeiHK-UltraBold" pitchFamily="50" charset="-120"/>
              <a:ea typeface="MStiffHeiHK-UltraBold" pitchFamily="50" charset="-120"/>
              <a:sym typeface="MStiffHeiHK-UltraBold" pitchFamily="50" charset="-120"/>
            </a:endParaRPr>
          </a:p>
        </p:txBody>
      </p:sp>
      <p:sp>
        <p:nvSpPr>
          <p:cNvPr id="34874" name="文本框 67"/>
          <p:cNvSpPr>
            <a:spLocks noChangeArrowheads="1"/>
          </p:cNvSpPr>
          <p:nvPr/>
        </p:nvSpPr>
        <p:spPr bwMode="auto">
          <a:xfrm>
            <a:off x="8843963" y="2349500"/>
            <a:ext cx="1817687" cy="523875"/>
          </a:xfrm>
          <a:prstGeom prst="rect">
            <a:avLst/>
          </a:prstGeom>
          <a:noFill/>
          <a:ln w="9525">
            <a:noFill/>
            <a:miter lim="800000"/>
            <a:headEnd/>
            <a:tailEnd/>
          </a:ln>
        </p:spPr>
        <p:txBody>
          <a:bodyPr wrap="none">
            <a:spAutoFit/>
          </a:bodyPr>
          <a:lstStyle/>
          <a:p>
            <a:pPr eaLnBrk="1" hangingPunct="1">
              <a:spcBef>
                <a:spcPts val="1000"/>
              </a:spcBef>
              <a:buFont typeface="Arial" pitchFamily="34" charset="0"/>
              <a:buNone/>
            </a:pPr>
            <a:r>
              <a:rPr lang="en-US" altLang="zh-CN" sz="2800">
                <a:solidFill>
                  <a:srgbClr val="009999"/>
                </a:solidFill>
                <a:latin typeface="MStiffHeiHK-UltraBold" pitchFamily="50" charset="-120"/>
                <a:ea typeface="MStiffHeiHK-UltraBold" pitchFamily="50" charset="-120"/>
                <a:sym typeface="MStiffHeiHK-UltraBold" pitchFamily="50" charset="-120"/>
              </a:rPr>
              <a:t>$ 24,444</a:t>
            </a:r>
            <a:endParaRPr lang="zh-CN" altLang="en-US" sz="2800">
              <a:solidFill>
                <a:srgbClr val="009999"/>
              </a:solidFill>
              <a:latin typeface="MStiffHeiHK-UltraBold" pitchFamily="50" charset="-120"/>
              <a:ea typeface="MStiffHeiHK-UltraBold" pitchFamily="50" charset="-120"/>
              <a:sym typeface="MStiffHeiHK-UltraBold" pitchFamily="50" charset="-120"/>
            </a:endParaRPr>
          </a:p>
        </p:txBody>
      </p:sp>
      <p:sp>
        <p:nvSpPr>
          <p:cNvPr id="34875" name="文本框 68"/>
          <p:cNvSpPr>
            <a:spLocks noChangeArrowheads="1"/>
          </p:cNvSpPr>
          <p:nvPr/>
        </p:nvSpPr>
        <p:spPr bwMode="auto">
          <a:xfrm>
            <a:off x="8843963" y="3502025"/>
            <a:ext cx="1817687" cy="523875"/>
          </a:xfrm>
          <a:prstGeom prst="rect">
            <a:avLst/>
          </a:prstGeom>
          <a:noFill/>
          <a:ln w="9525">
            <a:noFill/>
            <a:miter lim="800000"/>
            <a:headEnd/>
            <a:tailEnd/>
          </a:ln>
        </p:spPr>
        <p:txBody>
          <a:bodyPr wrap="none">
            <a:spAutoFit/>
          </a:bodyPr>
          <a:lstStyle/>
          <a:p>
            <a:pPr eaLnBrk="1" hangingPunct="1">
              <a:spcBef>
                <a:spcPts val="1000"/>
              </a:spcBef>
              <a:buFont typeface="Arial" pitchFamily="34" charset="0"/>
              <a:buNone/>
            </a:pPr>
            <a:r>
              <a:rPr lang="en-US" altLang="zh-CN" sz="2800">
                <a:solidFill>
                  <a:srgbClr val="009999"/>
                </a:solidFill>
                <a:latin typeface="MStiffHeiHK-UltraBold" pitchFamily="50" charset="-120"/>
                <a:ea typeface="MStiffHeiHK-UltraBold" pitchFamily="50" charset="-120"/>
                <a:sym typeface="MStiffHeiHK-UltraBold" pitchFamily="50" charset="-120"/>
              </a:rPr>
              <a:t>$ 14,444</a:t>
            </a:r>
            <a:endParaRPr lang="zh-CN" altLang="en-US" sz="2800">
              <a:solidFill>
                <a:srgbClr val="009999"/>
              </a:solidFill>
              <a:latin typeface="MStiffHeiHK-UltraBold" pitchFamily="50" charset="-120"/>
              <a:ea typeface="MStiffHeiHK-UltraBold" pitchFamily="50" charset="-120"/>
              <a:sym typeface="MStiffHeiHK-UltraBold" pitchFamily="50" charset="-120"/>
            </a:endParaRPr>
          </a:p>
        </p:txBody>
      </p:sp>
      <p:sp>
        <p:nvSpPr>
          <p:cNvPr id="34876" name="文本框 69"/>
          <p:cNvSpPr>
            <a:spLocks noChangeArrowheads="1"/>
          </p:cNvSpPr>
          <p:nvPr/>
        </p:nvSpPr>
        <p:spPr bwMode="auto">
          <a:xfrm>
            <a:off x="8843963" y="3962400"/>
            <a:ext cx="3000375" cy="646113"/>
          </a:xfrm>
          <a:prstGeom prst="rect">
            <a:avLst/>
          </a:prstGeom>
          <a:noFill/>
          <a:ln w="9525">
            <a:noFill/>
            <a:miter lim="800000"/>
            <a:headEnd/>
            <a:tailEnd/>
          </a:ln>
        </p:spPr>
        <p:txBody>
          <a:bodyPr>
            <a:spAutoFit/>
          </a:bodyPr>
          <a:lstStyle/>
          <a:p>
            <a:pPr eaLnBrk="1" hangingPunct="1">
              <a:spcBef>
                <a:spcPts val="1000"/>
              </a:spcBef>
              <a:buFont typeface="Arial" pitchFamily="34" charset="0"/>
              <a:buNone/>
            </a:pPr>
            <a:r>
              <a:rPr lang="zh-CN" altLang="en-US" sz="1800">
                <a:latin typeface="微软雅黑" pitchFamily="34" charset="-122"/>
                <a:ea typeface="微软雅黑" pitchFamily="34" charset="-122"/>
                <a:sym typeface="微软雅黑" pitchFamily="34" charset="-122"/>
              </a:rPr>
              <a:t>点击输入内容点击输入 内容</a:t>
            </a:r>
          </a:p>
          <a:p>
            <a:pPr eaLnBrk="1" hangingPunct="1">
              <a:spcBef>
                <a:spcPts val="1000"/>
              </a:spcBef>
              <a:buFont typeface="Arial" pitchFamily="34" charset="0"/>
              <a:buNone/>
            </a:pPr>
            <a:endParaRPr lang="zh-CN" altLang="en-US" sz="1800">
              <a:latin typeface="微软雅黑" pitchFamily="34" charset="-122"/>
              <a:ea typeface="微软雅黑" pitchFamily="34" charset="-122"/>
              <a:sym typeface="微软雅黑" pitchFamily="34" charset="-122"/>
            </a:endParaRPr>
          </a:p>
        </p:txBody>
      </p:sp>
      <p:sp>
        <p:nvSpPr>
          <p:cNvPr id="34877" name="文本框 70"/>
          <p:cNvSpPr>
            <a:spLocks noChangeArrowheads="1"/>
          </p:cNvSpPr>
          <p:nvPr/>
        </p:nvSpPr>
        <p:spPr bwMode="auto">
          <a:xfrm>
            <a:off x="8843963" y="1589088"/>
            <a:ext cx="3000375" cy="646112"/>
          </a:xfrm>
          <a:prstGeom prst="rect">
            <a:avLst/>
          </a:prstGeom>
          <a:noFill/>
          <a:ln w="9525">
            <a:noFill/>
            <a:miter lim="800000"/>
            <a:headEnd/>
            <a:tailEnd/>
          </a:ln>
        </p:spPr>
        <p:txBody>
          <a:bodyPr>
            <a:spAutoFit/>
          </a:bodyPr>
          <a:lstStyle/>
          <a:p>
            <a:pPr eaLnBrk="1" hangingPunct="1">
              <a:spcBef>
                <a:spcPts val="1000"/>
              </a:spcBef>
              <a:buFont typeface="Arial" pitchFamily="34" charset="0"/>
              <a:buNone/>
            </a:pPr>
            <a:r>
              <a:rPr lang="zh-CN" altLang="en-US" sz="1800">
                <a:latin typeface="微软雅黑" pitchFamily="34" charset="-122"/>
                <a:ea typeface="微软雅黑" pitchFamily="34" charset="-122"/>
                <a:sym typeface="微软雅黑" pitchFamily="34" charset="-122"/>
              </a:rPr>
              <a:t>点击输入内容点击输入 内容</a:t>
            </a:r>
          </a:p>
          <a:p>
            <a:pPr eaLnBrk="1" hangingPunct="1">
              <a:spcBef>
                <a:spcPts val="1000"/>
              </a:spcBef>
              <a:buFont typeface="Arial" pitchFamily="34" charset="0"/>
              <a:buNone/>
            </a:pPr>
            <a:endParaRPr lang="zh-CN" altLang="en-US" sz="1800">
              <a:latin typeface="微软雅黑" pitchFamily="34" charset="-122"/>
              <a:ea typeface="微软雅黑" pitchFamily="34" charset="-122"/>
              <a:sym typeface="微软雅黑" pitchFamily="34" charset="-122"/>
            </a:endParaRPr>
          </a:p>
        </p:txBody>
      </p:sp>
      <p:sp>
        <p:nvSpPr>
          <p:cNvPr id="34878" name="文本框 68"/>
          <p:cNvSpPr>
            <a:spLocks noChangeArrowheads="1"/>
          </p:cNvSpPr>
          <p:nvPr/>
        </p:nvSpPr>
        <p:spPr bwMode="auto">
          <a:xfrm>
            <a:off x="8843963" y="4633913"/>
            <a:ext cx="1817687" cy="523875"/>
          </a:xfrm>
          <a:prstGeom prst="rect">
            <a:avLst/>
          </a:prstGeom>
          <a:noFill/>
          <a:ln w="9525">
            <a:noFill/>
            <a:miter lim="800000"/>
            <a:headEnd/>
            <a:tailEnd/>
          </a:ln>
        </p:spPr>
        <p:txBody>
          <a:bodyPr wrap="none">
            <a:spAutoFit/>
          </a:bodyPr>
          <a:lstStyle/>
          <a:p>
            <a:pPr eaLnBrk="1" hangingPunct="1">
              <a:spcBef>
                <a:spcPts val="1000"/>
              </a:spcBef>
              <a:buFont typeface="Arial" pitchFamily="34" charset="0"/>
              <a:buNone/>
            </a:pPr>
            <a:r>
              <a:rPr lang="en-US" altLang="zh-CN" sz="2800">
                <a:solidFill>
                  <a:srgbClr val="009999"/>
                </a:solidFill>
                <a:latin typeface="MStiffHeiHK-UltraBold" pitchFamily="50" charset="-120"/>
                <a:ea typeface="MStiffHeiHK-UltraBold" pitchFamily="50" charset="-120"/>
                <a:sym typeface="MStiffHeiHK-UltraBold" pitchFamily="50" charset="-120"/>
              </a:rPr>
              <a:t>$ 14,444</a:t>
            </a:r>
            <a:endParaRPr lang="zh-CN" altLang="en-US" sz="2800">
              <a:solidFill>
                <a:srgbClr val="009999"/>
              </a:solidFill>
              <a:latin typeface="MStiffHeiHK-UltraBold" pitchFamily="50" charset="-120"/>
              <a:ea typeface="MStiffHeiHK-UltraBold" pitchFamily="50" charset="-120"/>
              <a:sym typeface="MStiffHeiHK-UltraBold" pitchFamily="50" charset="-120"/>
            </a:endParaRPr>
          </a:p>
        </p:txBody>
      </p:sp>
      <p:sp>
        <p:nvSpPr>
          <p:cNvPr id="34879" name="文本框 69"/>
          <p:cNvSpPr>
            <a:spLocks noChangeArrowheads="1"/>
          </p:cNvSpPr>
          <p:nvPr/>
        </p:nvSpPr>
        <p:spPr bwMode="auto">
          <a:xfrm>
            <a:off x="8843963" y="5094288"/>
            <a:ext cx="3000375" cy="646112"/>
          </a:xfrm>
          <a:prstGeom prst="rect">
            <a:avLst/>
          </a:prstGeom>
          <a:noFill/>
          <a:ln w="9525">
            <a:noFill/>
            <a:miter lim="800000"/>
            <a:headEnd/>
            <a:tailEnd/>
          </a:ln>
        </p:spPr>
        <p:txBody>
          <a:bodyPr>
            <a:spAutoFit/>
          </a:bodyPr>
          <a:lstStyle/>
          <a:p>
            <a:pPr eaLnBrk="1" hangingPunct="1">
              <a:spcBef>
                <a:spcPts val="1000"/>
              </a:spcBef>
              <a:buFont typeface="Arial" pitchFamily="34" charset="0"/>
              <a:buNone/>
            </a:pPr>
            <a:r>
              <a:rPr lang="zh-CN" altLang="en-US" sz="1800">
                <a:latin typeface="微软雅黑" pitchFamily="34" charset="-122"/>
                <a:ea typeface="微软雅黑" pitchFamily="34" charset="-122"/>
                <a:sym typeface="微软雅黑" pitchFamily="34" charset="-122"/>
              </a:rPr>
              <a:t>点击输入内容点击输入 内容</a:t>
            </a:r>
          </a:p>
          <a:p>
            <a:pPr eaLnBrk="1" hangingPunct="1">
              <a:spcBef>
                <a:spcPts val="1000"/>
              </a:spcBef>
              <a:buFont typeface="Arial" pitchFamily="34" charset="0"/>
              <a:buNone/>
            </a:pPr>
            <a:endParaRPr lang="zh-CN" altLang="en-US" sz="1800">
              <a:latin typeface="微软雅黑" pitchFamily="34" charset="-122"/>
              <a:ea typeface="微软雅黑" pitchFamily="34" charset="-122"/>
              <a:sym typeface="微软雅黑" pitchFamily="34" charset="-122"/>
            </a:endParaRPr>
          </a:p>
        </p:txBody>
      </p:sp>
    </p:spTree>
    <p:custDataLst>
      <p:tags r:id="rId1"/>
    </p:custDataLst>
  </p:cSld>
  <p:clrMapOvr>
    <a:masterClrMapping/>
  </p:clrMapOvr>
  <p:transition advTm="6828">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41"/>
                                        </p:tgtEl>
                                        <p:attrNameLst>
                                          <p:attrName>style.visibility</p:attrName>
                                        </p:attrNameLst>
                                      </p:cBhvr>
                                      <p:to>
                                        <p:strVal val="visible"/>
                                      </p:to>
                                    </p:set>
                                    <p:anim calcmode="lin" valueType="num">
                                      <p:cBhvr>
                                        <p:cTn id="7" dur="500" fill="hold"/>
                                        <p:tgtEl>
                                          <p:spTgt spid="34841"/>
                                        </p:tgtEl>
                                        <p:attrNameLst>
                                          <p:attrName>ppt_x</p:attrName>
                                        </p:attrNameLst>
                                      </p:cBhvr>
                                      <p:tavLst>
                                        <p:tav tm="0">
                                          <p:val>
                                            <p:strVal val="0-#ppt_w/2"/>
                                          </p:val>
                                        </p:tav>
                                        <p:tav tm="100000">
                                          <p:val>
                                            <p:strVal val="#ppt_x"/>
                                          </p:val>
                                        </p:tav>
                                      </p:tavLst>
                                    </p:anim>
                                    <p:anim calcmode="lin" valueType="num">
                                      <p:cBhvr>
                                        <p:cTn id="8" dur="500" fill="hold"/>
                                        <p:tgtEl>
                                          <p:spTgt spid="3484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842"/>
                                        </p:tgtEl>
                                        <p:attrNameLst>
                                          <p:attrName>style.visibility</p:attrName>
                                        </p:attrNameLst>
                                      </p:cBhvr>
                                      <p:to>
                                        <p:strVal val="visible"/>
                                      </p:to>
                                    </p:set>
                                    <p:anim calcmode="lin" valueType="num">
                                      <p:cBhvr>
                                        <p:cTn id="11" dur="500" fill="hold"/>
                                        <p:tgtEl>
                                          <p:spTgt spid="34842"/>
                                        </p:tgtEl>
                                        <p:attrNameLst>
                                          <p:attrName>ppt_x</p:attrName>
                                        </p:attrNameLst>
                                      </p:cBhvr>
                                      <p:tavLst>
                                        <p:tav tm="0">
                                          <p:val>
                                            <p:strVal val="0-#ppt_w/2"/>
                                          </p:val>
                                        </p:tav>
                                        <p:tav tm="100000">
                                          <p:val>
                                            <p:strVal val="#ppt_x"/>
                                          </p:val>
                                        </p:tav>
                                      </p:tavLst>
                                    </p:anim>
                                    <p:anim calcmode="lin" valueType="num">
                                      <p:cBhvr>
                                        <p:cTn id="12" dur="500" fill="hold"/>
                                        <p:tgtEl>
                                          <p:spTgt spid="34842"/>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4840"/>
                                        </p:tgtEl>
                                        <p:attrNameLst>
                                          <p:attrName>style.visibility</p:attrName>
                                        </p:attrNameLst>
                                      </p:cBhvr>
                                      <p:to>
                                        <p:strVal val="visible"/>
                                      </p:to>
                                    </p:set>
                                    <p:anim calcmode="lin" valueType="num">
                                      <p:cBhvr>
                                        <p:cTn id="17" dur="500" fill="hold"/>
                                        <p:tgtEl>
                                          <p:spTgt spid="3484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4840"/>
                                        </p:tgtEl>
                                        <p:attrNameLst>
                                          <p:attrName>ppt_y</p:attrName>
                                        </p:attrNameLst>
                                      </p:cBhvr>
                                      <p:tavLst>
                                        <p:tav tm="0">
                                          <p:val>
                                            <p:strVal val="#ppt_y"/>
                                          </p:val>
                                        </p:tav>
                                        <p:tav tm="100000">
                                          <p:val>
                                            <p:strVal val="#ppt_y"/>
                                          </p:val>
                                        </p:tav>
                                      </p:tavLst>
                                    </p:anim>
                                    <p:anim calcmode="lin" valueType="num">
                                      <p:cBhvr>
                                        <p:cTn id="19" dur="500" fill="hold"/>
                                        <p:tgtEl>
                                          <p:spTgt spid="3484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4840"/>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484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4843"/>
                                        </p:tgtEl>
                                        <p:attrNameLst>
                                          <p:attrName>style.visibility</p:attrName>
                                        </p:attrNameLst>
                                      </p:cBhvr>
                                      <p:to>
                                        <p:strVal val="visible"/>
                                      </p:to>
                                    </p:set>
                                    <p:anim calcmode="lin" valueType="num">
                                      <p:cBhvr>
                                        <p:cTn id="26" dur="1000" fill="hold"/>
                                        <p:tgtEl>
                                          <p:spTgt spid="34843"/>
                                        </p:tgtEl>
                                        <p:attrNameLst>
                                          <p:attrName>ppt_w</p:attrName>
                                        </p:attrNameLst>
                                      </p:cBhvr>
                                      <p:tavLst>
                                        <p:tav tm="0">
                                          <p:val>
                                            <p:fltVal val="0"/>
                                          </p:val>
                                        </p:tav>
                                        <p:tav tm="100000">
                                          <p:val>
                                            <p:strVal val="#ppt_w"/>
                                          </p:val>
                                        </p:tav>
                                      </p:tavLst>
                                    </p:anim>
                                    <p:anim calcmode="lin" valueType="num">
                                      <p:cBhvr>
                                        <p:cTn id="27" dur="1000" fill="hold"/>
                                        <p:tgtEl>
                                          <p:spTgt spid="34843"/>
                                        </p:tgtEl>
                                        <p:attrNameLst>
                                          <p:attrName>ppt_h</p:attrName>
                                        </p:attrNameLst>
                                      </p:cBhvr>
                                      <p:tavLst>
                                        <p:tav tm="0">
                                          <p:val>
                                            <p:fltVal val="0"/>
                                          </p:val>
                                        </p:tav>
                                        <p:tav tm="100000">
                                          <p:val>
                                            <p:strVal val="#ppt_h"/>
                                          </p:val>
                                        </p:tav>
                                      </p:tavLst>
                                    </p:anim>
                                    <p:animEffect filter="fade">
                                      <p:cBhvr>
                                        <p:cTn id="28" dur="1000"/>
                                        <p:tgtEl>
                                          <p:spTgt spid="3484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4844"/>
                                        </p:tgtEl>
                                        <p:attrNameLst>
                                          <p:attrName>style.visibility</p:attrName>
                                        </p:attrNameLst>
                                      </p:cBhvr>
                                      <p:to>
                                        <p:strVal val="visible"/>
                                      </p:to>
                                    </p:set>
                                    <p:anim calcmode="lin" valueType="num">
                                      <p:cBhvr>
                                        <p:cTn id="31" dur="1000" fill="hold"/>
                                        <p:tgtEl>
                                          <p:spTgt spid="34844"/>
                                        </p:tgtEl>
                                        <p:attrNameLst>
                                          <p:attrName>ppt_w</p:attrName>
                                        </p:attrNameLst>
                                      </p:cBhvr>
                                      <p:tavLst>
                                        <p:tav tm="0">
                                          <p:val>
                                            <p:fltVal val="0"/>
                                          </p:val>
                                        </p:tav>
                                        <p:tav tm="100000">
                                          <p:val>
                                            <p:strVal val="#ppt_w"/>
                                          </p:val>
                                        </p:tav>
                                      </p:tavLst>
                                    </p:anim>
                                    <p:anim calcmode="lin" valueType="num">
                                      <p:cBhvr>
                                        <p:cTn id="32" dur="1000" fill="hold"/>
                                        <p:tgtEl>
                                          <p:spTgt spid="34844"/>
                                        </p:tgtEl>
                                        <p:attrNameLst>
                                          <p:attrName>ppt_h</p:attrName>
                                        </p:attrNameLst>
                                      </p:cBhvr>
                                      <p:tavLst>
                                        <p:tav tm="0">
                                          <p:val>
                                            <p:fltVal val="0"/>
                                          </p:val>
                                        </p:tav>
                                        <p:tav tm="100000">
                                          <p:val>
                                            <p:strVal val="#ppt_h"/>
                                          </p:val>
                                        </p:tav>
                                      </p:tavLst>
                                    </p:anim>
                                    <p:animEffect filter="fade">
                                      <p:cBhvr>
                                        <p:cTn id="33" dur="1000"/>
                                        <p:tgtEl>
                                          <p:spTgt spid="348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845"/>
                                        </p:tgtEl>
                                        <p:attrNameLst>
                                          <p:attrName>style.visibility</p:attrName>
                                        </p:attrNameLst>
                                      </p:cBhvr>
                                      <p:to>
                                        <p:strVal val="visible"/>
                                      </p:to>
                                    </p:set>
                                    <p:anim calcmode="lin" valueType="num">
                                      <p:cBhvr>
                                        <p:cTn id="36" dur="1000" fill="hold"/>
                                        <p:tgtEl>
                                          <p:spTgt spid="34845"/>
                                        </p:tgtEl>
                                        <p:attrNameLst>
                                          <p:attrName>ppt_w</p:attrName>
                                        </p:attrNameLst>
                                      </p:cBhvr>
                                      <p:tavLst>
                                        <p:tav tm="0">
                                          <p:val>
                                            <p:fltVal val="0"/>
                                          </p:val>
                                        </p:tav>
                                        <p:tav tm="100000">
                                          <p:val>
                                            <p:strVal val="#ppt_w"/>
                                          </p:val>
                                        </p:tav>
                                      </p:tavLst>
                                    </p:anim>
                                    <p:anim calcmode="lin" valueType="num">
                                      <p:cBhvr>
                                        <p:cTn id="37" dur="1000" fill="hold"/>
                                        <p:tgtEl>
                                          <p:spTgt spid="34845"/>
                                        </p:tgtEl>
                                        <p:attrNameLst>
                                          <p:attrName>ppt_h</p:attrName>
                                        </p:attrNameLst>
                                      </p:cBhvr>
                                      <p:tavLst>
                                        <p:tav tm="0">
                                          <p:val>
                                            <p:fltVal val="0"/>
                                          </p:val>
                                        </p:tav>
                                        <p:tav tm="100000">
                                          <p:val>
                                            <p:strVal val="#ppt_h"/>
                                          </p:val>
                                        </p:tav>
                                      </p:tavLst>
                                    </p:anim>
                                    <p:animEffect filter="fade">
                                      <p:cBhvr>
                                        <p:cTn id="38" dur="1000"/>
                                        <p:tgtEl>
                                          <p:spTgt spid="3484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846"/>
                                        </p:tgtEl>
                                        <p:attrNameLst>
                                          <p:attrName>style.visibility</p:attrName>
                                        </p:attrNameLst>
                                      </p:cBhvr>
                                      <p:to>
                                        <p:strVal val="visible"/>
                                      </p:to>
                                    </p:set>
                                    <p:anim calcmode="lin" valueType="num">
                                      <p:cBhvr>
                                        <p:cTn id="41" dur="1000" fill="hold"/>
                                        <p:tgtEl>
                                          <p:spTgt spid="34846"/>
                                        </p:tgtEl>
                                        <p:attrNameLst>
                                          <p:attrName>ppt_w</p:attrName>
                                        </p:attrNameLst>
                                      </p:cBhvr>
                                      <p:tavLst>
                                        <p:tav tm="0">
                                          <p:val>
                                            <p:fltVal val="0"/>
                                          </p:val>
                                        </p:tav>
                                        <p:tav tm="100000">
                                          <p:val>
                                            <p:strVal val="#ppt_w"/>
                                          </p:val>
                                        </p:tav>
                                      </p:tavLst>
                                    </p:anim>
                                    <p:anim calcmode="lin" valueType="num">
                                      <p:cBhvr>
                                        <p:cTn id="42" dur="1000" fill="hold"/>
                                        <p:tgtEl>
                                          <p:spTgt spid="34846"/>
                                        </p:tgtEl>
                                        <p:attrNameLst>
                                          <p:attrName>ppt_h</p:attrName>
                                        </p:attrNameLst>
                                      </p:cBhvr>
                                      <p:tavLst>
                                        <p:tav tm="0">
                                          <p:val>
                                            <p:fltVal val="0"/>
                                          </p:val>
                                        </p:tav>
                                        <p:tav tm="100000">
                                          <p:val>
                                            <p:strVal val="#ppt_h"/>
                                          </p:val>
                                        </p:tav>
                                      </p:tavLst>
                                    </p:anim>
                                    <p:animEffect filter="fade">
                                      <p:cBhvr>
                                        <p:cTn id="43" dur="1000"/>
                                        <p:tgtEl>
                                          <p:spTgt spid="348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847"/>
                                        </p:tgtEl>
                                        <p:attrNameLst>
                                          <p:attrName>style.visibility</p:attrName>
                                        </p:attrNameLst>
                                      </p:cBhvr>
                                      <p:to>
                                        <p:strVal val="visible"/>
                                      </p:to>
                                    </p:set>
                                    <p:anim calcmode="lin" valueType="num">
                                      <p:cBhvr>
                                        <p:cTn id="46" dur="1000" fill="hold"/>
                                        <p:tgtEl>
                                          <p:spTgt spid="34847"/>
                                        </p:tgtEl>
                                        <p:attrNameLst>
                                          <p:attrName>ppt_w</p:attrName>
                                        </p:attrNameLst>
                                      </p:cBhvr>
                                      <p:tavLst>
                                        <p:tav tm="0">
                                          <p:val>
                                            <p:fltVal val="0"/>
                                          </p:val>
                                        </p:tav>
                                        <p:tav tm="100000">
                                          <p:val>
                                            <p:strVal val="#ppt_w"/>
                                          </p:val>
                                        </p:tav>
                                      </p:tavLst>
                                    </p:anim>
                                    <p:anim calcmode="lin" valueType="num">
                                      <p:cBhvr>
                                        <p:cTn id="47" dur="1000" fill="hold"/>
                                        <p:tgtEl>
                                          <p:spTgt spid="34847"/>
                                        </p:tgtEl>
                                        <p:attrNameLst>
                                          <p:attrName>ppt_h</p:attrName>
                                        </p:attrNameLst>
                                      </p:cBhvr>
                                      <p:tavLst>
                                        <p:tav tm="0">
                                          <p:val>
                                            <p:fltVal val="0"/>
                                          </p:val>
                                        </p:tav>
                                        <p:tav tm="100000">
                                          <p:val>
                                            <p:strVal val="#ppt_h"/>
                                          </p:val>
                                        </p:tav>
                                      </p:tavLst>
                                    </p:anim>
                                    <p:animEffect filter="fade">
                                      <p:cBhvr>
                                        <p:cTn id="48" dur="1000"/>
                                        <p:tgtEl>
                                          <p:spTgt spid="3484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848"/>
                                        </p:tgtEl>
                                        <p:attrNameLst>
                                          <p:attrName>style.visibility</p:attrName>
                                        </p:attrNameLst>
                                      </p:cBhvr>
                                      <p:to>
                                        <p:strVal val="visible"/>
                                      </p:to>
                                    </p:set>
                                    <p:anim calcmode="lin" valueType="num">
                                      <p:cBhvr>
                                        <p:cTn id="51" dur="1000" fill="hold"/>
                                        <p:tgtEl>
                                          <p:spTgt spid="34848"/>
                                        </p:tgtEl>
                                        <p:attrNameLst>
                                          <p:attrName>ppt_w</p:attrName>
                                        </p:attrNameLst>
                                      </p:cBhvr>
                                      <p:tavLst>
                                        <p:tav tm="0">
                                          <p:val>
                                            <p:fltVal val="0"/>
                                          </p:val>
                                        </p:tav>
                                        <p:tav tm="100000">
                                          <p:val>
                                            <p:strVal val="#ppt_w"/>
                                          </p:val>
                                        </p:tav>
                                      </p:tavLst>
                                    </p:anim>
                                    <p:anim calcmode="lin" valueType="num">
                                      <p:cBhvr>
                                        <p:cTn id="52" dur="1000" fill="hold"/>
                                        <p:tgtEl>
                                          <p:spTgt spid="34848"/>
                                        </p:tgtEl>
                                        <p:attrNameLst>
                                          <p:attrName>ppt_h</p:attrName>
                                        </p:attrNameLst>
                                      </p:cBhvr>
                                      <p:tavLst>
                                        <p:tav tm="0">
                                          <p:val>
                                            <p:fltVal val="0"/>
                                          </p:val>
                                        </p:tav>
                                        <p:tav tm="100000">
                                          <p:val>
                                            <p:strVal val="#ppt_h"/>
                                          </p:val>
                                        </p:tav>
                                      </p:tavLst>
                                    </p:anim>
                                    <p:animEffect filter="fade">
                                      <p:cBhvr>
                                        <p:cTn id="53" dur="1000"/>
                                        <p:tgtEl>
                                          <p:spTgt spid="3484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849"/>
                                        </p:tgtEl>
                                        <p:attrNameLst>
                                          <p:attrName>style.visibility</p:attrName>
                                        </p:attrNameLst>
                                      </p:cBhvr>
                                      <p:to>
                                        <p:strVal val="visible"/>
                                      </p:to>
                                    </p:set>
                                    <p:anim calcmode="lin" valueType="num">
                                      <p:cBhvr>
                                        <p:cTn id="56" dur="1000" fill="hold"/>
                                        <p:tgtEl>
                                          <p:spTgt spid="34849"/>
                                        </p:tgtEl>
                                        <p:attrNameLst>
                                          <p:attrName>ppt_w</p:attrName>
                                        </p:attrNameLst>
                                      </p:cBhvr>
                                      <p:tavLst>
                                        <p:tav tm="0">
                                          <p:val>
                                            <p:fltVal val="0"/>
                                          </p:val>
                                        </p:tav>
                                        <p:tav tm="100000">
                                          <p:val>
                                            <p:strVal val="#ppt_w"/>
                                          </p:val>
                                        </p:tav>
                                      </p:tavLst>
                                    </p:anim>
                                    <p:anim calcmode="lin" valueType="num">
                                      <p:cBhvr>
                                        <p:cTn id="57" dur="1000" fill="hold"/>
                                        <p:tgtEl>
                                          <p:spTgt spid="34849"/>
                                        </p:tgtEl>
                                        <p:attrNameLst>
                                          <p:attrName>ppt_h</p:attrName>
                                        </p:attrNameLst>
                                      </p:cBhvr>
                                      <p:tavLst>
                                        <p:tav tm="0">
                                          <p:val>
                                            <p:fltVal val="0"/>
                                          </p:val>
                                        </p:tav>
                                        <p:tav tm="100000">
                                          <p:val>
                                            <p:strVal val="#ppt_h"/>
                                          </p:val>
                                        </p:tav>
                                      </p:tavLst>
                                    </p:anim>
                                    <p:animEffect filter="fade">
                                      <p:cBhvr>
                                        <p:cTn id="58" dur="1000"/>
                                        <p:tgtEl>
                                          <p:spTgt spid="3484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850"/>
                                        </p:tgtEl>
                                        <p:attrNameLst>
                                          <p:attrName>style.visibility</p:attrName>
                                        </p:attrNameLst>
                                      </p:cBhvr>
                                      <p:to>
                                        <p:strVal val="visible"/>
                                      </p:to>
                                    </p:set>
                                    <p:anim calcmode="lin" valueType="num">
                                      <p:cBhvr>
                                        <p:cTn id="61" dur="1000" fill="hold"/>
                                        <p:tgtEl>
                                          <p:spTgt spid="34850"/>
                                        </p:tgtEl>
                                        <p:attrNameLst>
                                          <p:attrName>ppt_w</p:attrName>
                                        </p:attrNameLst>
                                      </p:cBhvr>
                                      <p:tavLst>
                                        <p:tav tm="0">
                                          <p:val>
                                            <p:fltVal val="0"/>
                                          </p:val>
                                        </p:tav>
                                        <p:tav tm="100000">
                                          <p:val>
                                            <p:strVal val="#ppt_w"/>
                                          </p:val>
                                        </p:tav>
                                      </p:tavLst>
                                    </p:anim>
                                    <p:anim calcmode="lin" valueType="num">
                                      <p:cBhvr>
                                        <p:cTn id="62" dur="1000" fill="hold"/>
                                        <p:tgtEl>
                                          <p:spTgt spid="34850"/>
                                        </p:tgtEl>
                                        <p:attrNameLst>
                                          <p:attrName>ppt_h</p:attrName>
                                        </p:attrNameLst>
                                      </p:cBhvr>
                                      <p:tavLst>
                                        <p:tav tm="0">
                                          <p:val>
                                            <p:fltVal val="0"/>
                                          </p:val>
                                        </p:tav>
                                        <p:tav tm="100000">
                                          <p:val>
                                            <p:strVal val="#ppt_h"/>
                                          </p:val>
                                        </p:tav>
                                      </p:tavLst>
                                    </p:anim>
                                    <p:animEffect filter="fade">
                                      <p:cBhvr>
                                        <p:cTn id="63" dur="1000"/>
                                        <p:tgtEl>
                                          <p:spTgt spid="3485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4851"/>
                                        </p:tgtEl>
                                        <p:attrNameLst>
                                          <p:attrName>style.visibility</p:attrName>
                                        </p:attrNameLst>
                                      </p:cBhvr>
                                      <p:to>
                                        <p:strVal val="visible"/>
                                      </p:to>
                                    </p:set>
                                    <p:anim calcmode="lin" valueType="num">
                                      <p:cBhvr>
                                        <p:cTn id="66" dur="1000" fill="hold"/>
                                        <p:tgtEl>
                                          <p:spTgt spid="34851"/>
                                        </p:tgtEl>
                                        <p:attrNameLst>
                                          <p:attrName>ppt_w</p:attrName>
                                        </p:attrNameLst>
                                      </p:cBhvr>
                                      <p:tavLst>
                                        <p:tav tm="0">
                                          <p:val>
                                            <p:fltVal val="0"/>
                                          </p:val>
                                        </p:tav>
                                        <p:tav tm="100000">
                                          <p:val>
                                            <p:strVal val="#ppt_w"/>
                                          </p:val>
                                        </p:tav>
                                      </p:tavLst>
                                    </p:anim>
                                    <p:anim calcmode="lin" valueType="num">
                                      <p:cBhvr>
                                        <p:cTn id="67" dur="1000" fill="hold"/>
                                        <p:tgtEl>
                                          <p:spTgt spid="34851"/>
                                        </p:tgtEl>
                                        <p:attrNameLst>
                                          <p:attrName>ppt_h</p:attrName>
                                        </p:attrNameLst>
                                      </p:cBhvr>
                                      <p:tavLst>
                                        <p:tav tm="0">
                                          <p:val>
                                            <p:fltVal val="0"/>
                                          </p:val>
                                        </p:tav>
                                        <p:tav tm="100000">
                                          <p:val>
                                            <p:strVal val="#ppt_h"/>
                                          </p:val>
                                        </p:tav>
                                      </p:tavLst>
                                    </p:anim>
                                    <p:animEffect filter="fade">
                                      <p:cBhvr>
                                        <p:cTn id="68" dur="1000"/>
                                        <p:tgtEl>
                                          <p:spTgt spid="348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4852"/>
                                        </p:tgtEl>
                                        <p:attrNameLst>
                                          <p:attrName>style.visibility</p:attrName>
                                        </p:attrNameLst>
                                      </p:cBhvr>
                                      <p:to>
                                        <p:strVal val="visible"/>
                                      </p:to>
                                    </p:set>
                                    <p:anim calcmode="lin" valueType="num">
                                      <p:cBhvr>
                                        <p:cTn id="71" dur="1000" fill="hold"/>
                                        <p:tgtEl>
                                          <p:spTgt spid="34852"/>
                                        </p:tgtEl>
                                        <p:attrNameLst>
                                          <p:attrName>ppt_w</p:attrName>
                                        </p:attrNameLst>
                                      </p:cBhvr>
                                      <p:tavLst>
                                        <p:tav tm="0">
                                          <p:val>
                                            <p:fltVal val="0"/>
                                          </p:val>
                                        </p:tav>
                                        <p:tav tm="100000">
                                          <p:val>
                                            <p:strVal val="#ppt_w"/>
                                          </p:val>
                                        </p:tav>
                                      </p:tavLst>
                                    </p:anim>
                                    <p:anim calcmode="lin" valueType="num">
                                      <p:cBhvr>
                                        <p:cTn id="72" dur="1000" fill="hold"/>
                                        <p:tgtEl>
                                          <p:spTgt spid="34852"/>
                                        </p:tgtEl>
                                        <p:attrNameLst>
                                          <p:attrName>ppt_h</p:attrName>
                                        </p:attrNameLst>
                                      </p:cBhvr>
                                      <p:tavLst>
                                        <p:tav tm="0">
                                          <p:val>
                                            <p:fltVal val="0"/>
                                          </p:val>
                                        </p:tav>
                                        <p:tav tm="100000">
                                          <p:val>
                                            <p:strVal val="#ppt_h"/>
                                          </p:val>
                                        </p:tav>
                                      </p:tavLst>
                                    </p:anim>
                                    <p:animEffect filter="fade">
                                      <p:cBhvr>
                                        <p:cTn id="73" dur="1000"/>
                                        <p:tgtEl>
                                          <p:spTgt spid="348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4853"/>
                                        </p:tgtEl>
                                        <p:attrNameLst>
                                          <p:attrName>style.visibility</p:attrName>
                                        </p:attrNameLst>
                                      </p:cBhvr>
                                      <p:to>
                                        <p:strVal val="visible"/>
                                      </p:to>
                                    </p:set>
                                    <p:anim calcmode="lin" valueType="num">
                                      <p:cBhvr>
                                        <p:cTn id="76" dur="1000" fill="hold"/>
                                        <p:tgtEl>
                                          <p:spTgt spid="34853"/>
                                        </p:tgtEl>
                                        <p:attrNameLst>
                                          <p:attrName>ppt_w</p:attrName>
                                        </p:attrNameLst>
                                      </p:cBhvr>
                                      <p:tavLst>
                                        <p:tav tm="0">
                                          <p:val>
                                            <p:fltVal val="0"/>
                                          </p:val>
                                        </p:tav>
                                        <p:tav tm="100000">
                                          <p:val>
                                            <p:strVal val="#ppt_w"/>
                                          </p:val>
                                        </p:tav>
                                      </p:tavLst>
                                    </p:anim>
                                    <p:anim calcmode="lin" valueType="num">
                                      <p:cBhvr>
                                        <p:cTn id="77" dur="1000" fill="hold"/>
                                        <p:tgtEl>
                                          <p:spTgt spid="34853"/>
                                        </p:tgtEl>
                                        <p:attrNameLst>
                                          <p:attrName>ppt_h</p:attrName>
                                        </p:attrNameLst>
                                      </p:cBhvr>
                                      <p:tavLst>
                                        <p:tav tm="0">
                                          <p:val>
                                            <p:fltVal val="0"/>
                                          </p:val>
                                        </p:tav>
                                        <p:tav tm="100000">
                                          <p:val>
                                            <p:strVal val="#ppt_h"/>
                                          </p:val>
                                        </p:tav>
                                      </p:tavLst>
                                    </p:anim>
                                    <p:animEffect filter="fade">
                                      <p:cBhvr>
                                        <p:cTn id="78" dur="1000"/>
                                        <p:tgtEl>
                                          <p:spTgt spid="3485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4854"/>
                                        </p:tgtEl>
                                        <p:attrNameLst>
                                          <p:attrName>style.visibility</p:attrName>
                                        </p:attrNameLst>
                                      </p:cBhvr>
                                      <p:to>
                                        <p:strVal val="visible"/>
                                      </p:to>
                                    </p:set>
                                    <p:anim calcmode="lin" valueType="num">
                                      <p:cBhvr>
                                        <p:cTn id="81" dur="1000" fill="hold"/>
                                        <p:tgtEl>
                                          <p:spTgt spid="34854"/>
                                        </p:tgtEl>
                                        <p:attrNameLst>
                                          <p:attrName>ppt_w</p:attrName>
                                        </p:attrNameLst>
                                      </p:cBhvr>
                                      <p:tavLst>
                                        <p:tav tm="0">
                                          <p:val>
                                            <p:fltVal val="0"/>
                                          </p:val>
                                        </p:tav>
                                        <p:tav tm="100000">
                                          <p:val>
                                            <p:strVal val="#ppt_w"/>
                                          </p:val>
                                        </p:tav>
                                      </p:tavLst>
                                    </p:anim>
                                    <p:anim calcmode="lin" valueType="num">
                                      <p:cBhvr>
                                        <p:cTn id="82" dur="1000" fill="hold"/>
                                        <p:tgtEl>
                                          <p:spTgt spid="34854"/>
                                        </p:tgtEl>
                                        <p:attrNameLst>
                                          <p:attrName>ppt_h</p:attrName>
                                        </p:attrNameLst>
                                      </p:cBhvr>
                                      <p:tavLst>
                                        <p:tav tm="0">
                                          <p:val>
                                            <p:fltVal val="0"/>
                                          </p:val>
                                        </p:tav>
                                        <p:tav tm="100000">
                                          <p:val>
                                            <p:strVal val="#ppt_h"/>
                                          </p:val>
                                        </p:tav>
                                      </p:tavLst>
                                    </p:anim>
                                    <p:animEffect filter="fade">
                                      <p:cBhvr>
                                        <p:cTn id="83" dur="1000"/>
                                        <p:tgtEl>
                                          <p:spTgt spid="3485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4855"/>
                                        </p:tgtEl>
                                        <p:attrNameLst>
                                          <p:attrName>style.visibility</p:attrName>
                                        </p:attrNameLst>
                                      </p:cBhvr>
                                      <p:to>
                                        <p:strVal val="visible"/>
                                      </p:to>
                                    </p:set>
                                    <p:anim calcmode="lin" valueType="num">
                                      <p:cBhvr>
                                        <p:cTn id="86" dur="1000" fill="hold"/>
                                        <p:tgtEl>
                                          <p:spTgt spid="34855"/>
                                        </p:tgtEl>
                                        <p:attrNameLst>
                                          <p:attrName>ppt_w</p:attrName>
                                        </p:attrNameLst>
                                      </p:cBhvr>
                                      <p:tavLst>
                                        <p:tav tm="0">
                                          <p:val>
                                            <p:fltVal val="0"/>
                                          </p:val>
                                        </p:tav>
                                        <p:tav tm="100000">
                                          <p:val>
                                            <p:strVal val="#ppt_w"/>
                                          </p:val>
                                        </p:tav>
                                      </p:tavLst>
                                    </p:anim>
                                    <p:anim calcmode="lin" valueType="num">
                                      <p:cBhvr>
                                        <p:cTn id="87" dur="1000" fill="hold"/>
                                        <p:tgtEl>
                                          <p:spTgt spid="34855"/>
                                        </p:tgtEl>
                                        <p:attrNameLst>
                                          <p:attrName>ppt_h</p:attrName>
                                        </p:attrNameLst>
                                      </p:cBhvr>
                                      <p:tavLst>
                                        <p:tav tm="0">
                                          <p:val>
                                            <p:fltVal val="0"/>
                                          </p:val>
                                        </p:tav>
                                        <p:tav tm="100000">
                                          <p:val>
                                            <p:strVal val="#ppt_h"/>
                                          </p:val>
                                        </p:tav>
                                      </p:tavLst>
                                    </p:anim>
                                    <p:animEffect filter="fade">
                                      <p:cBhvr>
                                        <p:cTn id="88" dur="1000"/>
                                        <p:tgtEl>
                                          <p:spTgt spid="3485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4856"/>
                                        </p:tgtEl>
                                        <p:attrNameLst>
                                          <p:attrName>style.visibility</p:attrName>
                                        </p:attrNameLst>
                                      </p:cBhvr>
                                      <p:to>
                                        <p:strVal val="visible"/>
                                      </p:to>
                                    </p:set>
                                    <p:anim calcmode="lin" valueType="num">
                                      <p:cBhvr>
                                        <p:cTn id="91" dur="1000" fill="hold"/>
                                        <p:tgtEl>
                                          <p:spTgt spid="34856"/>
                                        </p:tgtEl>
                                        <p:attrNameLst>
                                          <p:attrName>ppt_w</p:attrName>
                                        </p:attrNameLst>
                                      </p:cBhvr>
                                      <p:tavLst>
                                        <p:tav tm="0">
                                          <p:val>
                                            <p:fltVal val="0"/>
                                          </p:val>
                                        </p:tav>
                                        <p:tav tm="100000">
                                          <p:val>
                                            <p:strVal val="#ppt_w"/>
                                          </p:val>
                                        </p:tav>
                                      </p:tavLst>
                                    </p:anim>
                                    <p:anim calcmode="lin" valueType="num">
                                      <p:cBhvr>
                                        <p:cTn id="92" dur="1000" fill="hold"/>
                                        <p:tgtEl>
                                          <p:spTgt spid="34856"/>
                                        </p:tgtEl>
                                        <p:attrNameLst>
                                          <p:attrName>ppt_h</p:attrName>
                                        </p:attrNameLst>
                                      </p:cBhvr>
                                      <p:tavLst>
                                        <p:tav tm="0">
                                          <p:val>
                                            <p:fltVal val="0"/>
                                          </p:val>
                                        </p:tav>
                                        <p:tav tm="100000">
                                          <p:val>
                                            <p:strVal val="#ppt_h"/>
                                          </p:val>
                                        </p:tav>
                                      </p:tavLst>
                                    </p:anim>
                                    <p:animEffect filter="fade">
                                      <p:cBhvr>
                                        <p:cTn id="93" dur="1000"/>
                                        <p:tgtEl>
                                          <p:spTgt spid="3485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4857"/>
                                        </p:tgtEl>
                                        <p:attrNameLst>
                                          <p:attrName>style.visibility</p:attrName>
                                        </p:attrNameLst>
                                      </p:cBhvr>
                                      <p:to>
                                        <p:strVal val="visible"/>
                                      </p:to>
                                    </p:set>
                                    <p:anim calcmode="lin" valueType="num">
                                      <p:cBhvr>
                                        <p:cTn id="96" dur="1000" fill="hold"/>
                                        <p:tgtEl>
                                          <p:spTgt spid="34857"/>
                                        </p:tgtEl>
                                        <p:attrNameLst>
                                          <p:attrName>ppt_w</p:attrName>
                                        </p:attrNameLst>
                                      </p:cBhvr>
                                      <p:tavLst>
                                        <p:tav tm="0">
                                          <p:val>
                                            <p:fltVal val="0"/>
                                          </p:val>
                                        </p:tav>
                                        <p:tav tm="100000">
                                          <p:val>
                                            <p:strVal val="#ppt_w"/>
                                          </p:val>
                                        </p:tav>
                                      </p:tavLst>
                                    </p:anim>
                                    <p:anim calcmode="lin" valueType="num">
                                      <p:cBhvr>
                                        <p:cTn id="97" dur="1000" fill="hold"/>
                                        <p:tgtEl>
                                          <p:spTgt spid="34857"/>
                                        </p:tgtEl>
                                        <p:attrNameLst>
                                          <p:attrName>ppt_h</p:attrName>
                                        </p:attrNameLst>
                                      </p:cBhvr>
                                      <p:tavLst>
                                        <p:tav tm="0">
                                          <p:val>
                                            <p:fltVal val="0"/>
                                          </p:val>
                                        </p:tav>
                                        <p:tav tm="100000">
                                          <p:val>
                                            <p:strVal val="#ppt_h"/>
                                          </p:val>
                                        </p:tav>
                                      </p:tavLst>
                                    </p:anim>
                                    <p:animEffect filter="fade">
                                      <p:cBhvr>
                                        <p:cTn id="98" dur="1000"/>
                                        <p:tgtEl>
                                          <p:spTgt spid="3485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4858"/>
                                        </p:tgtEl>
                                        <p:attrNameLst>
                                          <p:attrName>style.visibility</p:attrName>
                                        </p:attrNameLst>
                                      </p:cBhvr>
                                      <p:to>
                                        <p:strVal val="visible"/>
                                      </p:to>
                                    </p:set>
                                    <p:anim calcmode="lin" valueType="num">
                                      <p:cBhvr>
                                        <p:cTn id="101" dur="1000" fill="hold"/>
                                        <p:tgtEl>
                                          <p:spTgt spid="34858"/>
                                        </p:tgtEl>
                                        <p:attrNameLst>
                                          <p:attrName>ppt_w</p:attrName>
                                        </p:attrNameLst>
                                      </p:cBhvr>
                                      <p:tavLst>
                                        <p:tav tm="0">
                                          <p:val>
                                            <p:fltVal val="0"/>
                                          </p:val>
                                        </p:tav>
                                        <p:tav tm="100000">
                                          <p:val>
                                            <p:strVal val="#ppt_w"/>
                                          </p:val>
                                        </p:tav>
                                      </p:tavLst>
                                    </p:anim>
                                    <p:anim calcmode="lin" valueType="num">
                                      <p:cBhvr>
                                        <p:cTn id="102" dur="1000" fill="hold"/>
                                        <p:tgtEl>
                                          <p:spTgt spid="34858"/>
                                        </p:tgtEl>
                                        <p:attrNameLst>
                                          <p:attrName>ppt_h</p:attrName>
                                        </p:attrNameLst>
                                      </p:cBhvr>
                                      <p:tavLst>
                                        <p:tav tm="0">
                                          <p:val>
                                            <p:fltVal val="0"/>
                                          </p:val>
                                        </p:tav>
                                        <p:tav tm="100000">
                                          <p:val>
                                            <p:strVal val="#ppt_h"/>
                                          </p:val>
                                        </p:tav>
                                      </p:tavLst>
                                    </p:anim>
                                    <p:animEffect filter="fade">
                                      <p:cBhvr>
                                        <p:cTn id="103" dur="1000"/>
                                        <p:tgtEl>
                                          <p:spTgt spid="3485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859"/>
                                        </p:tgtEl>
                                        <p:attrNameLst>
                                          <p:attrName>style.visibility</p:attrName>
                                        </p:attrNameLst>
                                      </p:cBhvr>
                                      <p:to>
                                        <p:strVal val="visible"/>
                                      </p:to>
                                    </p:set>
                                    <p:anim calcmode="lin" valueType="num">
                                      <p:cBhvr>
                                        <p:cTn id="106" dur="1000" fill="hold"/>
                                        <p:tgtEl>
                                          <p:spTgt spid="34859"/>
                                        </p:tgtEl>
                                        <p:attrNameLst>
                                          <p:attrName>ppt_w</p:attrName>
                                        </p:attrNameLst>
                                      </p:cBhvr>
                                      <p:tavLst>
                                        <p:tav tm="0">
                                          <p:val>
                                            <p:fltVal val="0"/>
                                          </p:val>
                                        </p:tav>
                                        <p:tav tm="100000">
                                          <p:val>
                                            <p:strVal val="#ppt_w"/>
                                          </p:val>
                                        </p:tav>
                                      </p:tavLst>
                                    </p:anim>
                                    <p:anim calcmode="lin" valueType="num">
                                      <p:cBhvr>
                                        <p:cTn id="107" dur="1000" fill="hold"/>
                                        <p:tgtEl>
                                          <p:spTgt spid="34859"/>
                                        </p:tgtEl>
                                        <p:attrNameLst>
                                          <p:attrName>ppt_h</p:attrName>
                                        </p:attrNameLst>
                                      </p:cBhvr>
                                      <p:tavLst>
                                        <p:tav tm="0">
                                          <p:val>
                                            <p:fltVal val="0"/>
                                          </p:val>
                                        </p:tav>
                                        <p:tav tm="100000">
                                          <p:val>
                                            <p:strVal val="#ppt_h"/>
                                          </p:val>
                                        </p:tav>
                                      </p:tavLst>
                                    </p:anim>
                                    <p:animEffect filter="fade">
                                      <p:cBhvr>
                                        <p:cTn id="108" dur="1000"/>
                                        <p:tgtEl>
                                          <p:spTgt spid="34859"/>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4860"/>
                                        </p:tgtEl>
                                        <p:attrNameLst>
                                          <p:attrName>style.visibility</p:attrName>
                                        </p:attrNameLst>
                                      </p:cBhvr>
                                      <p:to>
                                        <p:strVal val="visible"/>
                                      </p:to>
                                    </p:set>
                                    <p:anim calcmode="lin" valueType="num">
                                      <p:cBhvr>
                                        <p:cTn id="111" dur="1000" fill="hold"/>
                                        <p:tgtEl>
                                          <p:spTgt spid="34860"/>
                                        </p:tgtEl>
                                        <p:attrNameLst>
                                          <p:attrName>ppt_w</p:attrName>
                                        </p:attrNameLst>
                                      </p:cBhvr>
                                      <p:tavLst>
                                        <p:tav tm="0">
                                          <p:val>
                                            <p:fltVal val="0"/>
                                          </p:val>
                                        </p:tav>
                                        <p:tav tm="100000">
                                          <p:val>
                                            <p:strVal val="#ppt_w"/>
                                          </p:val>
                                        </p:tav>
                                      </p:tavLst>
                                    </p:anim>
                                    <p:anim calcmode="lin" valueType="num">
                                      <p:cBhvr>
                                        <p:cTn id="112" dur="1000" fill="hold"/>
                                        <p:tgtEl>
                                          <p:spTgt spid="34860"/>
                                        </p:tgtEl>
                                        <p:attrNameLst>
                                          <p:attrName>ppt_h</p:attrName>
                                        </p:attrNameLst>
                                      </p:cBhvr>
                                      <p:tavLst>
                                        <p:tav tm="0">
                                          <p:val>
                                            <p:fltVal val="0"/>
                                          </p:val>
                                        </p:tav>
                                        <p:tav tm="100000">
                                          <p:val>
                                            <p:strVal val="#ppt_h"/>
                                          </p:val>
                                        </p:tav>
                                      </p:tavLst>
                                    </p:anim>
                                    <p:animEffect filter="fade">
                                      <p:cBhvr>
                                        <p:cTn id="113" dur="1000"/>
                                        <p:tgtEl>
                                          <p:spTgt spid="3486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4861"/>
                                        </p:tgtEl>
                                        <p:attrNameLst>
                                          <p:attrName>style.visibility</p:attrName>
                                        </p:attrNameLst>
                                      </p:cBhvr>
                                      <p:to>
                                        <p:strVal val="visible"/>
                                      </p:to>
                                    </p:set>
                                    <p:anim calcmode="lin" valueType="num">
                                      <p:cBhvr>
                                        <p:cTn id="116" dur="1000" fill="hold"/>
                                        <p:tgtEl>
                                          <p:spTgt spid="34861"/>
                                        </p:tgtEl>
                                        <p:attrNameLst>
                                          <p:attrName>ppt_w</p:attrName>
                                        </p:attrNameLst>
                                      </p:cBhvr>
                                      <p:tavLst>
                                        <p:tav tm="0">
                                          <p:val>
                                            <p:fltVal val="0"/>
                                          </p:val>
                                        </p:tav>
                                        <p:tav tm="100000">
                                          <p:val>
                                            <p:strVal val="#ppt_w"/>
                                          </p:val>
                                        </p:tav>
                                      </p:tavLst>
                                    </p:anim>
                                    <p:anim calcmode="lin" valueType="num">
                                      <p:cBhvr>
                                        <p:cTn id="117" dur="1000" fill="hold"/>
                                        <p:tgtEl>
                                          <p:spTgt spid="34861"/>
                                        </p:tgtEl>
                                        <p:attrNameLst>
                                          <p:attrName>ppt_h</p:attrName>
                                        </p:attrNameLst>
                                      </p:cBhvr>
                                      <p:tavLst>
                                        <p:tav tm="0">
                                          <p:val>
                                            <p:fltVal val="0"/>
                                          </p:val>
                                        </p:tav>
                                        <p:tav tm="100000">
                                          <p:val>
                                            <p:strVal val="#ppt_h"/>
                                          </p:val>
                                        </p:tav>
                                      </p:tavLst>
                                    </p:anim>
                                    <p:animEffect filter="fade">
                                      <p:cBhvr>
                                        <p:cTn id="118" dur="1000"/>
                                        <p:tgtEl>
                                          <p:spTgt spid="3486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34862"/>
                                        </p:tgtEl>
                                        <p:attrNameLst>
                                          <p:attrName>style.visibility</p:attrName>
                                        </p:attrNameLst>
                                      </p:cBhvr>
                                      <p:to>
                                        <p:strVal val="visible"/>
                                      </p:to>
                                    </p:set>
                                    <p:anim calcmode="lin" valueType="num">
                                      <p:cBhvr>
                                        <p:cTn id="121" dur="1000" fill="hold"/>
                                        <p:tgtEl>
                                          <p:spTgt spid="34862"/>
                                        </p:tgtEl>
                                        <p:attrNameLst>
                                          <p:attrName>ppt_w</p:attrName>
                                        </p:attrNameLst>
                                      </p:cBhvr>
                                      <p:tavLst>
                                        <p:tav tm="0">
                                          <p:val>
                                            <p:fltVal val="0"/>
                                          </p:val>
                                        </p:tav>
                                        <p:tav tm="100000">
                                          <p:val>
                                            <p:strVal val="#ppt_w"/>
                                          </p:val>
                                        </p:tav>
                                      </p:tavLst>
                                    </p:anim>
                                    <p:anim calcmode="lin" valueType="num">
                                      <p:cBhvr>
                                        <p:cTn id="122" dur="1000" fill="hold"/>
                                        <p:tgtEl>
                                          <p:spTgt spid="34862"/>
                                        </p:tgtEl>
                                        <p:attrNameLst>
                                          <p:attrName>ppt_h</p:attrName>
                                        </p:attrNameLst>
                                      </p:cBhvr>
                                      <p:tavLst>
                                        <p:tav tm="0">
                                          <p:val>
                                            <p:fltVal val="0"/>
                                          </p:val>
                                        </p:tav>
                                        <p:tav tm="100000">
                                          <p:val>
                                            <p:strVal val="#ppt_h"/>
                                          </p:val>
                                        </p:tav>
                                      </p:tavLst>
                                    </p:anim>
                                    <p:animEffect filter="fade">
                                      <p:cBhvr>
                                        <p:cTn id="123" dur="1000"/>
                                        <p:tgtEl>
                                          <p:spTgt spid="3486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4863"/>
                                        </p:tgtEl>
                                        <p:attrNameLst>
                                          <p:attrName>style.visibility</p:attrName>
                                        </p:attrNameLst>
                                      </p:cBhvr>
                                      <p:to>
                                        <p:strVal val="visible"/>
                                      </p:to>
                                    </p:set>
                                    <p:anim calcmode="lin" valueType="num">
                                      <p:cBhvr>
                                        <p:cTn id="126" dur="1000" fill="hold"/>
                                        <p:tgtEl>
                                          <p:spTgt spid="34863"/>
                                        </p:tgtEl>
                                        <p:attrNameLst>
                                          <p:attrName>ppt_w</p:attrName>
                                        </p:attrNameLst>
                                      </p:cBhvr>
                                      <p:tavLst>
                                        <p:tav tm="0">
                                          <p:val>
                                            <p:fltVal val="0"/>
                                          </p:val>
                                        </p:tav>
                                        <p:tav tm="100000">
                                          <p:val>
                                            <p:strVal val="#ppt_w"/>
                                          </p:val>
                                        </p:tav>
                                      </p:tavLst>
                                    </p:anim>
                                    <p:anim calcmode="lin" valueType="num">
                                      <p:cBhvr>
                                        <p:cTn id="127" dur="1000" fill="hold"/>
                                        <p:tgtEl>
                                          <p:spTgt spid="34863"/>
                                        </p:tgtEl>
                                        <p:attrNameLst>
                                          <p:attrName>ppt_h</p:attrName>
                                        </p:attrNameLst>
                                      </p:cBhvr>
                                      <p:tavLst>
                                        <p:tav tm="0">
                                          <p:val>
                                            <p:fltVal val="0"/>
                                          </p:val>
                                        </p:tav>
                                        <p:tav tm="100000">
                                          <p:val>
                                            <p:strVal val="#ppt_h"/>
                                          </p:val>
                                        </p:tav>
                                      </p:tavLst>
                                    </p:anim>
                                    <p:animEffect filter="fade">
                                      <p:cBhvr>
                                        <p:cTn id="128" dur="1000"/>
                                        <p:tgtEl>
                                          <p:spTgt spid="3486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4864"/>
                                        </p:tgtEl>
                                        <p:attrNameLst>
                                          <p:attrName>style.visibility</p:attrName>
                                        </p:attrNameLst>
                                      </p:cBhvr>
                                      <p:to>
                                        <p:strVal val="visible"/>
                                      </p:to>
                                    </p:set>
                                    <p:anim calcmode="lin" valueType="num">
                                      <p:cBhvr>
                                        <p:cTn id="131" dur="1000" fill="hold"/>
                                        <p:tgtEl>
                                          <p:spTgt spid="34864"/>
                                        </p:tgtEl>
                                        <p:attrNameLst>
                                          <p:attrName>ppt_w</p:attrName>
                                        </p:attrNameLst>
                                      </p:cBhvr>
                                      <p:tavLst>
                                        <p:tav tm="0">
                                          <p:val>
                                            <p:fltVal val="0"/>
                                          </p:val>
                                        </p:tav>
                                        <p:tav tm="100000">
                                          <p:val>
                                            <p:strVal val="#ppt_w"/>
                                          </p:val>
                                        </p:tav>
                                      </p:tavLst>
                                    </p:anim>
                                    <p:anim calcmode="lin" valueType="num">
                                      <p:cBhvr>
                                        <p:cTn id="132" dur="1000" fill="hold"/>
                                        <p:tgtEl>
                                          <p:spTgt spid="34864"/>
                                        </p:tgtEl>
                                        <p:attrNameLst>
                                          <p:attrName>ppt_h</p:attrName>
                                        </p:attrNameLst>
                                      </p:cBhvr>
                                      <p:tavLst>
                                        <p:tav tm="0">
                                          <p:val>
                                            <p:fltVal val="0"/>
                                          </p:val>
                                        </p:tav>
                                        <p:tav tm="100000">
                                          <p:val>
                                            <p:strVal val="#ppt_h"/>
                                          </p:val>
                                        </p:tav>
                                      </p:tavLst>
                                    </p:anim>
                                    <p:animEffect filter="fade">
                                      <p:cBhvr>
                                        <p:cTn id="133" dur="1000"/>
                                        <p:tgtEl>
                                          <p:spTgt spid="3486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4865"/>
                                        </p:tgtEl>
                                        <p:attrNameLst>
                                          <p:attrName>style.visibility</p:attrName>
                                        </p:attrNameLst>
                                      </p:cBhvr>
                                      <p:to>
                                        <p:strVal val="visible"/>
                                      </p:to>
                                    </p:set>
                                    <p:anim calcmode="lin" valueType="num">
                                      <p:cBhvr>
                                        <p:cTn id="136" dur="1000" fill="hold"/>
                                        <p:tgtEl>
                                          <p:spTgt spid="34865"/>
                                        </p:tgtEl>
                                        <p:attrNameLst>
                                          <p:attrName>ppt_w</p:attrName>
                                        </p:attrNameLst>
                                      </p:cBhvr>
                                      <p:tavLst>
                                        <p:tav tm="0">
                                          <p:val>
                                            <p:fltVal val="0"/>
                                          </p:val>
                                        </p:tav>
                                        <p:tav tm="100000">
                                          <p:val>
                                            <p:strVal val="#ppt_w"/>
                                          </p:val>
                                        </p:tav>
                                      </p:tavLst>
                                    </p:anim>
                                    <p:anim calcmode="lin" valueType="num">
                                      <p:cBhvr>
                                        <p:cTn id="137" dur="1000" fill="hold"/>
                                        <p:tgtEl>
                                          <p:spTgt spid="34865"/>
                                        </p:tgtEl>
                                        <p:attrNameLst>
                                          <p:attrName>ppt_h</p:attrName>
                                        </p:attrNameLst>
                                      </p:cBhvr>
                                      <p:tavLst>
                                        <p:tav tm="0">
                                          <p:val>
                                            <p:fltVal val="0"/>
                                          </p:val>
                                        </p:tav>
                                        <p:tav tm="100000">
                                          <p:val>
                                            <p:strVal val="#ppt_h"/>
                                          </p:val>
                                        </p:tav>
                                      </p:tavLst>
                                    </p:anim>
                                    <p:animEffect filter="fade">
                                      <p:cBhvr>
                                        <p:cTn id="138" dur="1000"/>
                                        <p:tgtEl>
                                          <p:spTgt spid="34865"/>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4866"/>
                                        </p:tgtEl>
                                        <p:attrNameLst>
                                          <p:attrName>style.visibility</p:attrName>
                                        </p:attrNameLst>
                                      </p:cBhvr>
                                      <p:to>
                                        <p:strVal val="visible"/>
                                      </p:to>
                                    </p:set>
                                    <p:anim calcmode="lin" valueType="num">
                                      <p:cBhvr>
                                        <p:cTn id="141" dur="1000" fill="hold"/>
                                        <p:tgtEl>
                                          <p:spTgt spid="34866"/>
                                        </p:tgtEl>
                                        <p:attrNameLst>
                                          <p:attrName>ppt_w</p:attrName>
                                        </p:attrNameLst>
                                      </p:cBhvr>
                                      <p:tavLst>
                                        <p:tav tm="0">
                                          <p:val>
                                            <p:fltVal val="0"/>
                                          </p:val>
                                        </p:tav>
                                        <p:tav tm="100000">
                                          <p:val>
                                            <p:strVal val="#ppt_w"/>
                                          </p:val>
                                        </p:tav>
                                      </p:tavLst>
                                    </p:anim>
                                    <p:anim calcmode="lin" valueType="num">
                                      <p:cBhvr>
                                        <p:cTn id="142" dur="1000" fill="hold"/>
                                        <p:tgtEl>
                                          <p:spTgt spid="34866"/>
                                        </p:tgtEl>
                                        <p:attrNameLst>
                                          <p:attrName>ppt_h</p:attrName>
                                        </p:attrNameLst>
                                      </p:cBhvr>
                                      <p:tavLst>
                                        <p:tav tm="0">
                                          <p:val>
                                            <p:fltVal val="0"/>
                                          </p:val>
                                        </p:tav>
                                        <p:tav tm="100000">
                                          <p:val>
                                            <p:strVal val="#ppt_h"/>
                                          </p:val>
                                        </p:tav>
                                      </p:tavLst>
                                    </p:anim>
                                    <p:animEffect filter="fade">
                                      <p:cBhvr>
                                        <p:cTn id="143" dur="1000"/>
                                        <p:tgtEl>
                                          <p:spTgt spid="34866"/>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4867"/>
                                        </p:tgtEl>
                                        <p:attrNameLst>
                                          <p:attrName>style.visibility</p:attrName>
                                        </p:attrNameLst>
                                      </p:cBhvr>
                                      <p:to>
                                        <p:strVal val="visible"/>
                                      </p:to>
                                    </p:set>
                                    <p:anim calcmode="lin" valueType="num">
                                      <p:cBhvr>
                                        <p:cTn id="146" dur="1000" fill="hold"/>
                                        <p:tgtEl>
                                          <p:spTgt spid="34867"/>
                                        </p:tgtEl>
                                        <p:attrNameLst>
                                          <p:attrName>ppt_w</p:attrName>
                                        </p:attrNameLst>
                                      </p:cBhvr>
                                      <p:tavLst>
                                        <p:tav tm="0">
                                          <p:val>
                                            <p:fltVal val="0"/>
                                          </p:val>
                                        </p:tav>
                                        <p:tav tm="100000">
                                          <p:val>
                                            <p:strVal val="#ppt_w"/>
                                          </p:val>
                                        </p:tav>
                                      </p:tavLst>
                                    </p:anim>
                                    <p:anim calcmode="lin" valueType="num">
                                      <p:cBhvr>
                                        <p:cTn id="147" dur="1000" fill="hold"/>
                                        <p:tgtEl>
                                          <p:spTgt spid="34867"/>
                                        </p:tgtEl>
                                        <p:attrNameLst>
                                          <p:attrName>ppt_h</p:attrName>
                                        </p:attrNameLst>
                                      </p:cBhvr>
                                      <p:tavLst>
                                        <p:tav tm="0">
                                          <p:val>
                                            <p:fltVal val="0"/>
                                          </p:val>
                                        </p:tav>
                                        <p:tav tm="100000">
                                          <p:val>
                                            <p:strVal val="#ppt_h"/>
                                          </p:val>
                                        </p:tav>
                                      </p:tavLst>
                                    </p:anim>
                                    <p:animEffect filter="fade">
                                      <p:cBhvr>
                                        <p:cTn id="148" dur="1000"/>
                                        <p:tgtEl>
                                          <p:spTgt spid="34867"/>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34868"/>
                                        </p:tgtEl>
                                        <p:attrNameLst>
                                          <p:attrName>style.visibility</p:attrName>
                                        </p:attrNameLst>
                                      </p:cBhvr>
                                      <p:to>
                                        <p:strVal val="visible"/>
                                      </p:to>
                                    </p:set>
                                    <p:anim calcmode="lin" valueType="num">
                                      <p:cBhvr>
                                        <p:cTn id="151" dur="1000" fill="hold"/>
                                        <p:tgtEl>
                                          <p:spTgt spid="34868"/>
                                        </p:tgtEl>
                                        <p:attrNameLst>
                                          <p:attrName>ppt_w</p:attrName>
                                        </p:attrNameLst>
                                      </p:cBhvr>
                                      <p:tavLst>
                                        <p:tav tm="0">
                                          <p:val>
                                            <p:fltVal val="0"/>
                                          </p:val>
                                        </p:tav>
                                        <p:tav tm="100000">
                                          <p:val>
                                            <p:strVal val="#ppt_w"/>
                                          </p:val>
                                        </p:tav>
                                      </p:tavLst>
                                    </p:anim>
                                    <p:anim calcmode="lin" valueType="num">
                                      <p:cBhvr>
                                        <p:cTn id="152" dur="1000" fill="hold"/>
                                        <p:tgtEl>
                                          <p:spTgt spid="34868"/>
                                        </p:tgtEl>
                                        <p:attrNameLst>
                                          <p:attrName>ppt_h</p:attrName>
                                        </p:attrNameLst>
                                      </p:cBhvr>
                                      <p:tavLst>
                                        <p:tav tm="0">
                                          <p:val>
                                            <p:fltVal val="0"/>
                                          </p:val>
                                        </p:tav>
                                        <p:tav tm="100000">
                                          <p:val>
                                            <p:strVal val="#ppt_h"/>
                                          </p:val>
                                        </p:tav>
                                      </p:tavLst>
                                    </p:anim>
                                    <p:animEffect filter="fade">
                                      <p:cBhvr>
                                        <p:cTn id="153" dur="1000"/>
                                        <p:tgtEl>
                                          <p:spTgt spid="34868"/>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34869"/>
                                        </p:tgtEl>
                                        <p:attrNameLst>
                                          <p:attrName>style.visibility</p:attrName>
                                        </p:attrNameLst>
                                      </p:cBhvr>
                                      <p:to>
                                        <p:strVal val="visible"/>
                                      </p:to>
                                    </p:set>
                                    <p:anim calcmode="lin" valueType="num">
                                      <p:cBhvr>
                                        <p:cTn id="156" dur="1000" fill="hold"/>
                                        <p:tgtEl>
                                          <p:spTgt spid="34869"/>
                                        </p:tgtEl>
                                        <p:attrNameLst>
                                          <p:attrName>ppt_w</p:attrName>
                                        </p:attrNameLst>
                                      </p:cBhvr>
                                      <p:tavLst>
                                        <p:tav tm="0">
                                          <p:val>
                                            <p:fltVal val="0"/>
                                          </p:val>
                                        </p:tav>
                                        <p:tav tm="100000">
                                          <p:val>
                                            <p:strVal val="#ppt_w"/>
                                          </p:val>
                                        </p:tav>
                                      </p:tavLst>
                                    </p:anim>
                                    <p:anim calcmode="lin" valueType="num">
                                      <p:cBhvr>
                                        <p:cTn id="157" dur="1000" fill="hold"/>
                                        <p:tgtEl>
                                          <p:spTgt spid="34869"/>
                                        </p:tgtEl>
                                        <p:attrNameLst>
                                          <p:attrName>ppt_h</p:attrName>
                                        </p:attrNameLst>
                                      </p:cBhvr>
                                      <p:tavLst>
                                        <p:tav tm="0">
                                          <p:val>
                                            <p:fltVal val="0"/>
                                          </p:val>
                                        </p:tav>
                                        <p:tav tm="100000">
                                          <p:val>
                                            <p:strVal val="#ppt_h"/>
                                          </p:val>
                                        </p:tav>
                                      </p:tavLst>
                                    </p:anim>
                                    <p:animEffect filter="fade">
                                      <p:cBhvr>
                                        <p:cTn id="158" dur="1000"/>
                                        <p:tgtEl>
                                          <p:spTgt spid="3486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4870"/>
                                        </p:tgtEl>
                                        <p:attrNameLst>
                                          <p:attrName>style.visibility</p:attrName>
                                        </p:attrNameLst>
                                      </p:cBhvr>
                                      <p:to>
                                        <p:strVal val="visible"/>
                                      </p:to>
                                    </p:set>
                                    <p:anim calcmode="lin" valueType="num">
                                      <p:cBhvr>
                                        <p:cTn id="161" dur="1000" fill="hold"/>
                                        <p:tgtEl>
                                          <p:spTgt spid="34870"/>
                                        </p:tgtEl>
                                        <p:attrNameLst>
                                          <p:attrName>ppt_w</p:attrName>
                                        </p:attrNameLst>
                                      </p:cBhvr>
                                      <p:tavLst>
                                        <p:tav tm="0">
                                          <p:val>
                                            <p:fltVal val="0"/>
                                          </p:val>
                                        </p:tav>
                                        <p:tav tm="100000">
                                          <p:val>
                                            <p:strVal val="#ppt_w"/>
                                          </p:val>
                                        </p:tav>
                                      </p:tavLst>
                                    </p:anim>
                                    <p:anim calcmode="lin" valueType="num">
                                      <p:cBhvr>
                                        <p:cTn id="162" dur="1000" fill="hold"/>
                                        <p:tgtEl>
                                          <p:spTgt spid="34870"/>
                                        </p:tgtEl>
                                        <p:attrNameLst>
                                          <p:attrName>ppt_h</p:attrName>
                                        </p:attrNameLst>
                                      </p:cBhvr>
                                      <p:tavLst>
                                        <p:tav tm="0">
                                          <p:val>
                                            <p:fltVal val="0"/>
                                          </p:val>
                                        </p:tav>
                                        <p:tav tm="100000">
                                          <p:val>
                                            <p:strVal val="#ppt_h"/>
                                          </p:val>
                                        </p:tav>
                                      </p:tavLst>
                                    </p:anim>
                                    <p:animEffect filter="fade">
                                      <p:cBhvr>
                                        <p:cTn id="163" dur="1000"/>
                                        <p:tgtEl>
                                          <p:spTgt spid="34870"/>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34871"/>
                                        </p:tgtEl>
                                        <p:attrNameLst>
                                          <p:attrName>style.visibility</p:attrName>
                                        </p:attrNameLst>
                                      </p:cBhvr>
                                      <p:to>
                                        <p:strVal val="visible"/>
                                      </p:to>
                                    </p:set>
                                    <p:anim calcmode="lin" valueType="num">
                                      <p:cBhvr>
                                        <p:cTn id="166" dur="1000" fill="hold"/>
                                        <p:tgtEl>
                                          <p:spTgt spid="34871"/>
                                        </p:tgtEl>
                                        <p:attrNameLst>
                                          <p:attrName>ppt_w</p:attrName>
                                        </p:attrNameLst>
                                      </p:cBhvr>
                                      <p:tavLst>
                                        <p:tav tm="0">
                                          <p:val>
                                            <p:fltVal val="0"/>
                                          </p:val>
                                        </p:tav>
                                        <p:tav tm="100000">
                                          <p:val>
                                            <p:strVal val="#ppt_w"/>
                                          </p:val>
                                        </p:tav>
                                      </p:tavLst>
                                    </p:anim>
                                    <p:anim calcmode="lin" valueType="num">
                                      <p:cBhvr>
                                        <p:cTn id="167" dur="1000" fill="hold"/>
                                        <p:tgtEl>
                                          <p:spTgt spid="34871"/>
                                        </p:tgtEl>
                                        <p:attrNameLst>
                                          <p:attrName>ppt_h</p:attrName>
                                        </p:attrNameLst>
                                      </p:cBhvr>
                                      <p:tavLst>
                                        <p:tav tm="0">
                                          <p:val>
                                            <p:fltVal val="0"/>
                                          </p:val>
                                        </p:tav>
                                        <p:tav tm="100000">
                                          <p:val>
                                            <p:strVal val="#ppt_h"/>
                                          </p:val>
                                        </p:tav>
                                      </p:tavLst>
                                    </p:anim>
                                    <p:animEffect filter="fade">
                                      <p:cBhvr>
                                        <p:cTn id="168" dur="1000"/>
                                        <p:tgtEl>
                                          <p:spTgt spid="34871"/>
                                        </p:tgtEl>
                                      </p:cBhvr>
                                    </p:animEffect>
                                  </p:childTnLst>
                                </p:cTn>
                              </p:par>
                            </p:childTnLst>
                          </p:cTn>
                        </p:par>
                      </p:childTnLst>
                    </p:cTn>
                  </p:par>
                  <p:par>
                    <p:cTn id="169" fill="hold" nodeType="clickPar">
                      <p:stCondLst>
                        <p:cond delay="indefinite"/>
                      </p:stCondLst>
                      <p:childTnLst>
                        <p:par>
                          <p:cTn id="170" fill="hold" nodeType="withGroup">
                            <p:stCondLst>
                              <p:cond delay="0"/>
                            </p:stCondLst>
                            <p:childTnLst>
                              <p:par>
                                <p:cTn id="171" presetID="42" presetClass="path" presetSubtype="0" accel="50000" decel="50000" fill="hold" grpId="1" nodeType="clickEffect">
                                  <p:stCondLst>
                                    <p:cond delay="0"/>
                                  </p:stCondLst>
                                  <p:childTnLst>
                                    <p:animMotion origin="layout" path="M 3.44006E-6 -1.11111E-6 L 0.34231 -0.49421 " pathEditMode="relative" rAng="0" ptsTypes="AA">
                                      <p:cBhvr>
                                        <p:cTn id="172" dur="2000" fill="hold"/>
                                        <p:tgtEl>
                                          <p:spTgt spid="34855"/>
                                        </p:tgtEl>
                                        <p:attrNameLst>
                                          <p:attrName>ppt_x,ppt_y</p:attrName>
                                        </p:attrNameLst>
                                      </p:cBhvr>
                                      <p:rCtr x="17116" y="-24722"/>
                                    </p:animMotion>
                                  </p:childTnLst>
                                </p:cTn>
                              </p:par>
                            </p:childTnLst>
                          </p:cTn>
                        </p:par>
                      </p:childTnLst>
                    </p:cTn>
                  </p:par>
                  <p:par>
                    <p:cTn id="173" fill="hold" nodeType="clickPar">
                      <p:stCondLst>
                        <p:cond delay="indefinite"/>
                      </p:stCondLst>
                      <p:childTnLst>
                        <p:par>
                          <p:cTn id="174" fill="hold" nodeType="withGroup">
                            <p:stCondLst>
                              <p:cond delay="0"/>
                            </p:stCondLst>
                            <p:childTnLst>
                              <p:par>
                                <p:cTn id="175" presetID="1" presetClass="entr" presetSubtype="0" fill="hold" grpId="0" nodeType="clickEffect">
                                  <p:stCondLst>
                                    <p:cond delay="0"/>
                                  </p:stCondLst>
                                  <p:iterate type="lt">
                                    <p:tmAbs val="200"/>
                                  </p:iterate>
                                  <p:childTnLst>
                                    <p:set>
                                      <p:cBhvr>
                                        <p:cTn id="176" dur="1" fill="hold">
                                          <p:stCondLst>
                                            <p:cond delay="9"/>
                                          </p:stCondLst>
                                        </p:cTn>
                                        <p:tgtEl>
                                          <p:spTgt spid="34873"/>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34877"/>
                                        </p:tgtEl>
                                        <p:attrNameLst>
                                          <p:attrName>style.visibility</p:attrName>
                                        </p:attrNameLst>
                                      </p:cBhvr>
                                      <p:to>
                                        <p:strVal val="visible"/>
                                      </p:to>
                                    </p:se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42" presetClass="path" presetSubtype="0" accel="50000" decel="50000" fill="hold" grpId="1" nodeType="clickEffect">
                                  <p:stCondLst>
                                    <p:cond delay="0"/>
                                  </p:stCondLst>
                                  <p:childTnLst>
                                    <p:animMotion origin="layout" path="M 2.00443E-7 4.07407E-6 L 0.22283 -0.32223 " pathEditMode="relative" rAng="0" ptsTypes="AA">
                                      <p:cBhvr>
                                        <p:cTn id="182" dur="2000" fill="hold"/>
                                        <p:tgtEl>
                                          <p:spTgt spid="34861"/>
                                        </p:tgtEl>
                                        <p:attrNameLst>
                                          <p:attrName>ppt_x,ppt_y</p:attrName>
                                        </p:attrNameLst>
                                      </p:cBhvr>
                                      <p:rCtr x="11141" y="-16111"/>
                                    </p:animMotion>
                                  </p:child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grpId="0" nodeType="clickEffect">
                                  <p:stCondLst>
                                    <p:cond delay="0"/>
                                  </p:stCondLst>
                                  <p:iterate type="lt">
                                    <p:tmAbs val="200"/>
                                  </p:iterate>
                                  <p:childTnLst>
                                    <p:set>
                                      <p:cBhvr>
                                        <p:cTn id="186" dur="1" fill="hold">
                                          <p:stCondLst>
                                            <p:cond delay="0"/>
                                          </p:stCondLst>
                                        </p:cTn>
                                        <p:tgtEl>
                                          <p:spTgt spid="34874"/>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34872"/>
                                        </p:tgtEl>
                                        <p:attrNameLst>
                                          <p:attrName>style.visibility</p:attrName>
                                        </p:attrNameLst>
                                      </p:cBhvr>
                                      <p:to>
                                        <p:strVal val="visible"/>
                                      </p:to>
                                    </p:set>
                                  </p:childTnLst>
                                </p:cTn>
                              </p:par>
                            </p:childTnLst>
                          </p:cTn>
                        </p:par>
                      </p:childTnLst>
                    </p:cTn>
                  </p:par>
                  <p:par>
                    <p:cTn id="189" fill="hold" nodeType="clickPar">
                      <p:stCondLst>
                        <p:cond delay="indefinite"/>
                      </p:stCondLst>
                      <p:childTnLst>
                        <p:par>
                          <p:cTn id="190" fill="hold" nodeType="withGroup">
                            <p:stCondLst>
                              <p:cond delay="0"/>
                            </p:stCondLst>
                            <p:childTnLst>
                              <p:par>
                                <p:cTn id="191" presetID="42" presetClass="path" presetSubtype="0" accel="50000" decel="50000" fill="hold" grpId="1" nodeType="clickEffect">
                                  <p:stCondLst>
                                    <p:cond delay="0"/>
                                  </p:stCondLst>
                                  <p:childTnLst>
                                    <p:animMotion origin="layout" path="M -1.53065E-6 -3.7037E-6 L 0.23194 -0.04259 " pathEditMode="relative" rAng="0" ptsTypes="AA">
                                      <p:cBhvr>
                                        <p:cTn id="192" dur="2000" fill="hold"/>
                                        <p:tgtEl>
                                          <p:spTgt spid="34863"/>
                                        </p:tgtEl>
                                        <p:attrNameLst>
                                          <p:attrName>ppt_x,ppt_y</p:attrName>
                                        </p:attrNameLst>
                                      </p:cBhvr>
                                      <p:rCtr x="11597" y="-2130"/>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1" presetClass="entr" presetSubtype="0" fill="hold" grpId="0" nodeType="clickEffect">
                                  <p:stCondLst>
                                    <p:cond delay="0"/>
                                  </p:stCondLst>
                                  <p:iterate type="lt">
                                    <p:tmAbs val="200"/>
                                  </p:iterate>
                                  <p:childTnLst>
                                    <p:set>
                                      <p:cBhvr>
                                        <p:cTn id="196" dur="1" fill="hold">
                                          <p:stCondLst>
                                            <p:cond delay="0"/>
                                          </p:stCondLst>
                                        </p:cTn>
                                        <p:tgtEl>
                                          <p:spTgt spid="34875"/>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34876"/>
                                        </p:tgtEl>
                                        <p:attrNameLst>
                                          <p:attrName>style.visibility</p:attrName>
                                        </p:attrNameLst>
                                      </p:cBhvr>
                                      <p:to>
                                        <p:strVal val="visible"/>
                                      </p:to>
                                    </p:set>
                                  </p:childTnLst>
                                </p:cTn>
                              </p:par>
                            </p:childTnLst>
                          </p:cTn>
                        </p:par>
                      </p:childTnLst>
                    </p:cTn>
                  </p:par>
                  <p:par>
                    <p:cTn id="199" fill="hold" nodeType="clickPar">
                      <p:stCondLst>
                        <p:cond delay="indefinite"/>
                      </p:stCondLst>
                      <p:childTnLst>
                        <p:par>
                          <p:cTn id="200" fill="hold" nodeType="withGroup">
                            <p:stCondLst>
                              <p:cond delay="0"/>
                            </p:stCondLst>
                            <p:childTnLst>
                              <p:par>
                                <p:cTn id="201" presetID="42" presetClass="path" presetSubtype="0" accel="50000" decel="50000" fill="hold" grpId="1" nodeType="clickEffect">
                                  <p:stCondLst>
                                    <p:cond delay="0"/>
                                  </p:stCondLst>
                                  <p:childTnLst>
                                    <p:animMotion origin="layout" path="M 2.08903E-6 4.44444E-6 L 0.20786 0.33402 " pathEditMode="relative" rAng="0" ptsTypes="AA">
                                      <p:cBhvr>
                                        <p:cTn id="202" dur="2000" fill="hold"/>
                                        <p:tgtEl>
                                          <p:spTgt spid="34864"/>
                                        </p:tgtEl>
                                        <p:attrNameLst>
                                          <p:attrName>ppt_x,ppt_y</p:attrName>
                                        </p:attrNameLst>
                                      </p:cBhvr>
                                      <p:rCtr x="10387" y="16690"/>
                                    </p:animMotion>
                                  </p:childTnLst>
                                </p:cTn>
                              </p:par>
                            </p:childTnLst>
                          </p:cTn>
                        </p:par>
                      </p:childTnLst>
                    </p:cTn>
                  </p:par>
                  <p:par>
                    <p:cTn id="203" fill="hold" nodeType="clickPar">
                      <p:stCondLst>
                        <p:cond delay="indefinite"/>
                      </p:stCondLst>
                      <p:childTnLst>
                        <p:par>
                          <p:cTn id="204" fill="hold" nodeType="withGroup">
                            <p:stCondLst>
                              <p:cond delay="0"/>
                            </p:stCondLst>
                            <p:childTnLst>
                              <p:par>
                                <p:cTn id="205" presetID="1" presetClass="entr" presetSubtype="0" fill="hold" grpId="0" nodeType="clickEffect">
                                  <p:stCondLst>
                                    <p:cond delay="0"/>
                                  </p:stCondLst>
                                  <p:iterate type="lt">
                                    <p:tmAbs val="200"/>
                                  </p:iterate>
                                  <p:childTnLst>
                                    <p:set>
                                      <p:cBhvr>
                                        <p:cTn id="206" dur="1" fill="hold">
                                          <p:stCondLst>
                                            <p:cond delay="0"/>
                                          </p:stCondLst>
                                        </p:cTn>
                                        <p:tgtEl>
                                          <p:spTgt spid="34878"/>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348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40" grpId="0" bldLvl="0"/>
      <p:bldP spid="34841" grpId="0" bldLvl="0" animBg="1"/>
      <p:bldP spid="34842" grpId="0" animBg="1"/>
      <p:bldP spid="34843" grpId="0" animBg="1"/>
      <p:bldP spid="34844" grpId="0" animBg="1"/>
      <p:bldP spid="34845" grpId="0" animBg="1"/>
      <p:bldP spid="34846" grpId="0" animBg="1"/>
      <p:bldP spid="34847" grpId="0" animBg="1"/>
      <p:bldP spid="34848" grpId="0" animBg="1"/>
      <p:bldP spid="34849" grpId="0" animBg="1"/>
      <p:bldP spid="34850" grpId="0" animBg="1"/>
      <p:bldP spid="34851" grpId="0" animBg="1"/>
      <p:bldP spid="34852" grpId="0" animBg="1"/>
      <p:bldP spid="34853" grpId="0" animBg="1"/>
      <p:bldP spid="34854" grpId="0" animBg="1"/>
      <p:bldP spid="34855" grpId="0" animBg="1"/>
      <p:bldP spid="34855" grpId="1" animBg="1"/>
      <p:bldP spid="34856" grpId="0" animBg="1"/>
      <p:bldP spid="34857" grpId="0" animBg="1"/>
      <p:bldP spid="34858" grpId="0" animBg="1"/>
      <p:bldP spid="34859" grpId="0" animBg="1"/>
      <p:bldP spid="34860" grpId="0" animBg="1"/>
      <p:bldP spid="34861" grpId="0" animBg="1"/>
      <p:bldP spid="34861" grpId="1" animBg="1"/>
      <p:bldP spid="34862" grpId="0" animBg="1"/>
      <p:bldP spid="34863" grpId="0" animBg="1"/>
      <p:bldP spid="34863" grpId="1" animBg="1"/>
      <p:bldP spid="34864" grpId="0" animBg="1"/>
      <p:bldP spid="34864" grpId="1" animBg="1"/>
      <p:bldP spid="34865" grpId="0" animBg="1"/>
      <p:bldP spid="34866" grpId="0" animBg="1"/>
      <p:bldP spid="34867" grpId="0" animBg="1"/>
      <p:bldP spid="34868" grpId="0" animBg="1"/>
      <p:bldP spid="34869" grpId="0" animBg="1"/>
      <p:bldP spid="34870" grpId="0" animBg="1"/>
      <p:bldP spid="34871" grpId="0" animBg="1"/>
      <p:bldP spid="34872" grpId="0" bldLvl="0"/>
      <p:bldP spid="34873" grpId="0" bldLvl="0"/>
      <p:bldP spid="34874" grpId="0" bldLvl="0"/>
      <p:bldP spid="34875" grpId="0" bldLvl="0"/>
      <p:bldP spid="34876" grpId="0" bldLvl="0"/>
      <p:bldP spid="34877" grpId="0" bldLvl="0"/>
      <p:bldP spid="34878" grpId="0" bldLvl="0"/>
      <p:bldP spid="34879"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E7103D0-52E5-4D6A-9F4D-8F6C9C3E83FC}" type="slidenum">
              <a:rPr altLang="en-US" sz="1400">
                <a:solidFill>
                  <a:srgbClr val="898989"/>
                </a:solidFill>
              </a:rPr>
              <a:pPr/>
              <a:t>29</a:t>
            </a:fld>
            <a:endParaRPr lang="zh-CN" altLang="en-US" sz="1400">
              <a:solidFill>
                <a:srgbClr val="898989"/>
              </a:solidFill>
            </a:endParaRPr>
          </a:p>
        </p:txBody>
      </p:sp>
      <p:sp>
        <p:nvSpPr>
          <p:cNvPr id="48131"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32"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48133"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8134"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8135"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8136"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37"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8138"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39"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48140"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8141"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8142"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8143"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44"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8145" name="组合 5"/>
          <p:cNvGrpSpPr>
            <a:grpSpLocks/>
          </p:cNvGrpSpPr>
          <p:nvPr/>
        </p:nvGrpSpPr>
        <p:grpSpPr bwMode="auto">
          <a:xfrm>
            <a:off x="10944225" y="368300"/>
            <a:ext cx="360363" cy="361950"/>
            <a:chOff x="0" y="0"/>
            <a:chExt cx="360000" cy="360000"/>
          </a:xfrm>
        </p:grpSpPr>
        <p:sp>
          <p:nvSpPr>
            <p:cNvPr id="48193"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94"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8146" name="组合 4"/>
          <p:cNvGrpSpPr>
            <a:grpSpLocks/>
          </p:cNvGrpSpPr>
          <p:nvPr/>
        </p:nvGrpSpPr>
        <p:grpSpPr bwMode="auto">
          <a:xfrm>
            <a:off x="11449050" y="368300"/>
            <a:ext cx="360363" cy="361950"/>
            <a:chOff x="0" y="0"/>
            <a:chExt cx="360000" cy="360000"/>
          </a:xfrm>
        </p:grpSpPr>
        <p:sp>
          <p:nvSpPr>
            <p:cNvPr id="48191"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92"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8147"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8148"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64"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5865"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5866"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graphicFrame>
        <p:nvGraphicFramePr>
          <p:cNvPr id="35867" name="Group 8"/>
          <p:cNvGraphicFramePr>
            <a:graphicFrameLocks noGrp="1"/>
          </p:cNvGraphicFramePr>
          <p:nvPr/>
        </p:nvGraphicFramePr>
        <p:xfrm>
          <a:off x="665163" y="2816225"/>
          <a:ext cx="10906125" cy="2774951"/>
        </p:xfrm>
        <a:graphic>
          <a:graphicData uri="http://schemas.openxmlformats.org/drawingml/2006/table">
            <a:tbl>
              <a:tblPr/>
              <a:tblGrid>
                <a:gridCol w="2373312"/>
                <a:gridCol w="1989138"/>
                <a:gridCol w="2181225"/>
                <a:gridCol w="2181225"/>
                <a:gridCol w="2181225"/>
              </a:tblGrid>
              <a:tr h="554038">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endParaRPr>
                    </a:p>
                  </a:txBody>
                  <a:tcPr marL="136725" marR="136725" marT="68385" marB="68385" horzOverflow="overflow">
                    <a:lnL cap="flat">
                      <a:noFill/>
                    </a:lnL>
                    <a:lnR cap="flat">
                      <a:noFill/>
                    </a:lnR>
                    <a:lnT cap="flat">
                      <a:noFill/>
                    </a:lnT>
                    <a:lnB cap="flat">
                      <a:noFill/>
                    </a:lnB>
                    <a:lnTlToBr>
                      <a:noFill/>
                    </a:lnTlToBr>
                    <a:lnBlToTr>
                      <a:noFill/>
                    </a:lnBlToTr>
                    <a:solidFill>
                      <a:srgbClr val="2F7F97"/>
                    </a:solidFill>
                  </a:tcPr>
                </a:tc>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一季度</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2F7F97"/>
                    </a:solidFill>
                  </a:tcPr>
                </a:tc>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二季度</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2F7F97"/>
                    </a:solidFill>
                  </a:tcPr>
                </a:tc>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三季度</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2F7F97"/>
                    </a:solidFill>
                  </a:tcPr>
                </a:tc>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四季度</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2F7F97"/>
                    </a:solidFill>
                  </a:tcPr>
                </a:tc>
              </a:tr>
              <a:tr h="555625">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点击输入内容</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F48A32"/>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cap="flat">
                      <a:noFill/>
                    </a:lnL>
                    <a:lnR w="12700" cap="flat" cmpd="sng" algn="ctr">
                      <a:solidFill>
                        <a:srgbClr val="A6A6A6"/>
                      </a:solidFill>
                      <a:prstDash val="solid"/>
                      <a:bevel/>
                      <a:headEnd type="none" w="med" len="med"/>
                      <a:tailEnd type="none" w="med" len="med"/>
                    </a:lnR>
                    <a:lnT cap="flat">
                      <a:noFill/>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cap="flat">
                      <a:noFill/>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cap="flat">
                      <a:noFill/>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cap="flat">
                      <a:noFill/>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r>
              <a:tr h="554038">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点</a:t>
                      </a: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击输入内容</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F48A32"/>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cap="flat">
                      <a:noFill/>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r>
              <a:tr h="555625">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点击输入内容</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F48A32"/>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cap="flat">
                      <a:noFill/>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r>
              <a:tr h="555625">
                <a:tc>
                  <a:txBody>
                    <a:bodyPr/>
                    <a:lstStyle/>
                    <a:p>
                      <a:pPr marL="0" marR="0" lvl="0" indent="0" algn="ctr" defTabSz="1089025" rtl="0" eaLnBrk="1" fontAlgn="base" latinLnBrk="0" hangingPunct="1">
                        <a:lnSpc>
                          <a:spcPct val="150000"/>
                        </a:lnSpc>
                        <a:spcBef>
                          <a:spcPts val="1000"/>
                        </a:spcBef>
                        <a:spcAft>
                          <a:spcPct val="0"/>
                        </a:spcAft>
                        <a:buClrTx/>
                        <a:buSzTx/>
                        <a:buFontTx/>
                        <a:buNone/>
                      </a:pPr>
                      <a:r>
                        <a:rPr kumimoji="0" lang="zh-CN" sz="1600" b="1" i="1"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点</a:t>
                      </a:r>
                      <a:r>
                        <a:rPr kumimoji="0" lang="zh-CN" sz="1600" b="1" i="1"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击输入内容</a:t>
                      </a:r>
                      <a:endParaRPr kumimoji="0" lang="zh-CN" sz="3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marL="136725" marR="136725" marT="68385" marB="68385" horzOverflow="overflow">
                    <a:lnL cap="flat">
                      <a:noFill/>
                    </a:lnL>
                    <a:lnR cap="flat">
                      <a:noFill/>
                    </a:lnR>
                    <a:lnT cap="flat">
                      <a:noFill/>
                    </a:lnT>
                    <a:lnB cap="flat">
                      <a:noFill/>
                    </a:lnB>
                    <a:lnTlToBr>
                      <a:noFill/>
                    </a:lnTlToBr>
                    <a:lnBlToTr>
                      <a:noFill/>
                    </a:lnBlToTr>
                    <a:solidFill>
                      <a:srgbClr val="F48A32"/>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cap="flat">
                      <a:noFill/>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c>
                  <a:txBody>
                    <a:bodyPr/>
                    <a:lstStyle/>
                    <a:p>
                      <a:pPr marL="0" marR="0" lvl="0" indent="0" algn="l" defTabSz="1089025" rtl="0" eaLnBrk="1" fontAlgn="base" latinLnBrk="0" hangingPunct="1">
                        <a:lnSpc>
                          <a:spcPct val="100000"/>
                        </a:lnSpc>
                        <a:spcBef>
                          <a:spcPts val="1000"/>
                        </a:spcBef>
                        <a:spcAft>
                          <a:spcPct val="0"/>
                        </a:spcAft>
                        <a:buClrTx/>
                        <a:buSzTx/>
                        <a:buFontTx/>
                        <a:buNone/>
                      </a:pPr>
                      <a:endParaRPr kumimoji="0" lang="zh-CN" altLang="zh-CN" sz="2700" b="1" i="1" u="none" strike="noStrike" cap="none" normalizeH="0" baseline="0" smtClean="0">
                        <a:ln>
                          <a:noFill/>
                        </a:ln>
                        <a:solidFill>
                          <a:srgbClr val="000000"/>
                        </a:solidFill>
                        <a:effectLst/>
                        <a:latin typeface="Calibri" pitchFamily="34" charset="0"/>
                        <a:ea typeface="宋体" pitchFamily="2" charset="-122"/>
                        <a:sym typeface="Calibri" pitchFamily="34" charset="0"/>
                      </a:endParaRPr>
                    </a:p>
                  </a:txBody>
                  <a:tcPr marL="136725" marR="136725" marT="68385" marB="68385" horzOverflow="overflow">
                    <a:lnL w="12700" cap="flat" cmpd="sng" algn="ctr">
                      <a:solidFill>
                        <a:srgbClr val="A6A6A6"/>
                      </a:solidFill>
                      <a:prstDash val="solid"/>
                      <a:bevel/>
                      <a:headEnd type="none" w="med" len="med"/>
                      <a:tailEnd type="none" w="med" len="med"/>
                    </a:lnL>
                    <a:lnR w="12700" cap="flat" cmpd="sng" algn="ctr">
                      <a:solidFill>
                        <a:srgbClr val="A6A6A6"/>
                      </a:solidFill>
                      <a:prstDash val="solid"/>
                      <a:bevel/>
                      <a:headEnd type="none" w="med" len="med"/>
                      <a:tailEnd type="none" w="med" len="med"/>
                    </a:lnR>
                    <a:lnT w="12700" cap="flat" cmpd="sng" algn="ctr">
                      <a:solidFill>
                        <a:srgbClr val="A6A6A6"/>
                      </a:solidFill>
                      <a:prstDash val="solid"/>
                      <a:bevel/>
                      <a:headEnd type="none" w="med" len="med"/>
                      <a:tailEnd type="none" w="med" len="med"/>
                    </a:lnT>
                    <a:lnB w="12700" cap="flat" cmpd="sng" algn="ctr">
                      <a:solidFill>
                        <a:srgbClr val="A6A6A6"/>
                      </a:solidFill>
                      <a:prstDash val="solid"/>
                      <a:bevel/>
                      <a:headEnd type="none" w="med" len="med"/>
                      <a:tailEnd type="none" w="med" len="med"/>
                    </a:lnB>
                    <a:lnTlToBr>
                      <a:noFill/>
                    </a:lnTlToBr>
                    <a:lnBlToTr>
                      <a:noFill/>
                    </a:lnBlToTr>
                    <a:solidFill>
                      <a:schemeClr val="bg1"/>
                    </a:solidFill>
                  </a:tcPr>
                </a:tc>
              </a:tr>
            </a:tbl>
          </a:graphicData>
        </a:graphic>
      </p:graphicFrame>
      <p:sp>
        <p:nvSpPr>
          <p:cNvPr id="35913" name="文本框 10"/>
          <p:cNvSpPr>
            <a:spLocks noChangeArrowheads="1"/>
          </p:cNvSpPr>
          <p:nvPr/>
        </p:nvSpPr>
        <p:spPr bwMode="auto">
          <a:xfrm>
            <a:off x="612775" y="1590675"/>
            <a:ext cx="11174413" cy="831850"/>
          </a:xfrm>
          <a:prstGeom prst="rect">
            <a:avLst/>
          </a:prstGeom>
          <a:noFill/>
          <a:ln w="9525">
            <a:noFill/>
            <a:miter lim="800000"/>
            <a:headEnd/>
            <a:tailEnd/>
          </a:ln>
        </p:spPr>
        <p:txBody>
          <a:bodyPr>
            <a:spAutoFit/>
          </a:bodyPr>
          <a:lstStyle/>
          <a:p>
            <a:pPr eaLnBrk="1" hangingPunct="1">
              <a:lnSpc>
                <a:spcPct val="150000"/>
              </a:lnSpc>
              <a:spcBef>
                <a:spcPts val="1000"/>
              </a:spcBef>
              <a:buFont typeface="Arial" pitchFamily="34" charset="0"/>
              <a:buNone/>
            </a:pPr>
            <a:r>
              <a:rPr lang="zh-CN" altLang="en-US" sz="1600">
                <a:latin typeface="微软雅黑" pitchFamily="34" charset="-122"/>
                <a:ea typeface="微软雅黑" pitchFamily="34" charset="-122"/>
                <a:sym typeface="微软雅黑" pitchFamily="34" charset="-122"/>
              </a:rPr>
              <a:t>点击输入内容点击输入内容点击输入内容点击输入内容点击输入内容点击输入内容点击输入内容点击输入内容点击输入内容</a:t>
            </a:r>
            <a:endParaRPr lang="en-US" sz="1600">
              <a:latin typeface="微软雅黑" pitchFamily="34" charset="-122"/>
              <a:ea typeface="微软雅黑" pitchFamily="34" charset="-122"/>
              <a:sym typeface="微软雅黑" pitchFamily="34" charset="-122"/>
            </a:endParaRPr>
          </a:p>
          <a:p>
            <a:pPr eaLnBrk="1" hangingPunct="1">
              <a:lnSpc>
                <a:spcPct val="150000"/>
              </a:lnSpc>
              <a:spcBef>
                <a:spcPts val="1000"/>
              </a:spcBef>
              <a:buFont typeface="Arial" pitchFamily="34" charset="0"/>
              <a:buNone/>
            </a:pPr>
            <a:r>
              <a:rPr lang="zh-CN" altLang="en-US" sz="1600">
                <a:latin typeface="微软雅黑" pitchFamily="34" charset="-122"/>
                <a:ea typeface="微软雅黑" pitchFamily="34" charset="-122"/>
                <a:sym typeface="微软雅黑" pitchFamily="34" charset="-122"/>
              </a:rPr>
              <a:t>点击输入内容点击输入内容点击输入内容点击输入内容点击输入内容点击输入内容点击输入内容点击输入内容点击输入内容</a:t>
            </a:r>
          </a:p>
        </p:txBody>
      </p:sp>
      <p:sp>
        <p:nvSpPr>
          <p:cNvPr id="35914" name="矩形 11"/>
          <p:cNvSpPr>
            <a:spLocks noChangeArrowheads="1"/>
          </p:cNvSpPr>
          <p:nvPr/>
        </p:nvSpPr>
        <p:spPr bwMode="auto">
          <a:xfrm>
            <a:off x="3028950" y="3505200"/>
            <a:ext cx="4279900" cy="292100"/>
          </a:xfrm>
          <a:prstGeom prst="rect">
            <a:avLst/>
          </a:prstGeom>
          <a:solidFill>
            <a:srgbClr val="009999"/>
          </a:solidFill>
          <a:ln w="9525">
            <a:noFill/>
            <a:miter lim="800000"/>
            <a:headEnd/>
            <a:tailEnd/>
          </a:ln>
        </p:spPr>
        <p:txBody>
          <a:bodyPr anchor="ctr"/>
          <a:lstStyle/>
          <a:p>
            <a:pPr algn="ctr" eaLnBrk="1" hangingPunct="1">
              <a:spcBef>
                <a:spcPts val="1000"/>
              </a:spcBef>
              <a:buFont typeface="Arial" pitchFamily="34" charset="0"/>
              <a:buNone/>
            </a:pPr>
            <a:endParaRPr lang="zh-CN" altLang="zh-CN" sz="1800">
              <a:solidFill>
                <a:srgbClr val="FFFFFF"/>
              </a:solidFill>
              <a:latin typeface="Calibri" pitchFamily="34" charset="0"/>
              <a:ea typeface="宋体" pitchFamily="2" charset="-122"/>
            </a:endParaRPr>
          </a:p>
        </p:txBody>
      </p:sp>
      <p:sp>
        <p:nvSpPr>
          <p:cNvPr id="35915" name="矩形 12"/>
          <p:cNvSpPr>
            <a:spLocks noChangeArrowheads="1"/>
          </p:cNvSpPr>
          <p:nvPr/>
        </p:nvSpPr>
        <p:spPr bwMode="auto">
          <a:xfrm>
            <a:off x="5124450" y="4048125"/>
            <a:ext cx="3327400" cy="292100"/>
          </a:xfrm>
          <a:prstGeom prst="rect">
            <a:avLst/>
          </a:prstGeom>
          <a:solidFill>
            <a:srgbClr val="009999"/>
          </a:solidFill>
          <a:ln w="9525">
            <a:noFill/>
            <a:miter lim="800000"/>
            <a:headEnd/>
            <a:tailEnd/>
          </a:ln>
        </p:spPr>
        <p:txBody>
          <a:bodyPr anchor="ctr"/>
          <a:lstStyle/>
          <a:p>
            <a:pPr algn="ctr" eaLnBrk="1" hangingPunct="1">
              <a:spcBef>
                <a:spcPts val="1000"/>
              </a:spcBef>
              <a:buFont typeface="Arial" pitchFamily="34" charset="0"/>
              <a:buNone/>
            </a:pPr>
            <a:endParaRPr lang="zh-CN" altLang="zh-CN" sz="1800">
              <a:solidFill>
                <a:srgbClr val="FFFFFF"/>
              </a:solidFill>
              <a:latin typeface="Calibri" pitchFamily="34" charset="0"/>
              <a:ea typeface="宋体" pitchFamily="2" charset="-122"/>
            </a:endParaRPr>
          </a:p>
        </p:txBody>
      </p:sp>
      <p:sp>
        <p:nvSpPr>
          <p:cNvPr id="35916" name="矩形 13"/>
          <p:cNvSpPr>
            <a:spLocks noChangeArrowheads="1"/>
          </p:cNvSpPr>
          <p:nvPr/>
        </p:nvSpPr>
        <p:spPr bwMode="auto">
          <a:xfrm>
            <a:off x="6781800" y="4605338"/>
            <a:ext cx="3133725" cy="292100"/>
          </a:xfrm>
          <a:prstGeom prst="rect">
            <a:avLst/>
          </a:prstGeom>
          <a:solidFill>
            <a:srgbClr val="009999"/>
          </a:solidFill>
          <a:ln w="9525">
            <a:noFill/>
            <a:miter lim="800000"/>
            <a:headEnd/>
            <a:tailEnd/>
          </a:ln>
        </p:spPr>
        <p:txBody>
          <a:bodyPr anchor="ctr"/>
          <a:lstStyle/>
          <a:p>
            <a:pPr algn="ctr" eaLnBrk="1" hangingPunct="1">
              <a:spcBef>
                <a:spcPts val="1000"/>
              </a:spcBef>
              <a:buFont typeface="Arial" pitchFamily="34" charset="0"/>
              <a:buNone/>
            </a:pPr>
            <a:endParaRPr lang="zh-CN" altLang="zh-CN" sz="1800">
              <a:solidFill>
                <a:srgbClr val="FFFFFF"/>
              </a:solidFill>
              <a:latin typeface="Calibri" pitchFamily="34" charset="0"/>
              <a:ea typeface="宋体" pitchFamily="2" charset="-122"/>
            </a:endParaRPr>
          </a:p>
        </p:txBody>
      </p:sp>
      <p:sp>
        <p:nvSpPr>
          <p:cNvPr id="35917" name="矩形 14"/>
          <p:cNvSpPr>
            <a:spLocks noChangeArrowheads="1"/>
          </p:cNvSpPr>
          <p:nvPr/>
        </p:nvSpPr>
        <p:spPr bwMode="auto">
          <a:xfrm>
            <a:off x="8347075" y="5162550"/>
            <a:ext cx="3136900" cy="290513"/>
          </a:xfrm>
          <a:prstGeom prst="rect">
            <a:avLst/>
          </a:prstGeom>
          <a:solidFill>
            <a:srgbClr val="009999"/>
          </a:solidFill>
          <a:ln w="9525">
            <a:noFill/>
            <a:miter lim="800000"/>
            <a:headEnd/>
            <a:tailEnd/>
          </a:ln>
        </p:spPr>
        <p:txBody>
          <a:bodyPr anchor="ctr"/>
          <a:lstStyle/>
          <a:p>
            <a:pPr algn="ctr" eaLnBrk="1" hangingPunct="1">
              <a:spcBef>
                <a:spcPts val="1000"/>
              </a:spcBef>
              <a:buFont typeface="Arial" pitchFamily="34" charset="0"/>
              <a:buNone/>
            </a:pPr>
            <a:endParaRPr lang="zh-CN" altLang="zh-CN" sz="1800">
              <a:solidFill>
                <a:srgbClr val="FFFFFF"/>
              </a:solidFill>
              <a:latin typeface="Calibri" pitchFamily="34" charset="0"/>
              <a:ea typeface="宋体" pitchFamily="2" charset="-122"/>
            </a:endParaRPr>
          </a:p>
        </p:txBody>
      </p:sp>
    </p:spTree>
    <p:custDataLst>
      <p:tags r:id="rId1"/>
    </p:custDataLst>
  </p:cSld>
  <p:clrMapOvr>
    <a:masterClrMapping/>
  </p:clrMapOvr>
  <p:transition advTm="3094">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65"/>
                                        </p:tgtEl>
                                        <p:attrNameLst>
                                          <p:attrName>style.visibility</p:attrName>
                                        </p:attrNameLst>
                                      </p:cBhvr>
                                      <p:to>
                                        <p:strVal val="visible"/>
                                      </p:to>
                                    </p:set>
                                    <p:anim calcmode="lin" valueType="num">
                                      <p:cBhvr>
                                        <p:cTn id="7" dur="500" fill="hold"/>
                                        <p:tgtEl>
                                          <p:spTgt spid="35865"/>
                                        </p:tgtEl>
                                        <p:attrNameLst>
                                          <p:attrName>ppt_x</p:attrName>
                                        </p:attrNameLst>
                                      </p:cBhvr>
                                      <p:tavLst>
                                        <p:tav tm="0">
                                          <p:val>
                                            <p:strVal val="0-#ppt_w/2"/>
                                          </p:val>
                                        </p:tav>
                                        <p:tav tm="100000">
                                          <p:val>
                                            <p:strVal val="#ppt_x"/>
                                          </p:val>
                                        </p:tav>
                                      </p:tavLst>
                                    </p:anim>
                                    <p:anim calcmode="lin" valueType="num">
                                      <p:cBhvr>
                                        <p:cTn id="8" dur="500" fill="hold"/>
                                        <p:tgtEl>
                                          <p:spTgt spid="3586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866"/>
                                        </p:tgtEl>
                                        <p:attrNameLst>
                                          <p:attrName>style.visibility</p:attrName>
                                        </p:attrNameLst>
                                      </p:cBhvr>
                                      <p:to>
                                        <p:strVal val="visible"/>
                                      </p:to>
                                    </p:set>
                                    <p:anim calcmode="lin" valueType="num">
                                      <p:cBhvr>
                                        <p:cTn id="11" dur="500" fill="hold"/>
                                        <p:tgtEl>
                                          <p:spTgt spid="35866"/>
                                        </p:tgtEl>
                                        <p:attrNameLst>
                                          <p:attrName>ppt_x</p:attrName>
                                        </p:attrNameLst>
                                      </p:cBhvr>
                                      <p:tavLst>
                                        <p:tav tm="0">
                                          <p:val>
                                            <p:strVal val="0-#ppt_w/2"/>
                                          </p:val>
                                        </p:tav>
                                        <p:tav tm="100000">
                                          <p:val>
                                            <p:strVal val="#ppt_x"/>
                                          </p:val>
                                        </p:tav>
                                      </p:tavLst>
                                    </p:anim>
                                    <p:anim calcmode="lin" valueType="num">
                                      <p:cBhvr>
                                        <p:cTn id="12" dur="500" fill="hold"/>
                                        <p:tgtEl>
                                          <p:spTgt spid="35866"/>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5864"/>
                                        </p:tgtEl>
                                        <p:attrNameLst>
                                          <p:attrName>style.visibility</p:attrName>
                                        </p:attrNameLst>
                                      </p:cBhvr>
                                      <p:to>
                                        <p:strVal val="visible"/>
                                      </p:to>
                                    </p:set>
                                    <p:anim calcmode="lin" valueType="num">
                                      <p:cBhvr>
                                        <p:cTn id="17" dur="500" fill="hold"/>
                                        <p:tgtEl>
                                          <p:spTgt spid="3586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5864"/>
                                        </p:tgtEl>
                                        <p:attrNameLst>
                                          <p:attrName>ppt_y</p:attrName>
                                        </p:attrNameLst>
                                      </p:cBhvr>
                                      <p:tavLst>
                                        <p:tav tm="0">
                                          <p:val>
                                            <p:strVal val="#ppt_y"/>
                                          </p:val>
                                        </p:tav>
                                        <p:tav tm="100000">
                                          <p:val>
                                            <p:strVal val="#ppt_y"/>
                                          </p:val>
                                        </p:tav>
                                      </p:tavLst>
                                    </p:anim>
                                    <p:anim calcmode="lin" valueType="num">
                                      <p:cBhvr>
                                        <p:cTn id="19" dur="500" fill="hold"/>
                                        <p:tgtEl>
                                          <p:spTgt spid="3586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5864"/>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586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35867"/>
                                        </p:tgtEl>
                                        <p:attrNameLst>
                                          <p:attrName>style.visibility</p:attrName>
                                        </p:attrNameLst>
                                      </p:cBhvr>
                                      <p:to>
                                        <p:strVal val="visible"/>
                                      </p:to>
                                    </p:set>
                                    <p:anim calcmode="lin" valueType="num">
                                      <p:cBhvr>
                                        <p:cTn id="26" dur="500" fill="hold"/>
                                        <p:tgtEl>
                                          <p:spTgt spid="35867"/>
                                        </p:tgtEl>
                                        <p:attrNameLst>
                                          <p:attrName>ppt_w</p:attrName>
                                        </p:attrNameLst>
                                      </p:cBhvr>
                                      <p:tavLst>
                                        <p:tav tm="0">
                                          <p:val>
                                            <p:fltVal val="0"/>
                                          </p:val>
                                        </p:tav>
                                        <p:tav tm="100000">
                                          <p:val>
                                            <p:strVal val="#ppt_w"/>
                                          </p:val>
                                        </p:tav>
                                      </p:tavLst>
                                    </p:anim>
                                    <p:anim calcmode="lin" valueType="num">
                                      <p:cBhvr>
                                        <p:cTn id="27" dur="500" fill="hold"/>
                                        <p:tgtEl>
                                          <p:spTgt spid="35867"/>
                                        </p:tgtEl>
                                        <p:attrNameLst>
                                          <p:attrName>ppt_h</p:attrName>
                                        </p:attrNameLst>
                                      </p:cBhvr>
                                      <p:tavLst>
                                        <p:tav tm="0">
                                          <p:val>
                                            <p:fltVal val="0"/>
                                          </p:val>
                                        </p:tav>
                                        <p:tav tm="100000">
                                          <p:val>
                                            <p:strVal val="#ppt_h"/>
                                          </p:val>
                                        </p:tav>
                                      </p:tavLst>
                                    </p:anim>
                                    <p:animEffect filter="fade">
                                      <p:cBhvr>
                                        <p:cTn id="28" dur="500"/>
                                        <p:tgtEl>
                                          <p:spTgt spid="35867"/>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5914"/>
                                        </p:tgtEl>
                                        <p:attrNameLst>
                                          <p:attrName>style.visibility</p:attrName>
                                        </p:attrNameLst>
                                      </p:cBhvr>
                                      <p:to>
                                        <p:strVal val="visible"/>
                                      </p:to>
                                    </p:set>
                                    <p:animEffect filter="wipe(left)">
                                      <p:cBhvr>
                                        <p:cTn id="33" dur="500"/>
                                        <p:tgtEl>
                                          <p:spTgt spid="35914"/>
                                        </p:tgtEl>
                                      </p:cBhvr>
                                    </p:animEffect>
                                  </p:childTnLst>
                                </p:cTn>
                              </p:par>
                            </p:childTnLst>
                          </p:cTn>
                        </p:par>
                        <p:par>
                          <p:cTn id="34" fill="hold" nodeType="afterGroup">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5915"/>
                                        </p:tgtEl>
                                        <p:attrNameLst>
                                          <p:attrName>style.visibility</p:attrName>
                                        </p:attrNameLst>
                                      </p:cBhvr>
                                      <p:to>
                                        <p:strVal val="visible"/>
                                      </p:to>
                                    </p:set>
                                    <p:animEffect filter="wipe(left)">
                                      <p:cBhvr>
                                        <p:cTn id="37" dur="500"/>
                                        <p:tgtEl>
                                          <p:spTgt spid="35915"/>
                                        </p:tgtEl>
                                      </p:cBhvr>
                                    </p:animEffect>
                                  </p:childTnLst>
                                </p:cTn>
                              </p:par>
                            </p:childTnLst>
                          </p:cTn>
                        </p:par>
                        <p:par>
                          <p:cTn id="38" fill="hold" nodeType="afterGroup">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35916"/>
                                        </p:tgtEl>
                                        <p:attrNameLst>
                                          <p:attrName>style.visibility</p:attrName>
                                        </p:attrNameLst>
                                      </p:cBhvr>
                                      <p:to>
                                        <p:strVal val="visible"/>
                                      </p:to>
                                    </p:set>
                                    <p:animEffect filter="wipe(left)">
                                      <p:cBhvr>
                                        <p:cTn id="41" dur="500"/>
                                        <p:tgtEl>
                                          <p:spTgt spid="35916"/>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35917"/>
                                        </p:tgtEl>
                                        <p:attrNameLst>
                                          <p:attrName>style.visibility</p:attrName>
                                        </p:attrNameLst>
                                      </p:cBhvr>
                                      <p:to>
                                        <p:strVal val="visible"/>
                                      </p:to>
                                    </p:set>
                                    <p:animEffect filter="wipe(left)">
                                      <p:cBhvr>
                                        <p:cTn id="45" dur="500"/>
                                        <p:tgtEl>
                                          <p:spTgt spid="3591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1" presetClass="entr" presetSubtype="0" fill="hold" grpId="0" nodeType="clickEffect">
                                  <p:stCondLst>
                                    <p:cond delay="0"/>
                                  </p:stCondLst>
                                  <p:iterate type="lt">
                                    <p:tmPct val="10000"/>
                                  </p:iterate>
                                  <p:childTnLst>
                                    <p:set>
                                      <p:cBhvr>
                                        <p:cTn id="49" dur="1" fill="hold">
                                          <p:stCondLst>
                                            <p:cond delay="0"/>
                                          </p:stCondLst>
                                        </p:cTn>
                                        <p:tgtEl>
                                          <p:spTgt spid="35913"/>
                                        </p:tgtEl>
                                        <p:attrNameLst>
                                          <p:attrName>style.visibility</p:attrName>
                                        </p:attrNameLst>
                                      </p:cBhvr>
                                      <p:to>
                                        <p:strVal val="visible"/>
                                      </p:to>
                                    </p:set>
                                    <p:anim calcmode="lin" valueType="num">
                                      <p:cBhvr>
                                        <p:cTn id="50" dur="250" fill="hold"/>
                                        <p:tgtEl>
                                          <p:spTgt spid="35913"/>
                                        </p:tgtEl>
                                        <p:attrNameLst>
                                          <p:attrName>ppt_x</p:attrName>
                                        </p:attrNameLst>
                                      </p:cBhvr>
                                      <p:tavLst>
                                        <p:tav tm="0">
                                          <p:val>
                                            <p:strVal val="#ppt_x"/>
                                          </p:val>
                                        </p:tav>
                                        <p:tav tm="50000">
                                          <p:val>
                                            <p:strVal val="#ppt_x+.1"/>
                                          </p:val>
                                        </p:tav>
                                        <p:tav tm="100000">
                                          <p:val>
                                            <p:strVal val="#ppt_x"/>
                                          </p:val>
                                        </p:tav>
                                      </p:tavLst>
                                    </p:anim>
                                    <p:anim calcmode="lin" valueType="num">
                                      <p:cBhvr>
                                        <p:cTn id="51" dur="250" fill="hold"/>
                                        <p:tgtEl>
                                          <p:spTgt spid="35913"/>
                                        </p:tgtEl>
                                        <p:attrNameLst>
                                          <p:attrName>ppt_y</p:attrName>
                                        </p:attrNameLst>
                                      </p:cBhvr>
                                      <p:tavLst>
                                        <p:tav tm="0">
                                          <p:val>
                                            <p:strVal val="#ppt_y"/>
                                          </p:val>
                                        </p:tav>
                                        <p:tav tm="100000">
                                          <p:val>
                                            <p:strVal val="#ppt_y"/>
                                          </p:val>
                                        </p:tav>
                                      </p:tavLst>
                                    </p:anim>
                                    <p:anim calcmode="lin" valueType="num">
                                      <p:cBhvr>
                                        <p:cTn id="52" dur="250" fill="hold"/>
                                        <p:tgtEl>
                                          <p:spTgt spid="35913"/>
                                        </p:tgtEl>
                                        <p:attrNameLst>
                                          <p:attrName>ppt_h</p:attrName>
                                        </p:attrNameLst>
                                      </p:cBhvr>
                                      <p:tavLst>
                                        <p:tav tm="0">
                                          <p:val>
                                            <p:strVal val="#ppt_h/10"/>
                                          </p:val>
                                        </p:tav>
                                        <p:tav tm="50000">
                                          <p:val>
                                            <p:strVal val="#ppt_h+.01"/>
                                          </p:val>
                                        </p:tav>
                                        <p:tav tm="100000">
                                          <p:val>
                                            <p:strVal val="#ppt_h"/>
                                          </p:val>
                                        </p:tav>
                                      </p:tavLst>
                                    </p:anim>
                                    <p:anim calcmode="lin" valueType="num">
                                      <p:cBhvr>
                                        <p:cTn id="53" dur="250" fill="hold"/>
                                        <p:tgtEl>
                                          <p:spTgt spid="35913"/>
                                        </p:tgtEl>
                                        <p:attrNameLst>
                                          <p:attrName>ppt_w</p:attrName>
                                        </p:attrNameLst>
                                      </p:cBhvr>
                                      <p:tavLst>
                                        <p:tav tm="0">
                                          <p:val>
                                            <p:strVal val="#ppt_w/10"/>
                                          </p:val>
                                        </p:tav>
                                        <p:tav tm="50000">
                                          <p:val>
                                            <p:strVal val="#ppt_w+.01"/>
                                          </p:val>
                                        </p:tav>
                                        <p:tav tm="100000">
                                          <p:val>
                                            <p:strVal val="#ppt_w"/>
                                          </p:val>
                                        </p:tav>
                                      </p:tavLst>
                                    </p:anim>
                                    <p:animEffect filter="fade">
                                      <p:cBhvr>
                                        <p:cTn id="54" dur="250" tmFilter="0,0; .5, 1; 1, 1"/>
                                        <p:tgtEl>
                                          <p:spTgt spid="359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4" grpId="0" bldLvl="0"/>
      <p:bldP spid="35865" grpId="0" bldLvl="0" animBg="1"/>
      <p:bldP spid="35866" grpId="0" animBg="1"/>
      <p:bldP spid="35913" grpId="0" bldLvl="0"/>
      <p:bldP spid="35914" grpId="0" bldLvl="0" animBg="1"/>
      <p:bldP spid="35915" grpId="0" bldLvl="0" animBg="1"/>
      <p:bldP spid="35916" grpId="0" bldLvl="0" animBg="1"/>
      <p:bldP spid="3591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EE38B8A-AC5E-4C82-B0D5-ABBABE0CE0EE}" type="slidenum">
              <a:rPr altLang="en-US" sz="1400">
                <a:solidFill>
                  <a:srgbClr val="898989"/>
                </a:solidFill>
              </a:rPr>
              <a:pPr/>
              <a:t>3</a:t>
            </a:fld>
            <a:endParaRPr lang="zh-CN" altLang="en-US" sz="1400">
              <a:solidFill>
                <a:srgbClr val="898989"/>
              </a:solidFill>
            </a:endParaRPr>
          </a:p>
        </p:txBody>
      </p:sp>
      <p:sp>
        <p:nvSpPr>
          <p:cNvPr id="17411"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12" name="矩形 8"/>
          <p:cNvSpPr>
            <a:spLocks noChangeArrowheads="1"/>
          </p:cNvSpPr>
          <p:nvPr/>
        </p:nvSpPr>
        <p:spPr bwMode="auto">
          <a:xfrm>
            <a:off x="5451475" y="333375"/>
            <a:ext cx="1295400"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图形绘制</a:t>
            </a:r>
            <a:endParaRPr lang="zh-CN" altLang="en-US">
              <a:ea typeface="宋体" pitchFamily="2" charset="-122"/>
            </a:endParaRPr>
          </a:p>
        </p:txBody>
      </p:sp>
      <p:sp>
        <p:nvSpPr>
          <p:cNvPr id="17413"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17414"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17415"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17416"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17"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17418" name="组合 5"/>
          <p:cNvGrpSpPr>
            <a:grpSpLocks/>
          </p:cNvGrpSpPr>
          <p:nvPr/>
        </p:nvGrpSpPr>
        <p:grpSpPr bwMode="auto">
          <a:xfrm>
            <a:off x="10944225" y="368300"/>
            <a:ext cx="360363" cy="361950"/>
            <a:chOff x="0" y="0"/>
            <a:chExt cx="360000" cy="360000"/>
          </a:xfrm>
        </p:grpSpPr>
        <p:sp>
          <p:nvSpPr>
            <p:cNvPr id="17443"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44"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17419" name="组合 4"/>
          <p:cNvGrpSpPr>
            <a:grpSpLocks/>
          </p:cNvGrpSpPr>
          <p:nvPr/>
        </p:nvGrpSpPr>
        <p:grpSpPr bwMode="auto">
          <a:xfrm>
            <a:off x="11449050" y="368300"/>
            <a:ext cx="360363" cy="361950"/>
            <a:chOff x="0" y="0"/>
            <a:chExt cx="360000" cy="360000"/>
          </a:xfrm>
        </p:grpSpPr>
        <p:sp>
          <p:nvSpPr>
            <p:cNvPr id="17441"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42"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17420"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7421"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5137"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5138" name="矩形 4"/>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5139"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5140" name="圆角矩形 8"/>
          <p:cNvSpPr>
            <a:spLocks noChangeArrowheads="1"/>
          </p:cNvSpPr>
          <p:nvPr/>
        </p:nvSpPr>
        <p:spPr bwMode="auto">
          <a:xfrm>
            <a:off x="2887663" y="1701800"/>
            <a:ext cx="2755900" cy="647700"/>
          </a:xfrm>
          <a:prstGeom prst="roundRect">
            <a:avLst>
              <a:gd name="adj" fmla="val 50000"/>
            </a:avLst>
          </a:prstGeom>
          <a:solidFill>
            <a:srgbClr val="009999"/>
          </a:solidFill>
          <a:ln w="28575">
            <a:noFill/>
            <a:round/>
            <a:headEnd/>
            <a:tailEnd/>
          </a:ln>
        </p:spPr>
        <p:txBody>
          <a:bodyPr anchor="ctr"/>
          <a:lstStyle/>
          <a:p>
            <a:pPr algn="ctr" eaLnBrk="1" hangingPunct="1">
              <a:buFont typeface="Arial" pitchFamily="34" charset="0"/>
              <a:buNone/>
            </a:pPr>
            <a:endParaRPr lang="zh-CN" altLang="zh-CN">
              <a:solidFill>
                <a:srgbClr val="FFFFFF"/>
              </a:solidFill>
              <a:latin typeface="Calibri" pitchFamily="34" charset="0"/>
              <a:ea typeface="宋体" pitchFamily="2" charset="-122"/>
              <a:sym typeface="Calibri" pitchFamily="34" charset="0"/>
            </a:endParaRPr>
          </a:p>
        </p:txBody>
      </p:sp>
      <p:sp>
        <p:nvSpPr>
          <p:cNvPr id="5141" name="文本框 12"/>
          <p:cNvSpPr>
            <a:spLocks noChangeArrowheads="1"/>
          </p:cNvSpPr>
          <p:nvPr/>
        </p:nvSpPr>
        <p:spPr bwMode="auto">
          <a:xfrm>
            <a:off x="3398838" y="1790700"/>
            <a:ext cx="1800225" cy="414338"/>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点击输入标题</a:t>
            </a:r>
            <a:endParaRPr lang="en-US" b="1">
              <a:solidFill>
                <a:srgbClr val="FFFFFF"/>
              </a:solidFill>
              <a:latin typeface="微软雅黑" pitchFamily="34" charset="-122"/>
              <a:ea typeface="微软雅黑" pitchFamily="34" charset="-122"/>
              <a:sym typeface="微软雅黑" pitchFamily="34" charset="-122"/>
            </a:endParaRPr>
          </a:p>
        </p:txBody>
      </p:sp>
      <p:sp>
        <p:nvSpPr>
          <p:cNvPr id="5142" name="Freeform 12"/>
          <p:cNvSpPr>
            <a:spLocks noEditPoints="1" noChangeArrowheads="1"/>
          </p:cNvSpPr>
          <p:nvPr/>
        </p:nvSpPr>
        <p:spPr bwMode="auto">
          <a:xfrm>
            <a:off x="2101850" y="1701800"/>
            <a:ext cx="558800" cy="561975"/>
          </a:xfrm>
          <a:custGeom>
            <a:avLst/>
            <a:gdLst>
              <a:gd name="T0" fmla="*/ 2147483646 w 85"/>
              <a:gd name="T1" fmla="*/ 2147483646 h 85"/>
              <a:gd name="T2" fmla="*/ 2147483646 w 85"/>
              <a:gd name="T3" fmla="*/ 2147483646 h 85"/>
              <a:gd name="T4" fmla="*/ 2147483646 w 85"/>
              <a:gd name="T5" fmla="*/ 2147483646 h 85"/>
              <a:gd name="T6" fmla="*/ 432189068 w 85"/>
              <a:gd name="T7" fmla="*/ 2147483646 h 85"/>
              <a:gd name="T8" fmla="*/ 216097821 w 85"/>
              <a:gd name="T9" fmla="*/ 2147483646 h 85"/>
              <a:gd name="T10" fmla="*/ 216097821 w 85"/>
              <a:gd name="T11" fmla="*/ 2147483646 h 85"/>
              <a:gd name="T12" fmla="*/ 734723388 w 85"/>
              <a:gd name="T13" fmla="*/ 2147483646 h 85"/>
              <a:gd name="T14" fmla="*/ 734723388 w 85"/>
              <a:gd name="T15" fmla="*/ 2147483646 h 85"/>
              <a:gd name="T16" fmla="*/ 864378136 w 85"/>
              <a:gd name="T17" fmla="*/ 2147483646 h 85"/>
              <a:gd name="T18" fmla="*/ 864378136 w 85"/>
              <a:gd name="T19" fmla="*/ 2147483646 h 85"/>
              <a:gd name="T20" fmla="*/ 1166912456 w 85"/>
              <a:gd name="T21" fmla="*/ 2147483646 h 85"/>
              <a:gd name="T22" fmla="*/ 1166912456 w 85"/>
              <a:gd name="T23" fmla="*/ 2147483646 h 85"/>
              <a:gd name="T24" fmla="*/ 1296573779 w 85"/>
              <a:gd name="T25" fmla="*/ 2147483646 h 85"/>
              <a:gd name="T26" fmla="*/ 1296573779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1339792028 w 85"/>
              <a:gd name="T47" fmla="*/ 0 h 85"/>
              <a:gd name="T48" fmla="*/ 2147483646 w 85"/>
              <a:gd name="T49" fmla="*/ 0 h 85"/>
              <a:gd name="T50" fmla="*/ 2147483646 w 85"/>
              <a:gd name="T51" fmla="*/ 305978859 h 85"/>
              <a:gd name="T52" fmla="*/ 2147483646 w 85"/>
              <a:gd name="T53" fmla="*/ 699387805 h 85"/>
              <a:gd name="T54" fmla="*/ 2147483646 w 85"/>
              <a:gd name="T55" fmla="*/ 699387805 h 85"/>
              <a:gd name="T56" fmla="*/ 2147483646 w 85"/>
              <a:gd name="T57" fmla="*/ 349693902 h 85"/>
              <a:gd name="T58" fmla="*/ 1383010278 w 85"/>
              <a:gd name="T59" fmla="*/ 349693902 h 85"/>
              <a:gd name="T60" fmla="*/ 1383010278 w 85"/>
              <a:gd name="T61" fmla="*/ 699387805 h 85"/>
              <a:gd name="T62" fmla="*/ 1037257708 w 85"/>
              <a:gd name="T63" fmla="*/ 699387805 h 85"/>
              <a:gd name="T64" fmla="*/ 1037257708 w 85"/>
              <a:gd name="T65" fmla="*/ 305978859 h 85"/>
              <a:gd name="T66" fmla="*/ 1339792028 w 85"/>
              <a:gd name="T67" fmla="*/ 0 h 85"/>
              <a:gd name="T68" fmla="*/ 0 w 85"/>
              <a:gd name="T69" fmla="*/ 874228144 h 85"/>
              <a:gd name="T70" fmla="*/ 0 w 85"/>
              <a:gd name="T71" fmla="*/ 2098156803 h 85"/>
              <a:gd name="T72" fmla="*/ 2147483646 w 85"/>
              <a:gd name="T73" fmla="*/ 2098156803 h 85"/>
              <a:gd name="T74" fmla="*/ 2147483646 w 85"/>
              <a:gd name="T75" fmla="*/ 874228144 h 85"/>
              <a:gd name="T76" fmla="*/ 0 w 85"/>
              <a:gd name="T77" fmla="*/ 874228144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009999"/>
          </a:solidFill>
          <a:ln w="28575">
            <a:noFill/>
            <a:round/>
            <a:headEnd/>
            <a:tailEnd/>
          </a:ln>
        </p:spPr>
        <p:txBody>
          <a:bodyPr/>
          <a:lstStyle/>
          <a:p>
            <a:endParaRPr lang="zh-CN" altLang="en-US"/>
          </a:p>
        </p:txBody>
      </p:sp>
      <p:sp>
        <p:nvSpPr>
          <p:cNvPr id="5143" name="圆角矩形 13"/>
          <p:cNvSpPr>
            <a:spLocks noChangeArrowheads="1"/>
          </p:cNvSpPr>
          <p:nvPr/>
        </p:nvSpPr>
        <p:spPr bwMode="auto">
          <a:xfrm>
            <a:off x="2933700" y="2835275"/>
            <a:ext cx="2755900" cy="644525"/>
          </a:xfrm>
          <a:prstGeom prst="roundRect">
            <a:avLst>
              <a:gd name="adj" fmla="val 50000"/>
            </a:avLst>
          </a:prstGeom>
          <a:solidFill>
            <a:srgbClr val="009999"/>
          </a:solidFill>
          <a:ln w="28575">
            <a:noFill/>
            <a:round/>
            <a:headEnd/>
            <a:tailEnd/>
          </a:ln>
        </p:spPr>
        <p:txBody>
          <a:bodyPr anchor="ctr"/>
          <a:lstStyle/>
          <a:p>
            <a:pPr algn="ctr" eaLnBrk="1" hangingPunct="1">
              <a:buFont typeface="Arial" pitchFamily="34" charset="0"/>
              <a:buNone/>
            </a:pPr>
            <a:endParaRPr lang="zh-CN" altLang="zh-CN">
              <a:solidFill>
                <a:srgbClr val="FFFFFF"/>
              </a:solidFill>
              <a:latin typeface="Calibri" pitchFamily="34" charset="0"/>
              <a:ea typeface="宋体" pitchFamily="2" charset="-122"/>
              <a:sym typeface="Calibri" pitchFamily="34" charset="0"/>
            </a:endParaRPr>
          </a:p>
        </p:txBody>
      </p:sp>
      <p:sp>
        <p:nvSpPr>
          <p:cNvPr id="5144" name="Freeform 5"/>
          <p:cNvSpPr>
            <a:spLocks noEditPoints="1" noChangeArrowheads="1"/>
          </p:cNvSpPr>
          <p:nvPr/>
        </p:nvSpPr>
        <p:spPr bwMode="auto">
          <a:xfrm>
            <a:off x="2084388" y="2825750"/>
            <a:ext cx="592137" cy="595313"/>
          </a:xfrm>
          <a:custGeom>
            <a:avLst/>
            <a:gdLst>
              <a:gd name="T0" fmla="*/ 1393947434 w 104"/>
              <a:gd name="T1" fmla="*/ 884680911 h 104"/>
              <a:gd name="T2" fmla="*/ 2042291900 w 104"/>
              <a:gd name="T3" fmla="*/ 1834897770 h 104"/>
              <a:gd name="T4" fmla="*/ 1393947434 w 104"/>
              <a:gd name="T5" fmla="*/ 1834897770 h 104"/>
              <a:gd name="T6" fmla="*/ 1685705860 w 104"/>
              <a:gd name="T7" fmla="*/ 0 h 104"/>
              <a:gd name="T8" fmla="*/ 0 w 104"/>
              <a:gd name="T9" fmla="*/ 1703837323 h 104"/>
              <a:gd name="T10" fmla="*/ 1685705860 w 104"/>
              <a:gd name="T11" fmla="*/ 2147483646 h 104"/>
              <a:gd name="T12" fmla="*/ 2147483646 w 104"/>
              <a:gd name="T13" fmla="*/ 1703837323 h 104"/>
              <a:gd name="T14" fmla="*/ 1685705860 w 104"/>
              <a:gd name="T15" fmla="*/ 0 h 104"/>
              <a:gd name="T16" fmla="*/ 1685705860 w 104"/>
              <a:gd name="T17" fmla="*/ 294891729 h 104"/>
              <a:gd name="T18" fmla="*/ 291758426 w 104"/>
              <a:gd name="T19" fmla="*/ 1703837323 h 104"/>
              <a:gd name="T20" fmla="*/ 1685705860 w 104"/>
              <a:gd name="T21" fmla="*/ 2147483646 h 104"/>
              <a:gd name="T22" fmla="*/ 2147483646 w 104"/>
              <a:gd name="T23" fmla="*/ 1703837323 h 104"/>
              <a:gd name="T24" fmla="*/ 778016775 w 104"/>
              <a:gd name="T25" fmla="*/ 2097024387 h 104"/>
              <a:gd name="T26" fmla="*/ 907689085 w 104"/>
              <a:gd name="T27" fmla="*/ 1802132658 h 104"/>
              <a:gd name="T28" fmla="*/ 713183468 w 104"/>
              <a:gd name="T29" fmla="*/ 1605536264 h 104"/>
              <a:gd name="T30" fmla="*/ 907689085 w 104"/>
              <a:gd name="T31" fmla="*/ 1408939870 h 104"/>
              <a:gd name="T32" fmla="*/ 875269584 w 104"/>
              <a:gd name="T33" fmla="*/ 1114048141 h 104"/>
              <a:gd name="T34" fmla="*/ 1069775201 w 104"/>
              <a:gd name="T35" fmla="*/ 917451747 h 104"/>
              <a:gd name="T36" fmla="*/ 1329114126 w 104"/>
              <a:gd name="T37" fmla="*/ 950216859 h 104"/>
              <a:gd name="T38" fmla="*/ 1523614050 w 104"/>
              <a:gd name="T39" fmla="*/ 720855353 h 104"/>
              <a:gd name="T40" fmla="*/ 1750539168 w 104"/>
              <a:gd name="T41" fmla="*/ 851915800 h 104"/>
              <a:gd name="T42" fmla="*/ 2009878093 w 104"/>
              <a:gd name="T43" fmla="*/ 753620465 h 104"/>
              <a:gd name="T44" fmla="*/ 2139544709 w 104"/>
              <a:gd name="T45" fmla="*/ 982981970 h 104"/>
              <a:gd name="T46" fmla="*/ 2147483646 w 104"/>
              <a:gd name="T47" fmla="*/ 982981970 h 104"/>
              <a:gd name="T48" fmla="*/ 2147483646 w 104"/>
              <a:gd name="T49" fmla="*/ 1114048141 h 104"/>
              <a:gd name="T50" fmla="*/ 2147483646 w 104"/>
              <a:gd name="T51" fmla="*/ 1212343476 h 104"/>
              <a:gd name="T52" fmla="*/ 2147483646 w 104"/>
              <a:gd name="T53" fmla="*/ 1507240929 h 104"/>
              <a:gd name="T54" fmla="*/ 2147483646 w 104"/>
              <a:gd name="T55" fmla="*/ 1703837323 h 104"/>
              <a:gd name="T56" fmla="*/ 2147483646 w 104"/>
              <a:gd name="T57" fmla="*/ 1900427993 h 104"/>
              <a:gd name="T58" fmla="*/ 2147483646 w 104"/>
              <a:gd name="T59" fmla="*/ 2147483646 h 104"/>
              <a:gd name="T60" fmla="*/ 2147483646 w 104"/>
              <a:gd name="T61" fmla="*/ 1703837323 h 104"/>
              <a:gd name="T62" fmla="*/ 1685705860 w 104"/>
              <a:gd name="T63" fmla="*/ 491488123 h 104"/>
              <a:gd name="T64" fmla="*/ 486258350 w 104"/>
              <a:gd name="T65" fmla="*/ 1703837323 h 104"/>
              <a:gd name="T66" fmla="*/ 875269584 w 104"/>
              <a:gd name="T67" fmla="*/ 2147483646 h 104"/>
              <a:gd name="T68" fmla="*/ 1069775201 w 104"/>
              <a:gd name="T69" fmla="*/ 2147483646 h 104"/>
              <a:gd name="T70" fmla="*/ 778016775 w 104"/>
              <a:gd name="T71" fmla="*/ 2097024387 h 104"/>
              <a:gd name="T72" fmla="*/ 1556033551 w 104"/>
              <a:gd name="T73" fmla="*/ 1834897770 h 104"/>
              <a:gd name="T74" fmla="*/ 1880205784 w 104"/>
              <a:gd name="T75" fmla="*/ 1834897770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009999"/>
          </a:solidFill>
          <a:ln w="28575">
            <a:noFill/>
            <a:round/>
            <a:headEnd/>
            <a:tailEnd/>
          </a:ln>
        </p:spPr>
        <p:txBody>
          <a:bodyPr/>
          <a:lstStyle/>
          <a:p>
            <a:endParaRPr lang="zh-CN" altLang="en-US"/>
          </a:p>
        </p:txBody>
      </p:sp>
      <p:sp>
        <p:nvSpPr>
          <p:cNvPr id="5145" name="圆角矩形 18"/>
          <p:cNvSpPr>
            <a:spLocks noChangeArrowheads="1"/>
          </p:cNvSpPr>
          <p:nvPr/>
        </p:nvSpPr>
        <p:spPr bwMode="auto">
          <a:xfrm>
            <a:off x="2944813" y="3959225"/>
            <a:ext cx="2754312" cy="644525"/>
          </a:xfrm>
          <a:prstGeom prst="roundRect">
            <a:avLst>
              <a:gd name="adj" fmla="val 50000"/>
            </a:avLst>
          </a:prstGeom>
          <a:solidFill>
            <a:srgbClr val="009999"/>
          </a:solidFill>
          <a:ln w="28575">
            <a:noFill/>
            <a:round/>
            <a:headEnd/>
            <a:tailEnd/>
          </a:ln>
        </p:spPr>
        <p:txBody>
          <a:bodyPr anchor="ctr"/>
          <a:lstStyle/>
          <a:p>
            <a:pPr algn="ctr" eaLnBrk="1" hangingPunct="1">
              <a:buFont typeface="Arial" pitchFamily="34" charset="0"/>
              <a:buNone/>
            </a:pPr>
            <a:endParaRPr lang="zh-CN" altLang="zh-CN">
              <a:solidFill>
                <a:srgbClr val="FFFFFF"/>
              </a:solidFill>
              <a:latin typeface="Calibri" pitchFamily="34" charset="0"/>
              <a:ea typeface="宋体" pitchFamily="2" charset="-122"/>
              <a:sym typeface="Calibri" pitchFamily="34" charset="0"/>
            </a:endParaRPr>
          </a:p>
        </p:txBody>
      </p:sp>
      <p:sp>
        <p:nvSpPr>
          <p:cNvPr id="5146" name="Freeform 22"/>
          <p:cNvSpPr>
            <a:spLocks noEditPoints="1" noChangeArrowheads="1"/>
          </p:cNvSpPr>
          <p:nvPr/>
        </p:nvSpPr>
        <p:spPr bwMode="auto">
          <a:xfrm>
            <a:off x="2073275" y="4013200"/>
            <a:ext cx="644525" cy="520700"/>
          </a:xfrm>
          <a:custGeom>
            <a:avLst/>
            <a:gdLst>
              <a:gd name="T0" fmla="*/ 2147483646 w 109"/>
              <a:gd name="T1" fmla="*/ 2147483646 h 88"/>
              <a:gd name="T2" fmla="*/ 2147483646 w 109"/>
              <a:gd name="T3" fmla="*/ 1540502784 h 88"/>
              <a:gd name="T4" fmla="*/ 2147483646 w 109"/>
              <a:gd name="T5" fmla="*/ 2147483646 h 88"/>
              <a:gd name="T6" fmla="*/ 2147483646 w 109"/>
              <a:gd name="T7" fmla="*/ 0 h 88"/>
              <a:gd name="T8" fmla="*/ 2147483646 w 109"/>
              <a:gd name="T9" fmla="*/ 1155380047 h 88"/>
              <a:gd name="T10" fmla="*/ 2147483646 w 109"/>
              <a:gd name="T11" fmla="*/ 875284866 h 88"/>
              <a:gd name="T12" fmla="*/ 2147483646 w 109"/>
              <a:gd name="T13" fmla="*/ 2147483646 h 88"/>
              <a:gd name="T14" fmla="*/ 1293685850 w 109"/>
              <a:gd name="T15" fmla="*/ 2147483646 h 88"/>
              <a:gd name="T16" fmla="*/ 664321970 w 109"/>
              <a:gd name="T17" fmla="*/ 2147483646 h 88"/>
              <a:gd name="T18" fmla="*/ 0 w 109"/>
              <a:gd name="T19" fmla="*/ 1960642597 h 88"/>
              <a:gd name="T20" fmla="*/ 874111901 w 109"/>
              <a:gd name="T21" fmla="*/ 1680547416 h 88"/>
              <a:gd name="T22" fmla="*/ 1048931916 w 109"/>
              <a:gd name="T23" fmla="*/ 1995653755 h 88"/>
              <a:gd name="T24" fmla="*/ 1538433870 w 109"/>
              <a:gd name="T25" fmla="*/ 1015329498 h 88"/>
              <a:gd name="T26" fmla="*/ 2147483646 w 109"/>
              <a:gd name="T27" fmla="*/ 1750569732 h 88"/>
              <a:gd name="T28" fmla="*/ 2147483646 w 109"/>
              <a:gd name="T29" fmla="*/ 630206760 h 88"/>
              <a:gd name="T30" fmla="*/ 2147483646 w 109"/>
              <a:gd name="T31" fmla="*/ 420139813 h 88"/>
              <a:gd name="T32" fmla="*/ 2147483646 w 109"/>
              <a:gd name="T33" fmla="*/ 35011158 h 88"/>
              <a:gd name="T34" fmla="*/ 769219892 w 109"/>
              <a:gd name="T35" fmla="*/ 2147483646 h 88"/>
              <a:gd name="T36" fmla="*/ 1013967913 w 109"/>
              <a:gd name="T37" fmla="*/ 2147483646 h 88"/>
              <a:gd name="T38" fmla="*/ 769219892 w 109"/>
              <a:gd name="T39" fmla="*/ 2147483646 h 88"/>
              <a:gd name="T40" fmla="*/ 384609946 w 109"/>
              <a:gd name="T41" fmla="*/ 2147483646 h 88"/>
              <a:gd name="T42" fmla="*/ 594393964 w 109"/>
              <a:gd name="T43" fmla="*/ 2147483646 h 88"/>
              <a:gd name="T44" fmla="*/ 384609946 w 109"/>
              <a:gd name="T45" fmla="*/ 2147483646 h 88"/>
              <a:gd name="T46" fmla="*/ 1188787928 w 109"/>
              <a:gd name="T47" fmla="*/ 2147483646 h 88"/>
              <a:gd name="T48" fmla="*/ 1398577858 w 109"/>
              <a:gd name="T49" fmla="*/ 2147483646 h 88"/>
              <a:gd name="T50" fmla="*/ 1188787928 w 109"/>
              <a:gd name="T51" fmla="*/ 2147483646 h 88"/>
              <a:gd name="T52" fmla="*/ 1573397873 w 109"/>
              <a:gd name="T53" fmla="*/ 2147483646 h 88"/>
              <a:gd name="T54" fmla="*/ 1818151807 w 109"/>
              <a:gd name="T55" fmla="*/ 2147483646 h 88"/>
              <a:gd name="T56" fmla="*/ 1573397873 w 109"/>
              <a:gd name="T57" fmla="*/ 2147483646 h 88"/>
              <a:gd name="T58" fmla="*/ 1992971822 w 109"/>
              <a:gd name="T59" fmla="*/ 2147483646 h 88"/>
              <a:gd name="T60" fmla="*/ 2147483646 w 109"/>
              <a:gd name="T61" fmla="*/ 2147483646 h 88"/>
              <a:gd name="T62" fmla="*/ 1992971822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9999"/>
          </a:solidFill>
          <a:ln w="28575">
            <a:noFill/>
            <a:round/>
            <a:headEnd/>
            <a:tailEnd/>
          </a:ln>
        </p:spPr>
        <p:txBody>
          <a:bodyPr/>
          <a:lstStyle/>
          <a:p>
            <a:endParaRPr lang="zh-CN" altLang="en-US"/>
          </a:p>
        </p:txBody>
      </p:sp>
      <p:sp>
        <p:nvSpPr>
          <p:cNvPr id="5147" name="圆角矩形 23"/>
          <p:cNvSpPr>
            <a:spLocks noChangeArrowheads="1"/>
          </p:cNvSpPr>
          <p:nvPr/>
        </p:nvSpPr>
        <p:spPr bwMode="auto">
          <a:xfrm>
            <a:off x="2909888" y="5081588"/>
            <a:ext cx="2755900" cy="646112"/>
          </a:xfrm>
          <a:prstGeom prst="roundRect">
            <a:avLst>
              <a:gd name="adj" fmla="val 50000"/>
            </a:avLst>
          </a:prstGeom>
          <a:solidFill>
            <a:srgbClr val="009999"/>
          </a:solidFill>
          <a:ln w="28575">
            <a:noFill/>
            <a:round/>
            <a:headEnd/>
            <a:tailEnd/>
          </a:ln>
        </p:spPr>
        <p:txBody>
          <a:bodyPr anchor="ctr"/>
          <a:lstStyle/>
          <a:p>
            <a:pPr algn="ctr" eaLnBrk="1" hangingPunct="1">
              <a:buFont typeface="Arial" pitchFamily="34" charset="0"/>
              <a:buNone/>
            </a:pPr>
            <a:endParaRPr lang="zh-CN" altLang="zh-CN">
              <a:solidFill>
                <a:srgbClr val="FFFFFF"/>
              </a:solidFill>
              <a:latin typeface="Calibri" pitchFamily="34" charset="0"/>
              <a:ea typeface="宋体" pitchFamily="2" charset="-122"/>
              <a:sym typeface="Calibri" pitchFamily="34" charset="0"/>
            </a:endParaRPr>
          </a:p>
        </p:txBody>
      </p:sp>
      <p:sp>
        <p:nvSpPr>
          <p:cNvPr id="5148" name="Freeform 24"/>
          <p:cNvSpPr>
            <a:spLocks noEditPoints="1" noChangeArrowheads="1"/>
          </p:cNvSpPr>
          <p:nvPr/>
        </p:nvSpPr>
        <p:spPr bwMode="auto">
          <a:xfrm>
            <a:off x="2066925" y="5083175"/>
            <a:ext cx="628650" cy="650875"/>
          </a:xfrm>
          <a:custGeom>
            <a:avLst/>
            <a:gdLst>
              <a:gd name="T0" fmla="*/ 1746248430 w 89"/>
              <a:gd name="T1" fmla="*/ 550569503 h 92"/>
              <a:gd name="T2" fmla="*/ 2147483646 w 89"/>
              <a:gd name="T3" fmla="*/ 550569503 h 92"/>
              <a:gd name="T4" fmla="*/ 2147483646 w 89"/>
              <a:gd name="T5" fmla="*/ 500515800 h 92"/>
              <a:gd name="T6" fmla="*/ 2147483646 w 89"/>
              <a:gd name="T7" fmla="*/ 1351400443 h 92"/>
              <a:gd name="T8" fmla="*/ 2147483646 w 89"/>
              <a:gd name="T9" fmla="*/ 500515800 h 92"/>
              <a:gd name="T10" fmla="*/ 1496780333 w 89"/>
              <a:gd name="T11" fmla="*/ 2147483646 h 92"/>
              <a:gd name="T12" fmla="*/ 1596566159 w 89"/>
              <a:gd name="T13" fmla="*/ 2147483646 h 92"/>
              <a:gd name="T14" fmla="*/ 1097644090 w 89"/>
              <a:gd name="T15" fmla="*/ 2147483646 h 92"/>
              <a:gd name="T16" fmla="*/ 848175993 w 89"/>
              <a:gd name="T17" fmla="*/ 2147483646 h 92"/>
              <a:gd name="T18" fmla="*/ 548818513 w 89"/>
              <a:gd name="T19" fmla="*/ 2147483646 h 92"/>
              <a:gd name="T20" fmla="*/ 199571653 w 89"/>
              <a:gd name="T21" fmla="*/ 2147483646 h 92"/>
              <a:gd name="T22" fmla="*/ 498929132 w 89"/>
              <a:gd name="T23" fmla="*/ 1401447071 h 92"/>
              <a:gd name="T24" fmla="*/ 1047747646 w 89"/>
              <a:gd name="T25" fmla="*/ 1751808838 h 92"/>
              <a:gd name="T26" fmla="*/ 1546676778 w 89"/>
              <a:gd name="T27" fmla="*/ 1401447071 h 92"/>
              <a:gd name="T28" fmla="*/ 2147483646 w 89"/>
              <a:gd name="T29" fmla="*/ 1201239336 h 92"/>
              <a:gd name="T30" fmla="*/ 2147483646 w 89"/>
              <a:gd name="T31" fmla="*/ 1351400443 h 92"/>
              <a:gd name="T32" fmla="*/ 2147483646 w 89"/>
              <a:gd name="T33" fmla="*/ 2147483646 h 92"/>
              <a:gd name="T34" fmla="*/ 2147483646 w 89"/>
              <a:gd name="T35" fmla="*/ 2147483646 h 92"/>
              <a:gd name="T36" fmla="*/ 2147483646 w 89"/>
              <a:gd name="T37" fmla="*/ 2147483646 h 92"/>
              <a:gd name="T38" fmla="*/ 2147483646 w 89"/>
              <a:gd name="T39" fmla="*/ 1351400443 h 92"/>
              <a:gd name="T40" fmla="*/ 2147483646 w 89"/>
              <a:gd name="T41" fmla="*/ 1201239336 h 92"/>
              <a:gd name="T42" fmla="*/ 2147483646 w 89"/>
              <a:gd name="T43" fmla="*/ 1401447071 h 92"/>
              <a:gd name="T44" fmla="*/ 2147483646 w 89"/>
              <a:gd name="T45" fmla="*/ 1751808838 h 92"/>
              <a:gd name="T46" fmla="*/ 2147483646 w 89"/>
              <a:gd name="T47" fmla="*/ 1401447071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5391736 w 89"/>
              <a:gd name="T65" fmla="*/ 2147483646 h 92"/>
              <a:gd name="T66" fmla="*/ 1596566159 w 89"/>
              <a:gd name="T67" fmla="*/ 2147483646 h 92"/>
              <a:gd name="T68" fmla="*/ 1496780333 w 89"/>
              <a:gd name="T69" fmla="*/ 2147483646 h 92"/>
              <a:gd name="T70" fmla="*/ 648604340 w 89"/>
              <a:gd name="T71" fmla="*/ 900931270 h 92"/>
              <a:gd name="T72" fmla="*/ 1446890951 w 89"/>
              <a:gd name="T73" fmla="*/ 900931270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9999"/>
          </a:solidFill>
          <a:ln w="28575">
            <a:noFill/>
            <a:round/>
            <a:headEnd/>
            <a:tailEnd/>
          </a:ln>
        </p:spPr>
        <p:txBody>
          <a:bodyPr/>
          <a:lstStyle/>
          <a:p>
            <a:endParaRPr lang="zh-CN" altLang="en-US"/>
          </a:p>
        </p:txBody>
      </p:sp>
      <p:sp>
        <p:nvSpPr>
          <p:cNvPr id="5149" name="TextBox 47"/>
          <p:cNvSpPr>
            <a:spLocks noChangeArrowheads="1"/>
          </p:cNvSpPr>
          <p:nvPr/>
        </p:nvSpPr>
        <p:spPr bwMode="auto">
          <a:xfrm>
            <a:off x="5883275" y="2820988"/>
            <a:ext cx="5761038" cy="738187"/>
          </a:xfrm>
          <a:prstGeom prst="rect">
            <a:avLst/>
          </a:prstGeom>
          <a:noFill/>
          <a:ln w="9525">
            <a:noFill/>
            <a:miter lim="800000"/>
            <a:headEnd/>
            <a:tailEnd/>
          </a:ln>
        </p:spPr>
        <p:txBody>
          <a:bodyPr>
            <a:spAutoFit/>
          </a:bodyPr>
          <a:lstStyle/>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en-US">
              <a:solidFill>
                <a:srgbClr val="000000"/>
              </a:solidFill>
              <a:latin typeface="Calibri" pitchFamily="34" charset="0"/>
              <a:ea typeface="宋体" pitchFamily="2" charset="-122"/>
              <a:sym typeface="Calibri" pitchFamily="34" charset="0"/>
            </a:endParaRPr>
          </a:p>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p>
        </p:txBody>
      </p:sp>
      <p:sp>
        <p:nvSpPr>
          <p:cNvPr id="5150" name="TextBox 48"/>
          <p:cNvSpPr>
            <a:spLocks noChangeArrowheads="1"/>
          </p:cNvSpPr>
          <p:nvPr/>
        </p:nvSpPr>
        <p:spPr bwMode="auto">
          <a:xfrm>
            <a:off x="5883275" y="3944938"/>
            <a:ext cx="5761038" cy="738187"/>
          </a:xfrm>
          <a:prstGeom prst="rect">
            <a:avLst/>
          </a:prstGeom>
          <a:noFill/>
          <a:ln w="9525">
            <a:noFill/>
            <a:miter lim="800000"/>
            <a:headEnd/>
            <a:tailEnd/>
          </a:ln>
        </p:spPr>
        <p:txBody>
          <a:bodyPr>
            <a:spAutoFit/>
          </a:bodyPr>
          <a:lstStyle/>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en-US">
              <a:solidFill>
                <a:srgbClr val="000000"/>
              </a:solidFill>
              <a:latin typeface="Calibri" pitchFamily="34" charset="0"/>
              <a:ea typeface="宋体" pitchFamily="2" charset="-122"/>
              <a:sym typeface="Calibri" pitchFamily="34" charset="0"/>
            </a:endParaRPr>
          </a:p>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zh-CN" altLang="en-US">
              <a:ea typeface="宋体" pitchFamily="2" charset="-122"/>
            </a:endParaRPr>
          </a:p>
        </p:txBody>
      </p:sp>
      <p:sp>
        <p:nvSpPr>
          <p:cNvPr id="5151" name="TextBox 50"/>
          <p:cNvSpPr>
            <a:spLocks noChangeArrowheads="1"/>
          </p:cNvSpPr>
          <p:nvPr/>
        </p:nvSpPr>
        <p:spPr bwMode="auto">
          <a:xfrm>
            <a:off x="5883275" y="5067300"/>
            <a:ext cx="5761038" cy="738188"/>
          </a:xfrm>
          <a:prstGeom prst="rect">
            <a:avLst/>
          </a:prstGeom>
          <a:noFill/>
          <a:ln w="9525">
            <a:noFill/>
            <a:miter lim="800000"/>
            <a:headEnd/>
            <a:tailEnd/>
          </a:ln>
        </p:spPr>
        <p:txBody>
          <a:bodyPr>
            <a:spAutoFit/>
          </a:bodyPr>
          <a:lstStyle/>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en-US">
              <a:solidFill>
                <a:srgbClr val="000000"/>
              </a:solidFill>
              <a:latin typeface="Calibri" pitchFamily="34" charset="0"/>
              <a:ea typeface="宋体" pitchFamily="2" charset="-122"/>
              <a:sym typeface="Calibri" pitchFamily="34" charset="0"/>
            </a:endParaRPr>
          </a:p>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zh-CN" altLang="en-US">
              <a:ea typeface="宋体" pitchFamily="2" charset="-122"/>
            </a:endParaRPr>
          </a:p>
        </p:txBody>
      </p:sp>
      <p:sp>
        <p:nvSpPr>
          <p:cNvPr id="5152" name="TextBox 51"/>
          <p:cNvSpPr>
            <a:spLocks noChangeArrowheads="1"/>
          </p:cNvSpPr>
          <p:nvPr/>
        </p:nvSpPr>
        <p:spPr bwMode="auto">
          <a:xfrm>
            <a:off x="5883275" y="1687513"/>
            <a:ext cx="5761038" cy="738187"/>
          </a:xfrm>
          <a:prstGeom prst="rect">
            <a:avLst/>
          </a:prstGeom>
          <a:noFill/>
          <a:ln w="9525">
            <a:noFill/>
            <a:miter lim="800000"/>
            <a:headEnd/>
            <a:tailEnd/>
          </a:ln>
        </p:spPr>
        <p:txBody>
          <a:bodyPr>
            <a:spAutoFit/>
          </a:bodyPr>
          <a:lstStyle/>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endParaRPr lang="en-US">
              <a:solidFill>
                <a:srgbClr val="000000"/>
              </a:solidFill>
              <a:latin typeface="Calibri" pitchFamily="34" charset="0"/>
              <a:ea typeface="宋体" pitchFamily="2" charset="-122"/>
              <a:sym typeface="Calibri" pitchFamily="34" charset="0"/>
            </a:endParaRPr>
          </a:p>
          <a:p>
            <a:pPr eaLnBrk="1" hangingPunct="1">
              <a:buFont typeface="Arial" pitchFamily="34" charset="0"/>
              <a:buNone/>
            </a:pPr>
            <a:r>
              <a:rPr lang="zh-CN" altLang="en-US">
                <a:solidFill>
                  <a:srgbClr val="000000"/>
                </a:solidFill>
                <a:latin typeface="Calibri" pitchFamily="34" charset="0"/>
                <a:ea typeface="宋体" pitchFamily="2" charset="-122"/>
                <a:sym typeface="宋体" pitchFamily="2" charset="-122"/>
              </a:rPr>
              <a:t>点击输入工作内容或复制你的文本内容</a:t>
            </a:r>
          </a:p>
        </p:txBody>
      </p:sp>
      <p:sp>
        <p:nvSpPr>
          <p:cNvPr id="5153" name="文本框 12"/>
          <p:cNvSpPr>
            <a:spLocks noChangeArrowheads="1"/>
          </p:cNvSpPr>
          <p:nvPr/>
        </p:nvSpPr>
        <p:spPr bwMode="auto">
          <a:xfrm>
            <a:off x="3398838" y="2949575"/>
            <a:ext cx="1800225" cy="415925"/>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点击输入标题</a:t>
            </a:r>
            <a:endParaRPr lang="en-US" b="1">
              <a:solidFill>
                <a:srgbClr val="FFFFFF"/>
              </a:solidFill>
              <a:latin typeface="微软雅黑" pitchFamily="34" charset="-122"/>
              <a:ea typeface="微软雅黑" pitchFamily="34" charset="-122"/>
              <a:sym typeface="微软雅黑" pitchFamily="34" charset="-122"/>
            </a:endParaRPr>
          </a:p>
        </p:txBody>
      </p:sp>
      <p:sp>
        <p:nvSpPr>
          <p:cNvPr id="5154" name="文本框 12"/>
          <p:cNvSpPr>
            <a:spLocks noChangeArrowheads="1"/>
          </p:cNvSpPr>
          <p:nvPr/>
        </p:nvSpPr>
        <p:spPr bwMode="auto">
          <a:xfrm>
            <a:off x="3362325" y="4067175"/>
            <a:ext cx="1800225" cy="414338"/>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点击输入标题</a:t>
            </a:r>
            <a:endParaRPr lang="en-US" b="1">
              <a:solidFill>
                <a:srgbClr val="FFFFFF"/>
              </a:solidFill>
              <a:latin typeface="微软雅黑" pitchFamily="34" charset="-122"/>
              <a:ea typeface="微软雅黑" pitchFamily="34" charset="-122"/>
              <a:sym typeface="微软雅黑" pitchFamily="34" charset="-122"/>
            </a:endParaRPr>
          </a:p>
        </p:txBody>
      </p:sp>
      <p:sp>
        <p:nvSpPr>
          <p:cNvPr id="5155" name="文本框 12"/>
          <p:cNvSpPr>
            <a:spLocks noChangeArrowheads="1"/>
          </p:cNvSpPr>
          <p:nvPr/>
        </p:nvSpPr>
        <p:spPr bwMode="auto">
          <a:xfrm>
            <a:off x="3398838" y="5197475"/>
            <a:ext cx="1800225" cy="415925"/>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点击输入标题</a:t>
            </a:r>
            <a:endParaRPr lang="en-US" b="1">
              <a:solidFill>
                <a:srgbClr val="FFFFFF"/>
              </a:solidFill>
              <a:latin typeface="微软雅黑" pitchFamily="34" charset="-122"/>
              <a:ea typeface="微软雅黑" pitchFamily="34" charset="-122"/>
              <a:sym typeface="微软雅黑" pitchFamily="34" charset="-122"/>
            </a:endParaRPr>
          </a:p>
        </p:txBody>
      </p:sp>
    </p:spTree>
    <p:custDataLst>
      <p:tags r:id="rId1"/>
    </p:custDataLst>
  </p:cSld>
  <p:clrMapOvr>
    <a:masterClrMapping/>
  </p:clrMapOvr>
  <p:transition advTm="445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38"/>
                                        </p:tgtEl>
                                        <p:attrNameLst>
                                          <p:attrName>style.visibility</p:attrName>
                                        </p:attrNameLst>
                                      </p:cBhvr>
                                      <p:to>
                                        <p:strVal val="visible"/>
                                      </p:to>
                                    </p:set>
                                    <p:anim calcmode="lin" valueType="num">
                                      <p:cBhvr>
                                        <p:cTn id="7" dur="500" fill="hold"/>
                                        <p:tgtEl>
                                          <p:spTgt spid="5138"/>
                                        </p:tgtEl>
                                        <p:attrNameLst>
                                          <p:attrName>ppt_x</p:attrName>
                                        </p:attrNameLst>
                                      </p:cBhvr>
                                      <p:tavLst>
                                        <p:tav tm="0">
                                          <p:val>
                                            <p:strVal val="0-#ppt_w/2"/>
                                          </p:val>
                                        </p:tav>
                                        <p:tav tm="100000">
                                          <p:val>
                                            <p:strVal val="#ppt_x"/>
                                          </p:val>
                                        </p:tav>
                                      </p:tavLst>
                                    </p:anim>
                                    <p:anim calcmode="lin" valueType="num">
                                      <p:cBhvr>
                                        <p:cTn id="8" dur="500" fill="hold"/>
                                        <p:tgtEl>
                                          <p:spTgt spid="51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139"/>
                                        </p:tgtEl>
                                        <p:attrNameLst>
                                          <p:attrName>style.visibility</p:attrName>
                                        </p:attrNameLst>
                                      </p:cBhvr>
                                      <p:to>
                                        <p:strVal val="visible"/>
                                      </p:to>
                                    </p:set>
                                    <p:anim calcmode="lin" valueType="num">
                                      <p:cBhvr>
                                        <p:cTn id="11" dur="500" fill="hold"/>
                                        <p:tgtEl>
                                          <p:spTgt spid="5139"/>
                                        </p:tgtEl>
                                        <p:attrNameLst>
                                          <p:attrName>ppt_x</p:attrName>
                                        </p:attrNameLst>
                                      </p:cBhvr>
                                      <p:tavLst>
                                        <p:tav tm="0">
                                          <p:val>
                                            <p:strVal val="0-#ppt_w/2"/>
                                          </p:val>
                                        </p:tav>
                                        <p:tav tm="100000">
                                          <p:val>
                                            <p:strVal val="#ppt_x"/>
                                          </p:val>
                                        </p:tav>
                                      </p:tavLst>
                                    </p:anim>
                                    <p:anim calcmode="lin" valueType="num">
                                      <p:cBhvr>
                                        <p:cTn id="12"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137"/>
                                        </p:tgtEl>
                                        <p:attrNameLst>
                                          <p:attrName>style.visibility</p:attrName>
                                        </p:attrNameLst>
                                      </p:cBhvr>
                                      <p:to>
                                        <p:strVal val="visible"/>
                                      </p:to>
                                    </p:set>
                                    <p:anim calcmode="lin" valueType="num">
                                      <p:cBhvr>
                                        <p:cTn id="17" dur="500" fill="hold"/>
                                        <p:tgtEl>
                                          <p:spTgt spid="513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137"/>
                                        </p:tgtEl>
                                        <p:attrNameLst>
                                          <p:attrName>ppt_y</p:attrName>
                                        </p:attrNameLst>
                                      </p:cBhvr>
                                      <p:tavLst>
                                        <p:tav tm="0">
                                          <p:val>
                                            <p:strVal val="#ppt_y"/>
                                          </p:val>
                                        </p:tav>
                                        <p:tav tm="100000">
                                          <p:val>
                                            <p:strVal val="#ppt_y"/>
                                          </p:val>
                                        </p:tav>
                                      </p:tavLst>
                                    </p:anim>
                                    <p:anim calcmode="lin" valueType="num">
                                      <p:cBhvr>
                                        <p:cTn id="19" dur="500" fill="hold"/>
                                        <p:tgtEl>
                                          <p:spTgt spid="513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137"/>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513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142"/>
                                        </p:tgtEl>
                                        <p:attrNameLst>
                                          <p:attrName>style.visibility</p:attrName>
                                        </p:attrNameLst>
                                      </p:cBhvr>
                                      <p:to>
                                        <p:strVal val="visible"/>
                                      </p:to>
                                    </p:set>
                                    <p:anim calcmode="lin" valueType="num">
                                      <p:cBhvr>
                                        <p:cTn id="26" dur="500" fill="hold"/>
                                        <p:tgtEl>
                                          <p:spTgt spid="5142"/>
                                        </p:tgtEl>
                                        <p:attrNameLst>
                                          <p:attrName>ppt_x</p:attrName>
                                        </p:attrNameLst>
                                      </p:cBhvr>
                                      <p:tavLst>
                                        <p:tav tm="0">
                                          <p:val>
                                            <p:strVal val="0-#ppt_w/2"/>
                                          </p:val>
                                        </p:tav>
                                        <p:tav tm="100000">
                                          <p:val>
                                            <p:strVal val="#ppt_x"/>
                                          </p:val>
                                        </p:tav>
                                      </p:tavLst>
                                    </p:anim>
                                    <p:anim calcmode="lin" valueType="num">
                                      <p:cBhvr>
                                        <p:cTn id="27" dur="500" fill="hold"/>
                                        <p:tgtEl>
                                          <p:spTgt spid="514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144"/>
                                        </p:tgtEl>
                                        <p:attrNameLst>
                                          <p:attrName>style.visibility</p:attrName>
                                        </p:attrNameLst>
                                      </p:cBhvr>
                                      <p:to>
                                        <p:strVal val="visible"/>
                                      </p:to>
                                    </p:set>
                                    <p:anim calcmode="lin" valueType="num">
                                      <p:cBhvr>
                                        <p:cTn id="30" dur="500" fill="hold"/>
                                        <p:tgtEl>
                                          <p:spTgt spid="5144"/>
                                        </p:tgtEl>
                                        <p:attrNameLst>
                                          <p:attrName>ppt_x</p:attrName>
                                        </p:attrNameLst>
                                      </p:cBhvr>
                                      <p:tavLst>
                                        <p:tav tm="0">
                                          <p:val>
                                            <p:strVal val="0-#ppt_w/2"/>
                                          </p:val>
                                        </p:tav>
                                        <p:tav tm="100000">
                                          <p:val>
                                            <p:strVal val="#ppt_x"/>
                                          </p:val>
                                        </p:tav>
                                      </p:tavLst>
                                    </p:anim>
                                    <p:anim calcmode="lin" valueType="num">
                                      <p:cBhvr>
                                        <p:cTn id="31" dur="500" fill="hold"/>
                                        <p:tgtEl>
                                          <p:spTgt spid="514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146"/>
                                        </p:tgtEl>
                                        <p:attrNameLst>
                                          <p:attrName>style.visibility</p:attrName>
                                        </p:attrNameLst>
                                      </p:cBhvr>
                                      <p:to>
                                        <p:strVal val="visible"/>
                                      </p:to>
                                    </p:set>
                                    <p:anim calcmode="lin" valueType="num">
                                      <p:cBhvr>
                                        <p:cTn id="34" dur="500" fill="hold"/>
                                        <p:tgtEl>
                                          <p:spTgt spid="5146"/>
                                        </p:tgtEl>
                                        <p:attrNameLst>
                                          <p:attrName>ppt_x</p:attrName>
                                        </p:attrNameLst>
                                      </p:cBhvr>
                                      <p:tavLst>
                                        <p:tav tm="0">
                                          <p:val>
                                            <p:strVal val="0-#ppt_w/2"/>
                                          </p:val>
                                        </p:tav>
                                        <p:tav tm="100000">
                                          <p:val>
                                            <p:strVal val="#ppt_x"/>
                                          </p:val>
                                        </p:tav>
                                      </p:tavLst>
                                    </p:anim>
                                    <p:anim calcmode="lin" valueType="num">
                                      <p:cBhvr>
                                        <p:cTn id="35" dur="500" fill="hold"/>
                                        <p:tgtEl>
                                          <p:spTgt spid="5146"/>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5148"/>
                                        </p:tgtEl>
                                        <p:attrNameLst>
                                          <p:attrName>style.visibility</p:attrName>
                                        </p:attrNameLst>
                                      </p:cBhvr>
                                      <p:to>
                                        <p:strVal val="visible"/>
                                      </p:to>
                                    </p:set>
                                    <p:anim calcmode="lin" valueType="num">
                                      <p:cBhvr>
                                        <p:cTn id="38" dur="500" fill="hold"/>
                                        <p:tgtEl>
                                          <p:spTgt spid="5148"/>
                                        </p:tgtEl>
                                        <p:attrNameLst>
                                          <p:attrName>ppt_x</p:attrName>
                                        </p:attrNameLst>
                                      </p:cBhvr>
                                      <p:tavLst>
                                        <p:tav tm="0">
                                          <p:val>
                                            <p:strVal val="0-#ppt_w/2"/>
                                          </p:val>
                                        </p:tav>
                                        <p:tav tm="100000">
                                          <p:val>
                                            <p:strVal val="#ppt_x"/>
                                          </p:val>
                                        </p:tav>
                                      </p:tavLst>
                                    </p:anim>
                                    <p:anim calcmode="lin" valueType="num">
                                      <p:cBhvr>
                                        <p:cTn id="39" dur="500" fill="hold"/>
                                        <p:tgtEl>
                                          <p:spTgt spid="514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5140"/>
                                        </p:tgtEl>
                                        <p:attrNameLst>
                                          <p:attrName>style.visibility</p:attrName>
                                        </p:attrNameLst>
                                      </p:cBhvr>
                                      <p:to>
                                        <p:strVal val="visible"/>
                                      </p:to>
                                    </p:set>
                                    <p:anim calcmode="lin" valueType="num">
                                      <p:cBhvr>
                                        <p:cTn id="42" dur="500" fill="hold"/>
                                        <p:tgtEl>
                                          <p:spTgt spid="5140"/>
                                        </p:tgtEl>
                                        <p:attrNameLst>
                                          <p:attrName>ppt_x</p:attrName>
                                        </p:attrNameLst>
                                      </p:cBhvr>
                                      <p:tavLst>
                                        <p:tav tm="0">
                                          <p:val>
                                            <p:strVal val="1+#ppt_w/2"/>
                                          </p:val>
                                        </p:tav>
                                        <p:tav tm="100000">
                                          <p:val>
                                            <p:strVal val="#ppt_x"/>
                                          </p:val>
                                        </p:tav>
                                      </p:tavLst>
                                    </p:anim>
                                    <p:anim calcmode="lin" valueType="num">
                                      <p:cBhvr>
                                        <p:cTn id="43" dur="500" fill="hold"/>
                                        <p:tgtEl>
                                          <p:spTgt spid="514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143"/>
                                        </p:tgtEl>
                                        <p:attrNameLst>
                                          <p:attrName>style.visibility</p:attrName>
                                        </p:attrNameLst>
                                      </p:cBhvr>
                                      <p:to>
                                        <p:strVal val="visible"/>
                                      </p:to>
                                    </p:set>
                                    <p:anim calcmode="lin" valueType="num">
                                      <p:cBhvr>
                                        <p:cTn id="46" dur="500" fill="hold"/>
                                        <p:tgtEl>
                                          <p:spTgt spid="5143"/>
                                        </p:tgtEl>
                                        <p:attrNameLst>
                                          <p:attrName>ppt_x</p:attrName>
                                        </p:attrNameLst>
                                      </p:cBhvr>
                                      <p:tavLst>
                                        <p:tav tm="0">
                                          <p:val>
                                            <p:strVal val="1+#ppt_w/2"/>
                                          </p:val>
                                        </p:tav>
                                        <p:tav tm="100000">
                                          <p:val>
                                            <p:strVal val="#ppt_x"/>
                                          </p:val>
                                        </p:tav>
                                      </p:tavLst>
                                    </p:anim>
                                    <p:anim calcmode="lin" valueType="num">
                                      <p:cBhvr>
                                        <p:cTn id="47" dur="500" fill="hold"/>
                                        <p:tgtEl>
                                          <p:spTgt spid="514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5145"/>
                                        </p:tgtEl>
                                        <p:attrNameLst>
                                          <p:attrName>style.visibility</p:attrName>
                                        </p:attrNameLst>
                                      </p:cBhvr>
                                      <p:to>
                                        <p:strVal val="visible"/>
                                      </p:to>
                                    </p:set>
                                    <p:anim calcmode="lin" valueType="num">
                                      <p:cBhvr>
                                        <p:cTn id="50" dur="500" fill="hold"/>
                                        <p:tgtEl>
                                          <p:spTgt spid="5145"/>
                                        </p:tgtEl>
                                        <p:attrNameLst>
                                          <p:attrName>ppt_x</p:attrName>
                                        </p:attrNameLst>
                                      </p:cBhvr>
                                      <p:tavLst>
                                        <p:tav tm="0">
                                          <p:val>
                                            <p:strVal val="1+#ppt_w/2"/>
                                          </p:val>
                                        </p:tav>
                                        <p:tav tm="100000">
                                          <p:val>
                                            <p:strVal val="#ppt_x"/>
                                          </p:val>
                                        </p:tav>
                                      </p:tavLst>
                                    </p:anim>
                                    <p:anim calcmode="lin" valueType="num">
                                      <p:cBhvr>
                                        <p:cTn id="51" dur="500" fill="hold"/>
                                        <p:tgtEl>
                                          <p:spTgt spid="514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5147"/>
                                        </p:tgtEl>
                                        <p:attrNameLst>
                                          <p:attrName>style.visibility</p:attrName>
                                        </p:attrNameLst>
                                      </p:cBhvr>
                                      <p:to>
                                        <p:strVal val="visible"/>
                                      </p:to>
                                    </p:set>
                                    <p:anim calcmode="lin" valueType="num">
                                      <p:cBhvr>
                                        <p:cTn id="54" dur="500" fill="hold"/>
                                        <p:tgtEl>
                                          <p:spTgt spid="5147"/>
                                        </p:tgtEl>
                                        <p:attrNameLst>
                                          <p:attrName>ppt_x</p:attrName>
                                        </p:attrNameLst>
                                      </p:cBhvr>
                                      <p:tavLst>
                                        <p:tav tm="0">
                                          <p:val>
                                            <p:strVal val="1+#ppt_w/2"/>
                                          </p:val>
                                        </p:tav>
                                        <p:tav tm="100000">
                                          <p:val>
                                            <p:strVal val="#ppt_x"/>
                                          </p:val>
                                        </p:tav>
                                      </p:tavLst>
                                    </p:anim>
                                    <p:anim calcmode="lin" valueType="num">
                                      <p:cBhvr>
                                        <p:cTn id="55" dur="500" fill="hold"/>
                                        <p:tgtEl>
                                          <p:spTgt spid="5147"/>
                                        </p:tgtEl>
                                        <p:attrNameLst>
                                          <p:attrName>ppt_y</p:attrName>
                                        </p:attrNameLst>
                                      </p:cBhvr>
                                      <p:tavLst>
                                        <p:tav tm="0">
                                          <p:val>
                                            <p:strVal val="#ppt_y"/>
                                          </p:val>
                                        </p:tav>
                                        <p:tav tm="100000">
                                          <p:val>
                                            <p:strVal val="#ppt_y"/>
                                          </p:val>
                                        </p:tav>
                                      </p:tavLst>
                                    </p:anim>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5141"/>
                                        </p:tgtEl>
                                        <p:attrNameLst>
                                          <p:attrName>style.visibility</p:attrName>
                                        </p:attrNameLst>
                                      </p:cBhvr>
                                      <p:to>
                                        <p:strVal val="visible"/>
                                      </p:to>
                                    </p:set>
                                    <p:anim calcmode="lin" valueType="num">
                                      <p:cBhvr>
                                        <p:cTn id="58" dur="500" fill="hold"/>
                                        <p:tgtEl>
                                          <p:spTgt spid="5141"/>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5141"/>
                                        </p:tgtEl>
                                        <p:attrNameLst>
                                          <p:attrName>ppt_y</p:attrName>
                                        </p:attrNameLst>
                                      </p:cBhvr>
                                      <p:tavLst>
                                        <p:tav tm="0">
                                          <p:val>
                                            <p:strVal val="#ppt_y"/>
                                          </p:val>
                                        </p:tav>
                                        <p:tav tm="100000">
                                          <p:val>
                                            <p:strVal val="#ppt_y"/>
                                          </p:val>
                                        </p:tav>
                                      </p:tavLst>
                                    </p:anim>
                                    <p:anim calcmode="lin" valueType="num">
                                      <p:cBhvr>
                                        <p:cTn id="60" dur="500" fill="hold"/>
                                        <p:tgtEl>
                                          <p:spTgt spid="5141"/>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5141"/>
                                        </p:tgtEl>
                                        <p:attrNameLst>
                                          <p:attrName>ppt_w</p:attrName>
                                        </p:attrNameLst>
                                      </p:cBhvr>
                                      <p:tavLst>
                                        <p:tav tm="0">
                                          <p:val>
                                            <p:strVal val="#ppt_w/10"/>
                                          </p:val>
                                        </p:tav>
                                        <p:tav tm="50000">
                                          <p:val>
                                            <p:strVal val="#ppt_w+.01"/>
                                          </p:val>
                                        </p:tav>
                                        <p:tav tm="100000">
                                          <p:val>
                                            <p:strVal val="#ppt_w"/>
                                          </p:val>
                                        </p:tav>
                                      </p:tavLst>
                                    </p:anim>
                                    <p:animEffect filter="fade">
                                      <p:cBhvr>
                                        <p:cTn id="62" dur="500" tmFilter="0,0; .5, 1; 1, 1"/>
                                        <p:tgtEl>
                                          <p:spTgt spid="5141"/>
                                        </p:tgtEl>
                                      </p:cBhvr>
                                    </p:animEffect>
                                  </p:childTnLst>
                                </p:cTn>
                              </p:par>
                            </p:childTnLst>
                          </p:cTn>
                        </p:par>
                        <p:par>
                          <p:cTn id="63" fill="hold" nodeType="afterGroup">
                            <p:stCondLst>
                              <p:cond delay="750"/>
                            </p:stCondLst>
                            <p:childTnLst>
                              <p:par>
                                <p:cTn id="64" presetID="42" presetClass="entr" presetSubtype="0" fill="hold" grpId="0" nodeType="afterEffect">
                                  <p:stCondLst>
                                    <p:cond delay="0"/>
                                  </p:stCondLst>
                                  <p:childTnLst>
                                    <p:set>
                                      <p:cBhvr>
                                        <p:cTn id="65" dur="1" fill="hold">
                                          <p:stCondLst>
                                            <p:cond delay="0"/>
                                          </p:stCondLst>
                                        </p:cTn>
                                        <p:tgtEl>
                                          <p:spTgt spid="5152"/>
                                        </p:tgtEl>
                                        <p:attrNameLst>
                                          <p:attrName>style.visibility</p:attrName>
                                        </p:attrNameLst>
                                      </p:cBhvr>
                                      <p:to>
                                        <p:strVal val="visible"/>
                                      </p:to>
                                    </p:set>
                                    <p:animEffect filter="fade">
                                      <p:cBhvr>
                                        <p:cTn id="66" dur="1000"/>
                                        <p:tgtEl>
                                          <p:spTgt spid="5152"/>
                                        </p:tgtEl>
                                      </p:cBhvr>
                                    </p:animEffect>
                                    <p:anim calcmode="lin" valueType="num">
                                      <p:cBhvr>
                                        <p:cTn id="67" dur="1000" fill="hold"/>
                                        <p:tgtEl>
                                          <p:spTgt spid="5152"/>
                                        </p:tgtEl>
                                        <p:attrNameLst>
                                          <p:attrName>ppt_x</p:attrName>
                                        </p:attrNameLst>
                                      </p:cBhvr>
                                      <p:tavLst>
                                        <p:tav tm="0">
                                          <p:val>
                                            <p:strVal val="#ppt_x"/>
                                          </p:val>
                                        </p:tav>
                                        <p:tav tm="100000">
                                          <p:val>
                                            <p:strVal val="#ppt_x"/>
                                          </p:val>
                                        </p:tav>
                                      </p:tavLst>
                                    </p:anim>
                                    <p:anim calcmode="lin" valueType="num">
                                      <p:cBhvr>
                                        <p:cTn id="68" dur="1000" fill="hold"/>
                                        <p:tgtEl>
                                          <p:spTgt spid="5152"/>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175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5153"/>
                                        </p:tgtEl>
                                        <p:attrNameLst>
                                          <p:attrName>style.visibility</p:attrName>
                                        </p:attrNameLst>
                                      </p:cBhvr>
                                      <p:to>
                                        <p:strVal val="visible"/>
                                      </p:to>
                                    </p:set>
                                    <p:anim calcmode="lin" valueType="num">
                                      <p:cBhvr>
                                        <p:cTn id="72" dur="500" fill="hold"/>
                                        <p:tgtEl>
                                          <p:spTgt spid="5153"/>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5153"/>
                                        </p:tgtEl>
                                        <p:attrNameLst>
                                          <p:attrName>ppt_y</p:attrName>
                                        </p:attrNameLst>
                                      </p:cBhvr>
                                      <p:tavLst>
                                        <p:tav tm="0">
                                          <p:val>
                                            <p:strVal val="#ppt_y"/>
                                          </p:val>
                                        </p:tav>
                                        <p:tav tm="100000">
                                          <p:val>
                                            <p:strVal val="#ppt_y"/>
                                          </p:val>
                                        </p:tav>
                                      </p:tavLst>
                                    </p:anim>
                                    <p:anim calcmode="lin" valueType="num">
                                      <p:cBhvr>
                                        <p:cTn id="74" dur="500" fill="hold"/>
                                        <p:tgtEl>
                                          <p:spTgt spid="5153"/>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5153"/>
                                        </p:tgtEl>
                                        <p:attrNameLst>
                                          <p:attrName>ppt_w</p:attrName>
                                        </p:attrNameLst>
                                      </p:cBhvr>
                                      <p:tavLst>
                                        <p:tav tm="0">
                                          <p:val>
                                            <p:strVal val="#ppt_w/10"/>
                                          </p:val>
                                        </p:tav>
                                        <p:tav tm="50000">
                                          <p:val>
                                            <p:strVal val="#ppt_w+.01"/>
                                          </p:val>
                                        </p:tav>
                                        <p:tav tm="100000">
                                          <p:val>
                                            <p:strVal val="#ppt_w"/>
                                          </p:val>
                                        </p:tav>
                                      </p:tavLst>
                                    </p:anim>
                                    <p:animEffect filter="fade">
                                      <p:cBhvr>
                                        <p:cTn id="76" dur="500" tmFilter="0,0; .5, 1; 1, 1"/>
                                        <p:tgtEl>
                                          <p:spTgt spid="5153"/>
                                        </p:tgtEl>
                                      </p:cBhvr>
                                    </p:animEffect>
                                  </p:childTnLst>
                                </p:cTn>
                              </p:par>
                            </p:childTnLst>
                          </p:cTn>
                        </p:par>
                        <p:par>
                          <p:cTn id="77" fill="hold" nodeType="afterGroup">
                            <p:stCondLst>
                              <p:cond delay="2500"/>
                            </p:stCondLst>
                            <p:childTnLst>
                              <p:par>
                                <p:cTn id="78" presetID="42" presetClass="entr" presetSubtype="0" fill="hold" grpId="0" nodeType="afterEffect">
                                  <p:stCondLst>
                                    <p:cond delay="0"/>
                                  </p:stCondLst>
                                  <p:childTnLst>
                                    <p:set>
                                      <p:cBhvr>
                                        <p:cTn id="79" dur="1" fill="hold">
                                          <p:stCondLst>
                                            <p:cond delay="0"/>
                                          </p:stCondLst>
                                        </p:cTn>
                                        <p:tgtEl>
                                          <p:spTgt spid="5149"/>
                                        </p:tgtEl>
                                        <p:attrNameLst>
                                          <p:attrName>style.visibility</p:attrName>
                                        </p:attrNameLst>
                                      </p:cBhvr>
                                      <p:to>
                                        <p:strVal val="visible"/>
                                      </p:to>
                                    </p:set>
                                    <p:animEffect filter="fade">
                                      <p:cBhvr>
                                        <p:cTn id="80" dur="1000"/>
                                        <p:tgtEl>
                                          <p:spTgt spid="5149"/>
                                        </p:tgtEl>
                                      </p:cBhvr>
                                    </p:animEffect>
                                    <p:anim calcmode="lin" valueType="num">
                                      <p:cBhvr>
                                        <p:cTn id="81" dur="1000" fill="hold"/>
                                        <p:tgtEl>
                                          <p:spTgt spid="5149"/>
                                        </p:tgtEl>
                                        <p:attrNameLst>
                                          <p:attrName>ppt_x</p:attrName>
                                        </p:attrNameLst>
                                      </p:cBhvr>
                                      <p:tavLst>
                                        <p:tav tm="0">
                                          <p:val>
                                            <p:strVal val="#ppt_x"/>
                                          </p:val>
                                        </p:tav>
                                        <p:tav tm="100000">
                                          <p:val>
                                            <p:strVal val="#ppt_x"/>
                                          </p:val>
                                        </p:tav>
                                      </p:tavLst>
                                    </p:anim>
                                    <p:anim calcmode="lin" valueType="num">
                                      <p:cBhvr>
                                        <p:cTn id="82" dur="1000" fill="hold"/>
                                        <p:tgtEl>
                                          <p:spTgt spid="514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5154"/>
                                        </p:tgtEl>
                                        <p:attrNameLst>
                                          <p:attrName>style.visibility</p:attrName>
                                        </p:attrNameLst>
                                      </p:cBhvr>
                                      <p:to>
                                        <p:strVal val="visible"/>
                                      </p:to>
                                    </p:set>
                                    <p:anim calcmode="lin" valueType="num">
                                      <p:cBhvr>
                                        <p:cTn id="86" dur="500" fill="hold"/>
                                        <p:tgtEl>
                                          <p:spTgt spid="5154"/>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5154"/>
                                        </p:tgtEl>
                                        <p:attrNameLst>
                                          <p:attrName>ppt_y</p:attrName>
                                        </p:attrNameLst>
                                      </p:cBhvr>
                                      <p:tavLst>
                                        <p:tav tm="0">
                                          <p:val>
                                            <p:strVal val="#ppt_y"/>
                                          </p:val>
                                        </p:tav>
                                        <p:tav tm="100000">
                                          <p:val>
                                            <p:strVal val="#ppt_y"/>
                                          </p:val>
                                        </p:tav>
                                      </p:tavLst>
                                    </p:anim>
                                    <p:anim calcmode="lin" valueType="num">
                                      <p:cBhvr>
                                        <p:cTn id="88" dur="500" fill="hold"/>
                                        <p:tgtEl>
                                          <p:spTgt spid="5154"/>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5154"/>
                                        </p:tgtEl>
                                        <p:attrNameLst>
                                          <p:attrName>ppt_w</p:attrName>
                                        </p:attrNameLst>
                                      </p:cBhvr>
                                      <p:tavLst>
                                        <p:tav tm="0">
                                          <p:val>
                                            <p:strVal val="#ppt_w/10"/>
                                          </p:val>
                                        </p:tav>
                                        <p:tav tm="50000">
                                          <p:val>
                                            <p:strVal val="#ppt_w+.01"/>
                                          </p:val>
                                        </p:tav>
                                        <p:tav tm="100000">
                                          <p:val>
                                            <p:strVal val="#ppt_w"/>
                                          </p:val>
                                        </p:tav>
                                      </p:tavLst>
                                    </p:anim>
                                    <p:animEffect filter="fade">
                                      <p:cBhvr>
                                        <p:cTn id="90" dur="500" tmFilter="0,0; .5, 1; 1, 1"/>
                                        <p:tgtEl>
                                          <p:spTgt spid="5154"/>
                                        </p:tgtEl>
                                      </p:cBhvr>
                                    </p:animEffect>
                                  </p:childTnLst>
                                </p:cTn>
                              </p:par>
                            </p:childTnLst>
                          </p:cTn>
                        </p:par>
                        <p:par>
                          <p:cTn id="91" fill="hold" nodeType="afterGroup">
                            <p:stCondLst>
                              <p:cond delay="4250"/>
                            </p:stCondLst>
                            <p:childTnLst>
                              <p:par>
                                <p:cTn id="92" presetID="42" presetClass="entr" presetSubtype="0" fill="hold" grpId="0" nodeType="afterEffect">
                                  <p:stCondLst>
                                    <p:cond delay="0"/>
                                  </p:stCondLst>
                                  <p:childTnLst>
                                    <p:set>
                                      <p:cBhvr>
                                        <p:cTn id="93" dur="1" fill="hold">
                                          <p:stCondLst>
                                            <p:cond delay="0"/>
                                          </p:stCondLst>
                                        </p:cTn>
                                        <p:tgtEl>
                                          <p:spTgt spid="5150"/>
                                        </p:tgtEl>
                                        <p:attrNameLst>
                                          <p:attrName>style.visibility</p:attrName>
                                        </p:attrNameLst>
                                      </p:cBhvr>
                                      <p:to>
                                        <p:strVal val="visible"/>
                                      </p:to>
                                    </p:set>
                                    <p:animEffect filter="fade">
                                      <p:cBhvr>
                                        <p:cTn id="94" dur="1000"/>
                                        <p:tgtEl>
                                          <p:spTgt spid="5150"/>
                                        </p:tgtEl>
                                      </p:cBhvr>
                                    </p:animEffect>
                                    <p:anim calcmode="lin" valueType="num">
                                      <p:cBhvr>
                                        <p:cTn id="95" dur="1000" fill="hold"/>
                                        <p:tgtEl>
                                          <p:spTgt spid="5150"/>
                                        </p:tgtEl>
                                        <p:attrNameLst>
                                          <p:attrName>ppt_x</p:attrName>
                                        </p:attrNameLst>
                                      </p:cBhvr>
                                      <p:tavLst>
                                        <p:tav tm="0">
                                          <p:val>
                                            <p:strVal val="#ppt_x"/>
                                          </p:val>
                                        </p:tav>
                                        <p:tav tm="100000">
                                          <p:val>
                                            <p:strVal val="#ppt_x"/>
                                          </p:val>
                                        </p:tav>
                                      </p:tavLst>
                                    </p:anim>
                                    <p:anim calcmode="lin" valueType="num">
                                      <p:cBhvr>
                                        <p:cTn id="96" dur="1000" fill="hold"/>
                                        <p:tgtEl>
                                          <p:spTgt spid="5150"/>
                                        </p:tgtEl>
                                        <p:attrNameLst>
                                          <p:attrName>ppt_y</p:attrName>
                                        </p:attrNameLst>
                                      </p:cBhvr>
                                      <p:tavLst>
                                        <p:tav tm="0">
                                          <p:val>
                                            <p:strVal val="#ppt_y+.1"/>
                                          </p:val>
                                        </p:tav>
                                        <p:tav tm="100000">
                                          <p:val>
                                            <p:strVal val="#ppt_y"/>
                                          </p:val>
                                        </p:tav>
                                      </p:tavLst>
                                    </p:anim>
                                  </p:childTnLst>
                                </p:cTn>
                              </p:par>
                            </p:childTnLst>
                          </p:cTn>
                        </p:par>
                        <p:par>
                          <p:cTn id="97" fill="hold" nodeType="afterGroup">
                            <p:stCondLst>
                              <p:cond delay="525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5155"/>
                                        </p:tgtEl>
                                        <p:attrNameLst>
                                          <p:attrName>style.visibility</p:attrName>
                                        </p:attrNameLst>
                                      </p:cBhvr>
                                      <p:to>
                                        <p:strVal val="visible"/>
                                      </p:to>
                                    </p:set>
                                    <p:anim calcmode="lin" valueType="num">
                                      <p:cBhvr>
                                        <p:cTn id="100" dur="500" fill="hold"/>
                                        <p:tgtEl>
                                          <p:spTgt spid="5155"/>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5155"/>
                                        </p:tgtEl>
                                        <p:attrNameLst>
                                          <p:attrName>ppt_y</p:attrName>
                                        </p:attrNameLst>
                                      </p:cBhvr>
                                      <p:tavLst>
                                        <p:tav tm="0">
                                          <p:val>
                                            <p:strVal val="#ppt_y"/>
                                          </p:val>
                                        </p:tav>
                                        <p:tav tm="100000">
                                          <p:val>
                                            <p:strVal val="#ppt_y"/>
                                          </p:val>
                                        </p:tav>
                                      </p:tavLst>
                                    </p:anim>
                                    <p:anim calcmode="lin" valueType="num">
                                      <p:cBhvr>
                                        <p:cTn id="102" dur="500" fill="hold"/>
                                        <p:tgtEl>
                                          <p:spTgt spid="5155"/>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5155"/>
                                        </p:tgtEl>
                                        <p:attrNameLst>
                                          <p:attrName>ppt_w</p:attrName>
                                        </p:attrNameLst>
                                      </p:cBhvr>
                                      <p:tavLst>
                                        <p:tav tm="0">
                                          <p:val>
                                            <p:strVal val="#ppt_w/10"/>
                                          </p:val>
                                        </p:tav>
                                        <p:tav tm="50000">
                                          <p:val>
                                            <p:strVal val="#ppt_w+.01"/>
                                          </p:val>
                                        </p:tav>
                                        <p:tav tm="100000">
                                          <p:val>
                                            <p:strVal val="#ppt_w"/>
                                          </p:val>
                                        </p:tav>
                                      </p:tavLst>
                                    </p:anim>
                                    <p:animEffect filter="fade">
                                      <p:cBhvr>
                                        <p:cTn id="104" dur="500" tmFilter="0,0; .5, 1; 1, 1"/>
                                        <p:tgtEl>
                                          <p:spTgt spid="5155"/>
                                        </p:tgtEl>
                                      </p:cBhvr>
                                    </p:animEffect>
                                  </p:childTnLst>
                                </p:cTn>
                              </p:par>
                            </p:childTnLst>
                          </p:cTn>
                        </p:par>
                        <p:par>
                          <p:cTn id="105" fill="hold" nodeType="afterGroup">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5151"/>
                                        </p:tgtEl>
                                        <p:attrNameLst>
                                          <p:attrName>style.visibility</p:attrName>
                                        </p:attrNameLst>
                                      </p:cBhvr>
                                      <p:to>
                                        <p:strVal val="visible"/>
                                      </p:to>
                                    </p:set>
                                    <p:animEffect filter="fade">
                                      <p:cBhvr>
                                        <p:cTn id="108" dur="1000"/>
                                        <p:tgtEl>
                                          <p:spTgt spid="5151"/>
                                        </p:tgtEl>
                                      </p:cBhvr>
                                    </p:animEffect>
                                    <p:anim calcmode="lin" valueType="num">
                                      <p:cBhvr>
                                        <p:cTn id="109" dur="1000" fill="hold"/>
                                        <p:tgtEl>
                                          <p:spTgt spid="5151"/>
                                        </p:tgtEl>
                                        <p:attrNameLst>
                                          <p:attrName>ppt_x</p:attrName>
                                        </p:attrNameLst>
                                      </p:cBhvr>
                                      <p:tavLst>
                                        <p:tav tm="0">
                                          <p:val>
                                            <p:strVal val="#ppt_x"/>
                                          </p:val>
                                        </p:tav>
                                        <p:tav tm="100000">
                                          <p:val>
                                            <p:strVal val="#ppt_x"/>
                                          </p:val>
                                        </p:tav>
                                      </p:tavLst>
                                    </p:anim>
                                    <p:anim calcmode="lin" valueType="num">
                                      <p:cBhvr>
                                        <p:cTn id="110" dur="1000" fill="hold"/>
                                        <p:tgtEl>
                                          <p:spTgt spid="5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7" grpId="0" bldLvl="0"/>
      <p:bldP spid="5138" grpId="0" bldLvl="0" animBg="1"/>
      <p:bldP spid="5139" grpId="0" animBg="1"/>
      <p:bldP spid="5140" grpId="0" bldLvl="0" animBg="1"/>
      <p:bldP spid="5141" grpId="0" bldLvl="0"/>
      <p:bldP spid="5142" grpId="0" animBg="1"/>
      <p:bldP spid="5143" grpId="0" bldLvl="0" animBg="1"/>
      <p:bldP spid="5144" grpId="0" animBg="1"/>
      <p:bldP spid="5145" grpId="0" bldLvl="0" animBg="1"/>
      <p:bldP spid="5146" grpId="0" animBg="1"/>
      <p:bldP spid="5147" grpId="0" bldLvl="0" animBg="1"/>
      <p:bldP spid="5148" grpId="0" animBg="1"/>
      <p:bldP spid="5149" grpId="0" bldLvl="0"/>
      <p:bldP spid="5150" grpId="0" bldLvl="0"/>
      <p:bldP spid="5151" grpId="0" bldLvl="0"/>
      <p:bldP spid="5152" grpId="0" bldLvl="0"/>
      <p:bldP spid="5153" grpId="0" bldLvl="0"/>
      <p:bldP spid="5154" grpId="0" bldLvl="0"/>
      <p:bldP spid="5155" grpId="0" bldLvl="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B95AD91-35C7-4D1D-B3A3-EDC9A1B53C88}" type="slidenum">
              <a:rPr altLang="en-US" sz="1400">
                <a:solidFill>
                  <a:srgbClr val="898989"/>
                </a:solidFill>
              </a:rPr>
              <a:pPr/>
              <a:t>30</a:t>
            </a:fld>
            <a:endParaRPr lang="zh-CN" altLang="en-US" sz="1400">
              <a:solidFill>
                <a:srgbClr val="898989"/>
              </a:solidFill>
            </a:endParaRPr>
          </a:p>
        </p:txBody>
      </p:sp>
      <p:sp>
        <p:nvSpPr>
          <p:cNvPr id="49155" name="矩形 6"/>
          <p:cNvSpPr>
            <a:spLocks noChangeArrowheads="1"/>
          </p:cNvSpPr>
          <p:nvPr/>
        </p:nvSpPr>
        <p:spPr bwMode="auto">
          <a:xfrm>
            <a:off x="0" y="333375"/>
            <a:ext cx="12198350"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56" name="矩形 8"/>
          <p:cNvSpPr>
            <a:spLocks noChangeArrowheads="1"/>
          </p:cNvSpPr>
          <p:nvPr/>
        </p:nvSpPr>
        <p:spPr bwMode="auto">
          <a:xfrm>
            <a:off x="62436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49157" name="矩形 14"/>
          <p:cNvSpPr>
            <a:spLocks noChangeArrowheads="1"/>
          </p:cNvSpPr>
          <p:nvPr/>
        </p:nvSpPr>
        <p:spPr bwMode="auto">
          <a:xfrm>
            <a:off x="74914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9158" name="矩形 15"/>
          <p:cNvSpPr>
            <a:spLocks noChangeArrowheads="1"/>
          </p:cNvSpPr>
          <p:nvPr/>
        </p:nvSpPr>
        <p:spPr bwMode="auto">
          <a:xfrm>
            <a:off x="87391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9159" name="矩形 16"/>
          <p:cNvSpPr>
            <a:spLocks noChangeArrowheads="1"/>
          </p:cNvSpPr>
          <p:nvPr/>
        </p:nvSpPr>
        <p:spPr bwMode="auto">
          <a:xfrm>
            <a:off x="9986963" y="333375"/>
            <a:ext cx="1223962" cy="431800"/>
          </a:xfrm>
          <a:prstGeom prst="rect">
            <a:avLst/>
          </a:prstGeom>
          <a:solidFill>
            <a:srgbClr val="0070C0"/>
          </a:solid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49160" name="矩形 1"/>
          <p:cNvSpPr>
            <a:spLocks noChangeArrowheads="1"/>
          </p:cNvSpPr>
          <p:nvPr/>
        </p:nvSpPr>
        <p:spPr bwMode="auto">
          <a:xfrm>
            <a:off x="0" y="765175"/>
            <a:ext cx="12198350" cy="71438"/>
          </a:xfrm>
          <a:prstGeom prst="rect">
            <a:avLst/>
          </a:prstGeom>
          <a:solidFill>
            <a:srgbClr val="7F7F7F"/>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61" name="矩形 3"/>
          <p:cNvSpPr>
            <a:spLocks noChangeArrowheads="1"/>
          </p:cNvSpPr>
          <p:nvPr/>
        </p:nvSpPr>
        <p:spPr bwMode="auto">
          <a:xfrm>
            <a:off x="6243638" y="333375"/>
            <a:ext cx="1223962" cy="431800"/>
          </a:xfrm>
          <a:prstGeom prst="rect">
            <a:avLst/>
          </a:prstGeom>
          <a:solidFill>
            <a:srgbClr val="00B0F0"/>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工作概述</a:t>
            </a:r>
          </a:p>
        </p:txBody>
      </p:sp>
      <p:sp>
        <p:nvSpPr>
          <p:cNvPr id="49162"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63"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49164" name="矩形 24"/>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49165" name="矩形 25"/>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49166" name="矩形 26"/>
          <p:cNvSpPr>
            <a:spLocks noChangeArrowheads="1"/>
          </p:cNvSpPr>
          <p:nvPr/>
        </p:nvSpPr>
        <p:spPr bwMode="auto">
          <a:xfrm>
            <a:off x="9266238"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明年计划</a:t>
            </a:r>
          </a:p>
        </p:txBody>
      </p:sp>
      <p:sp>
        <p:nvSpPr>
          <p:cNvPr id="49167"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68" name="矩形 3"/>
          <p:cNvSpPr>
            <a:spLocks noChangeArrowheads="1"/>
          </p:cNvSpPr>
          <p:nvPr/>
        </p:nvSpPr>
        <p:spPr bwMode="auto">
          <a:xfrm>
            <a:off x="5522913" y="333375"/>
            <a:ext cx="1223962"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工作重点</a:t>
            </a:r>
          </a:p>
        </p:txBody>
      </p:sp>
      <p:grpSp>
        <p:nvGrpSpPr>
          <p:cNvPr id="49169" name="组合 5"/>
          <p:cNvGrpSpPr>
            <a:grpSpLocks/>
          </p:cNvGrpSpPr>
          <p:nvPr/>
        </p:nvGrpSpPr>
        <p:grpSpPr bwMode="auto">
          <a:xfrm>
            <a:off x="10944225" y="368300"/>
            <a:ext cx="360363" cy="361950"/>
            <a:chOff x="0" y="0"/>
            <a:chExt cx="360000" cy="360000"/>
          </a:xfrm>
        </p:grpSpPr>
        <p:sp>
          <p:nvSpPr>
            <p:cNvPr id="49199"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200"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49170" name="组合 4"/>
          <p:cNvGrpSpPr>
            <a:grpSpLocks/>
          </p:cNvGrpSpPr>
          <p:nvPr/>
        </p:nvGrpSpPr>
        <p:grpSpPr bwMode="auto">
          <a:xfrm>
            <a:off x="11449050" y="368300"/>
            <a:ext cx="360363" cy="361950"/>
            <a:chOff x="0" y="0"/>
            <a:chExt cx="360000" cy="360000"/>
          </a:xfrm>
        </p:grpSpPr>
        <p:sp>
          <p:nvSpPr>
            <p:cNvPr id="49197"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98"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49171"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49172"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6888"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36889"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36890"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36891" name="Freeform 9"/>
          <p:cNvSpPr>
            <a:spLocks noEditPoints="1" noChangeArrowheads="1"/>
          </p:cNvSpPr>
          <p:nvPr/>
        </p:nvSpPr>
        <p:spPr bwMode="auto">
          <a:xfrm>
            <a:off x="1503363" y="2095500"/>
            <a:ext cx="1362075" cy="1365250"/>
          </a:xfrm>
          <a:custGeom>
            <a:avLst/>
            <a:gdLst>
              <a:gd name="T0" fmla="*/ 2147483646 w 295"/>
              <a:gd name="T1" fmla="*/ 0 h 295"/>
              <a:gd name="T2" fmla="*/ 0 w 295"/>
              <a:gd name="T3" fmla="*/ 2147483646 h 295"/>
              <a:gd name="T4" fmla="*/ 2147483646 w 295"/>
              <a:gd name="T5" fmla="*/ 2147483646 h 295"/>
              <a:gd name="T6" fmla="*/ 2147483646 w 295"/>
              <a:gd name="T7" fmla="*/ 2147483646 h 295"/>
              <a:gd name="T8" fmla="*/ 2147483646 w 295"/>
              <a:gd name="T9" fmla="*/ 0 h 295"/>
              <a:gd name="T10" fmla="*/ 2147483646 w 295"/>
              <a:gd name="T11" fmla="*/ 2147483646 h 295"/>
              <a:gd name="T12" fmla="*/ 1577573734 w 295"/>
              <a:gd name="T13" fmla="*/ 2147483646 h 295"/>
              <a:gd name="T14" fmla="*/ 2147483646 w 295"/>
              <a:gd name="T15" fmla="*/ 1584934923 h 295"/>
              <a:gd name="T16" fmla="*/ 2147483646 w 295"/>
              <a:gd name="T17" fmla="*/ 2147483646 h 295"/>
              <a:gd name="T18" fmla="*/ 2147483646 w 295"/>
              <a:gd name="T19" fmla="*/ 214748364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rgbClr val="E36C09"/>
          </a:solidFill>
          <a:ln w="9525">
            <a:noFill/>
            <a:round/>
            <a:headEnd/>
            <a:tailEnd/>
          </a:ln>
        </p:spPr>
        <p:txBody>
          <a:bodyPr/>
          <a:lstStyle/>
          <a:p>
            <a:endParaRPr lang="zh-CN" altLang="en-US"/>
          </a:p>
        </p:txBody>
      </p:sp>
      <p:sp>
        <p:nvSpPr>
          <p:cNvPr id="36892" name="Freeform 10"/>
          <p:cNvSpPr>
            <a:spLocks noChangeArrowheads="1"/>
          </p:cNvSpPr>
          <p:nvPr/>
        </p:nvSpPr>
        <p:spPr bwMode="auto">
          <a:xfrm>
            <a:off x="1130300" y="1773238"/>
            <a:ext cx="1008063" cy="1008062"/>
          </a:xfrm>
          <a:custGeom>
            <a:avLst/>
            <a:gdLst>
              <a:gd name="T0" fmla="*/ 2147483646 w 218"/>
              <a:gd name="T1" fmla="*/ 2147483646 h 218"/>
              <a:gd name="T2" fmla="*/ 2147483646 w 218"/>
              <a:gd name="T3" fmla="*/ 0 h 218"/>
              <a:gd name="T4" fmla="*/ 0 w 218"/>
              <a:gd name="T5" fmla="*/ 2147483646 h 218"/>
              <a:gd name="T6" fmla="*/ 2147483646 w 218"/>
              <a:gd name="T7" fmla="*/ 2147483646 h 218"/>
              <a:gd name="T8" fmla="*/ 2147483646 w 218"/>
              <a:gd name="T9" fmla="*/ 2147483646 h 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rgbClr val="009999"/>
          </a:solidFill>
          <a:ln w="9525">
            <a:noFill/>
            <a:round/>
            <a:headEnd/>
            <a:tailEnd/>
          </a:ln>
        </p:spPr>
        <p:txBody>
          <a:bodyPr/>
          <a:lstStyle/>
          <a:p>
            <a:endParaRPr lang="zh-CN" altLang="en-US"/>
          </a:p>
        </p:txBody>
      </p:sp>
      <p:sp>
        <p:nvSpPr>
          <p:cNvPr id="36893" name="TextBox 58"/>
          <p:cNvSpPr>
            <a:spLocks noChangeArrowheads="1"/>
          </p:cNvSpPr>
          <p:nvPr/>
        </p:nvSpPr>
        <p:spPr bwMode="auto">
          <a:xfrm>
            <a:off x="1778000" y="2578100"/>
            <a:ext cx="717550" cy="460375"/>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sz="2400">
                <a:solidFill>
                  <a:srgbClr val="262626"/>
                </a:solidFill>
                <a:latin typeface="Impact" pitchFamily="34" charset="0"/>
                <a:ea typeface="微软雅黑" pitchFamily="34" charset="-122"/>
                <a:sym typeface="Impact" pitchFamily="34" charset="0"/>
              </a:rPr>
              <a:t>25%</a:t>
            </a:r>
            <a:endParaRPr lang="zh-CN" altLang="en-US" sz="2400">
              <a:solidFill>
                <a:srgbClr val="262626"/>
              </a:solidFill>
              <a:latin typeface="Impact" pitchFamily="34" charset="0"/>
              <a:ea typeface="微软雅黑" pitchFamily="34" charset="-122"/>
              <a:sym typeface="Impact" pitchFamily="34" charset="0"/>
            </a:endParaRPr>
          </a:p>
        </p:txBody>
      </p:sp>
      <p:sp>
        <p:nvSpPr>
          <p:cNvPr id="36894" name="Freeform 14"/>
          <p:cNvSpPr>
            <a:spLocks noEditPoints="1" noChangeArrowheads="1"/>
          </p:cNvSpPr>
          <p:nvPr/>
        </p:nvSpPr>
        <p:spPr bwMode="auto">
          <a:xfrm>
            <a:off x="4014788" y="2095500"/>
            <a:ext cx="1358900" cy="1365250"/>
          </a:xfrm>
          <a:custGeom>
            <a:avLst/>
            <a:gdLst>
              <a:gd name="T0" fmla="*/ 2147483646 w 294"/>
              <a:gd name="T1" fmla="*/ 0 h 295"/>
              <a:gd name="T2" fmla="*/ 0 w 294"/>
              <a:gd name="T3" fmla="*/ 2147483646 h 295"/>
              <a:gd name="T4" fmla="*/ 2147483646 w 294"/>
              <a:gd name="T5" fmla="*/ 2147483646 h 295"/>
              <a:gd name="T6" fmla="*/ 2147483646 w 294"/>
              <a:gd name="T7" fmla="*/ 2147483646 h 295"/>
              <a:gd name="T8" fmla="*/ 2147483646 w 294"/>
              <a:gd name="T9" fmla="*/ 0 h 295"/>
              <a:gd name="T10" fmla="*/ 2147483646 w 294"/>
              <a:gd name="T11" fmla="*/ 2147483646 h 295"/>
              <a:gd name="T12" fmla="*/ 1559564233 w 294"/>
              <a:gd name="T13" fmla="*/ 2147483646 h 295"/>
              <a:gd name="T14" fmla="*/ 2147483646 w 294"/>
              <a:gd name="T15" fmla="*/ 1584934923 h 295"/>
              <a:gd name="T16" fmla="*/ 2147483646 w 294"/>
              <a:gd name="T17" fmla="*/ 2147483646 h 295"/>
              <a:gd name="T18" fmla="*/ 2147483646 w 294"/>
              <a:gd name="T19" fmla="*/ 214748364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rgbClr val="E36C09"/>
          </a:solidFill>
          <a:ln w="9525">
            <a:noFill/>
            <a:round/>
            <a:headEnd/>
            <a:tailEnd/>
          </a:ln>
        </p:spPr>
        <p:txBody>
          <a:bodyPr/>
          <a:lstStyle/>
          <a:p>
            <a:endParaRPr lang="zh-CN" altLang="en-US"/>
          </a:p>
        </p:txBody>
      </p:sp>
      <p:sp>
        <p:nvSpPr>
          <p:cNvPr id="36895" name="Freeform 15"/>
          <p:cNvSpPr>
            <a:spLocks noChangeArrowheads="1"/>
          </p:cNvSpPr>
          <p:nvPr/>
        </p:nvSpPr>
        <p:spPr bwMode="auto">
          <a:xfrm>
            <a:off x="3644900" y="1773238"/>
            <a:ext cx="1003300" cy="2009775"/>
          </a:xfrm>
          <a:custGeom>
            <a:avLst/>
            <a:gdLst>
              <a:gd name="T0" fmla="*/ 2147483646 w 217"/>
              <a:gd name="T1" fmla="*/ 2147483646 h 435"/>
              <a:gd name="T2" fmla="*/ 2147483646 w 217"/>
              <a:gd name="T3" fmla="*/ 2147483646 h 435"/>
              <a:gd name="T4" fmla="*/ 2147483646 w 217"/>
              <a:gd name="T5" fmla="*/ 0 h 435"/>
              <a:gd name="T6" fmla="*/ 0 w 217"/>
              <a:gd name="T7" fmla="*/ 2147483646 h 435"/>
              <a:gd name="T8" fmla="*/ 2147483646 w 217"/>
              <a:gd name="T9" fmla="*/ 2147483646 h 435"/>
              <a:gd name="T10" fmla="*/ 2147483646 w 217"/>
              <a:gd name="T11" fmla="*/ 2147483646 h 435"/>
              <a:gd name="T12" fmla="*/ 2147483646 w 217"/>
              <a:gd name="T13" fmla="*/ 2147483646 h 4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rgbClr val="009999"/>
          </a:solidFill>
          <a:ln w="9525">
            <a:noFill/>
            <a:round/>
            <a:headEnd/>
            <a:tailEnd/>
          </a:ln>
        </p:spPr>
        <p:txBody>
          <a:bodyPr/>
          <a:lstStyle/>
          <a:p>
            <a:endParaRPr lang="zh-CN" altLang="en-US"/>
          </a:p>
        </p:txBody>
      </p:sp>
      <p:sp>
        <p:nvSpPr>
          <p:cNvPr id="36896" name="TextBox 59"/>
          <p:cNvSpPr>
            <a:spLocks noChangeArrowheads="1"/>
          </p:cNvSpPr>
          <p:nvPr/>
        </p:nvSpPr>
        <p:spPr bwMode="auto">
          <a:xfrm>
            <a:off x="4283075" y="2578100"/>
            <a:ext cx="727075" cy="460375"/>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sz="2400">
                <a:solidFill>
                  <a:srgbClr val="262626"/>
                </a:solidFill>
                <a:latin typeface="Impact" pitchFamily="34" charset="0"/>
                <a:ea typeface="微软雅黑" pitchFamily="34" charset="-122"/>
                <a:sym typeface="Impact" pitchFamily="34" charset="0"/>
              </a:rPr>
              <a:t>50%</a:t>
            </a:r>
            <a:endParaRPr lang="zh-CN" altLang="en-US" sz="2400">
              <a:solidFill>
                <a:srgbClr val="262626"/>
              </a:solidFill>
              <a:latin typeface="Impact" pitchFamily="34" charset="0"/>
              <a:ea typeface="微软雅黑" pitchFamily="34" charset="-122"/>
              <a:sym typeface="Impact" pitchFamily="34" charset="0"/>
            </a:endParaRPr>
          </a:p>
        </p:txBody>
      </p:sp>
      <p:sp>
        <p:nvSpPr>
          <p:cNvPr id="36897" name="Freeform 19"/>
          <p:cNvSpPr>
            <a:spLocks noEditPoints="1" noChangeArrowheads="1"/>
          </p:cNvSpPr>
          <p:nvPr/>
        </p:nvSpPr>
        <p:spPr bwMode="auto">
          <a:xfrm>
            <a:off x="6524625" y="2095500"/>
            <a:ext cx="1362075" cy="1365250"/>
          </a:xfrm>
          <a:custGeom>
            <a:avLst/>
            <a:gdLst>
              <a:gd name="T0" fmla="*/ 2147483646 w 295"/>
              <a:gd name="T1" fmla="*/ 0 h 295"/>
              <a:gd name="T2" fmla="*/ 0 w 295"/>
              <a:gd name="T3" fmla="*/ 2147483646 h 295"/>
              <a:gd name="T4" fmla="*/ 2147483646 w 295"/>
              <a:gd name="T5" fmla="*/ 2147483646 h 295"/>
              <a:gd name="T6" fmla="*/ 2147483646 w 295"/>
              <a:gd name="T7" fmla="*/ 2147483646 h 295"/>
              <a:gd name="T8" fmla="*/ 2147483646 w 295"/>
              <a:gd name="T9" fmla="*/ 0 h 295"/>
              <a:gd name="T10" fmla="*/ 2147483646 w 295"/>
              <a:gd name="T11" fmla="*/ 2147483646 h 295"/>
              <a:gd name="T12" fmla="*/ 1577573734 w 295"/>
              <a:gd name="T13" fmla="*/ 2147483646 h 295"/>
              <a:gd name="T14" fmla="*/ 2147483646 w 295"/>
              <a:gd name="T15" fmla="*/ 1584934923 h 295"/>
              <a:gd name="T16" fmla="*/ 2147483646 w 295"/>
              <a:gd name="T17" fmla="*/ 2147483646 h 295"/>
              <a:gd name="T18" fmla="*/ 2147483646 w 295"/>
              <a:gd name="T19" fmla="*/ 214748364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rgbClr val="E36C09"/>
          </a:solidFill>
          <a:ln w="9525">
            <a:noFill/>
            <a:round/>
            <a:headEnd/>
            <a:tailEnd/>
          </a:ln>
        </p:spPr>
        <p:txBody>
          <a:bodyPr/>
          <a:lstStyle/>
          <a:p>
            <a:endParaRPr lang="zh-CN" altLang="en-US"/>
          </a:p>
        </p:txBody>
      </p:sp>
      <p:sp>
        <p:nvSpPr>
          <p:cNvPr id="36898" name="Freeform 20"/>
          <p:cNvSpPr>
            <a:spLocks noChangeArrowheads="1"/>
          </p:cNvSpPr>
          <p:nvPr/>
        </p:nvSpPr>
        <p:spPr bwMode="auto">
          <a:xfrm>
            <a:off x="6153150" y="1773238"/>
            <a:ext cx="2009775" cy="2009775"/>
          </a:xfrm>
          <a:custGeom>
            <a:avLst/>
            <a:gdLst>
              <a:gd name="T0" fmla="*/ 2147483646 w 435"/>
              <a:gd name="T1" fmla="*/ 2147483646 h 435"/>
              <a:gd name="T2" fmla="*/ 2147483646 w 435"/>
              <a:gd name="T3" fmla="*/ 2147483646 h 435"/>
              <a:gd name="T4" fmla="*/ 2147483646 w 435"/>
              <a:gd name="T5" fmla="*/ 2147483646 h 435"/>
              <a:gd name="T6" fmla="*/ 2147483646 w 435"/>
              <a:gd name="T7" fmla="*/ 2147483646 h 435"/>
              <a:gd name="T8" fmla="*/ 2147483646 w 435"/>
              <a:gd name="T9" fmla="*/ 2147483646 h 435"/>
              <a:gd name="T10" fmla="*/ 2147483646 w 435"/>
              <a:gd name="T11" fmla="*/ 2147483646 h 435"/>
              <a:gd name="T12" fmla="*/ 2147483646 w 435"/>
              <a:gd name="T13" fmla="*/ 0 h 435"/>
              <a:gd name="T14" fmla="*/ 0 w 435"/>
              <a:gd name="T15" fmla="*/ 2147483646 h 435"/>
              <a:gd name="T16" fmla="*/ 2147483646 w 435"/>
              <a:gd name="T17" fmla="*/ 2147483646 h 435"/>
              <a:gd name="T18" fmla="*/ 2147483646 w 435"/>
              <a:gd name="T19" fmla="*/ 214748364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rgbClr val="009999"/>
          </a:solidFill>
          <a:ln w="9525">
            <a:noFill/>
            <a:round/>
            <a:headEnd/>
            <a:tailEnd/>
          </a:ln>
        </p:spPr>
        <p:txBody>
          <a:bodyPr/>
          <a:lstStyle/>
          <a:p>
            <a:endParaRPr lang="zh-CN" altLang="en-US"/>
          </a:p>
        </p:txBody>
      </p:sp>
      <p:sp>
        <p:nvSpPr>
          <p:cNvPr id="36899" name="TextBox 60"/>
          <p:cNvSpPr>
            <a:spLocks noChangeArrowheads="1"/>
          </p:cNvSpPr>
          <p:nvPr/>
        </p:nvSpPr>
        <p:spPr bwMode="auto">
          <a:xfrm>
            <a:off x="6816725" y="2578100"/>
            <a:ext cx="682625" cy="460375"/>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sz="2400">
                <a:solidFill>
                  <a:srgbClr val="262626"/>
                </a:solidFill>
                <a:latin typeface="Impact" pitchFamily="34" charset="0"/>
                <a:ea typeface="微软雅黑" pitchFamily="34" charset="-122"/>
                <a:sym typeface="Impact" pitchFamily="34" charset="0"/>
              </a:rPr>
              <a:t>75%</a:t>
            </a:r>
            <a:endParaRPr lang="zh-CN" altLang="en-US" sz="2400">
              <a:solidFill>
                <a:srgbClr val="262626"/>
              </a:solidFill>
              <a:latin typeface="Impact" pitchFamily="34" charset="0"/>
              <a:ea typeface="微软雅黑" pitchFamily="34" charset="-122"/>
              <a:sym typeface="Impact" pitchFamily="34" charset="0"/>
            </a:endParaRPr>
          </a:p>
        </p:txBody>
      </p:sp>
      <p:sp>
        <p:nvSpPr>
          <p:cNvPr id="36900" name="Freeform 24"/>
          <p:cNvSpPr>
            <a:spLocks noEditPoints="1" noChangeArrowheads="1"/>
          </p:cNvSpPr>
          <p:nvPr/>
        </p:nvSpPr>
        <p:spPr bwMode="auto">
          <a:xfrm>
            <a:off x="9309100" y="2095500"/>
            <a:ext cx="1362075" cy="1365250"/>
          </a:xfrm>
          <a:custGeom>
            <a:avLst/>
            <a:gdLst>
              <a:gd name="T0" fmla="*/ 2147483646 w 295"/>
              <a:gd name="T1" fmla="*/ 0 h 295"/>
              <a:gd name="T2" fmla="*/ 0 w 295"/>
              <a:gd name="T3" fmla="*/ 2147483646 h 295"/>
              <a:gd name="T4" fmla="*/ 2147483646 w 295"/>
              <a:gd name="T5" fmla="*/ 2147483646 h 295"/>
              <a:gd name="T6" fmla="*/ 2147483646 w 295"/>
              <a:gd name="T7" fmla="*/ 2147483646 h 295"/>
              <a:gd name="T8" fmla="*/ 2147483646 w 295"/>
              <a:gd name="T9" fmla="*/ 0 h 295"/>
              <a:gd name="T10" fmla="*/ 2147483646 w 295"/>
              <a:gd name="T11" fmla="*/ 2147483646 h 295"/>
              <a:gd name="T12" fmla="*/ 1577573734 w 295"/>
              <a:gd name="T13" fmla="*/ 2147483646 h 295"/>
              <a:gd name="T14" fmla="*/ 2147483646 w 295"/>
              <a:gd name="T15" fmla="*/ 1584934923 h 295"/>
              <a:gd name="T16" fmla="*/ 2147483646 w 295"/>
              <a:gd name="T17" fmla="*/ 2147483646 h 295"/>
              <a:gd name="T18" fmla="*/ 2147483646 w 295"/>
              <a:gd name="T19" fmla="*/ 214748364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rgbClr val="E36C09"/>
          </a:solidFill>
          <a:ln w="9525">
            <a:noFill/>
            <a:round/>
            <a:headEnd/>
            <a:tailEnd/>
          </a:ln>
        </p:spPr>
        <p:txBody>
          <a:bodyPr/>
          <a:lstStyle/>
          <a:p>
            <a:endParaRPr lang="zh-CN" altLang="en-US"/>
          </a:p>
        </p:txBody>
      </p:sp>
      <p:sp>
        <p:nvSpPr>
          <p:cNvPr id="36901" name="Freeform 25"/>
          <p:cNvSpPr>
            <a:spLocks noEditPoints="1" noChangeArrowheads="1"/>
          </p:cNvSpPr>
          <p:nvPr/>
        </p:nvSpPr>
        <p:spPr bwMode="auto">
          <a:xfrm>
            <a:off x="8985250" y="1773238"/>
            <a:ext cx="2009775" cy="2009775"/>
          </a:xfrm>
          <a:custGeom>
            <a:avLst/>
            <a:gdLst>
              <a:gd name="T0" fmla="*/ 2147483646 w 435"/>
              <a:gd name="T1" fmla="*/ 0 h 435"/>
              <a:gd name="T2" fmla="*/ 0 w 435"/>
              <a:gd name="T3" fmla="*/ 2147483646 h 435"/>
              <a:gd name="T4" fmla="*/ 2147483646 w 435"/>
              <a:gd name="T5" fmla="*/ 2147483646 h 435"/>
              <a:gd name="T6" fmla="*/ 2147483646 w 435"/>
              <a:gd name="T7" fmla="*/ 2147483646 h 435"/>
              <a:gd name="T8" fmla="*/ 2147483646 w 435"/>
              <a:gd name="T9" fmla="*/ 0 h 435"/>
              <a:gd name="T10" fmla="*/ 2147483646 w 435"/>
              <a:gd name="T11" fmla="*/ 2147483646 h 435"/>
              <a:gd name="T12" fmla="*/ 2147483646 w 435"/>
              <a:gd name="T13" fmla="*/ 2147483646 h 435"/>
              <a:gd name="T14" fmla="*/ 2147483646 w 435"/>
              <a:gd name="T15" fmla="*/ 2147483646 h 435"/>
              <a:gd name="T16" fmla="*/ 2147483646 w 435"/>
              <a:gd name="T17" fmla="*/ 2147483646 h 435"/>
              <a:gd name="T18" fmla="*/ 2147483646 w 435"/>
              <a:gd name="T19" fmla="*/ 214748364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rgbClr val="009999"/>
          </a:solidFill>
          <a:ln w="9525">
            <a:noFill/>
            <a:round/>
            <a:headEnd/>
            <a:tailEnd/>
          </a:ln>
        </p:spPr>
        <p:txBody>
          <a:bodyPr/>
          <a:lstStyle/>
          <a:p>
            <a:endParaRPr lang="zh-CN" altLang="en-US"/>
          </a:p>
        </p:txBody>
      </p:sp>
      <p:sp>
        <p:nvSpPr>
          <p:cNvPr id="36902" name="TextBox 61"/>
          <p:cNvSpPr>
            <a:spLocks noChangeArrowheads="1"/>
          </p:cNvSpPr>
          <p:nvPr/>
        </p:nvSpPr>
        <p:spPr bwMode="auto">
          <a:xfrm>
            <a:off x="9567863" y="2578100"/>
            <a:ext cx="846137" cy="460375"/>
          </a:xfrm>
          <a:prstGeom prst="rect">
            <a:avLst/>
          </a:prstGeom>
          <a:noFill/>
          <a:ln w="9525">
            <a:noFill/>
            <a:miter lim="800000"/>
            <a:headEnd/>
            <a:tailEnd/>
          </a:ln>
        </p:spPr>
        <p:txBody>
          <a:bodyPr wrap="none">
            <a:spAutoFit/>
          </a:bodyPr>
          <a:lstStyle/>
          <a:p>
            <a:pPr algn="ctr" eaLnBrk="1" hangingPunct="1">
              <a:buFont typeface="Arial" pitchFamily="34" charset="0"/>
              <a:buNone/>
            </a:pPr>
            <a:r>
              <a:rPr lang="en-US" altLang="zh-CN" sz="2400">
                <a:solidFill>
                  <a:srgbClr val="262626"/>
                </a:solidFill>
                <a:latin typeface="Impact" pitchFamily="34" charset="0"/>
                <a:ea typeface="微软雅黑" pitchFamily="34" charset="-122"/>
                <a:sym typeface="Impact" pitchFamily="34" charset="0"/>
              </a:rPr>
              <a:t>100%</a:t>
            </a:r>
            <a:endParaRPr lang="zh-CN" altLang="en-US" sz="2400">
              <a:solidFill>
                <a:srgbClr val="262626"/>
              </a:solidFill>
              <a:latin typeface="Impact" pitchFamily="34" charset="0"/>
              <a:ea typeface="微软雅黑" pitchFamily="34" charset="-122"/>
              <a:sym typeface="Impact" pitchFamily="34" charset="0"/>
            </a:endParaRPr>
          </a:p>
        </p:txBody>
      </p:sp>
      <p:sp>
        <p:nvSpPr>
          <p:cNvPr id="36903" name="文本框 10"/>
          <p:cNvSpPr>
            <a:spLocks noChangeArrowheads="1"/>
          </p:cNvSpPr>
          <p:nvPr/>
        </p:nvSpPr>
        <p:spPr bwMode="auto">
          <a:xfrm>
            <a:off x="612775" y="5407025"/>
            <a:ext cx="11174413" cy="8318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600">
                <a:latin typeface="微软雅黑" pitchFamily="34" charset="-122"/>
                <a:ea typeface="微软雅黑" pitchFamily="34" charset="-122"/>
                <a:sym typeface="微软雅黑" pitchFamily="34" charset="-122"/>
              </a:rPr>
              <a:t>点击输入内容点击输入内容点击输入内容点击输入内容点击输入内容点击输入内容点击输入内容点击输入内容点击输入内容</a:t>
            </a:r>
            <a:endParaRPr lang="en-US" sz="1600">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600">
                <a:latin typeface="微软雅黑" pitchFamily="34" charset="-122"/>
                <a:ea typeface="微软雅黑" pitchFamily="34" charset="-122"/>
                <a:sym typeface="微软雅黑" pitchFamily="34" charset="-122"/>
              </a:rPr>
              <a:t>点击输入内容点击输入内容点击输入内容点击输入内容点击输入内容点击输入内容点击输入内容点击输入内容点击输入内容</a:t>
            </a:r>
            <a:endParaRPr lang="en-US" sz="1600">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600">
                <a:latin typeface="微软雅黑" pitchFamily="34" charset="-122"/>
                <a:ea typeface="微软雅黑" pitchFamily="34" charset="-122"/>
                <a:sym typeface="微软雅黑" pitchFamily="34" charset="-122"/>
              </a:rPr>
              <a:t>点击输入内容点击输入内容点击输入内容点击输入内容点击输入内容点击输入内容点击输入内容点击输入内容点击输入内容</a:t>
            </a:r>
          </a:p>
        </p:txBody>
      </p:sp>
      <p:sp>
        <p:nvSpPr>
          <p:cNvPr id="36904" name="TextBox 26"/>
          <p:cNvSpPr>
            <a:spLocks noChangeArrowheads="1"/>
          </p:cNvSpPr>
          <p:nvPr/>
        </p:nvSpPr>
        <p:spPr bwMode="auto">
          <a:xfrm>
            <a:off x="1182688" y="3903663"/>
            <a:ext cx="1722437" cy="461962"/>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a:solidFill>
                  <a:srgbClr val="000000"/>
                </a:solidFill>
                <a:latin typeface="微软雅黑" pitchFamily="34" charset="-122"/>
                <a:ea typeface="微软雅黑" pitchFamily="34" charset="-122"/>
                <a:sym typeface="微软雅黑" pitchFamily="34" charset="-122"/>
              </a:rPr>
              <a:t>一季度目标</a:t>
            </a:r>
          </a:p>
        </p:txBody>
      </p:sp>
      <p:sp>
        <p:nvSpPr>
          <p:cNvPr id="36905" name="TextBox 27"/>
          <p:cNvSpPr>
            <a:spLocks noChangeArrowheads="1"/>
          </p:cNvSpPr>
          <p:nvPr/>
        </p:nvSpPr>
        <p:spPr bwMode="auto">
          <a:xfrm>
            <a:off x="3784600" y="3903663"/>
            <a:ext cx="1724025" cy="461962"/>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a:solidFill>
                  <a:srgbClr val="000000"/>
                </a:solidFill>
                <a:latin typeface="微软雅黑" pitchFamily="34" charset="-122"/>
                <a:ea typeface="微软雅黑" pitchFamily="34" charset="-122"/>
                <a:sym typeface="微软雅黑" pitchFamily="34" charset="-122"/>
              </a:rPr>
              <a:t>二季度目标</a:t>
            </a:r>
          </a:p>
        </p:txBody>
      </p:sp>
      <p:sp>
        <p:nvSpPr>
          <p:cNvPr id="36906" name="TextBox 28"/>
          <p:cNvSpPr>
            <a:spLocks noChangeArrowheads="1"/>
          </p:cNvSpPr>
          <p:nvPr/>
        </p:nvSpPr>
        <p:spPr bwMode="auto">
          <a:xfrm>
            <a:off x="6296025" y="3903663"/>
            <a:ext cx="1722438" cy="461962"/>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a:solidFill>
                  <a:srgbClr val="000000"/>
                </a:solidFill>
                <a:latin typeface="微软雅黑" pitchFamily="34" charset="-122"/>
                <a:ea typeface="微软雅黑" pitchFamily="34" charset="-122"/>
                <a:sym typeface="微软雅黑" pitchFamily="34" charset="-122"/>
              </a:rPr>
              <a:t>三季度目标</a:t>
            </a:r>
          </a:p>
        </p:txBody>
      </p:sp>
      <p:sp>
        <p:nvSpPr>
          <p:cNvPr id="36907" name="TextBox 29"/>
          <p:cNvSpPr>
            <a:spLocks noChangeArrowheads="1"/>
          </p:cNvSpPr>
          <p:nvPr/>
        </p:nvSpPr>
        <p:spPr bwMode="auto">
          <a:xfrm>
            <a:off x="9128125" y="3903663"/>
            <a:ext cx="1724025" cy="461962"/>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a:solidFill>
                  <a:srgbClr val="000000"/>
                </a:solidFill>
                <a:latin typeface="微软雅黑" pitchFamily="34" charset="-122"/>
                <a:ea typeface="微软雅黑" pitchFamily="34" charset="-122"/>
                <a:sym typeface="微软雅黑" pitchFamily="34" charset="-122"/>
              </a:rPr>
              <a:t>四季度目标</a:t>
            </a:r>
          </a:p>
        </p:txBody>
      </p:sp>
      <p:grpSp>
        <p:nvGrpSpPr>
          <p:cNvPr id="4" name="组合 44"/>
          <p:cNvGrpSpPr>
            <a:grpSpLocks/>
          </p:cNvGrpSpPr>
          <p:nvPr/>
        </p:nvGrpSpPr>
        <p:grpSpPr bwMode="auto">
          <a:xfrm>
            <a:off x="698500" y="4911725"/>
            <a:ext cx="10872788" cy="495300"/>
            <a:chOff x="0" y="0"/>
            <a:chExt cx="10873208" cy="494764"/>
          </a:xfrm>
        </p:grpSpPr>
        <p:sp>
          <p:nvSpPr>
            <p:cNvPr id="49195" name="直接连接符 39"/>
            <p:cNvSpPr>
              <a:spLocks noChangeShapeType="1"/>
            </p:cNvSpPr>
            <p:nvPr/>
          </p:nvSpPr>
          <p:spPr bwMode="auto">
            <a:xfrm>
              <a:off x="0" y="389657"/>
              <a:ext cx="10873208" cy="1"/>
            </a:xfrm>
            <a:prstGeom prst="line">
              <a:avLst/>
            </a:prstGeom>
            <a:noFill/>
            <a:ln w="38100">
              <a:solidFill>
                <a:srgbClr val="009999"/>
              </a:solidFill>
              <a:bevel/>
              <a:headEnd/>
              <a:tailEnd/>
            </a:ln>
          </p:spPr>
          <p:txBody>
            <a:bodyPr/>
            <a:lstStyle/>
            <a:p>
              <a:endParaRPr lang="zh-CN" altLang="en-US"/>
            </a:p>
          </p:txBody>
        </p:sp>
        <p:sp>
          <p:nvSpPr>
            <p:cNvPr id="49196" name="矩形 43"/>
            <p:cNvSpPr>
              <a:spLocks noChangeArrowheads="1"/>
            </p:cNvSpPr>
            <p:nvPr/>
          </p:nvSpPr>
          <p:spPr bwMode="auto">
            <a:xfrm>
              <a:off x="2207563" y="0"/>
              <a:ext cx="6222919" cy="494764"/>
            </a:xfrm>
            <a:prstGeom prst="rect">
              <a:avLst/>
            </a:prstGeom>
            <a:solidFill>
              <a:srgbClr val="009999"/>
            </a:solidFill>
            <a:ln w="25400">
              <a:solidFill>
                <a:srgbClr val="009999"/>
              </a:solidFill>
              <a:bevel/>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36911" name="TextBox 42"/>
          <p:cNvSpPr>
            <a:spLocks noChangeArrowheads="1"/>
          </p:cNvSpPr>
          <p:nvPr/>
        </p:nvSpPr>
        <p:spPr bwMode="auto">
          <a:xfrm>
            <a:off x="3794125" y="4911725"/>
            <a:ext cx="4186238" cy="461963"/>
          </a:xfrm>
          <a:prstGeom prst="rect">
            <a:avLst/>
          </a:prstGeom>
          <a:noFill/>
          <a:ln w="9525">
            <a:noFill/>
            <a:miter lim="800000"/>
            <a:headEnd/>
            <a:tailEnd/>
          </a:ln>
        </p:spPr>
        <p:txBody>
          <a:bodyPr wrap="none">
            <a:spAutoFit/>
          </a:bodyPr>
          <a:lstStyle/>
          <a:p>
            <a:pPr algn="ctr" eaLnBrk="1" hangingPunct="1">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输入标题说明指标内容和建议</a:t>
            </a:r>
          </a:p>
        </p:txBody>
      </p:sp>
    </p:spTree>
    <p:custDataLst>
      <p:tags r:id="rId1"/>
    </p:custDataLst>
  </p:cSld>
  <p:clrMapOvr>
    <a:masterClrMapping/>
  </p:clrMapOvr>
  <p:transition advTm="15860">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89"/>
                                        </p:tgtEl>
                                        <p:attrNameLst>
                                          <p:attrName>style.visibility</p:attrName>
                                        </p:attrNameLst>
                                      </p:cBhvr>
                                      <p:to>
                                        <p:strVal val="visible"/>
                                      </p:to>
                                    </p:set>
                                    <p:anim calcmode="lin" valueType="num">
                                      <p:cBhvr>
                                        <p:cTn id="7" dur="500" fill="hold"/>
                                        <p:tgtEl>
                                          <p:spTgt spid="36889"/>
                                        </p:tgtEl>
                                        <p:attrNameLst>
                                          <p:attrName>ppt_x</p:attrName>
                                        </p:attrNameLst>
                                      </p:cBhvr>
                                      <p:tavLst>
                                        <p:tav tm="0">
                                          <p:val>
                                            <p:strVal val="0-#ppt_w/2"/>
                                          </p:val>
                                        </p:tav>
                                        <p:tav tm="100000">
                                          <p:val>
                                            <p:strVal val="#ppt_x"/>
                                          </p:val>
                                        </p:tav>
                                      </p:tavLst>
                                    </p:anim>
                                    <p:anim calcmode="lin" valueType="num">
                                      <p:cBhvr>
                                        <p:cTn id="8" dur="500" fill="hold"/>
                                        <p:tgtEl>
                                          <p:spTgt spid="368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890"/>
                                        </p:tgtEl>
                                        <p:attrNameLst>
                                          <p:attrName>style.visibility</p:attrName>
                                        </p:attrNameLst>
                                      </p:cBhvr>
                                      <p:to>
                                        <p:strVal val="visible"/>
                                      </p:to>
                                    </p:set>
                                    <p:anim calcmode="lin" valueType="num">
                                      <p:cBhvr>
                                        <p:cTn id="11" dur="500" fill="hold"/>
                                        <p:tgtEl>
                                          <p:spTgt spid="36890"/>
                                        </p:tgtEl>
                                        <p:attrNameLst>
                                          <p:attrName>ppt_x</p:attrName>
                                        </p:attrNameLst>
                                      </p:cBhvr>
                                      <p:tavLst>
                                        <p:tav tm="0">
                                          <p:val>
                                            <p:strVal val="0-#ppt_w/2"/>
                                          </p:val>
                                        </p:tav>
                                        <p:tav tm="100000">
                                          <p:val>
                                            <p:strVal val="#ppt_x"/>
                                          </p:val>
                                        </p:tav>
                                      </p:tavLst>
                                    </p:anim>
                                    <p:anim calcmode="lin" valueType="num">
                                      <p:cBhvr>
                                        <p:cTn id="12" dur="500" fill="hold"/>
                                        <p:tgtEl>
                                          <p:spTgt spid="3689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6888"/>
                                        </p:tgtEl>
                                        <p:attrNameLst>
                                          <p:attrName>style.visibility</p:attrName>
                                        </p:attrNameLst>
                                      </p:cBhvr>
                                      <p:to>
                                        <p:strVal val="visible"/>
                                      </p:to>
                                    </p:set>
                                    <p:anim calcmode="lin" valueType="num">
                                      <p:cBhvr>
                                        <p:cTn id="17" dur="500" fill="hold"/>
                                        <p:tgtEl>
                                          <p:spTgt spid="3688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6888"/>
                                        </p:tgtEl>
                                        <p:attrNameLst>
                                          <p:attrName>ppt_y</p:attrName>
                                        </p:attrNameLst>
                                      </p:cBhvr>
                                      <p:tavLst>
                                        <p:tav tm="0">
                                          <p:val>
                                            <p:strVal val="#ppt_y"/>
                                          </p:val>
                                        </p:tav>
                                        <p:tav tm="100000">
                                          <p:val>
                                            <p:strVal val="#ppt_y"/>
                                          </p:val>
                                        </p:tav>
                                      </p:tavLst>
                                    </p:anim>
                                    <p:anim calcmode="lin" valueType="num">
                                      <p:cBhvr>
                                        <p:cTn id="19" dur="500" fill="hold"/>
                                        <p:tgtEl>
                                          <p:spTgt spid="3688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6888"/>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3688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36904"/>
                                        </p:tgtEl>
                                        <p:attrNameLst>
                                          <p:attrName>style.visibility</p:attrName>
                                        </p:attrNameLst>
                                      </p:cBhvr>
                                      <p:to>
                                        <p:strVal val="visible"/>
                                      </p:to>
                                    </p:set>
                                    <p:anim calcmode="lin" valueType="num">
                                      <p:cBhvr>
                                        <p:cTn id="26" dur="1000" fill="hold"/>
                                        <p:tgtEl>
                                          <p:spTgt spid="36904"/>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36904"/>
                                        </p:tgtEl>
                                        <p:attrNameLst>
                                          <p:attrName>ppt_y</p:attrName>
                                        </p:attrNameLst>
                                      </p:cBhvr>
                                      <p:tavLst>
                                        <p:tav tm="0">
                                          <p:val>
                                            <p:strVal val="#ppt_y"/>
                                          </p:val>
                                        </p:tav>
                                        <p:tav tm="100000">
                                          <p:val>
                                            <p:strVal val="#ppt_y"/>
                                          </p:val>
                                        </p:tav>
                                      </p:tavLst>
                                    </p:anim>
                                    <p:anim calcmode="lin" valueType="num">
                                      <p:cBhvr>
                                        <p:cTn id="28" dur="1000" fill="hold"/>
                                        <p:tgtEl>
                                          <p:spTgt spid="36904"/>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36904"/>
                                        </p:tgtEl>
                                        <p:attrNameLst>
                                          <p:attrName>ppt_w</p:attrName>
                                        </p:attrNameLst>
                                      </p:cBhvr>
                                      <p:tavLst>
                                        <p:tav tm="0">
                                          <p:val>
                                            <p:strVal val="#ppt_w/10"/>
                                          </p:val>
                                        </p:tav>
                                        <p:tav tm="50000">
                                          <p:val>
                                            <p:strVal val="#ppt_w+.01"/>
                                          </p:val>
                                        </p:tav>
                                        <p:tav tm="100000">
                                          <p:val>
                                            <p:strVal val="#ppt_w"/>
                                          </p:val>
                                        </p:tav>
                                      </p:tavLst>
                                    </p:anim>
                                    <p:animEffect filter="fade">
                                      <p:cBhvr>
                                        <p:cTn id="30" dur="1000" tmFilter="0,0; .5, 1; 1, 1"/>
                                        <p:tgtEl>
                                          <p:spTgt spid="36904"/>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36905"/>
                                        </p:tgtEl>
                                        <p:attrNameLst>
                                          <p:attrName>style.visibility</p:attrName>
                                        </p:attrNameLst>
                                      </p:cBhvr>
                                      <p:to>
                                        <p:strVal val="visible"/>
                                      </p:to>
                                    </p:set>
                                    <p:anim calcmode="lin" valueType="num">
                                      <p:cBhvr>
                                        <p:cTn id="33" dur="1000" fill="hold"/>
                                        <p:tgtEl>
                                          <p:spTgt spid="36905"/>
                                        </p:tgtEl>
                                        <p:attrNameLst>
                                          <p:attrName>ppt_x</p:attrName>
                                        </p:attrNameLst>
                                      </p:cBhvr>
                                      <p:tavLst>
                                        <p:tav tm="0">
                                          <p:val>
                                            <p:strVal val="#ppt_x"/>
                                          </p:val>
                                        </p:tav>
                                        <p:tav tm="50000">
                                          <p:val>
                                            <p:strVal val="#ppt_x+.1"/>
                                          </p:val>
                                        </p:tav>
                                        <p:tav tm="100000">
                                          <p:val>
                                            <p:strVal val="#ppt_x"/>
                                          </p:val>
                                        </p:tav>
                                      </p:tavLst>
                                    </p:anim>
                                    <p:anim calcmode="lin" valueType="num">
                                      <p:cBhvr>
                                        <p:cTn id="34" dur="1000" fill="hold"/>
                                        <p:tgtEl>
                                          <p:spTgt spid="36905"/>
                                        </p:tgtEl>
                                        <p:attrNameLst>
                                          <p:attrName>ppt_y</p:attrName>
                                        </p:attrNameLst>
                                      </p:cBhvr>
                                      <p:tavLst>
                                        <p:tav tm="0">
                                          <p:val>
                                            <p:strVal val="#ppt_y"/>
                                          </p:val>
                                        </p:tav>
                                        <p:tav tm="100000">
                                          <p:val>
                                            <p:strVal val="#ppt_y"/>
                                          </p:val>
                                        </p:tav>
                                      </p:tavLst>
                                    </p:anim>
                                    <p:anim calcmode="lin" valueType="num">
                                      <p:cBhvr>
                                        <p:cTn id="35" dur="1000" fill="hold"/>
                                        <p:tgtEl>
                                          <p:spTgt spid="36905"/>
                                        </p:tgtEl>
                                        <p:attrNameLst>
                                          <p:attrName>ppt_h</p:attrName>
                                        </p:attrNameLst>
                                      </p:cBhvr>
                                      <p:tavLst>
                                        <p:tav tm="0">
                                          <p:val>
                                            <p:strVal val="#ppt_h/10"/>
                                          </p:val>
                                        </p:tav>
                                        <p:tav tm="50000">
                                          <p:val>
                                            <p:strVal val="#ppt_h+.01"/>
                                          </p:val>
                                        </p:tav>
                                        <p:tav tm="100000">
                                          <p:val>
                                            <p:strVal val="#ppt_h"/>
                                          </p:val>
                                        </p:tav>
                                      </p:tavLst>
                                    </p:anim>
                                    <p:anim calcmode="lin" valueType="num">
                                      <p:cBhvr>
                                        <p:cTn id="36" dur="1000" fill="hold"/>
                                        <p:tgtEl>
                                          <p:spTgt spid="36905"/>
                                        </p:tgtEl>
                                        <p:attrNameLst>
                                          <p:attrName>ppt_w</p:attrName>
                                        </p:attrNameLst>
                                      </p:cBhvr>
                                      <p:tavLst>
                                        <p:tav tm="0">
                                          <p:val>
                                            <p:strVal val="#ppt_w/10"/>
                                          </p:val>
                                        </p:tav>
                                        <p:tav tm="50000">
                                          <p:val>
                                            <p:strVal val="#ppt_w+.01"/>
                                          </p:val>
                                        </p:tav>
                                        <p:tav tm="100000">
                                          <p:val>
                                            <p:strVal val="#ppt_w"/>
                                          </p:val>
                                        </p:tav>
                                      </p:tavLst>
                                    </p:anim>
                                    <p:animEffect filter="fade">
                                      <p:cBhvr>
                                        <p:cTn id="37" dur="1000" tmFilter="0,0; .5, 1; 1, 1"/>
                                        <p:tgtEl>
                                          <p:spTgt spid="36905"/>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36906"/>
                                        </p:tgtEl>
                                        <p:attrNameLst>
                                          <p:attrName>style.visibility</p:attrName>
                                        </p:attrNameLst>
                                      </p:cBhvr>
                                      <p:to>
                                        <p:strVal val="visible"/>
                                      </p:to>
                                    </p:set>
                                    <p:anim calcmode="lin" valueType="num">
                                      <p:cBhvr>
                                        <p:cTn id="40" dur="1000" fill="hold"/>
                                        <p:tgtEl>
                                          <p:spTgt spid="36906"/>
                                        </p:tgtEl>
                                        <p:attrNameLst>
                                          <p:attrName>ppt_x</p:attrName>
                                        </p:attrNameLst>
                                      </p:cBhvr>
                                      <p:tavLst>
                                        <p:tav tm="0">
                                          <p:val>
                                            <p:strVal val="#ppt_x"/>
                                          </p:val>
                                        </p:tav>
                                        <p:tav tm="50000">
                                          <p:val>
                                            <p:strVal val="#ppt_x+.1"/>
                                          </p:val>
                                        </p:tav>
                                        <p:tav tm="100000">
                                          <p:val>
                                            <p:strVal val="#ppt_x"/>
                                          </p:val>
                                        </p:tav>
                                      </p:tavLst>
                                    </p:anim>
                                    <p:anim calcmode="lin" valueType="num">
                                      <p:cBhvr>
                                        <p:cTn id="41" dur="1000" fill="hold"/>
                                        <p:tgtEl>
                                          <p:spTgt spid="36906"/>
                                        </p:tgtEl>
                                        <p:attrNameLst>
                                          <p:attrName>ppt_y</p:attrName>
                                        </p:attrNameLst>
                                      </p:cBhvr>
                                      <p:tavLst>
                                        <p:tav tm="0">
                                          <p:val>
                                            <p:strVal val="#ppt_y"/>
                                          </p:val>
                                        </p:tav>
                                        <p:tav tm="100000">
                                          <p:val>
                                            <p:strVal val="#ppt_y"/>
                                          </p:val>
                                        </p:tav>
                                      </p:tavLst>
                                    </p:anim>
                                    <p:anim calcmode="lin" valueType="num">
                                      <p:cBhvr>
                                        <p:cTn id="42" dur="1000" fill="hold"/>
                                        <p:tgtEl>
                                          <p:spTgt spid="36906"/>
                                        </p:tgtEl>
                                        <p:attrNameLst>
                                          <p:attrName>ppt_h</p:attrName>
                                        </p:attrNameLst>
                                      </p:cBhvr>
                                      <p:tavLst>
                                        <p:tav tm="0">
                                          <p:val>
                                            <p:strVal val="#ppt_h/10"/>
                                          </p:val>
                                        </p:tav>
                                        <p:tav tm="50000">
                                          <p:val>
                                            <p:strVal val="#ppt_h+.01"/>
                                          </p:val>
                                        </p:tav>
                                        <p:tav tm="100000">
                                          <p:val>
                                            <p:strVal val="#ppt_h"/>
                                          </p:val>
                                        </p:tav>
                                      </p:tavLst>
                                    </p:anim>
                                    <p:anim calcmode="lin" valueType="num">
                                      <p:cBhvr>
                                        <p:cTn id="43" dur="1000" fill="hold"/>
                                        <p:tgtEl>
                                          <p:spTgt spid="36906"/>
                                        </p:tgtEl>
                                        <p:attrNameLst>
                                          <p:attrName>ppt_w</p:attrName>
                                        </p:attrNameLst>
                                      </p:cBhvr>
                                      <p:tavLst>
                                        <p:tav tm="0">
                                          <p:val>
                                            <p:strVal val="#ppt_w/10"/>
                                          </p:val>
                                        </p:tav>
                                        <p:tav tm="50000">
                                          <p:val>
                                            <p:strVal val="#ppt_w+.01"/>
                                          </p:val>
                                        </p:tav>
                                        <p:tav tm="100000">
                                          <p:val>
                                            <p:strVal val="#ppt_w"/>
                                          </p:val>
                                        </p:tav>
                                      </p:tavLst>
                                    </p:anim>
                                    <p:animEffect filter="fade">
                                      <p:cBhvr>
                                        <p:cTn id="44" dur="1000" tmFilter="0,0; .5, 1; 1, 1"/>
                                        <p:tgtEl>
                                          <p:spTgt spid="36906"/>
                                        </p:tgtEl>
                                      </p:cBhvr>
                                    </p:animEffect>
                                  </p:childTnLst>
                                </p:cTn>
                              </p:par>
                              <p:par>
                                <p:cTn id="45" presetID="41" presetClass="entr" presetSubtype="0" fill="hold" grpId="0" nodeType="withEffect">
                                  <p:stCondLst>
                                    <p:cond delay="0"/>
                                  </p:stCondLst>
                                  <p:iterate type="lt">
                                    <p:tmPct val="10000"/>
                                  </p:iterate>
                                  <p:childTnLst>
                                    <p:set>
                                      <p:cBhvr>
                                        <p:cTn id="46" dur="1" fill="hold">
                                          <p:stCondLst>
                                            <p:cond delay="0"/>
                                          </p:stCondLst>
                                        </p:cTn>
                                        <p:tgtEl>
                                          <p:spTgt spid="36907"/>
                                        </p:tgtEl>
                                        <p:attrNameLst>
                                          <p:attrName>style.visibility</p:attrName>
                                        </p:attrNameLst>
                                      </p:cBhvr>
                                      <p:to>
                                        <p:strVal val="visible"/>
                                      </p:to>
                                    </p:set>
                                    <p:anim calcmode="lin" valueType="num">
                                      <p:cBhvr>
                                        <p:cTn id="47" dur="1000" fill="hold"/>
                                        <p:tgtEl>
                                          <p:spTgt spid="36907"/>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36907"/>
                                        </p:tgtEl>
                                        <p:attrNameLst>
                                          <p:attrName>ppt_y</p:attrName>
                                        </p:attrNameLst>
                                      </p:cBhvr>
                                      <p:tavLst>
                                        <p:tav tm="0">
                                          <p:val>
                                            <p:strVal val="#ppt_y"/>
                                          </p:val>
                                        </p:tav>
                                        <p:tav tm="100000">
                                          <p:val>
                                            <p:strVal val="#ppt_y"/>
                                          </p:val>
                                        </p:tav>
                                      </p:tavLst>
                                    </p:anim>
                                    <p:anim calcmode="lin" valueType="num">
                                      <p:cBhvr>
                                        <p:cTn id="49" dur="1000" fill="hold"/>
                                        <p:tgtEl>
                                          <p:spTgt spid="36907"/>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36907"/>
                                        </p:tgtEl>
                                        <p:attrNameLst>
                                          <p:attrName>ppt_w</p:attrName>
                                        </p:attrNameLst>
                                      </p:cBhvr>
                                      <p:tavLst>
                                        <p:tav tm="0">
                                          <p:val>
                                            <p:strVal val="#ppt_w/10"/>
                                          </p:val>
                                        </p:tav>
                                        <p:tav tm="50000">
                                          <p:val>
                                            <p:strVal val="#ppt_w+.01"/>
                                          </p:val>
                                        </p:tav>
                                        <p:tav tm="100000">
                                          <p:val>
                                            <p:strVal val="#ppt_w"/>
                                          </p:val>
                                        </p:tav>
                                      </p:tavLst>
                                    </p:anim>
                                    <p:animEffect filter="fade">
                                      <p:cBhvr>
                                        <p:cTn id="51" dur="1000" tmFilter="0,0; .5, 1; 1, 1"/>
                                        <p:tgtEl>
                                          <p:spTgt spid="3690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6891"/>
                                        </p:tgtEl>
                                        <p:attrNameLst>
                                          <p:attrName>style.visibility</p:attrName>
                                        </p:attrNameLst>
                                      </p:cBhvr>
                                      <p:to>
                                        <p:strVal val="visible"/>
                                      </p:to>
                                    </p:set>
                                    <p:anim calcmode="lin" valueType="num">
                                      <p:cBhvr>
                                        <p:cTn id="56" dur="500" fill="hold"/>
                                        <p:tgtEl>
                                          <p:spTgt spid="36891"/>
                                        </p:tgtEl>
                                        <p:attrNameLst>
                                          <p:attrName>ppt_w</p:attrName>
                                        </p:attrNameLst>
                                      </p:cBhvr>
                                      <p:tavLst>
                                        <p:tav tm="0">
                                          <p:val>
                                            <p:fltVal val="0"/>
                                          </p:val>
                                        </p:tav>
                                        <p:tav tm="100000">
                                          <p:val>
                                            <p:strVal val="#ppt_w"/>
                                          </p:val>
                                        </p:tav>
                                      </p:tavLst>
                                    </p:anim>
                                    <p:anim calcmode="lin" valueType="num">
                                      <p:cBhvr>
                                        <p:cTn id="57" dur="500" fill="hold"/>
                                        <p:tgtEl>
                                          <p:spTgt spid="36891"/>
                                        </p:tgtEl>
                                        <p:attrNameLst>
                                          <p:attrName>ppt_h</p:attrName>
                                        </p:attrNameLst>
                                      </p:cBhvr>
                                      <p:tavLst>
                                        <p:tav tm="0">
                                          <p:val>
                                            <p:fltVal val="0"/>
                                          </p:val>
                                        </p:tav>
                                        <p:tav tm="100000">
                                          <p:val>
                                            <p:strVal val="#ppt_h"/>
                                          </p:val>
                                        </p:tav>
                                      </p:tavLst>
                                    </p:anim>
                                    <p:animEffect filter="fade">
                                      <p:cBhvr>
                                        <p:cTn id="58" dur="500"/>
                                        <p:tgtEl>
                                          <p:spTgt spid="3689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36892"/>
                                        </p:tgtEl>
                                        <p:attrNameLst>
                                          <p:attrName>style.visibility</p:attrName>
                                        </p:attrNameLst>
                                      </p:cBhvr>
                                      <p:to>
                                        <p:strVal val="visible"/>
                                      </p:to>
                                    </p:set>
                                    <p:animEffect filter="wipe(down)">
                                      <p:cBhvr>
                                        <p:cTn id="63" dur="580">
                                          <p:stCondLst>
                                            <p:cond delay="0"/>
                                          </p:stCondLst>
                                        </p:cTn>
                                        <p:tgtEl>
                                          <p:spTgt spid="36892"/>
                                        </p:tgtEl>
                                      </p:cBhvr>
                                    </p:animEffect>
                                    <p:anim calcmode="lin" valueType="num">
                                      <p:cBhvr>
                                        <p:cTn id="64" dur="1822" tmFilter="0,0; 0.14,0.36; 0.43,0.73; 0.71,0.91; 1.0,1.0">
                                          <p:stCondLst>
                                            <p:cond delay="0"/>
                                          </p:stCondLst>
                                        </p:cTn>
                                        <p:tgtEl>
                                          <p:spTgt spid="36892"/>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36892"/>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36892"/>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36892"/>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36892"/>
                                        </p:tgtEl>
                                        <p:attrNameLst>
                                          <p:attrName>ppt_y</p:attrName>
                                        </p:attrNameLst>
                                      </p:cBhvr>
                                      <p:tavLst>
                                        <p:tav tm="0" fmla="#ppt_y-sin(pi*$)/81">
                                          <p:val>
                                            <p:fltVal val="0"/>
                                          </p:val>
                                        </p:tav>
                                        <p:tav tm="100000">
                                          <p:val>
                                            <p:fltVal val="1"/>
                                          </p:val>
                                        </p:tav>
                                      </p:tavLst>
                                    </p:anim>
                                    <p:animScale>
                                      <p:cBhvr>
                                        <p:cTn id="69" dur="26">
                                          <p:stCondLst>
                                            <p:cond delay="650"/>
                                          </p:stCondLst>
                                        </p:cTn>
                                        <p:tgtEl>
                                          <p:spTgt spid="36892"/>
                                        </p:tgtEl>
                                      </p:cBhvr>
                                      <p:to x="100000" y="60000"/>
                                    </p:animScale>
                                    <p:animScale>
                                      <p:cBhvr>
                                        <p:cTn id="70" dur="166" decel="50000">
                                          <p:stCondLst>
                                            <p:cond delay="676"/>
                                          </p:stCondLst>
                                        </p:cTn>
                                        <p:tgtEl>
                                          <p:spTgt spid="36892"/>
                                        </p:tgtEl>
                                      </p:cBhvr>
                                      <p:to x="100000" y="100000"/>
                                    </p:animScale>
                                    <p:animScale>
                                      <p:cBhvr>
                                        <p:cTn id="71" dur="26">
                                          <p:stCondLst>
                                            <p:cond delay="1312"/>
                                          </p:stCondLst>
                                        </p:cTn>
                                        <p:tgtEl>
                                          <p:spTgt spid="36892"/>
                                        </p:tgtEl>
                                      </p:cBhvr>
                                      <p:to x="100000" y="80000"/>
                                    </p:animScale>
                                    <p:animScale>
                                      <p:cBhvr>
                                        <p:cTn id="72" dur="166" decel="50000">
                                          <p:stCondLst>
                                            <p:cond delay="1338"/>
                                          </p:stCondLst>
                                        </p:cTn>
                                        <p:tgtEl>
                                          <p:spTgt spid="36892"/>
                                        </p:tgtEl>
                                      </p:cBhvr>
                                      <p:to x="100000" y="100000"/>
                                    </p:animScale>
                                    <p:animScale>
                                      <p:cBhvr>
                                        <p:cTn id="73" dur="26">
                                          <p:stCondLst>
                                            <p:cond delay="1642"/>
                                          </p:stCondLst>
                                        </p:cTn>
                                        <p:tgtEl>
                                          <p:spTgt spid="36892"/>
                                        </p:tgtEl>
                                      </p:cBhvr>
                                      <p:to x="100000" y="90000"/>
                                    </p:animScale>
                                    <p:animScale>
                                      <p:cBhvr>
                                        <p:cTn id="74" dur="166" decel="50000">
                                          <p:stCondLst>
                                            <p:cond delay="1668"/>
                                          </p:stCondLst>
                                        </p:cTn>
                                        <p:tgtEl>
                                          <p:spTgt spid="36892"/>
                                        </p:tgtEl>
                                      </p:cBhvr>
                                      <p:to x="100000" y="100000"/>
                                    </p:animScale>
                                    <p:animScale>
                                      <p:cBhvr>
                                        <p:cTn id="75" dur="26">
                                          <p:stCondLst>
                                            <p:cond delay="1808"/>
                                          </p:stCondLst>
                                        </p:cTn>
                                        <p:tgtEl>
                                          <p:spTgt spid="36892"/>
                                        </p:tgtEl>
                                      </p:cBhvr>
                                      <p:to x="100000" y="95000"/>
                                    </p:animScale>
                                    <p:animScale>
                                      <p:cBhvr>
                                        <p:cTn id="76" dur="166" decel="50000">
                                          <p:stCondLst>
                                            <p:cond delay="1834"/>
                                          </p:stCondLst>
                                        </p:cTn>
                                        <p:tgtEl>
                                          <p:spTgt spid="36892"/>
                                        </p:tgtEl>
                                      </p:cBhvr>
                                      <p:to x="100000" y="100000"/>
                                    </p:animScale>
                                  </p:childTnLst>
                                </p:cTn>
                              </p:par>
                            </p:childTnLst>
                          </p:cTn>
                        </p:par>
                      </p:childTnLst>
                    </p:cTn>
                  </p:par>
                  <p:par>
                    <p:cTn id="77" fill="hold" nodeType="clickPar">
                      <p:stCondLst>
                        <p:cond delay="indefinite"/>
                      </p:stCondLst>
                      <p:childTnLst>
                        <p:par>
                          <p:cTn id="78" fill="hold" nodeType="withGroup">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36893"/>
                                        </p:tgtEl>
                                        <p:attrNameLst>
                                          <p:attrName>style.visibility</p:attrName>
                                        </p:attrNameLst>
                                      </p:cBhvr>
                                      <p:to>
                                        <p:strVal val="visible"/>
                                      </p:to>
                                    </p:set>
                                    <p:anim calcmode="lin" valueType="num">
                                      <p:cBhvr>
                                        <p:cTn id="81" dur="500" fill="hold"/>
                                        <p:tgtEl>
                                          <p:spTgt spid="36893"/>
                                        </p:tgtEl>
                                        <p:attrNameLst>
                                          <p:attrName>ppt_w</p:attrName>
                                        </p:attrNameLst>
                                      </p:cBhvr>
                                      <p:tavLst>
                                        <p:tav tm="0">
                                          <p:val>
                                            <p:fltVal val="0"/>
                                          </p:val>
                                        </p:tav>
                                        <p:tav tm="100000">
                                          <p:val>
                                            <p:strVal val="#ppt_w"/>
                                          </p:val>
                                        </p:tav>
                                      </p:tavLst>
                                    </p:anim>
                                    <p:anim calcmode="lin" valueType="num">
                                      <p:cBhvr>
                                        <p:cTn id="82" dur="500" fill="hold"/>
                                        <p:tgtEl>
                                          <p:spTgt spid="36893"/>
                                        </p:tgtEl>
                                        <p:attrNameLst>
                                          <p:attrName>ppt_h</p:attrName>
                                        </p:attrNameLst>
                                      </p:cBhvr>
                                      <p:tavLst>
                                        <p:tav tm="0">
                                          <p:val>
                                            <p:fltVal val="0"/>
                                          </p:val>
                                        </p:tav>
                                        <p:tav tm="100000">
                                          <p:val>
                                            <p:strVal val="#ppt_h"/>
                                          </p:val>
                                        </p:tav>
                                      </p:tavLst>
                                    </p:anim>
                                    <p:animEffect filter="fade">
                                      <p:cBhvr>
                                        <p:cTn id="83" dur="500"/>
                                        <p:tgtEl>
                                          <p:spTgt spid="36893"/>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6894"/>
                                        </p:tgtEl>
                                        <p:attrNameLst>
                                          <p:attrName>style.visibility</p:attrName>
                                        </p:attrNameLst>
                                      </p:cBhvr>
                                      <p:to>
                                        <p:strVal val="visible"/>
                                      </p:to>
                                    </p:set>
                                    <p:anim calcmode="lin" valueType="num">
                                      <p:cBhvr>
                                        <p:cTn id="88" dur="500" fill="hold"/>
                                        <p:tgtEl>
                                          <p:spTgt spid="36894"/>
                                        </p:tgtEl>
                                        <p:attrNameLst>
                                          <p:attrName>ppt_w</p:attrName>
                                        </p:attrNameLst>
                                      </p:cBhvr>
                                      <p:tavLst>
                                        <p:tav tm="0">
                                          <p:val>
                                            <p:fltVal val="0"/>
                                          </p:val>
                                        </p:tav>
                                        <p:tav tm="100000">
                                          <p:val>
                                            <p:strVal val="#ppt_w"/>
                                          </p:val>
                                        </p:tav>
                                      </p:tavLst>
                                    </p:anim>
                                    <p:anim calcmode="lin" valueType="num">
                                      <p:cBhvr>
                                        <p:cTn id="89" dur="500" fill="hold"/>
                                        <p:tgtEl>
                                          <p:spTgt spid="36894"/>
                                        </p:tgtEl>
                                        <p:attrNameLst>
                                          <p:attrName>ppt_h</p:attrName>
                                        </p:attrNameLst>
                                      </p:cBhvr>
                                      <p:tavLst>
                                        <p:tav tm="0">
                                          <p:val>
                                            <p:fltVal val="0"/>
                                          </p:val>
                                        </p:tav>
                                        <p:tav tm="100000">
                                          <p:val>
                                            <p:strVal val="#ppt_h"/>
                                          </p:val>
                                        </p:tav>
                                      </p:tavLst>
                                    </p:anim>
                                    <p:animEffect filter="fade">
                                      <p:cBhvr>
                                        <p:cTn id="90" dur="500"/>
                                        <p:tgtEl>
                                          <p:spTgt spid="36894"/>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26" presetClass="entr" presetSubtype="0" fill="hold" grpId="0" nodeType="clickEffect">
                                  <p:stCondLst>
                                    <p:cond delay="0"/>
                                  </p:stCondLst>
                                  <p:childTnLst>
                                    <p:set>
                                      <p:cBhvr>
                                        <p:cTn id="94" dur="1" fill="hold">
                                          <p:stCondLst>
                                            <p:cond delay="0"/>
                                          </p:stCondLst>
                                        </p:cTn>
                                        <p:tgtEl>
                                          <p:spTgt spid="36895"/>
                                        </p:tgtEl>
                                        <p:attrNameLst>
                                          <p:attrName>style.visibility</p:attrName>
                                        </p:attrNameLst>
                                      </p:cBhvr>
                                      <p:to>
                                        <p:strVal val="visible"/>
                                      </p:to>
                                    </p:set>
                                    <p:animEffect filter="wipe(down)">
                                      <p:cBhvr>
                                        <p:cTn id="95" dur="580">
                                          <p:stCondLst>
                                            <p:cond delay="0"/>
                                          </p:stCondLst>
                                        </p:cTn>
                                        <p:tgtEl>
                                          <p:spTgt spid="36895"/>
                                        </p:tgtEl>
                                      </p:cBhvr>
                                    </p:animEffect>
                                    <p:anim calcmode="lin" valueType="num">
                                      <p:cBhvr>
                                        <p:cTn id="96" dur="1822" tmFilter="0,0; 0.14,0.36; 0.43,0.73; 0.71,0.91; 1.0,1.0">
                                          <p:stCondLst>
                                            <p:cond delay="0"/>
                                          </p:stCondLst>
                                        </p:cTn>
                                        <p:tgtEl>
                                          <p:spTgt spid="36895"/>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36895"/>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36895"/>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36895"/>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36895"/>
                                        </p:tgtEl>
                                        <p:attrNameLst>
                                          <p:attrName>ppt_y</p:attrName>
                                        </p:attrNameLst>
                                      </p:cBhvr>
                                      <p:tavLst>
                                        <p:tav tm="0" fmla="#ppt_y-sin(pi*$)/81">
                                          <p:val>
                                            <p:fltVal val="0"/>
                                          </p:val>
                                        </p:tav>
                                        <p:tav tm="100000">
                                          <p:val>
                                            <p:fltVal val="1"/>
                                          </p:val>
                                        </p:tav>
                                      </p:tavLst>
                                    </p:anim>
                                    <p:animScale>
                                      <p:cBhvr>
                                        <p:cTn id="101" dur="26">
                                          <p:stCondLst>
                                            <p:cond delay="650"/>
                                          </p:stCondLst>
                                        </p:cTn>
                                        <p:tgtEl>
                                          <p:spTgt spid="36895"/>
                                        </p:tgtEl>
                                      </p:cBhvr>
                                      <p:to x="100000" y="60000"/>
                                    </p:animScale>
                                    <p:animScale>
                                      <p:cBhvr>
                                        <p:cTn id="102" dur="166" decel="50000">
                                          <p:stCondLst>
                                            <p:cond delay="676"/>
                                          </p:stCondLst>
                                        </p:cTn>
                                        <p:tgtEl>
                                          <p:spTgt spid="36895"/>
                                        </p:tgtEl>
                                      </p:cBhvr>
                                      <p:to x="100000" y="100000"/>
                                    </p:animScale>
                                    <p:animScale>
                                      <p:cBhvr>
                                        <p:cTn id="103" dur="26">
                                          <p:stCondLst>
                                            <p:cond delay="1312"/>
                                          </p:stCondLst>
                                        </p:cTn>
                                        <p:tgtEl>
                                          <p:spTgt spid="36895"/>
                                        </p:tgtEl>
                                      </p:cBhvr>
                                      <p:to x="100000" y="80000"/>
                                    </p:animScale>
                                    <p:animScale>
                                      <p:cBhvr>
                                        <p:cTn id="104" dur="166" decel="50000">
                                          <p:stCondLst>
                                            <p:cond delay="1338"/>
                                          </p:stCondLst>
                                        </p:cTn>
                                        <p:tgtEl>
                                          <p:spTgt spid="36895"/>
                                        </p:tgtEl>
                                      </p:cBhvr>
                                      <p:to x="100000" y="100000"/>
                                    </p:animScale>
                                    <p:animScale>
                                      <p:cBhvr>
                                        <p:cTn id="105" dur="26">
                                          <p:stCondLst>
                                            <p:cond delay="1642"/>
                                          </p:stCondLst>
                                        </p:cTn>
                                        <p:tgtEl>
                                          <p:spTgt spid="36895"/>
                                        </p:tgtEl>
                                      </p:cBhvr>
                                      <p:to x="100000" y="90000"/>
                                    </p:animScale>
                                    <p:animScale>
                                      <p:cBhvr>
                                        <p:cTn id="106" dur="166" decel="50000">
                                          <p:stCondLst>
                                            <p:cond delay="1668"/>
                                          </p:stCondLst>
                                        </p:cTn>
                                        <p:tgtEl>
                                          <p:spTgt spid="36895"/>
                                        </p:tgtEl>
                                      </p:cBhvr>
                                      <p:to x="100000" y="100000"/>
                                    </p:animScale>
                                    <p:animScale>
                                      <p:cBhvr>
                                        <p:cTn id="107" dur="26">
                                          <p:stCondLst>
                                            <p:cond delay="1808"/>
                                          </p:stCondLst>
                                        </p:cTn>
                                        <p:tgtEl>
                                          <p:spTgt spid="36895"/>
                                        </p:tgtEl>
                                      </p:cBhvr>
                                      <p:to x="100000" y="95000"/>
                                    </p:animScale>
                                    <p:animScale>
                                      <p:cBhvr>
                                        <p:cTn id="108" dur="166" decel="50000">
                                          <p:stCondLst>
                                            <p:cond delay="1834"/>
                                          </p:stCondLst>
                                        </p:cTn>
                                        <p:tgtEl>
                                          <p:spTgt spid="36895"/>
                                        </p:tgtEl>
                                      </p:cBhvr>
                                      <p:to x="100000" y="100000"/>
                                    </p:animScale>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36896"/>
                                        </p:tgtEl>
                                        <p:attrNameLst>
                                          <p:attrName>style.visibility</p:attrName>
                                        </p:attrNameLst>
                                      </p:cBhvr>
                                      <p:to>
                                        <p:strVal val="visible"/>
                                      </p:to>
                                    </p:set>
                                    <p:anim calcmode="lin" valueType="num">
                                      <p:cBhvr>
                                        <p:cTn id="113" dur="500" fill="hold"/>
                                        <p:tgtEl>
                                          <p:spTgt spid="36896"/>
                                        </p:tgtEl>
                                        <p:attrNameLst>
                                          <p:attrName>ppt_w</p:attrName>
                                        </p:attrNameLst>
                                      </p:cBhvr>
                                      <p:tavLst>
                                        <p:tav tm="0">
                                          <p:val>
                                            <p:fltVal val="0"/>
                                          </p:val>
                                        </p:tav>
                                        <p:tav tm="100000">
                                          <p:val>
                                            <p:strVal val="#ppt_w"/>
                                          </p:val>
                                        </p:tav>
                                      </p:tavLst>
                                    </p:anim>
                                    <p:anim calcmode="lin" valueType="num">
                                      <p:cBhvr>
                                        <p:cTn id="114" dur="500" fill="hold"/>
                                        <p:tgtEl>
                                          <p:spTgt spid="36896"/>
                                        </p:tgtEl>
                                        <p:attrNameLst>
                                          <p:attrName>ppt_h</p:attrName>
                                        </p:attrNameLst>
                                      </p:cBhvr>
                                      <p:tavLst>
                                        <p:tav tm="0">
                                          <p:val>
                                            <p:fltVal val="0"/>
                                          </p:val>
                                        </p:tav>
                                        <p:tav tm="100000">
                                          <p:val>
                                            <p:strVal val="#ppt_h"/>
                                          </p:val>
                                        </p:tav>
                                      </p:tavLst>
                                    </p:anim>
                                    <p:animEffect filter="fade">
                                      <p:cBhvr>
                                        <p:cTn id="115" dur="500"/>
                                        <p:tgtEl>
                                          <p:spTgt spid="36896"/>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36897"/>
                                        </p:tgtEl>
                                        <p:attrNameLst>
                                          <p:attrName>style.visibility</p:attrName>
                                        </p:attrNameLst>
                                      </p:cBhvr>
                                      <p:to>
                                        <p:strVal val="visible"/>
                                      </p:to>
                                    </p:set>
                                    <p:anim calcmode="lin" valueType="num">
                                      <p:cBhvr>
                                        <p:cTn id="120" dur="500" fill="hold"/>
                                        <p:tgtEl>
                                          <p:spTgt spid="36897"/>
                                        </p:tgtEl>
                                        <p:attrNameLst>
                                          <p:attrName>ppt_w</p:attrName>
                                        </p:attrNameLst>
                                      </p:cBhvr>
                                      <p:tavLst>
                                        <p:tav tm="0">
                                          <p:val>
                                            <p:fltVal val="0"/>
                                          </p:val>
                                        </p:tav>
                                        <p:tav tm="100000">
                                          <p:val>
                                            <p:strVal val="#ppt_w"/>
                                          </p:val>
                                        </p:tav>
                                      </p:tavLst>
                                    </p:anim>
                                    <p:anim calcmode="lin" valueType="num">
                                      <p:cBhvr>
                                        <p:cTn id="121" dur="500" fill="hold"/>
                                        <p:tgtEl>
                                          <p:spTgt spid="36897"/>
                                        </p:tgtEl>
                                        <p:attrNameLst>
                                          <p:attrName>ppt_h</p:attrName>
                                        </p:attrNameLst>
                                      </p:cBhvr>
                                      <p:tavLst>
                                        <p:tav tm="0">
                                          <p:val>
                                            <p:fltVal val="0"/>
                                          </p:val>
                                        </p:tav>
                                        <p:tav tm="100000">
                                          <p:val>
                                            <p:strVal val="#ppt_h"/>
                                          </p:val>
                                        </p:tav>
                                      </p:tavLst>
                                    </p:anim>
                                    <p:animEffect filter="fade">
                                      <p:cBhvr>
                                        <p:cTn id="122" dur="500"/>
                                        <p:tgtEl>
                                          <p:spTgt spid="36897"/>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36898"/>
                                        </p:tgtEl>
                                        <p:attrNameLst>
                                          <p:attrName>style.visibility</p:attrName>
                                        </p:attrNameLst>
                                      </p:cBhvr>
                                      <p:to>
                                        <p:strVal val="visible"/>
                                      </p:to>
                                    </p:set>
                                    <p:animEffect filter="wipe(down)">
                                      <p:cBhvr>
                                        <p:cTn id="127" dur="580">
                                          <p:stCondLst>
                                            <p:cond delay="0"/>
                                          </p:stCondLst>
                                        </p:cTn>
                                        <p:tgtEl>
                                          <p:spTgt spid="36898"/>
                                        </p:tgtEl>
                                      </p:cBhvr>
                                    </p:animEffect>
                                    <p:anim calcmode="lin" valueType="num">
                                      <p:cBhvr>
                                        <p:cTn id="128" dur="1822" tmFilter="0,0; 0.14,0.36; 0.43,0.73; 0.71,0.91; 1.0,1.0">
                                          <p:stCondLst>
                                            <p:cond delay="0"/>
                                          </p:stCondLst>
                                        </p:cTn>
                                        <p:tgtEl>
                                          <p:spTgt spid="36898"/>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36898"/>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36898"/>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36898"/>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36898"/>
                                        </p:tgtEl>
                                        <p:attrNameLst>
                                          <p:attrName>ppt_y</p:attrName>
                                        </p:attrNameLst>
                                      </p:cBhvr>
                                      <p:tavLst>
                                        <p:tav tm="0" fmla="#ppt_y-sin(pi*$)/81">
                                          <p:val>
                                            <p:fltVal val="0"/>
                                          </p:val>
                                        </p:tav>
                                        <p:tav tm="100000">
                                          <p:val>
                                            <p:fltVal val="1"/>
                                          </p:val>
                                        </p:tav>
                                      </p:tavLst>
                                    </p:anim>
                                    <p:animScale>
                                      <p:cBhvr>
                                        <p:cTn id="133" dur="26">
                                          <p:stCondLst>
                                            <p:cond delay="650"/>
                                          </p:stCondLst>
                                        </p:cTn>
                                        <p:tgtEl>
                                          <p:spTgt spid="36898"/>
                                        </p:tgtEl>
                                      </p:cBhvr>
                                      <p:to x="100000" y="60000"/>
                                    </p:animScale>
                                    <p:animScale>
                                      <p:cBhvr>
                                        <p:cTn id="134" dur="166" decel="50000">
                                          <p:stCondLst>
                                            <p:cond delay="676"/>
                                          </p:stCondLst>
                                        </p:cTn>
                                        <p:tgtEl>
                                          <p:spTgt spid="36898"/>
                                        </p:tgtEl>
                                      </p:cBhvr>
                                      <p:to x="100000" y="100000"/>
                                    </p:animScale>
                                    <p:animScale>
                                      <p:cBhvr>
                                        <p:cTn id="135" dur="26">
                                          <p:stCondLst>
                                            <p:cond delay="1312"/>
                                          </p:stCondLst>
                                        </p:cTn>
                                        <p:tgtEl>
                                          <p:spTgt spid="36898"/>
                                        </p:tgtEl>
                                      </p:cBhvr>
                                      <p:to x="100000" y="80000"/>
                                    </p:animScale>
                                    <p:animScale>
                                      <p:cBhvr>
                                        <p:cTn id="136" dur="166" decel="50000">
                                          <p:stCondLst>
                                            <p:cond delay="1338"/>
                                          </p:stCondLst>
                                        </p:cTn>
                                        <p:tgtEl>
                                          <p:spTgt spid="36898"/>
                                        </p:tgtEl>
                                      </p:cBhvr>
                                      <p:to x="100000" y="100000"/>
                                    </p:animScale>
                                    <p:animScale>
                                      <p:cBhvr>
                                        <p:cTn id="137" dur="26">
                                          <p:stCondLst>
                                            <p:cond delay="1642"/>
                                          </p:stCondLst>
                                        </p:cTn>
                                        <p:tgtEl>
                                          <p:spTgt spid="36898"/>
                                        </p:tgtEl>
                                      </p:cBhvr>
                                      <p:to x="100000" y="90000"/>
                                    </p:animScale>
                                    <p:animScale>
                                      <p:cBhvr>
                                        <p:cTn id="138" dur="166" decel="50000">
                                          <p:stCondLst>
                                            <p:cond delay="1668"/>
                                          </p:stCondLst>
                                        </p:cTn>
                                        <p:tgtEl>
                                          <p:spTgt spid="36898"/>
                                        </p:tgtEl>
                                      </p:cBhvr>
                                      <p:to x="100000" y="100000"/>
                                    </p:animScale>
                                    <p:animScale>
                                      <p:cBhvr>
                                        <p:cTn id="139" dur="26">
                                          <p:stCondLst>
                                            <p:cond delay="1808"/>
                                          </p:stCondLst>
                                        </p:cTn>
                                        <p:tgtEl>
                                          <p:spTgt spid="36898"/>
                                        </p:tgtEl>
                                      </p:cBhvr>
                                      <p:to x="100000" y="95000"/>
                                    </p:animScale>
                                    <p:animScale>
                                      <p:cBhvr>
                                        <p:cTn id="140" dur="166" decel="50000">
                                          <p:stCondLst>
                                            <p:cond delay="1834"/>
                                          </p:stCondLst>
                                        </p:cTn>
                                        <p:tgtEl>
                                          <p:spTgt spid="36898"/>
                                        </p:tgtEl>
                                      </p:cBhvr>
                                      <p:to x="100000" y="100000"/>
                                    </p:animScale>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36899"/>
                                        </p:tgtEl>
                                        <p:attrNameLst>
                                          <p:attrName>style.visibility</p:attrName>
                                        </p:attrNameLst>
                                      </p:cBhvr>
                                      <p:to>
                                        <p:strVal val="visible"/>
                                      </p:to>
                                    </p:set>
                                    <p:anim calcmode="lin" valueType="num">
                                      <p:cBhvr>
                                        <p:cTn id="145" dur="500" fill="hold"/>
                                        <p:tgtEl>
                                          <p:spTgt spid="36899"/>
                                        </p:tgtEl>
                                        <p:attrNameLst>
                                          <p:attrName>ppt_w</p:attrName>
                                        </p:attrNameLst>
                                      </p:cBhvr>
                                      <p:tavLst>
                                        <p:tav tm="0">
                                          <p:val>
                                            <p:fltVal val="0"/>
                                          </p:val>
                                        </p:tav>
                                        <p:tav tm="100000">
                                          <p:val>
                                            <p:strVal val="#ppt_w"/>
                                          </p:val>
                                        </p:tav>
                                      </p:tavLst>
                                    </p:anim>
                                    <p:anim calcmode="lin" valueType="num">
                                      <p:cBhvr>
                                        <p:cTn id="146" dur="500" fill="hold"/>
                                        <p:tgtEl>
                                          <p:spTgt spid="36899"/>
                                        </p:tgtEl>
                                        <p:attrNameLst>
                                          <p:attrName>ppt_h</p:attrName>
                                        </p:attrNameLst>
                                      </p:cBhvr>
                                      <p:tavLst>
                                        <p:tav tm="0">
                                          <p:val>
                                            <p:fltVal val="0"/>
                                          </p:val>
                                        </p:tav>
                                        <p:tav tm="100000">
                                          <p:val>
                                            <p:strVal val="#ppt_h"/>
                                          </p:val>
                                        </p:tav>
                                      </p:tavLst>
                                    </p:anim>
                                    <p:animEffect filter="fade">
                                      <p:cBhvr>
                                        <p:cTn id="147" dur="500"/>
                                        <p:tgtEl>
                                          <p:spTgt spid="36899"/>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36900"/>
                                        </p:tgtEl>
                                        <p:attrNameLst>
                                          <p:attrName>style.visibility</p:attrName>
                                        </p:attrNameLst>
                                      </p:cBhvr>
                                      <p:to>
                                        <p:strVal val="visible"/>
                                      </p:to>
                                    </p:set>
                                    <p:anim calcmode="lin" valueType="num">
                                      <p:cBhvr>
                                        <p:cTn id="152" dur="500" fill="hold"/>
                                        <p:tgtEl>
                                          <p:spTgt spid="36900"/>
                                        </p:tgtEl>
                                        <p:attrNameLst>
                                          <p:attrName>ppt_w</p:attrName>
                                        </p:attrNameLst>
                                      </p:cBhvr>
                                      <p:tavLst>
                                        <p:tav tm="0">
                                          <p:val>
                                            <p:fltVal val="0"/>
                                          </p:val>
                                        </p:tav>
                                        <p:tav tm="100000">
                                          <p:val>
                                            <p:strVal val="#ppt_w"/>
                                          </p:val>
                                        </p:tav>
                                      </p:tavLst>
                                    </p:anim>
                                    <p:anim calcmode="lin" valueType="num">
                                      <p:cBhvr>
                                        <p:cTn id="153" dur="500" fill="hold"/>
                                        <p:tgtEl>
                                          <p:spTgt spid="36900"/>
                                        </p:tgtEl>
                                        <p:attrNameLst>
                                          <p:attrName>ppt_h</p:attrName>
                                        </p:attrNameLst>
                                      </p:cBhvr>
                                      <p:tavLst>
                                        <p:tav tm="0">
                                          <p:val>
                                            <p:fltVal val="0"/>
                                          </p:val>
                                        </p:tav>
                                        <p:tav tm="100000">
                                          <p:val>
                                            <p:strVal val="#ppt_h"/>
                                          </p:val>
                                        </p:tav>
                                      </p:tavLst>
                                    </p:anim>
                                    <p:animEffect filter="fade">
                                      <p:cBhvr>
                                        <p:cTn id="154" dur="500"/>
                                        <p:tgtEl>
                                          <p:spTgt spid="36900"/>
                                        </p:tgtEl>
                                      </p:cBhvr>
                                    </p:animEffec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26" presetClass="entr" presetSubtype="0" fill="hold" grpId="0" nodeType="clickEffect">
                                  <p:stCondLst>
                                    <p:cond delay="0"/>
                                  </p:stCondLst>
                                  <p:childTnLst>
                                    <p:set>
                                      <p:cBhvr>
                                        <p:cTn id="158" dur="1" fill="hold">
                                          <p:stCondLst>
                                            <p:cond delay="0"/>
                                          </p:stCondLst>
                                        </p:cTn>
                                        <p:tgtEl>
                                          <p:spTgt spid="36901"/>
                                        </p:tgtEl>
                                        <p:attrNameLst>
                                          <p:attrName>style.visibility</p:attrName>
                                        </p:attrNameLst>
                                      </p:cBhvr>
                                      <p:to>
                                        <p:strVal val="visible"/>
                                      </p:to>
                                    </p:set>
                                    <p:animEffect filter="wipe(down)">
                                      <p:cBhvr>
                                        <p:cTn id="159" dur="580">
                                          <p:stCondLst>
                                            <p:cond delay="0"/>
                                          </p:stCondLst>
                                        </p:cTn>
                                        <p:tgtEl>
                                          <p:spTgt spid="36901"/>
                                        </p:tgtEl>
                                      </p:cBhvr>
                                    </p:animEffect>
                                    <p:anim calcmode="lin" valueType="num">
                                      <p:cBhvr>
                                        <p:cTn id="160" dur="1822" tmFilter="0,0; 0.14,0.36; 0.43,0.73; 0.71,0.91; 1.0,1.0">
                                          <p:stCondLst>
                                            <p:cond delay="0"/>
                                          </p:stCondLst>
                                        </p:cTn>
                                        <p:tgtEl>
                                          <p:spTgt spid="36901"/>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36901"/>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36901"/>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36901"/>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36901"/>
                                        </p:tgtEl>
                                        <p:attrNameLst>
                                          <p:attrName>ppt_y</p:attrName>
                                        </p:attrNameLst>
                                      </p:cBhvr>
                                      <p:tavLst>
                                        <p:tav tm="0" fmla="#ppt_y-sin(pi*$)/81">
                                          <p:val>
                                            <p:fltVal val="0"/>
                                          </p:val>
                                        </p:tav>
                                        <p:tav tm="100000">
                                          <p:val>
                                            <p:fltVal val="1"/>
                                          </p:val>
                                        </p:tav>
                                      </p:tavLst>
                                    </p:anim>
                                    <p:animScale>
                                      <p:cBhvr>
                                        <p:cTn id="165" dur="26">
                                          <p:stCondLst>
                                            <p:cond delay="650"/>
                                          </p:stCondLst>
                                        </p:cTn>
                                        <p:tgtEl>
                                          <p:spTgt spid="36901"/>
                                        </p:tgtEl>
                                      </p:cBhvr>
                                      <p:to x="100000" y="60000"/>
                                    </p:animScale>
                                    <p:animScale>
                                      <p:cBhvr>
                                        <p:cTn id="166" dur="166" decel="50000">
                                          <p:stCondLst>
                                            <p:cond delay="676"/>
                                          </p:stCondLst>
                                        </p:cTn>
                                        <p:tgtEl>
                                          <p:spTgt spid="36901"/>
                                        </p:tgtEl>
                                      </p:cBhvr>
                                      <p:to x="100000" y="100000"/>
                                    </p:animScale>
                                    <p:animScale>
                                      <p:cBhvr>
                                        <p:cTn id="167" dur="26">
                                          <p:stCondLst>
                                            <p:cond delay="1312"/>
                                          </p:stCondLst>
                                        </p:cTn>
                                        <p:tgtEl>
                                          <p:spTgt spid="36901"/>
                                        </p:tgtEl>
                                      </p:cBhvr>
                                      <p:to x="100000" y="80000"/>
                                    </p:animScale>
                                    <p:animScale>
                                      <p:cBhvr>
                                        <p:cTn id="168" dur="166" decel="50000">
                                          <p:stCondLst>
                                            <p:cond delay="1338"/>
                                          </p:stCondLst>
                                        </p:cTn>
                                        <p:tgtEl>
                                          <p:spTgt spid="36901"/>
                                        </p:tgtEl>
                                      </p:cBhvr>
                                      <p:to x="100000" y="100000"/>
                                    </p:animScale>
                                    <p:animScale>
                                      <p:cBhvr>
                                        <p:cTn id="169" dur="26">
                                          <p:stCondLst>
                                            <p:cond delay="1642"/>
                                          </p:stCondLst>
                                        </p:cTn>
                                        <p:tgtEl>
                                          <p:spTgt spid="36901"/>
                                        </p:tgtEl>
                                      </p:cBhvr>
                                      <p:to x="100000" y="90000"/>
                                    </p:animScale>
                                    <p:animScale>
                                      <p:cBhvr>
                                        <p:cTn id="170" dur="166" decel="50000">
                                          <p:stCondLst>
                                            <p:cond delay="1668"/>
                                          </p:stCondLst>
                                        </p:cTn>
                                        <p:tgtEl>
                                          <p:spTgt spid="36901"/>
                                        </p:tgtEl>
                                      </p:cBhvr>
                                      <p:to x="100000" y="100000"/>
                                    </p:animScale>
                                    <p:animScale>
                                      <p:cBhvr>
                                        <p:cTn id="171" dur="26">
                                          <p:stCondLst>
                                            <p:cond delay="1808"/>
                                          </p:stCondLst>
                                        </p:cTn>
                                        <p:tgtEl>
                                          <p:spTgt spid="36901"/>
                                        </p:tgtEl>
                                      </p:cBhvr>
                                      <p:to x="100000" y="95000"/>
                                    </p:animScale>
                                    <p:animScale>
                                      <p:cBhvr>
                                        <p:cTn id="172" dur="166" decel="50000">
                                          <p:stCondLst>
                                            <p:cond delay="1834"/>
                                          </p:stCondLst>
                                        </p:cTn>
                                        <p:tgtEl>
                                          <p:spTgt spid="36901"/>
                                        </p:tgtEl>
                                      </p:cBhvr>
                                      <p:to x="100000" y="100000"/>
                                    </p:animScale>
                                  </p:childTnLst>
                                </p:cTn>
                              </p:par>
                            </p:childTnLst>
                          </p:cTn>
                        </p:par>
                      </p:childTnLst>
                    </p:cTn>
                  </p:par>
                  <p:par>
                    <p:cTn id="173" fill="hold" nodeType="clickPar">
                      <p:stCondLst>
                        <p:cond delay="indefinite"/>
                      </p:stCondLst>
                      <p:childTnLst>
                        <p:par>
                          <p:cTn id="174" fill="hold" nodeType="withGroup">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36902"/>
                                        </p:tgtEl>
                                        <p:attrNameLst>
                                          <p:attrName>style.visibility</p:attrName>
                                        </p:attrNameLst>
                                      </p:cBhvr>
                                      <p:to>
                                        <p:strVal val="visible"/>
                                      </p:to>
                                    </p:set>
                                    <p:anim calcmode="lin" valueType="num">
                                      <p:cBhvr>
                                        <p:cTn id="177" dur="500" fill="hold"/>
                                        <p:tgtEl>
                                          <p:spTgt spid="36902"/>
                                        </p:tgtEl>
                                        <p:attrNameLst>
                                          <p:attrName>ppt_w</p:attrName>
                                        </p:attrNameLst>
                                      </p:cBhvr>
                                      <p:tavLst>
                                        <p:tav tm="0">
                                          <p:val>
                                            <p:fltVal val="0"/>
                                          </p:val>
                                        </p:tav>
                                        <p:tav tm="100000">
                                          <p:val>
                                            <p:strVal val="#ppt_w"/>
                                          </p:val>
                                        </p:tav>
                                      </p:tavLst>
                                    </p:anim>
                                    <p:anim calcmode="lin" valueType="num">
                                      <p:cBhvr>
                                        <p:cTn id="178" dur="500" fill="hold"/>
                                        <p:tgtEl>
                                          <p:spTgt spid="36902"/>
                                        </p:tgtEl>
                                        <p:attrNameLst>
                                          <p:attrName>ppt_h</p:attrName>
                                        </p:attrNameLst>
                                      </p:cBhvr>
                                      <p:tavLst>
                                        <p:tav tm="0">
                                          <p:val>
                                            <p:fltVal val="0"/>
                                          </p:val>
                                        </p:tav>
                                        <p:tav tm="100000">
                                          <p:val>
                                            <p:strVal val="#ppt_h"/>
                                          </p:val>
                                        </p:tav>
                                      </p:tavLst>
                                    </p:anim>
                                    <p:animEffect filter="fade">
                                      <p:cBhvr>
                                        <p:cTn id="179" dur="500"/>
                                        <p:tgtEl>
                                          <p:spTgt spid="36902"/>
                                        </p:tgtEl>
                                      </p:cBhvr>
                                    </p:animEffect>
                                  </p:childTnLst>
                                </p:cTn>
                              </p:par>
                            </p:childTnLst>
                          </p:cTn>
                        </p:par>
                      </p:childTnLst>
                    </p:cTn>
                  </p:par>
                  <p:par>
                    <p:cTn id="180" fill="hold" nodeType="clickPar">
                      <p:stCondLst>
                        <p:cond delay="indefinite"/>
                      </p:stCondLst>
                      <p:childTnLst>
                        <p:par>
                          <p:cTn id="181" fill="hold" nodeType="withGroup">
                            <p:stCondLst>
                              <p:cond delay="0"/>
                            </p:stCondLst>
                            <p:childTnLst>
                              <p:par>
                                <p:cTn id="182" presetID="16" presetClass="entr" presetSubtype="21" fill="hold" nodeType="clickEffect">
                                  <p:stCondLst>
                                    <p:cond delay="0"/>
                                  </p:stCondLst>
                                  <p:childTnLst>
                                    <p:set>
                                      <p:cBhvr>
                                        <p:cTn id="183" dur="1" fill="hold">
                                          <p:stCondLst>
                                            <p:cond delay="0"/>
                                          </p:stCondLst>
                                        </p:cTn>
                                        <p:tgtEl>
                                          <p:spTgt spid="4"/>
                                        </p:tgtEl>
                                        <p:attrNameLst>
                                          <p:attrName>style.visibility</p:attrName>
                                        </p:attrNameLst>
                                      </p:cBhvr>
                                      <p:to>
                                        <p:strVal val="visible"/>
                                      </p:to>
                                    </p:set>
                                    <p:animEffect filter="barn(inVertical)">
                                      <p:cBhvr>
                                        <p:cTn id="184" dur="500"/>
                                        <p:tgtEl>
                                          <p:spTgt spid="4"/>
                                        </p:tgtEl>
                                      </p:cBhvr>
                                    </p:animEffect>
                                  </p:childTnLst>
                                </p:cTn>
                              </p:par>
                            </p:childTnLst>
                          </p:cTn>
                        </p:par>
                      </p:childTnLst>
                    </p:cTn>
                  </p:par>
                  <p:par>
                    <p:cTn id="185" fill="hold" nodeType="clickPar">
                      <p:stCondLst>
                        <p:cond delay="indefinite"/>
                      </p:stCondLst>
                      <p:childTnLst>
                        <p:par>
                          <p:cTn id="186" fill="hold" nodeType="withGroup">
                            <p:stCondLst>
                              <p:cond delay="0"/>
                            </p:stCondLst>
                            <p:childTnLst>
                              <p:par>
                                <p:cTn id="187" presetID="41" presetClass="entr" presetSubtype="0" fill="hold" grpId="0" nodeType="clickEffect">
                                  <p:stCondLst>
                                    <p:cond delay="0"/>
                                  </p:stCondLst>
                                  <p:iterate type="lt">
                                    <p:tmPct val="10000"/>
                                  </p:iterate>
                                  <p:childTnLst>
                                    <p:set>
                                      <p:cBhvr>
                                        <p:cTn id="188" dur="1" fill="hold">
                                          <p:stCondLst>
                                            <p:cond delay="0"/>
                                          </p:stCondLst>
                                        </p:cTn>
                                        <p:tgtEl>
                                          <p:spTgt spid="36911"/>
                                        </p:tgtEl>
                                        <p:attrNameLst>
                                          <p:attrName>style.visibility</p:attrName>
                                        </p:attrNameLst>
                                      </p:cBhvr>
                                      <p:to>
                                        <p:strVal val="visible"/>
                                      </p:to>
                                    </p:set>
                                    <p:anim calcmode="lin" valueType="num">
                                      <p:cBhvr>
                                        <p:cTn id="189" dur="500" fill="hold"/>
                                        <p:tgtEl>
                                          <p:spTgt spid="36911"/>
                                        </p:tgtEl>
                                        <p:attrNameLst>
                                          <p:attrName>ppt_x</p:attrName>
                                        </p:attrNameLst>
                                      </p:cBhvr>
                                      <p:tavLst>
                                        <p:tav tm="0">
                                          <p:val>
                                            <p:strVal val="#ppt_x"/>
                                          </p:val>
                                        </p:tav>
                                        <p:tav tm="50000">
                                          <p:val>
                                            <p:strVal val="#ppt_x+.1"/>
                                          </p:val>
                                        </p:tav>
                                        <p:tav tm="100000">
                                          <p:val>
                                            <p:strVal val="#ppt_x"/>
                                          </p:val>
                                        </p:tav>
                                      </p:tavLst>
                                    </p:anim>
                                    <p:anim calcmode="lin" valueType="num">
                                      <p:cBhvr>
                                        <p:cTn id="190" dur="500" fill="hold"/>
                                        <p:tgtEl>
                                          <p:spTgt spid="36911"/>
                                        </p:tgtEl>
                                        <p:attrNameLst>
                                          <p:attrName>ppt_y</p:attrName>
                                        </p:attrNameLst>
                                      </p:cBhvr>
                                      <p:tavLst>
                                        <p:tav tm="0">
                                          <p:val>
                                            <p:strVal val="#ppt_y"/>
                                          </p:val>
                                        </p:tav>
                                        <p:tav tm="100000">
                                          <p:val>
                                            <p:strVal val="#ppt_y"/>
                                          </p:val>
                                        </p:tav>
                                      </p:tavLst>
                                    </p:anim>
                                    <p:anim calcmode="lin" valueType="num">
                                      <p:cBhvr>
                                        <p:cTn id="191" dur="500" fill="hold"/>
                                        <p:tgtEl>
                                          <p:spTgt spid="36911"/>
                                        </p:tgtEl>
                                        <p:attrNameLst>
                                          <p:attrName>ppt_h</p:attrName>
                                        </p:attrNameLst>
                                      </p:cBhvr>
                                      <p:tavLst>
                                        <p:tav tm="0">
                                          <p:val>
                                            <p:strVal val="#ppt_h/10"/>
                                          </p:val>
                                        </p:tav>
                                        <p:tav tm="50000">
                                          <p:val>
                                            <p:strVal val="#ppt_h+.01"/>
                                          </p:val>
                                        </p:tav>
                                        <p:tav tm="100000">
                                          <p:val>
                                            <p:strVal val="#ppt_h"/>
                                          </p:val>
                                        </p:tav>
                                      </p:tavLst>
                                    </p:anim>
                                    <p:anim calcmode="lin" valueType="num">
                                      <p:cBhvr>
                                        <p:cTn id="192" dur="500" fill="hold"/>
                                        <p:tgtEl>
                                          <p:spTgt spid="36911"/>
                                        </p:tgtEl>
                                        <p:attrNameLst>
                                          <p:attrName>ppt_w</p:attrName>
                                        </p:attrNameLst>
                                      </p:cBhvr>
                                      <p:tavLst>
                                        <p:tav tm="0">
                                          <p:val>
                                            <p:strVal val="#ppt_w/10"/>
                                          </p:val>
                                        </p:tav>
                                        <p:tav tm="50000">
                                          <p:val>
                                            <p:strVal val="#ppt_w+.01"/>
                                          </p:val>
                                        </p:tav>
                                        <p:tav tm="100000">
                                          <p:val>
                                            <p:strVal val="#ppt_w"/>
                                          </p:val>
                                        </p:tav>
                                      </p:tavLst>
                                    </p:anim>
                                    <p:animEffect filter="fade">
                                      <p:cBhvr>
                                        <p:cTn id="193" dur="500" tmFilter="0,0; .5, 1; 1, 1"/>
                                        <p:tgtEl>
                                          <p:spTgt spid="36911"/>
                                        </p:tgtEl>
                                      </p:cBhvr>
                                    </p:animEffect>
                                  </p:childTnLst>
                                </p:cTn>
                              </p:par>
                            </p:childTnLst>
                          </p:cTn>
                        </p:par>
                      </p:childTnLst>
                    </p:cTn>
                  </p:par>
                  <p:par>
                    <p:cTn id="194" fill="hold" nodeType="clickPar">
                      <p:stCondLst>
                        <p:cond delay="indefinite"/>
                      </p:stCondLst>
                      <p:childTnLst>
                        <p:par>
                          <p:cTn id="195" fill="hold" nodeType="withGroup">
                            <p:stCondLst>
                              <p:cond delay="0"/>
                            </p:stCondLst>
                            <p:childTnLst>
                              <p:par>
                                <p:cTn id="196" presetID="41" presetClass="entr" presetSubtype="0" fill="hold" grpId="0" nodeType="clickEffect">
                                  <p:stCondLst>
                                    <p:cond delay="0"/>
                                  </p:stCondLst>
                                  <p:iterate type="lt">
                                    <p:tmPct val="10000"/>
                                  </p:iterate>
                                  <p:childTnLst>
                                    <p:set>
                                      <p:cBhvr>
                                        <p:cTn id="197" dur="1" fill="hold">
                                          <p:stCondLst>
                                            <p:cond delay="0"/>
                                          </p:stCondLst>
                                        </p:cTn>
                                        <p:tgtEl>
                                          <p:spTgt spid="36903"/>
                                        </p:tgtEl>
                                        <p:attrNameLst>
                                          <p:attrName>style.visibility</p:attrName>
                                        </p:attrNameLst>
                                      </p:cBhvr>
                                      <p:to>
                                        <p:strVal val="visible"/>
                                      </p:to>
                                    </p:set>
                                    <p:anim calcmode="lin" valueType="num">
                                      <p:cBhvr>
                                        <p:cTn id="198" dur="250" fill="hold"/>
                                        <p:tgtEl>
                                          <p:spTgt spid="36903"/>
                                        </p:tgtEl>
                                        <p:attrNameLst>
                                          <p:attrName>ppt_x</p:attrName>
                                        </p:attrNameLst>
                                      </p:cBhvr>
                                      <p:tavLst>
                                        <p:tav tm="0">
                                          <p:val>
                                            <p:strVal val="#ppt_x"/>
                                          </p:val>
                                        </p:tav>
                                        <p:tav tm="50000">
                                          <p:val>
                                            <p:strVal val="#ppt_x+.1"/>
                                          </p:val>
                                        </p:tav>
                                        <p:tav tm="100000">
                                          <p:val>
                                            <p:strVal val="#ppt_x"/>
                                          </p:val>
                                        </p:tav>
                                      </p:tavLst>
                                    </p:anim>
                                    <p:anim calcmode="lin" valueType="num">
                                      <p:cBhvr>
                                        <p:cTn id="199" dur="250" fill="hold"/>
                                        <p:tgtEl>
                                          <p:spTgt spid="36903"/>
                                        </p:tgtEl>
                                        <p:attrNameLst>
                                          <p:attrName>ppt_y</p:attrName>
                                        </p:attrNameLst>
                                      </p:cBhvr>
                                      <p:tavLst>
                                        <p:tav tm="0">
                                          <p:val>
                                            <p:strVal val="#ppt_y"/>
                                          </p:val>
                                        </p:tav>
                                        <p:tav tm="100000">
                                          <p:val>
                                            <p:strVal val="#ppt_y"/>
                                          </p:val>
                                        </p:tav>
                                      </p:tavLst>
                                    </p:anim>
                                    <p:anim calcmode="lin" valueType="num">
                                      <p:cBhvr>
                                        <p:cTn id="200" dur="250" fill="hold"/>
                                        <p:tgtEl>
                                          <p:spTgt spid="36903"/>
                                        </p:tgtEl>
                                        <p:attrNameLst>
                                          <p:attrName>ppt_h</p:attrName>
                                        </p:attrNameLst>
                                      </p:cBhvr>
                                      <p:tavLst>
                                        <p:tav tm="0">
                                          <p:val>
                                            <p:strVal val="#ppt_h/10"/>
                                          </p:val>
                                        </p:tav>
                                        <p:tav tm="50000">
                                          <p:val>
                                            <p:strVal val="#ppt_h+.01"/>
                                          </p:val>
                                        </p:tav>
                                        <p:tav tm="100000">
                                          <p:val>
                                            <p:strVal val="#ppt_h"/>
                                          </p:val>
                                        </p:tav>
                                      </p:tavLst>
                                    </p:anim>
                                    <p:anim calcmode="lin" valueType="num">
                                      <p:cBhvr>
                                        <p:cTn id="201" dur="250" fill="hold"/>
                                        <p:tgtEl>
                                          <p:spTgt spid="36903"/>
                                        </p:tgtEl>
                                        <p:attrNameLst>
                                          <p:attrName>ppt_w</p:attrName>
                                        </p:attrNameLst>
                                      </p:cBhvr>
                                      <p:tavLst>
                                        <p:tav tm="0">
                                          <p:val>
                                            <p:strVal val="#ppt_w/10"/>
                                          </p:val>
                                        </p:tav>
                                        <p:tav tm="50000">
                                          <p:val>
                                            <p:strVal val="#ppt_w+.01"/>
                                          </p:val>
                                        </p:tav>
                                        <p:tav tm="100000">
                                          <p:val>
                                            <p:strVal val="#ppt_w"/>
                                          </p:val>
                                        </p:tav>
                                      </p:tavLst>
                                    </p:anim>
                                    <p:animEffect filter="fade">
                                      <p:cBhvr>
                                        <p:cTn id="202" dur="250" tmFilter="0,0; .5, 1; 1, 1"/>
                                        <p:tgtEl>
                                          <p:spTgt spid="36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88" grpId="0" bldLvl="0"/>
      <p:bldP spid="36889" grpId="0" bldLvl="0" animBg="1"/>
      <p:bldP spid="36890" grpId="0" animBg="1"/>
      <p:bldP spid="36891" grpId="0" animBg="1"/>
      <p:bldP spid="36892" grpId="0" animBg="1"/>
      <p:bldP spid="36893" grpId="0" bldLvl="0"/>
      <p:bldP spid="36894" grpId="0" animBg="1"/>
      <p:bldP spid="36895" grpId="0" animBg="1"/>
      <p:bldP spid="36896" grpId="0" bldLvl="0"/>
      <p:bldP spid="36897" grpId="0" animBg="1"/>
      <p:bldP spid="36898" grpId="0" animBg="1"/>
      <p:bldP spid="36899" grpId="0" bldLvl="0"/>
      <p:bldP spid="36900" grpId="0" animBg="1"/>
      <p:bldP spid="36901" grpId="0" animBg="1"/>
      <p:bldP spid="36902" grpId="0" bldLvl="0"/>
      <p:bldP spid="36903" grpId="0" bldLvl="0"/>
      <p:bldP spid="36904" grpId="0" bldLvl="0"/>
      <p:bldP spid="36905" grpId="0" bldLvl="0"/>
      <p:bldP spid="36906" grpId="0" bldLvl="0"/>
      <p:bldP spid="36907" grpId="0" bldLvl="0"/>
      <p:bldP spid="36911" grpId="0" bldLvl="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4DE2F9E-27A3-4CC3-B54B-5AB468ADAC99}" type="slidenum">
              <a:rPr altLang="en-US" sz="1400">
                <a:solidFill>
                  <a:srgbClr val="898989"/>
                </a:solidFill>
              </a:rPr>
              <a:pPr/>
              <a:t>31</a:t>
            </a:fld>
            <a:endParaRPr lang="zh-CN" altLang="en-US" sz="1400">
              <a:solidFill>
                <a:srgbClr val="898989"/>
              </a:solidFill>
            </a:endParaRPr>
          </a:p>
        </p:txBody>
      </p:sp>
      <p:sp>
        <p:nvSpPr>
          <p:cNvPr id="37890" name="矩形 23"/>
          <p:cNvSpPr>
            <a:spLocks noChangeArrowheads="1"/>
          </p:cNvSpPr>
          <p:nvPr/>
        </p:nvSpPr>
        <p:spPr bwMode="auto">
          <a:xfrm>
            <a:off x="-3175" y="2122488"/>
            <a:ext cx="12198350" cy="1595437"/>
          </a:xfrm>
          <a:prstGeom prst="rect">
            <a:avLst/>
          </a:prstGeom>
          <a:solidFill>
            <a:srgbClr val="009999"/>
          </a:solidFill>
          <a:ln w="9525">
            <a:noFill/>
            <a:miter lim="800000"/>
            <a:headEnd/>
            <a:tailEnd/>
          </a:ln>
        </p:spPr>
        <p:txBody>
          <a:bodyPr lIns="108896" tIns="54448" rIns="108896" bIns="54448" anchor="ctr"/>
          <a:lstStyle/>
          <a:p>
            <a:pPr algn="ctr" eaLnBrk="1" hangingPunct="1">
              <a:buFont typeface="Arial" pitchFamily="34" charset="0"/>
              <a:buNone/>
            </a:pPr>
            <a:endParaRPr lang="zh-CN" altLang="zh-CN">
              <a:solidFill>
                <a:srgbClr val="FFFFFF"/>
              </a:solidFill>
              <a:latin typeface="Arial Narrow" pitchFamily="34" charset="0"/>
              <a:ea typeface="微软雅黑" pitchFamily="34" charset="-122"/>
            </a:endParaRPr>
          </a:p>
        </p:txBody>
      </p:sp>
      <p:sp>
        <p:nvSpPr>
          <p:cNvPr id="37891" name="文本框 1"/>
          <p:cNvSpPr>
            <a:spLocks noChangeArrowheads="1"/>
          </p:cNvSpPr>
          <p:nvPr/>
        </p:nvSpPr>
        <p:spPr bwMode="auto">
          <a:xfrm>
            <a:off x="3775075" y="2206625"/>
            <a:ext cx="4556125" cy="963613"/>
          </a:xfrm>
          <a:prstGeom prst="rect">
            <a:avLst/>
          </a:prstGeom>
          <a:noFill/>
          <a:ln w="9525">
            <a:noFill/>
            <a:miter lim="800000"/>
            <a:headEnd/>
            <a:tailEnd/>
          </a:ln>
        </p:spPr>
        <p:txBody>
          <a:bodyPr lIns="108896" tIns="54448" rIns="108896" bIns="54448" anchor="ctr"/>
          <a:lstStyle/>
          <a:p>
            <a:pPr algn="ctr" eaLnBrk="1" hangingPunct="1">
              <a:spcBef>
                <a:spcPts val="750"/>
              </a:spcBef>
              <a:buFont typeface="Arial" pitchFamily="34" charset="0"/>
              <a:buNone/>
            </a:pPr>
            <a:r>
              <a:rPr lang="zh-CN" altLang="en-US" sz="7900" b="1">
                <a:solidFill>
                  <a:schemeClr val="bg1"/>
                </a:solidFill>
                <a:latin typeface="微软雅黑" pitchFamily="34" charset="-122"/>
                <a:ea typeface="微软雅黑" pitchFamily="34" charset="-122"/>
                <a:sym typeface="微软雅黑" pitchFamily="34" charset="-122"/>
              </a:rPr>
              <a:t>谢谢聆听</a:t>
            </a:r>
            <a:endParaRPr lang="zh-CN" altLang="en-US">
              <a:solidFill>
                <a:schemeClr val="bg1"/>
              </a:solidFill>
              <a:ea typeface="宋体" pitchFamily="2" charset="-122"/>
            </a:endParaRPr>
          </a:p>
        </p:txBody>
      </p:sp>
      <p:sp>
        <p:nvSpPr>
          <p:cNvPr id="37892" name="椭圆 4"/>
          <p:cNvSpPr>
            <a:spLocks noChangeArrowheads="1"/>
          </p:cNvSpPr>
          <p:nvPr/>
        </p:nvSpPr>
        <p:spPr bwMode="auto">
          <a:xfrm>
            <a:off x="6213475" y="3208338"/>
            <a:ext cx="76200" cy="76200"/>
          </a:xfrm>
          <a:prstGeom prst="ellipse">
            <a:avLst/>
          </a:prstGeom>
          <a:solidFill>
            <a:srgbClr val="95B3D7"/>
          </a:solidFill>
          <a:ln w="9525">
            <a:noFill/>
            <a:round/>
            <a:headEnd/>
            <a:tailEnd/>
          </a:ln>
        </p:spPr>
        <p:txBody>
          <a:bodyPr lIns="108896" tIns="54448" rIns="108896" bIns="54448" anchor="ctr"/>
          <a:lstStyle/>
          <a:p>
            <a:pPr algn="ctr" eaLnBrk="1" hangingPunct="1">
              <a:spcBef>
                <a:spcPts val="750"/>
              </a:spcBef>
              <a:buFont typeface="Arial" pitchFamily="34" charset="0"/>
              <a:buNone/>
            </a:pPr>
            <a:endParaRPr lang="zh-CN" altLang="zh-CN">
              <a:solidFill>
                <a:srgbClr val="FFFFFF"/>
              </a:solidFill>
              <a:latin typeface="Arial Narrow" pitchFamily="34" charset="0"/>
              <a:ea typeface="微软雅黑" pitchFamily="34" charset="-122"/>
              <a:sym typeface="Arial Narrow" pitchFamily="34" charset="0"/>
            </a:endParaRPr>
          </a:p>
        </p:txBody>
      </p:sp>
      <p:sp>
        <p:nvSpPr>
          <p:cNvPr id="37893" name="直接连接符 6"/>
          <p:cNvSpPr>
            <a:spLocks noChangeShapeType="1"/>
          </p:cNvSpPr>
          <p:nvPr/>
        </p:nvSpPr>
        <p:spPr bwMode="auto">
          <a:xfrm>
            <a:off x="3775075" y="3224213"/>
            <a:ext cx="2178050" cy="1587"/>
          </a:xfrm>
          <a:prstGeom prst="line">
            <a:avLst/>
          </a:prstGeom>
          <a:noFill/>
          <a:ln w="12700">
            <a:solidFill>
              <a:srgbClr val="93B3D7"/>
            </a:solidFill>
            <a:bevel/>
            <a:headEnd/>
            <a:tailEnd/>
          </a:ln>
        </p:spPr>
        <p:txBody>
          <a:bodyPr/>
          <a:lstStyle/>
          <a:p>
            <a:endParaRPr lang="zh-CN" altLang="en-US"/>
          </a:p>
        </p:txBody>
      </p:sp>
      <p:sp>
        <p:nvSpPr>
          <p:cNvPr id="37894" name="直接连接符 7"/>
          <p:cNvSpPr>
            <a:spLocks noChangeShapeType="1"/>
          </p:cNvSpPr>
          <p:nvPr/>
        </p:nvSpPr>
        <p:spPr bwMode="auto">
          <a:xfrm>
            <a:off x="6423025" y="3224213"/>
            <a:ext cx="2181225" cy="1587"/>
          </a:xfrm>
          <a:prstGeom prst="line">
            <a:avLst/>
          </a:prstGeom>
          <a:noFill/>
          <a:ln w="12700">
            <a:solidFill>
              <a:srgbClr val="93B3D7"/>
            </a:solidFill>
            <a:bevel/>
            <a:headEnd/>
            <a:tailEnd/>
          </a:ln>
        </p:spPr>
        <p:txBody>
          <a:bodyPr/>
          <a:lstStyle/>
          <a:p>
            <a:endParaRPr lang="zh-CN" altLang="en-US"/>
          </a:p>
        </p:txBody>
      </p:sp>
      <p:sp>
        <p:nvSpPr>
          <p:cNvPr id="37895" name="文本框 13"/>
          <p:cNvSpPr>
            <a:spLocks noChangeArrowheads="1"/>
          </p:cNvSpPr>
          <p:nvPr/>
        </p:nvSpPr>
        <p:spPr bwMode="auto">
          <a:xfrm>
            <a:off x="4037013" y="3352800"/>
            <a:ext cx="4078287" cy="242888"/>
          </a:xfrm>
          <a:prstGeom prst="rect">
            <a:avLst/>
          </a:prstGeom>
          <a:noFill/>
          <a:ln w="9525">
            <a:noFill/>
            <a:miter lim="800000"/>
            <a:headEnd/>
            <a:tailEnd/>
          </a:ln>
        </p:spPr>
        <p:txBody>
          <a:bodyPr wrap="none" lIns="108896" tIns="54448" rIns="108896" bIns="54448" anchor="ctr"/>
          <a:lstStyle/>
          <a:p>
            <a:pPr algn="ctr" eaLnBrk="1" hangingPunct="1">
              <a:buFont typeface="Arial" pitchFamily="34" charset="0"/>
              <a:buNone/>
            </a:pPr>
            <a:r>
              <a:rPr lang="en-US" altLang="zh-CN" sz="1700" b="1">
                <a:solidFill>
                  <a:schemeClr val="bg1"/>
                </a:solidFill>
                <a:latin typeface="Tempus Sans ITC" pitchFamily="82" charset="0"/>
                <a:ea typeface="微软雅黑" pitchFamily="34" charset="-122"/>
                <a:sym typeface="Tempus Sans ITC" pitchFamily="82" charset="0"/>
              </a:rPr>
              <a:t>THANK YOU FOR YOUR ATTENTION</a:t>
            </a:r>
          </a:p>
        </p:txBody>
      </p:sp>
    </p:spTree>
    <p:custDataLst>
      <p:tags r:id="rId1"/>
    </p:custDataLst>
  </p:cSld>
  <p:clrMapOvr>
    <a:masterClrMapping/>
  </p:clrMapOvr>
  <p:transition advTm="356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filter="barn(inVertical)">
                                      <p:cBhvr>
                                        <p:cTn id="7" dur="1000"/>
                                        <p:tgtEl>
                                          <p:spTgt spid="378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7891"/>
                                        </p:tgtEl>
                                        <p:attrNameLst>
                                          <p:attrName>style.visibility</p:attrName>
                                        </p:attrNameLst>
                                      </p:cBhvr>
                                      <p:to>
                                        <p:strVal val="visible"/>
                                      </p:to>
                                    </p:set>
                                    <p:anim calcmode="lin" valueType="num">
                                      <p:cBhvr>
                                        <p:cTn id="12" dur="500" fill="hold"/>
                                        <p:tgtEl>
                                          <p:spTgt spid="3789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7891"/>
                                        </p:tgtEl>
                                        <p:attrNameLst>
                                          <p:attrName>ppt_y</p:attrName>
                                        </p:attrNameLst>
                                      </p:cBhvr>
                                      <p:tavLst>
                                        <p:tav tm="0">
                                          <p:val>
                                            <p:strVal val="#ppt_y"/>
                                          </p:val>
                                        </p:tav>
                                        <p:tav tm="100000">
                                          <p:val>
                                            <p:strVal val="#ppt_y"/>
                                          </p:val>
                                        </p:tav>
                                      </p:tavLst>
                                    </p:anim>
                                    <p:anim calcmode="lin" valueType="num">
                                      <p:cBhvr>
                                        <p:cTn id="14" dur="500" fill="hold"/>
                                        <p:tgtEl>
                                          <p:spTgt spid="3789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7891"/>
                                        </p:tgtEl>
                                        <p:attrNameLst>
                                          <p:attrName>ppt_w</p:attrName>
                                        </p:attrNameLst>
                                      </p:cBhvr>
                                      <p:tavLst>
                                        <p:tav tm="0">
                                          <p:val>
                                            <p:strVal val="#ppt_w/10"/>
                                          </p:val>
                                        </p:tav>
                                        <p:tav tm="50000">
                                          <p:val>
                                            <p:strVal val="#ppt_w+.01"/>
                                          </p:val>
                                        </p:tav>
                                        <p:tav tm="100000">
                                          <p:val>
                                            <p:strVal val="#ppt_w"/>
                                          </p:val>
                                        </p:tav>
                                      </p:tavLst>
                                    </p:anim>
                                    <p:animEffect filter="fade">
                                      <p:cBhvr>
                                        <p:cTn id="16" dur="500" tmFilter="0,0; .5, 1; 1, 1"/>
                                        <p:tgtEl>
                                          <p:spTgt spid="3789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7892"/>
                                        </p:tgtEl>
                                        <p:attrNameLst>
                                          <p:attrName>style.visibility</p:attrName>
                                        </p:attrNameLst>
                                      </p:cBhvr>
                                      <p:to>
                                        <p:strVal val="visible"/>
                                      </p:to>
                                    </p:set>
                                    <p:animEffect filter="barn(inVertical)">
                                      <p:cBhvr>
                                        <p:cTn id="19" dur="500"/>
                                        <p:tgtEl>
                                          <p:spTgt spid="3789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7893"/>
                                        </p:tgtEl>
                                        <p:attrNameLst>
                                          <p:attrName>style.visibility</p:attrName>
                                        </p:attrNameLst>
                                      </p:cBhvr>
                                      <p:to>
                                        <p:strVal val="visible"/>
                                      </p:to>
                                    </p:set>
                                    <p:animEffect filter="barn(inVertical)">
                                      <p:cBhvr>
                                        <p:cTn id="22" dur="500"/>
                                        <p:tgtEl>
                                          <p:spTgt spid="37893"/>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7894"/>
                                        </p:tgtEl>
                                        <p:attrNameLst>
                                          <p:attrName>style.visibility</p:attrName>
                                        </p:attrNameLst>
                                      </p:cBhvr>
                                      <p:to>
                                        <p:strVal val="visible"/>
                                      </p:to>
                                    </p:set>
                                    <p:animEffect filter="barn(inVertical)">
                                      <p:cBhvr>
                                        <p:cTn id="25" dur="500"/>
                                        <p:tgtEl>
                                          <p:spTgt spid="37894"/>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7895"/>
                                        </p:tgtEl>
                                        <p:attrNameLst>
                                          <p:attrName>style.visibility</p:attrName>
                                        </p:attrNameLst>
                                      </p:cBhvr>
                                      <p:to>
                                        <p:strVal val="visible"/>
                                      </p:to>
                                    </p:set>
                                    <p:animEffect filter="barn(inVertical)">
                                      <p:cBhvr>
                                        <p:cTn id="28" dur="500"/>
                                        <p:tgtEl>
                                          <p:spTgt spid="378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ldLvl="0" animBg="1"/>
      <p:bldP spid="37891" grpId="0" bldLvl="0"/>
      <p:bldP spid="37892" grpId="0" bldLvl="0" animBg="1"/>
      <p:bldP spid="37893" grpId="0" animBg="1"/>
      <p:bldP spid="37894" grpId="0" animBg="1"/>
      <p:bldP spid="37895" grpId="0" bldLvl="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0" y="0"/>
            <a:ext cx="12190610" cy="6859588"/>
          </a:xfrm>
          <a:prstGeom prst="rect">
            <a:avLst/>
          </a:prstGeom>
        </p:spPr>
      </p:pic>
      <p:pic>
        <p:nvPicPr>
          <p:cNvPr id="18" name="图片 17" descr="未标式 题-1.png"/>
          <p:cNvPicPr>
            <a:picLocks noChangeAspect="1"/>
          </p:cNvPicPr>
          <p:nvPr/>
        </p:nvPicPr>
        <p:blipFill>
          <a:blip r:embed="rId3" cstate="print">
            <a:duotone>
              <a:prstClr val="black"/>
              <a:schemeClr val="bg1">
                <a:tint val="45000"/>
                <a:satMod val="400000"/>
              </a:schemeClr>
            </a:duotone>
            <a:lum bright="100000"/>
          </a:blip>
          <a:stretch>
            <a:fillRect/>
          </a:stretch>
        </p:blipFill>
        <p:spPr>
          <a:xfrm rot="20279432">
            <a:off x="7610418" y="4783270"/>
            <a:ext cx="292508" cy="432100"/>
          </a:xfrm>
          <a:prstGeom prst="rect">
            <a:avLst/>
          </a:prstGeom>
        </p:spPr>
      </p:pic>
      <p:sp>
        <p:nvSpPr>
          <p:cNvPr id="20" name="圆角矩形 19">
            <a:hlinkClick r:id="rId4"/>
          </p:cNvPr>
          <p:cNvSpPr/>
          <p:nvPr/>
        </p:nvSpPr>
        <p:spPr>
          <a:xfrm>
            <a:off x="7753588" y="2757564"/>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2" name="圆角矩形 21">
            <a:hlinkClick r:id="rId5"/>
          </p:cNvPr>
          <p:cNvSpPr/>
          <p:nvPr/>
        </p:nvSpPr>
        <p:spPr>
          <a:xfrm>
            <a:off x="7251904" y="392548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3" name="圆角矩形 22">
            <a:hlinkClick r:id="rId6"/>
          </p:cNvPr>
          <p:cNvSpPr/>
          <p:nvPr/>
        </p:nvSpPr>
        <p:spPr>
          <a:xfrm>
            <a:off x="3217354" y="394535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4" name="圆角矩形 23">
            <a:hlinkClick r:id="rId7"/>
          </p:cNvPr>
          <p:cNvSpPr/>
          <p:nvPr/>
        </p:nvSpPr>
        <p:spPr>
          <a:xfrm>
            <a:off x="5198830" y="394535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6" name="圆角矩形 25">
            <a:hlinkClick r:id="rId5"/>
          </p:cNvPr>
          <p:cNvSpPr/>
          <p:nvPr/>
        </p:nvSpPr>
        <p:spPr>
          <a:xfrm>
            <a:off x="7251904" y="392548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7" name="圆角矩形 26">
            <a:hlinkClick r:id="rId6"/>
          </p:cNvPr>
          <p:cNvSpPr/>
          <p:nvPr/>
        </p:nvSpPr>
        <p:spPr>
          <a:xfrm>
            <a:off x="3217354" y="394535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8" name="圆角矩形 27">
            <a:hlinkClick r:id="rId7"/>
          </p:cNvPr>
          <p:cNvSpPr/>
          <p:nvPr/>
        </p:nvSpPr>
        <p:spPr>
          <a:xfrm>
            <a:off x="5198830" y="3945350"/>
            <a:ext cx="1800688" cy="4801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29" name="圆角矩形 28">
            <a:hlinkClick r:id="rId8"/>
          </p:cNvPr>
          <p:cNvSpPr/>
          <p:nvPr/>
        </p:nvSpPr>
        <p:spPr>
          <a:xfrm>
            <a:off x="4578414" y="5006650"/>
            <a:ext cx="1553181" cy="414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30" name="圆角矩形 29">
            <a:hlinkClick r:id="rId9"/>
          </p:cNvPr>
          <p:cNvSpPr/>
          <p:nvPr/>
        </p:nvSpPr>
        <p:spPr>
          <a:xfrm>
            <a:off x="6144687" y="5006650"/>
            <a:ext cx="1553181" cy="414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31" name="圆角矩形 30">
            <a:hlinkClick r:id="rId10"/>
          </p:cNvPr>
          <p:cNvSpPr/>
          <p:nvPr/>
        </p:nvSpPr>
        <p:spPr>
          <a:xfrm>
            <a:off x="4591507" y="4592485"/>
            <a:ext cx="1553181" cy="414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
        <p:nvSpPr>
          <p:cNvPr id="32" name="圆角矩形 31">
            <a:hlinkClick r:id="rId11"/>
          </p:cNvPr>
          <p:cNvSpPr/>
          <p:nvPr/>
        </p:nvSpPr>
        <p:spPr>
          <a:xfrm>
            <a:off x="6157779" y="4592485"/>
            <a:ext cx="1553181" cy="414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63" tIns="60981" rIns="121963" bIns="60981" rtlCol="0" anchor="ctr"/>
          <a:lstStyle/>
          <a:p>
            <a:pPr algn="ctr"/>
            <a:endParaRPr lang="zh-CN" altLang="en-US"/>
          </a:p>
        </p:txBody>
      </p:sp>
    </p:spTree>
    <p:extLst>
      <p:ext uri="{BB962C8B-B14F-4D97-AF65-F5344CB8AC3E}">
        <p14:creationId xmlns:p14="http://schemas.microsoft.com/office/powerpoint/2010/main" val="956877694"/>
      </p:ext>
    </p:extLst>
  </p:cSld>
  <p:clrMapOvr>
    <a:masterClrMapping/>
  </p:clrMapOvr>
  <p:transition advTm="50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ppt_w</p:attrName>
                                        </p:attrNameLst>
                                      </p:cBhvr>
                                      <p:tavLst>
                                        <p:tav tm="0">
                                          <p:val>
                                            <p:strVal val="#ppt_w*2.5"/>
                                          </p:val>
                                        </p:tav>
                                        <p:tav tm="100000">
                                          <p:val>
                                            <p:strVal val="#ppt_w"/>
                                          </p:val>
                                        </p:tav>
                                      </p:tavLst>
                                    </p:anim>
                                    <p:anim calcmode="lin" valueType="num">
                                      <p:cBhvr>
                                        <p:cTn id="8" dur="400" fill="hold"/>
                                        <p:tgtEl>
                                          <p:spTgt spid="18"/>
                                        </p:tgtEl>
                                        <p:attrNameLst>
                                          <p:attrName>ppt_h</p:attrName>
                                        </p:attrNameLst>
                                      </p:cBhvr>
                                      <p:tavLst>
                                        <p:tav tm="0">
                                          <p:val>
                                            <p:strVal val="#ppt_h*0.01"/>
                                          </p:val>
                                        </p:tav>
                                        <p:tav tm="100000">
                                          <p:val>
                                            <p:strVal val="#ppt_h"/>
                                          </p:val>
                                        </p:tav>
                                      </p:tavLst>
                                    </p:anim>
                                    <p:anim calcmode="lin" valueType="num">
                                      <p:cBhvr>
                                        <p:cTn id="9" dur="400" fill="hold"/>
                                        <p:tgtEl>
                                          <p:spTgt spid="18"/>
                                        </p:tgtEl>
                                        <p:attrNameLst>
                                          <p:attrName>ppt_x</p:attrName>
                                        </p:attrNameLst>
                                      </p:cBhvr>
                                      <p:tavLst>
                                        <p:tav tm="0">
                                          <p:val>
                                            <p:strVal val="#ppt_x"/>
                                          </p:val>
                                        </p:tav>
                                        <p:tav tm="100000">
                                          <p:val>
                                            <p:strVal val="#ppt_x"/>
                                          </p:val>
                                        </p:tav>
                                      </p:tavLst>
                                    </p:anim>
                                    <p:anim calcmode="lin" valueType="num">
                                      <p:cBhvr>
                                        <p:cTn id="10" dur="400" fill="hold"/>
                                        <p:tgtEl>
                                          <p:spTgt spid="18"/>
                                        </p:tgtEl>
                                        <p:attrNameLst>
                                          <p:attrName>ppt_y</p:attrName>
                                        </p:attrNameLst>
                                      </p:cBhvr>
                                      <p:tavLst>
                                        <p:tav tm="0">
                                          <p:val>
                                            <p:strVal val="#ppt_h+1"/>
                                          </p:val>
                                        </p:tav>
                                        <p:tav tm="100000">
                                          <p:val>
                                            <p:strVal val="#ppt_y"/>
                                          </p:val>
                                        </p:tav>
                                      </p:tavLst>
                                    </p:anim>
                                    <p:animEffect transition="in" filter="fade">
                                      <p:cBhvr>
                                        <p:cTn id="11"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4532DF9-AFAA-4924-81BD-7089CEC666C6}" type="slidenum">
              <a:rPr altLang="en-US" sz="1400">
                <a:solidFill>
                  <a:srgbClr val="898989"/>
                </a:solidFill>
              </a:rPr>
              <a:pPr/>
              <a:t>4</a:t>
            </a:fld>
            <a:endParaRPr lang="zh-CN" altLang="en-US" sz="1400">
              <a:solidFill>
                <a:srgbClr val="898989"/>
              </a:solidFill>
            </a:endParaRPr>
          </a:p>
        </p:txBody>
      </p:sp>
      <p:sp>
        <p:nvSpPr>
          <p:cNvPr id="18435"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8436"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图绘制</a:t>
            </a:r>
            <a:endParaRPr lang="zh-CN" altLang="en-US">
              <a:ea typeface="宋体" pitchFamily="2" charset="-122"/>
            </a:endParaRPr>
          </a:p>
        </p:txBody>
      </p:sp>
      <p:sp>
        <p:nvSpPr>
          <p:cNvPr id="18437"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18438"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18439"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18440"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8441"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18442" name="组合 5"/>
          <p:cNvGrpSpPr>
            <a:grpSpLocks/>
          </p:cNvGrpSpPr>
          <p:nvPr/>
        </p:nvGrpSpPr>
        <p:grpSpPr bwMode="auto">
          <a:xfrm>
            <a:off x="10944225" y="368300"/>
            <a:ext cx="360363" cy="361950"/>
            <a:chOff x="0" y="0"/>
            <a:chExt cx="360000" cy="360000"/>
          </a:xfrm>
        </p:grpSpPr>
        <p:sp>
          <p:nvSpPr>
            <p:cNvPr id="18468"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8469"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18443" name="组合 4"/>
          <p:cNvGrpSpPr>
            <a:grpSpLocks/>
          </p:cNvGrpSpPr>
          <p:nvPr/>
        </p:nvGrpSpPr>
        <p:grpSpPr bwMode="auto">
          <a:xfrm>
            <a:off x="11449050" y="368300"/>
            <a:ext cx="360363" cy="361950"/>
            <a:chOff x="0" y="0"/>
            <a:chExt cx="360000" cy="360000"/>
          </a:xfrm>
        </p:grpSpPr>
        <p:sp>
          <p:nvSpPr>
            <p:cNvPr id="18466"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8467"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18444"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8445"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6161" name="任意多边形 4"/>
          <p:cNvSpPr>
            <a:spLocks noChangeArrowheads="1"/>
          </p:cNvSpPr>
          <p:nvPr/>
        </p:nvSpPr>
        <p:spPr bwMode="auto">
          <a:xfrm>
            <a:off x="1519238" y="2690813"/>
            <a:ext cx="9153525" cy="1587"/>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Lst>
            <a:ahLst/>
            <a:cxnLst>
              <a:cxn ang="T6">
                <a:pos x="T0" y="T1"/>
              </a:cxn>
              <a:cxn ang="T7">
                <a:pos x="T2" y="T3"/>
              </a:cxn>
              <a:cxn ang="T8">
                <a:pos x="T4" y="T5"/>
              </a:cxn>
            </a:cxnLst>
            <a:rect l="0" t="0" r="r" b="b"/>
            <a:pathLst>
              <a:path w="8374743" h="1349828">
                <a:moveTo>
                  <a:pt x="0" y="0"/>
                </a:moveTo>
                <a:lnTo>
                  <a:pt x="0" y="1349828"/>
                </a:lnTo>
                <a:lnTo>
                  <a:pt x="8374743" y="1349828"/>
                </a:lnTo>
              </a:path>
            </a:pathLst>
          </a:custGeom>
          <a:solidFill>
            <a:srgbClr val="009999"/>
          </a:solidFill>
          <a:ln w="25400">
            <a:solidFill>
              <a:srgbClr val="18316A"/>
            </a:solidFill>
            <a:bevel/>
            <a:headEnd type="oval" w="med" len="med"/>
            <a:tailEnd type="oval" w="med" len="med"/>
          </a:ln>
        </p:spPr>
        <p:txBody>
          <a:bodyPr/>
          <a:lstStyle/>
          <a:p>
            <a:endParaRPr lang="zh-CN" altLang="en-US"/>
          </a:p>
        </p:txBody>
      </p:sp>
      <p:grpSp>
        <p:nvGrpSpPr>
          <p:cNvPr id="4" name="组合 5"/>
          <p:cNvGrpSpPr>
            <a:grpSpLocks/>
          </p:cNvGrpSpPr>
          <p:nvPr/>
        </p:nvGrpSpPr>
        <p:grpSpPr bwMode="auto">
          <a:xfrm>
            <a:off x="2071688" y="1844675"/>
            <a:ext cx="1774825" cy="3754438"/>
            <a:chOff x="0" y="0"/>
            <a:chExt cx="1774825" cy="3754438"/>
          </a:xfrm>
        </p:grpSpPr>
        <p:sp>
          <p:nvSpPr>
            <p:cNvPr id="18463" name="椭圆 6"/>
            <p:cNvSpPr>
              <a:spLocks noChangeArrowheads="1"/>
            </p:cNvSpPr>
            <p:nvPr/>
          </p:nvSpPr>
          <p:spPr bwMode="auto">
            <a:xfrm>
              <a:off x="1055687" y="750888"/>
              <a:ext cx="179388" cy="177800"/>
            </a:xfrm>
            <a:prstGeom prst="ellipse">
              <a:avLst/>
            </a:prstGeom>
            <a:solidFill>
              <a:srgbClr val="009999"/>
            </a:solidFill>
            <a:ln w="25400">
              <a:solidFill>
                <a:srgbClr val="FFFFFF"/>
              </a:solidFill>
              <a:bevel/>
              <a:headEnd/>
              <a:tailEnd/>
            </a:ln>
          </p:spPr>
          <p:txBody>
            <a:bodyPr anchor="ctr"/>
            <a:lstStyle/>
            <a:p>
              <a:pPr algn="ctr" eaLnBrk="1" hangingPunct="1">
                <a:buFont typeface="Arial" pitchFamily="34" charset="0"/>
                <a:buNone/>
              </a:pPr>
              <a:endParaRPr lang="zh-CN" altLang="zh-CN" sz="1300">
                <a:solidFill>
                  <a:srgbClr val="FFFFFF"/>
                </a:solidFill>
                <a:latin typeface="Calibri" pitchFamily="34" charset="0"/>
                <a:ea typeface="宋体" pitchFamily="2" charset="-122"/>
                <a:sym typeface="Calibri" pitchFamily="34" charset="0"/>
              </a:endParaRPr>
            </a:p>
          </p:txBody>
        </p:sp>
        <p:sp>
          <p:nvSpPr>
            <p:cNvPr id="18464" name="椭圆形标注 7"/>
            <p:cNvSpPr>
              <a:spLocks noChangeArrowheads="1"/>
            </p:cNvSpPr>
            <p:nvPr/>
          </p:nvSpPr>
          <p:spPr bwMode="auto">
            <a:xfrm flipH="1">
              <a:off x="527050" y="0"/>
              <a:ext cx="720725" cy="493713"/>
            </a:xfrm>
            <a:prstGeom prst="wedgeEllipseCallout">
              <a:avLst>
                <a:gd name="adj1" fmla="val -27065"/>
                <a:gd name="adj2" fmla="val 71625"/>
              </a:avLst>
            </a:prstGeom>
            <a:solidFill>
              <a:srgbClr val="009999"/>
            </a:solidFill>
            <a:ln w="25400">
              <a:noFill/>
              <a:miter lim="800000"/>
              <a:headEnd/>
              <a:tailEnd/>
            </a:ln>
          </p:spPr>
          <p:txBody>
            <a:bodyPr lIns="0" tIns="0" rIns="0" bIns="0" anchor="ctr"/>
            <a:lstStyle/>
            <a:p>
              <a:pPr algn="ctr" eaLnBrk="1" hangingPunct="1">
                <a:buFont typeface="Arial" pitchFamily="34" charset="0"/>
                <a:buNone/>
              </a:pPr>
              <a:r>
                <a:rPr lang="en-US" altLang="zh-CN" sz="2400" b="1">
                  <a:solidFill>
                    <a:srgbClr val="FFFFFF"/>
                  </a:solidFill>
                  <a:latin typeface="Agency FB" pitchFamily="34" charset="0"/>
                  <a:ea typeface="微软雅黑" pitchFamily="34" charset="-122"/>
                  <a:sym typeface="Times New Roman" pitchFamily="18" charset="0"/>
                </a:rPr>
                <a:t>01</a:t>
              </a:r>
              <a:endParaRPr lang="zh-CN" altLang="en-US">
                <a:ea typeface="宋体" pitchFamily="2" charset="-122"/>
              </a:endParaRPr>
            </a:p>
          </p:txBody>
        </p:sp>
        <p:sp>
          <p:nvSpPr>
            <p:cNvPr id="18465" name="任意多边形 8"/>
            <p:cNvSpPr>
              <a:spLocks noChangeArrowheads="1"/>
            </p:cNvSpPr>
            <p:nvPr/>
          </p:nvSpPr>
          <p:spPr bwMode="auto">
            <a:xfrm>
              <a:off x="0" y="1006475"/>
              <a:ext cx="1774825" cy="2747963"/>
            </a:xfrm>
            <a:custGeom>
              <a:avLst/>
              <a:gdLst>
                <a:gd name="T0" fmla="*/ 4062048 w 1293018"/>
                <a:gd name="T1" fmla="*/ 0 h 2000700"/>
                <a:gd name="T2" fmla="*/ 4432803 w 1293018"/>
                <a:gd name="T3" fmla="*/ 641285 h 2000700"/>
                <a:gd name="T4" fmla="*/ 5661927 w 1293018"/>
                <a:gd name="T5" fmla="*/ 641285 h 2000700"/>
                <a:gd name="T6" fmla="*/ 6300273 w 1293018"/>
                <a:gd name="T7" fmla="*/ 1281678 h 2000700"/>
                <a:gd name="T8" fmla="*/ 6300273 w 1293018"/>
                <a:gd name="T9" fmla="*/ 9139329 h 2000700"/>
                <a:gd name="T10" fmla="*/ 5661927 w 1293018"/>
                <a:gd name="T11" fmla="*/ 9779721 h 2000700"/>
                <a:gd name="T12" fmla="*/ 638345 w 1293018"/>
                <a:gd name="T13" fmla="*/ 9779721 h 2000700"/>
                <a:gd name="T14" fmla="*/ 0 w 1293018"/>
                <a:gd name="T15" fmla="*/ 9139329 h 2000700"/>
                <a:gd name="T16" fmla="*/ 0 w 1293018"/>
                <a:gd name="T17" fmla="*/ 1281678 h 2000700"/>
                <a:gd name="T18" fmla="*/ 638345 w 1293018"/>
                <a:gd name="T19" fmla="*/ 641285 h 2000700"/>
                <a:gd name="T20" fmla="*/ 3691285 w 1293018"/>
                <a:gd name="T21" fmla="*/ 641285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009999"/>
            </a:solidFill>
            <a:ln w="3175">
              <a:solidFill>
                <a:schemeClr val="bg1"/>
              </a:solidFill>
              <a:bevel/>
              <a:headEnd/>
              <a:tailEnd/>
            </a:ln>
          </p:spPr>
          <p:txBody>
            <a:bodyPr anchor="ctr"/>
            <a:lstStyle/>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endParaRPr lang="zh-CN" altLang="en-US">
                <a:ea typeface="宋体" pitchFamily="2" charset="-122"/>
              </a:endParaRPr>
            </a:p>
          </p:txBody>
        </p:sp>
      </p:grpSp>
      <p:grpSp>
        <p:nvGrpSpPr>
          <p:cNvPr id="5" name="组合 9"/>
          <p:cNvGrpSpPr>
            <a:grpSpLocks/>
          </p:cNvGrpSpPr>
          <p:nvPr/>
        </p:nvGrpSpPr>
        <p:grpSpPr bwMode="auto">
          <a:xfrm>
            <a:off x="4222750" y="1844675"/>
            <a:ext cx="1774825" cy="3754438"/>
            <a:chOff x="0" y="0"/>
            <a:chExt cx="1774825" cy="3754438"/>
          </a:xfrm>
        </p:grpSpPr>
        <p:sp>
          <p:nvSpPr>
            <p:cNvPr id="18460" name="椭圆 10"/>
            <p:cNvSpPr>
              <a:spLocks noChangeArrowheads="1"/>
            </p:cNvSpPr>
            <p:nvPr/>
          </p:nvSpPr>
          <p:spPr bwMode="auto">
            <a:xfrm>
              <a:off x="1011238" y="750888"/>
              <a:ext cx="179387" cy="177800"/>
            </a:xfrm>
            <a:prstGeom prst="ellipse">
              <a:avLst/>
            </a:prstGeom>
            <a:solidFill>
              <a:srgbClr val="E36C09"/>
            </a:solidFill>
            <a:ln w="25400">
              <a:solidFill>
                <a:srgbClr val="FFFFFF"/>
              </a:solidFill>
              <a:bevel/>
              <a:headEnd/>
              <a:tailEnd/>
            </a:ln>
          </p:spPr>
          <p:txBody>
            <a:bodyPr anchor="ctr"/>
            <a:lstStyle/>
            <a:p>
              <a:pPr algn="ctr" eaLnBrk="1" hangingPunct="1">
                <a:buFont typeface="Arial" pitchFamily="34" charset="0"/>
                <a:buNone/>
              </a:pPr>
              <a:endParaRPr lang="zh-CN" altLang="zh-CN" sz="1300">
                <a:solidFill>
                  <a:srgbClr val="FFFFFF"/>
                </a:solidFill>
                <a:latin typeface="Calibri" pitchFamily="34" charset="0"/>
                <a:ea typeface="宋体" pitchFamily="2" charset="-122"/>
                <a:sym typeface="Calibri" pitchFamily="34" charset="0"/>
              </a:endParaRPr>
            </a:p>
          </p:txBody>
        </p:sp>
        <p:sp>
          <p:nvSpPr>
            <p:cNvPr id="18461" name="椭圆形标注 11"/>
            <p:cNvSpPr>
              <a:spLocks noChangeArrowheads="1"/>
            </p:cNvSpPr>
            <p:nvPr/>
          </p:nvSpPr>
          <p:spPr bwMode="auto">
            <a:xfrm flipH="1">
              <a:off x="527050" y="0"/>
              <a:ext cx="720725" cy="493713"/>
            </a:xfrm>
            <a:prstGeom prst="wedgeEllipseCallout">
              <a:avLst>
                <a:gd name="adj1" fmla="val -27065"/>
                <a:gd name="adj2" fmla="val 71625"/>
              </a:avLst>
            </a:prstGeom>
            <a:solidFill>
              <a:srgbClr val="E36C09"/>
            </a:solidFill>
            <a:ln w="25400">
              <a:noFill/>
              <a:miter lim="800000"/>
              <a:headEnd/>
              <a:tailEnd/>
            </a:ln>
          </p:spPr>
          <p:txBody>
            <a:bodyPr lIns="0" tIns="0" rIns="0" bIns="0" anchor="ctr"/>
            <a:lstStyle/>
            <a:p>
              <a:pPr algn="ctr" eaLnBrk="1" hangingPunct="1">
                <a:buFont typeface="Arial" pitchFamily="34" charset="0"/>
                <a:buNone/>
              </a:pPr>
              <a:r>
                <a:rPr lang="en-US" altLang="zh-CN" sz="2400" b="1">
                  <a:solidFill>
                    <a:srgbClr val="FFFFFF"/>
                  </a:solidFill>
                  <a:latin typeface="Agency FB" pitchFamily="34" charset="0"/>
                  <a:ea typeface="微软雅黑" pitchFamily="34" charset="-122"/>
                  <a:sym typeface="Times New Roman" pitchFamily="18" charset="0"/>
                </a:rPr>
                <a:t>02</a:t>
              </a:r>
              <a:endParaRPr lang="zh-CN" altLang="en-US">
                <a:ea typeface="宋体" pitchFamily="2" charset="-122"/>
              </a:endParaRPr>
            </a:p>
          </p:txBody>
        </p:sp>
        <p:sp>
          <p:nvSpPr>
            <p:cNvPr id="18462" name="任意多边形 12"/>
            <p:cNvSpPr>
              <a:spLocks noChangeArrowheads="1"/>
            </p:cNvSpPr>
            <p:nvPr/>
          </p:nvSpPr>
          <p:spPr bwMode="auto">
            <a:xfrm>
              <a:off x="0" y="1006475"/>
              <a:ext cx="1774825" cy="2747963"/>
            </a:xfrm>
            <a:custGeom>
              <a:avLst/>
              <a:gdLst>
                <a:gd name="T0" fmla="*/ 4062048 w 1293018"/>
                <a:gd name="T1" fmla="*/ 0 h 2000700"/>
                <a:gd name="T2" fmla="*/ 4432803 w 1293018"/>
                <a:gd name="T3" fmla="*/ 641285 h 2000700"/>
                <a:gd name="T4" fmla="*/ 5661927 w 1293018"/>
                <a:gd name="T5" fmla="*/ 641285 h 2000700"/>
                <a:gd name="T6" fmla="*/ 6300273 w 1293018"/>
                <a:gd name="T7" fmla="*/ 1281678 h 2000700"/>
                <a:gd name="T8" fmla="*/ 6300273 w 1293018"/>
                <a:gd name="T9" fmla="*/ 9139329 h 2000700"/>
                <a:gd name="T10" fmla="*/ 5661927 w 1293018"/>
                <a:gd name="T11" fmla="*/ 9779721 h 2000700"/>
                <a:gd name="T12" fmla="*/ 638345 w 1293018"/>
                <a:gd name="T13" fmla="*/ 9779721 h 2000700"/>
                <a:gd name="T14" fmla="*/ 0 w 1293018"/>
                <a:gd name="T15" fmla="*/ 9139329 h 2000700"/>
                <a:gd name="T16" fmla="*/ 0 w 1293018"/>
                <a:gd name="T17" fmla="*/ 1281678 h 2000700"/>
                <a:gd name="T18" fmla="*/ 638345 w 1293018"/>
                <a:gd name="T19" fmla="*/ 641285 h 2000700"/>
                <a:gd name="T20" fmla="*/ 3691285 w 1293018"/>
                <a:gd name="T21" fmla="*/ 641285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E36C09"/>
            </a:solidFill>
            <a:ln w="3175">
              <a:solidFill>
                <a:schemeClr val="bg1"/>
              </a:solidFill>
              <a:bevel/>
              <a:headEnd/>
              <a:tailEnd/>
            </a:ln>
          </p:spPr>
          <p:txBody>
            <a:bodyPr anchor="ctr"/>
            <a:lstStyle/>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endParaRPr lang="zh-CN" altLang="en-US">
                <a:ea typeface="宋体" pitchFamily="2" charset="-122"/>
              </a:endParaRPr>
            </a:p>
          </p:txBody>
        </p:sp>
      </p:grpSp>
      <p:grpSp>
        <p:nvGrpSpPr>
          <p:cNvPr id="6" name="组合 13"/>
          <p:cNvGrpSpPr>
            <a:grpSpLocks/>
          </p:cNvGrpSpPr>
          <p:nvPr/>
        </p:nvGrpSpPr>
        <p:grpSpPr bwMode="auto">
          <a:xfrm>
            <a:off x="6353175" y="1844675"/>
            <a:ext cx="1776413" cy="3754438"/>
            <a:chOff x="0" y="0"/>
            <a:chExt cx="1776413" cy="3754438"/>
          </a:xfrm>
        </p:grpSpPr>
        <p:sp>
          <p:nvSpPr>
            <p:cNvPr id="18457" name="椭圆 14"/>
            <p:cNvSpPr>
              <a:spLocks noChangeArrowheads="1"/>
            </p:cNvSpPr>
            <p:nvPr/>
          </p:nvSpPr>
          <p:spPr bwMode="auto">
            <a:xfrm>
              <a:off x="1008063" y="750888"/>
              <a:ext cx="179387" cy="177800"/>
            </a:xfrm>
            <a:prstGeom prst="ellipse">
              <a:avLst/>
            </a:prstGeom>
            <a:solidFill>
              <a:srgbClr val="009999"/>
            </a:solidFill>
            <a:ln w="25400">
              <a:solidFill>
                <a:srgbClr val="FFFFFF"/>
              </a:solidFill>
              <a:bevel/>
              <a:headEnd/>
              <a:tailEnd/>
            </a:ln>
          </p:spPr>
          <p:txBody>
            <a:bodyPr anchor="ctr"/>
            <a:lstStyle/>
            <a:p>
              <a:pPr algn="ctr" eaLnBrk="1" hangingPunct="1">
                <a:buFont typeface="Arial" pitchFamily="34" charset="0"/>
                <a:buNone/>
              </a:pPr>
              <a:endParaRPr lang="zh-CN" altLang="zh-CN" sz="1300">
                <a:solidFill>
                  <a:srgbClr val="FFFFFF"/>
                </a:solidFill>
                <a:latin typeface="Calibri" pitchFamily="34" charset="0"/>
                <a:ea typeface="宋体" pitchFamily="2" charset="-122"/>
                <a:sym typeface="Calibri" pitchFamily="34" charset="0"/>
              </a:endParaRPr>
            </a:p>
          </p:txBody>
        </p:sp>
        <p:sp>
          <p:nvSpPr>
            <p:cNvPr id="18458" name="椭圆形标注 15"/>
            <p:cNvSpPr>
              <a:spLocks noChangeArrowheads="1"/>
            </p:cNvSpPr>
            <p:nvPr/>
          </p:nvSpPr>
          <p:spPr bwMode="auto">
            <a:xfrm flipH="1">
              <a:off x="528638" y="0"/>
              <a:ext cx="719137" cy="493713"/>
            </a:xfrm>
            <a:prstGeom prst="wedgeEllipseCallout">
              <a:avLst>
                <a:gd name="adj1" fmla="val -27065"/>
                <a:gd name="adj2" fmla="val 71625"/>
              </a:avLst>
            </a:prstGeom>
            <a:solidFill>
              <a:srgbClr val="009999"/>
            </a:solidFill>
            <a:ln w="25400">
              <a:noFill/>
              <a:miter lim="800000"/>
              <a:headEnd/>
              <a:tailEnd/>
            </a:ln>
          </p:spPr>
          <p:txBody>
            <a:bodyPr lIns="0" tIns="0" rIns="0" bIns="0" anchor="ctr"/>
            <a:lstStyle/>
            <a:p>
              <a:pPr algn="ctr" eaLnBrk="1" hangingPunct="1">
                <a:buFont typeface="Arial" pitchFamily="34" charset="0"/>
                <a:buNone/>
              </a:pPr>
              <a:r>
                <a:rPr lang="en-US" altLang="zh-CN" sz="2400" b="1">
                  <a:solidFill>
                    <a:srgbClr val="FFFFFF"/>
                  </a:solidFill>
                  <a:latin typeface="Agency FB" pitchFamily="34" charset="0"/>
                  <a:ea typeface="微软雅黑" pitchFamily="34" charset="-122"/>
                  <a:sym typeface="Times New Roman" pitchFamily="18" charset="0"/>
                </a:rPr>
                <a:t>03</a:t>
              </a:r>
              <a:endParaRPr lang="zh-CN" altLang="en-US">
                <a:ea typeface="宋体" pitchFamily="2" charset="-122"/>
              </a:endParaRPr>
            </a:p>
          </p:txBody>
        </p:sp>
        <p:sp>
          <p:nvSpPr>
            <p:cNvPr id="18459" name="任意多边形 16"/>
            <p:cNvSpPr>
              <a:spLocks noChangeArrowheads="1"/>
            </p:cNvSpPr>
            <p:nvPr/>
          </p:nvSpPr>
          <p:spPr bwMode="auto">
            <a:xfrm>
              <a:off x="0" y="1006475"/>
              <a:ext cx="1776413" cy="2747963"/>
            </a:xfrm>
            <a:custGeom>
              <a:avLst/>
              <a:gdLst>
                <a:gd name="T0" fmla="*/ 4080253 w 1293018"/>
                <a:gd name="T1" fmla="*/ 0 h 2000700"/>
                <a:gd name="T2" fmla="*/ 4452668 w 1293018"/>
                <a:gd name="T3" fmla="*/ 641285 h 2000700"/>
                <a:gd name="T4" fmla="*/ 5687301 w 1293018"/>
                <a:gd name="T5" fmla="*/ 641285 h 2000700"/>
                <a:gd name="T6" fmla="*/ 6328509 w 1293018"/>
                <a:gd name="T7" fmla="*/ 1281678 h 2000700"/>
                <a:gd name="T8" fmla="*/ 6328509 w 1293018"/>
                <a:gd name="T9" fmla="*/ 9139329 h 2000700"/>
                <a:gd name="T10" fmla="*/ 5687301 w 1293018"/>
                <a:gd name="T11" fmla="*/ 9779721 h 2000700"/>
                <a:gd name="T12" fmla="*/ 641207 w 1293018"/>
                <a:gd name="T13" fmla="*/ 9779721 h 2000700"/>
                <a:gd name="T14" fmla="*/ 0 w 1293018"/>
                <a:gd name="T15" fmla="*/ 9139329 h 2000700"/>
                <a:gd name="T16" fmla="*/ 0 w 1293018"/>
                <a:gd name="T17" fmla="*/ 1281678 h 2000700"/>
                <a:gd name="T18" fmla="*/ 641207 w 1293018"/>
                <a:gd name="T19" fmla="*/ 641285 h 2000700"/>
                <a:gd name="T20" fmla="*/ 3707829 w 1293018"/>
                <a:gd name="T21" fmla="*/ 641285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009999"/>
            </a:solidFill>
            <a:ln w="3175">
              <a:solidFill>
                <a:schemeClr val="bg1"/>
              </a:solidFill>
              <a:bevel/>
              <a:headEnd/>
              <a:tailEnd/>
            </a:ln>
          </p:spPr>
          <p:txBody>
            <a:bodyPr anchor="ctr"/>
            <a:lstStyle/>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endParaRPr lang="zh-CN" altLang="en-US">
                <a:ea typeface="宋体" pitchFamily="2" charset="-122"/>
              </a:endParaRPr>
            </a:p>
          </p:txBody>
        </p:sp>
      </p:grpSp>
      <p:grpSp>
        <p:nvGrpSpPr>
          <p:cNvPr id="7" name="组合 17"/>
          <p:cNvGrpSpPr>
            <a:grpSpLocks/>
          </p:cNvGrpSpPr>
          <p:nvPr/>
        </p:nvGrpSpPr>
        <p:grpSpPr bwMode="auto">
          <a:xfrm>
            <a:off x="8485188" y="1844675"/>
            <a:ext cx="1774825" cy="3754438"/>
            <a:chOff x="0" y="0"/>
            <a:chExt cx="1774825" cy="3754438"/>
          </a:xfrm>
        </p:grpSpPr>
        <p:sp>
          <p:nvSpPr>
            <p:cNvPr id="18454" name="椭圆 18"/>
            <p:cNvSpPr>
              <a:spLocks noChangeArrowheads="1"/>
            </p:cNvSpPr>
            <p:nvPr/>
          </p:nvSpPr>
          <p:spPr bwMode="auto">
            <a:xfrm>
              <a:off x="1006475" y="750888"/>
              <a:ext cx="179387" cy="177800"/>
            </a:xfrm>
            <a:prstGeom prst="ellipse">
              <a:avLst/>
            </a:prstGeom>
            <a:solidFill>
              <a:srgbClr val="E36C09"/>
            </a:solidFill>
            <a:ln w="25400">
              <a:solidFill>
                <a:srgbClr val="FFFFFF"/>
              </a:solidFill>
              <a:bevel/>
              <a:headEnd/>
              <a:tailEnd/>
            </a:ln>
          </p:spPr>
          <p:txBody>
            <a:bodyPr anchor="ctr"/>
            <a:lstStyle/>
            <a:p>
              <a:pPr algn="ctr" eaLnBrk="1" hangingPunct="1">
                <a:buFont typeface="Arial" pitchFamily="34" charset="0"/>
                <a:buNone/>
              </a:pPr>
              <a:endParaRPr lang="zh-CN" altLang="zh-CN" sz="1300">
                <a:solidFill>
                  <a:srgbClr val="FFFFFF"/>
                </a:solidFill>
                <a:latin typeface="Calibri" pitchFamily="34" charset="0"/>
                <a:ea typeface="宋体" pitchFamily="2" charset="-122"/>
                <a:sym typeface="Calibri" pitchFamily="34" charset="0"/>
              </a:endParaRPr>
            </a:p>
          </p:txBody>
        </p:sp>
        <p:sp>
          <p:nvSpPr>
            <p:cNvPr id="18455" name="椭圆形标注 19"/>
            <p:cNvSpPr>
              <a:spLocks noChangeArrowheads="1"/>
            </p:cNvSpPr>
            <p:nvPr/>
          </p:nvSpPr>
          <p:spPr bwMode="auto">
            <a:xfrm flipH="1">
              <a:off x="533400" y="0"/>
              <a:ext cx="720725" cy="493713"/>
            </a:xfrm>
            <a:prstGeom prst="wedgeEllipseCallout">
              <a:avLst>
                <a:gd name="adj1" fmla="val -27065"/>
                <a:gd name="adj2" fmla="val 71625"/>
              </a:avLst>
            </a:prstGeom>
            <a:solidFill>
              <a:srgbClr val="E36C09"/>
            </a:solidFill>
            <a:ln w="25400">
              <a:noFill/>
              <a:miter lim="800000"/>
              <a:headEnd/>
              <a:tailEnd/>
            </a:ln>
          </p:spPr>
          <p:txBody>
            <a:bodyPr lIns="0" tIns="0" rIns="0" bIns="0" anchor="ctr"/>
            <a:lstStyle/>
            <a:p>
              <a:pPr algn="ctr" eaLnBrk="1" hangingPunct="1">
                <a:buFont typeface="Arial" pitchFamily="34" charset="0"/>
                <a:buNone/>
              </a:pPr>
              <a:r>
                <a:rPr lang="en-US" altLang="zh-CN" sz="2400" b="1">
                  <a:solidFill>
                    <a:srgbClr val="FFFFFF"/>
                  </a:solidFill>
                  <a:latin typeface="Agency FB" pitchFamily="34" charset="0"/>
                  <a:ea typeface="微软雅黑" pitchFamily="34" charset="-122"/>
                  <a:sym typeface="Times New Roman" pitchFamily="18" charset="0"/>
                </a:rPr>
                <a:t>04</a:t>
              </a:r>
              <a:endParaRPr lang="zh-CN" altLang="en-US">
                <a:ea typeface="宋体" pitchFamily="2" charset="-122"/>
              </a:endParaRPr>
            </a:p>
          </p:txBody>
        </p:sp>
        <p:sp>
          <p:nvSpPr>
            <p:cNvPr id="18456" name="任意多边形 20"/>
            <p:cNvSpPr>
              <a:spLocks noChangeArrowheads="1"/>
            </p:cNvSpPr>
            <p:nvPr/>
          </p:nvSpPr>
          <p:spPr bwMode="auto">
            <a:xfrm>
              <a:off x="0" y="1006475"/>
              <a:ext cx="1774825" cy="2747963"/>
            </a:xfrm>
            <a:custGeom>
              <a:avLst/>
              <a:gdLst>
                <a:gd name="T0" fmla="*/ 4062048 w 1293018"/>
                <a:gd name="T1" fmla="*/ 0 h 2000700"/>
                <a:gd name="T2" fmla="*/ 4432803 w 1293018"/>
                <a:gd name="T3" fmla="*/ 641285 h 2000700"/>
                <a:gd name="T4" fmla="*/ 5661927 w 1293018"/>
                <a:gd name="T5" fmla="*/ 641285 h 2000700"/>
                <a:gd name="T6" fmla="*/ 6300273 w 1293018"/>
                <a:gd name="T7" fmla="*/ 1281678 h 2000700"/>
                <a:gd name="T8" fmla="*/ 6300273 w 1293018"/>
                <a:gd name="T9" fmla="*/ 9139329 h 2000700"/>
                <a:gd name="T10" fmla="*/ 5661927 w 1293018"/>
                <a:gd name="T11" fmla="*/ 9779721 h 2000700"/>
                <a:gd name="T12" fmla="*/ 638345 w 1293018"/>
                <a:gd name="T13" fmla="*/ 9779721 h 2000700"/>
                <a:gd name="T14" fmla="*/ 0 w 1293018"/>
                <a:gd name="T15" fmla="*/ 9139329 h 2000700"/>
                <a:gd name="T16" fmla="*/ 0 w 1293018"/>
                <a:gd name="T17" fmla="*/ 1281678 h 2000700"/>
                <a:gd name="T18" fmla="*/ 638345 w 1293018"/>
                <a:gd name="T19" fmla="*/ 641285 h 2000700"/>
                <a:gd name="T20" fmla="*/ 3691285 w 1293018"/>
                <a:gd name="T21" fmla="*/ 641285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E36C09"/>
            </a:solidFill>
            <a:ln w="3175">
              <a:solidFill>
                <a:schemeClr val="bg1"/>
              </a:solidFill>
              <a:bevel/>
              <a:headEnd/>
              <a:tailEnd/>
            </a:ln>
          </p:spPr>
          <p:txBody>
            <a:bodyPr anchor="ctr"/>
            <a:lstStyle/>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p>
            <a:p>
              <a:pPr algn="ctr" eaLnBrk="1" hangingPunct="1">
                <a:lnSpc>
                  <a:spcPct val="15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此处输入文本</a:t>
              </a:r>
              <a:endParaRPr lang="zh-CN" altLang="en-US">
                <a:ea typeface="宋体" pitchFamily="2" charset="-122"/>
              </a:endParaRPr>
            </a:p>
          </p:txBody>
        </p:sp>
      </p:grpSp>
      <p:sp>
        <p:nvSpPr>
          <p:cNvPr id="6178" name="TextBox 2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6179" name="矩形 2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6180"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Tree>
    <p:custDataLst>
      <p:tags r:id="rId1"/>
    </p:custDataLst>
  </p:cSld>
  <p:clrMapOvr>
    <a:masterClrMapping/>
  </p:clrMapOvr>
  <p:transition advTm="5531">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79"/>
                                        </p:tgtEl>
                                        <p:attrNameLst>
                                          <p:attrName>style.visibility</p:attrName>
                                        </p:attrNameLst>
                                      </p:cBhvr>
                                      <p:to>
                                        <p:strVal val="visible"/>
                                      </p:to>
                                    </p:set>
                                    <p:anim calcmode="lin" valueType="num">
                                      <p:cBhvr>
                                        <p:cTn id="7" dur="500" fill="hold"/>
                                        <p:tgtEl>
                                          <p:spTgt spid="6179"/>
                                        </p:tgtEl>
                                        <p:attrNameLst>
                                          <p:attrName>ppt_x</p:attrName>
                                        </p:attrNameLst>
                                      </p:cBhvr>
                                      <p:tavLst>
                                        <p:tav tm="0">
                                          <p:val>
                                            <p:strVal val="0-#ppt_w/2"/>
                                          </p:val>
                                        </p:tav>
                                        <p:tav tm="100000">
                                          <p:val>
                                            <p:strVal val="#ppt_x"/>
                                          </p:val>
                                        </p:tav>
                                      </p:tavLst>
                                    </p:anim>
                                    <p:anim calcmode="lin" valueType="num">
                                      <p:cBhvr>
                                        <p:cTn id="8" dur="500" fill="hold"/>
                                        <p:tgtEl>
                                          <p:spTgt spid="617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80"/>
                                        </p:tgtEl>
                                        <p:attrNameLst>
                                          <p:attrName>style.visibility</p:attrName>
                                        </p:attrNameLst>
                                      </p:cBhvr>
                                      <p:to>
                                        <p:strVal val="visible"/>
                                      </p:to>
                                    </p:set>
                                    <p:anim calcmode="lin" valueType="num">
                                      <p:cBhvr>
                                        <p:cTn id="11" dur="500" fill="hold"/>
                                        <p:tgtEl>
                                          <p:spTgt spid="6180"/>
                                        </p:tgtEl>
                                        <p:attrNameLst>
                                          <p:attrName>ppt_x</p:attrName>
                                        </p:attrNameLst>
                                      </p:cBhvr>
                                      <p:tavLst>
                                        <p:tav tm="0">
                                          <p:val>
                                            <p:strVal val="0-#ppt_w/2"/>
                                          </p:val>
                                        </p:tav>
                                        <p:tav tm="100000">
                                          <p:val>
                                            <p:strVal val="#ppt_x"/>
                                          </p:val>
                                        </p:tav>
                                      </p:tavLst>
                                    </p:anim>
                                    <p:anim calcmode="lin" valueType="num">
                                      <p:cBhvr>
                                        <p:cTn id="12" dur="500" fill="hold"/>
                                        <p:tgtEl>
                                          <p:spTgt spid="618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6178"/>
                                        </p:tgtEl>
                                        <p:attrNameLst>
                                          <p:attrName>style.visibility</p:attrName>
                                        </p:attrNameLst>
                                      </p:cBhvr>
                                      <p:to>
                                        <p:strVal val="visible"/>
                                      </p:to>
                                    </p:set>
                                    <p:anim calcmode="lin" valueType="num">
                                      <p:cBhvr>
                                        <p:cTn id="17" dur="500" fill="hold"/>
                                        <p:tgtEl>
                                          <p:spTgt spid="617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178"/>
                                        </p:tgtEl>
                                        <p:attrNameLst>
                                          <p:attrName>ppt_y</p:attrName>
                                        </p:attrNameLst>
                                      </p:cBhvr>
                                      <p:tavLst>
                                        <p:tav tm="0">
                                          <p:val>
                                            <p:strVal val="#ppt_y"/>
                                          </p:val>
                                        </p:tav>
                                        <p:tav tm="100000">
                                          <p:val>
                                            <p:strVal val="#ppt_y"/>
                                          </p:val>
                                        </p:tav>
                                      </p:tavLst>
                                    </p:anim>
                                    <p:anim calcmode="lin" valueType="num">
                                      <p:cBhvr>
                                        <p:cTn id="19" dur="500" fill="hold"/>
                                        <p:tgtEl>
                                          <p:spTgt spid="617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178"/>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617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6161"/>
                                        </p:tgtEl>
                                        <p:attrNameLst>
                                          <p:attrName>style.visibility</p:attrName>
                                        </p:attrNameLst>
                                      </p:cBhvr>
                                      <p:to>
                                        <p:strVal val="visible"/>
                                      </p:to>
                                    </p:set>
                                    <p:anim calcmode="lin" valueType="num">
                                      <p:cBhvr>
                                        <p:cTn id="26" dur="500" fill="hold"/>
                                        <p:tgtEl>
                                          <p:spTgt spid="6161"/>
                                        </p:tgtEl>
                                        <p:attrNameLst>
                                          <p:attrName>ppt_x</p:attrName>
                                        </p:attrNameLst>
                                      </p:cBhvr>
                                      <p:tavLst>
                                        <p:tav tm="0">
                                          <p:val>
                                            <p:strVal val="0-#ppt_w/2"/>
                                          </p:val>
                                        </p:tav>
                                        <p:tav tm="100000">
                                          <p:val>
                                            <p:strVal val="#ppt_x"/>
                                          </p:val>
                                        </p:tav>
                                      </p:tavLst>
                                    </p:anim>
                                    <p:anim calcmode="lin" valueType="num">
                                      <p:cBhvr>
                                        <p:cTn id="27" dur="500" fill="hold"/>
                                        <p:tgtEl>
                                          <p:spTgt spid="6161"/>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8"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1000" fill="hold"/>
                                        <p:tgtEl>
                                          <p:spTgt spid="4"/>
                                        </p:tgtEl>
                                        <p:attrNameLst>
                                          <p:attrName>ppt_x</p:attrName>
                                        </p:attrNameLst>
                                      </p:cBhvr>
                                      <p:tavLst>
                                        <p:tav tm="0">
                                          <p:val>
                                            <p:strVal val="0-#ppt_w/2"/>
                                          </p:val>
                                        </p:tav>
                                        <p:tav tm="100000">
                                          <p:val>
                                            <p:strVal val="#ppt_x"/>
                                          </p:val>
                                        </p:tav>
                                      </p:tavLst>
                                    </p:anim>
                                    <p:anim calcmode="lin" valueType="num">
                                      <p:cBhvr>
                                        <p:cTn id="33" dur="1000" fill="hold"/>
                                        <p:tgtEl>
                                          <p:spTgt spid="4"/>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0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1000" fill="hold"/>
                                        <p:tgtEl>
                                          <p:spTgt spid="5"/>
                                        </p:tgtEl>
                                        <p:attrNameLst>
                                          <p:attrName>ppt_x</p:attrName>
                                        </p:attrNameLst>
                                      </p:cBhvr>
                                      <p:tavLst>
                                        <p:tav tm="0">
                                          <p:val>
                                            <p:strVal val="0-#ppt_w/2"/>
                                          </p:val>
                                        </p:tav>
                                        <p:tav tm="100000">
                                          <p:val>
                                            <p:strVal val="#ppt_x"/>
                                          </p:val>
                                        </p:tav>
                                      </p:tavLst>
                                    </p:anim>
                                    <p:anim calcmode="lin" valueType="num">
                                      <p:cBhvr>
                                        <p:cTn id="38" dur="1000" fill="hold"/>
                                        <p:tgtEl>
                                          <p:spTgt spid="5"/>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2000"/>
                            </p:stCondLst>
                            <p:childTnLst>
                              <p:par>
                                <p:cTn id="40" presetID="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ppt_x</p:attrName>
                                        </p:attrNameLst>
                                      </p:cBhvr>
                                      <p:tavLst>
                                        <p:tav tm="0">
                                          <p:val>
                                            <p:strVal val="0-#ppt_w/2"/>
                                          </p:val>
                                        </p:tav>
                                        <p:tav tm="100000">
                                          <p:val>
                                            <p:strVal val="#ppt_x"/>
                                          </p:val>
                                        </p:tav>
                                      </p:tavLst>
                                    </p:anim>
                                    <p:anim calcmode="lin" valueType="num">
                                      <p:cBhvr>
                                        <p:cTn id="43" dur="1000" fill="hold"/>
                                        <p:tgtEl>
                                          <p:spTgt spid="6"/>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3000"/>
                            </p:stCondLst>
                            <p:childTnLst>
                              <p:par>
                                <p:cTn id="45" presetID="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1000" fill="hold"/>
                                        <p:tgtEl>
                                          <p:spTgt spid="7"/>
                                        </p:tgtEl>
                                        <p:attrNameLst>
                                          <p:attrName>ppt_x</p:attrName>
                                        </p:attrNameLst>
                                      </p:cBhvr>
                                      <p:tavLst>
                                        <p:tav tm="0">
                                          <p:val>
                                            <p:strVal val="0-#ppt_w/2"/>
                                          </p:val>
                                        </p:tav>
                                        <p:tav tm="100000">
                                          <p:val>
                                            <p:strVal val="#ppt_x"/>
                                          </p:val>
                                        </p:tav>
                                      </p:tavLst>
                                    </p:anim>
                                    <p:anim calcmode="lin" valueType="num">
                                      <p:cBhvr>
                                        <p:cTn id="4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1" grpId="0" animBg="1"/>
      <p:bldP spid="6178" grpId="0" bldLvl="0"/>
      <p:bldP spid="6179" grpId="0" bldLvl="0" animBg="1"/>
      <p:bldP spid="618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B5EF68F-3CD4-4069-899A-2C63A114F663}" type="slidenum">
              <a:rPr altLang="en-US" sz="1400">
                <a:solidFill>
                  <a:srgbClr val="898989"/>
                </a:solidFill>
              </a:rPr>
              <a:pPr/>
              <a:t>5</a:t>
            </a:fld>
            <a:endParaRPr lang="zh-CN" altLang="en-US" sz="1400">
              <a:solidFill>
                <a:srgbClr val="898989"/>
              </a:solidFill>
            </a:endParaRPr>
          </a:p>
        </p:txBody>
      </p:sp>
      <p:sp>
        <p:nvSpPr>
          <p:cNvPr id="19459"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60"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19461"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19462"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19463"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19464"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65"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19466" name="组合 5"/>
          <p:cNvGrpSpPr>
            <a:grpSpLocks/>
          </p:cNvGrpSpPr>
          <p:nvPr/>
        </p:nvGrpSpPr>
        <p:grpSpPr bwMode="auto">
          <a:xfrm>
            <a:off x="10944225" y="368300"/>
            <a:ext cx="360363" cy="361950"/>
            <a:chOff x="0" y="0"/>
            <a:chExt cx="360000" cy="360000"/>
          </a:xfrm>
        </p:grpSpPr>
        <p:sp>
          <p:nvSpPr>
            <p:cNvPr id="19490"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91"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19467" name="组合 4"/>
          <p:cNvGrpSpPr>
            <a:grpSpLocks/>
          </p:cNvGrpSpPr>
          <p:nvPr/>
        </p:nvGrpSpPr>
        <p:grpSpPr bwMode="auto">
          <a:xfrm>
            <a:off x="11449050" y="368300"/>
            <a:ext cx="360363" cy="361950"/>
            <a:chOff x="0" y="0"/>
            <a:chExt cx="360000" cy="360000"/>
          </a:xfrm>
        </p:grpSpPr>
        <p:sp>
          <p:nvSpPr>
            <p:cNvPr id="19488"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89"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19468"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9469"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7185" name="TextBox 18"/>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7186" name="矩形 19"/>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7187"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7188" name="Oval 6"/>
          <p:cNvSpPr>
            <a:spLocks noChangeArrowheads="1"/>
          </p:cNvSpPr>
          <p:nvPr/>
        </p:nvSpPr>
        <p:spPr bwMode="auto">
          <a:xfrm>
            <a:off x="1638300" y="1425575"/>
            <a:ext cx="5026025" cy="5029200"/>
          </a:xfrm>
          <a:prstGeom prst="ellipse">
            <a:avLst/>
          </a:prstGeom>
          <a:noFill/>
          <a:ln w="9">
            <a:solidFill>
              <a:srgbClr val="977201"/>
            </a:solidFill>
            <a:prstDash val="dash"/>
            <a:bevel/>
            <a:headEnd/>
            <a:tailEnd/>
          </a:ln>
        </p:spPr>
        <p:txBody>
          <a:bodyPr/>
          <a:lstStyle/>
          <a:p>
            <a:pPr eaLnBrk="1" hangingPunct="1">
              <a:buFont typeface="Arial" pitchFamily="34" charset="0"/>
              <a:buNone/>
            </a:pPr>
            <a:endParaRPr lang="zh-CN" altLang="zh-CN" sz="1800" b="1">
              <a:ea typeface="宋体" pitchFamily="2" charset="-122"/>
            </a:endParaRPr>
          </a:p>
        </p:txBody>
      </p:sp>
      <p:sp>
        <p:nvSpPr>
          <p:cNvPr id="7189" name="Oval 10"/>
          <p:cNvSpPr>
            <a:spLocks noChangeArrowheads="1"/>
          </p:cNvSpPr>
          <p:nvPr/>
        </p:nvSpPr>
        <p:spPr bwMode="auto">
          <a:xfrm>
            <a:off x="5405438" y="1654175"/>
            <a:ext cx="585787" cy="587375"/>
          </a:xfrm>
          <a:prstGeom prst="ellipse">
            <a:avLst/>
          </a:prstGeom>
          <a:solidFill>
            <a:srgbClr val="009999"/>
          </a:solidFill>
          <a:ln w="9525">
            <a:noFill/>
            <a:round/>
            <a:headEnd/>
            <a:tailEnd/>
          </a:ln>
        </p:spPr>
        <p:txBody>
          <a:bodyPr/>
          <a:lstStyle/>
          <a:p>
            <a:pPr algn="ctr" eaLnBrk="1" hangingPunct="1">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1</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7190" name="Oval 11"/>
          <p:cNvSpPr>
            <a:spLocks noChangeArrowheads="1"/>
          </p:cNvSpPr>
          <p:nvPr/>
        </p:nvSpPr>
        <p:spPr bwMode="auto">
          <a:xfrm>
            <a:off x="5405438" y="5638800"/>
            <a:ext cx="585787" cy="587375"/>
          </a:xfrm>
          <a:prstGeom prst="ellipse">
            <a:avLst/>
          </a:prstGeom>
          <a:solidFill>
            <a:srgbClr val="009999"/>
          </a:solidFill>
          <a:ln w="9525">
            <a:noFill/>
            <a:round/>
            <a:headEnd/>
            <a:tailEnd/>
          </a:ln>
        </p:spPr>
        <p:txBody>
          <a:bodyPr/>
          <a:lstStyle/>
          <a:p>
            <a:pPr algn="ctr" eaLnBrk="1" hangingPunct="1">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5</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7191" name="Oval 12"/>
          <p:cNvSpPr>
            <a:spLocks noChangeArrowheads="1"/>
          </p:cNvSpPr>
          <p:nvPr/>
        </p:nvSpPr>
        <p:spPr bwMode="auto">
          <a:xfrm>
            <a:off x="6110288" y="4714875"/>
            <a:ext cx="587375" cy="584200"/>
          </a:xfrm>
          <a:prstGeom prst="ellipse">
            <a:avLst/>
          </a:prstGeom>
          <a:solidFill>
            <a:srgbClr val="009999"/>
          </a:solidFill>
          <a:ln w="9525">
            <a:noFill/>
            <a:round/>
            <a:headEnd/>
            <a:tailEnd/>
          </a:ln>
        </p:spPr>
        <p:txBody>
          <a:bodyPr/>
          <a:lstStyle/>
          <a:p>
            <a:pPr algn="ctr" eaLnBrk="1" hangingPunct="1">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4</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7192" name="Oval 13"/>
          <p:cNvSpPr>
            <a:spLocks noChangeArrowheads="1"/>
          </p:cNvSpPr>
          <p:nvPr/>
        </p:nvSpPr>
        <p:spPr bwMode="auto">
          <a:xfrm>
            <a:off x="6110288" y="2581275"/>
            <a:ext cx="587375" cy="584200"/>
          </a:xfrm>
          <a:prstGeom prst="ellipse">
            <a:avLst/>
          </a:prstGeom>
          <a:solidFill>
            <a:srgbClr val="009999"/>
          </a:solidFill>
          <a:ln w="9525">
            <a:noFill/>
            <a:round/>
            <a:headEnd/>
            <a:tailEnd/>
          </a:ln>
        </p:spPr>
        <p:txBody>
          <a:bodyPr/>
          <a:lstStyle/>
          <a:p>
            <a:pPr algn="ctr" eaLnBrk="1" hangingPunct="1">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2</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7193" name="Oval 14"/>
          <p:cNvSpPr>
            <a:spLocks noChangeArrowheads="1"/>
          </p:cNvSpPr>
          <p:nvPr/>
        </p:nvSpPr>
        <p:spPr bwMode="auto">
          <a:xfrm>
            <a:off x="6338888" y="3648075"/>
            <a:ext cx="585787" cy="584200"/>
          </a:xfrm>
          <a:prstGeom prst="ellipse">
            <a:avLst/>
          </a:prstGeom>
          <a:solidFill>
            <a:srgbClr val="009999"/>
          </a:solidFill>
          <a:ln w="9525">
            <a:noFill/>
            <a:round/>
            <a:headEnd/>
            <a:tailEnd/>
          </a:ln>
        </p:spPr>
        <p:txBody>
          <a:bodyPr/>
          <a:lstStyle/>
          <a:p>
            <a:pPr algn="ctr" eaLnBrk="1" hangingPunct="1">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3</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7194" name="TextBox 19"/>
          <p:cNvSpPr>
            <a:spLocks noChangeArrowheads="1"/>
          </p:cNvSpPr>
          <p:nvPr/>
        </p:nvSpPr>
        <p:spPr bwMode="auto">
          <a:xfrm>
            <a:off x="6338888" y="1425575"/>
            <a:ext cx="3614737" cy="64770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b="1">
                <a:latin typeface="微软雅黑" pitchFamily="34" charset="-122"/>
                <a:ea typeface="微软雅黑" pitchFamily="34" charset="-122"/>
                <a:sym typeface="微软雅黑" pitchFamily="34" charset="-122"/>
              </a:rPr>
              <a:t>这里可以添加主要内容这里可以添加主要内容</a:t>
            </a:r>
            <a:endParaRPr lang="zh-CN" altLang="en-US">
              <a:ea typeface="宋体" pitchFamily="2" charset="-122"/>
            </a:endParaRPr>
          </a:p>
        </p:txBody>
      </p:sp>
      <p:sp>
        <p:nvSpPr>
          <p:cNvPr id="7195" name="TextBox 20"/>
          <p:cNvSpPr>
            <a:spLocks noChangeArrowheads="1"/>
          </p:cNvSpPr>
          <p:nvPr/>
        </p:nvSpPr>
        <p:spPr bwMode="auto">
          <a:xfrm>
            <a:off x="6843713" y="2476500"/>
            <a:ext cx="3616325" cy="64770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b="1">
                <a:latin typeface="微软雅黑" pitchFamily="34" charset="-122"/>
                <a:ea typeface="微软雅黑" pitchFamily="34" charset="-122"/>
                <a:sym typeface="微软雅黑" pitchFamily="34" charset="-122"/>
              </a:rPr>
              <a:t>这里可以添加主要内容这里可以添加主要内容</a:t>
            </a:r>
            <a:endParaRPr lang="zh-CN" altLang="en-US">
              <a:ea typeface="宋体" pitchFamily="2" charset="-122"/>
            </a:endParaRPr>
          </a:p>
        </p:txBody>
      </p:sp>
      <p:sp>
        <p:nvSpPr>
          <p:cNvPr id="7196" name="TextBox 21"/>
          <p:cNvSpPr>
            <a:spLocks noChangeArrowheads="1"/>
          </p:cNvSpPr>
          <p:nvPr/>
        </p:nvSpPr>
        <p:spPr bwMode="auto">
          <a:xfrm>
            <a:off x="7021513" y="3609975"/>
            <a:ext cx="3614737" cy="64770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b="1">
                <a:latin typeface="微软雅黑" pitchFamily="34" charset="-122"/>
                <a:ea typeface="微软雅黑" pitchFamily="34" charset="-122"/>
                <a:sym typeface="微软雅黑" pitchFamily="34" charset="-122"/>
              </a:rPr>
              <a:t>这里可以添加主要内容这里可以添加主要内容</a:t>
            </a:r>
            <a:endParaRPr lang="zh-CN" altLang="en-US">
              <a:ea typeface="宋体" pitchFamily="2" charset="-122"/>
            </a:endParaRPr>
          </a:p>
        </p:txBody>
      </p:sp>
      <p:sp>
        <p:nvSpPr>
          <p:cNvPr id="7197" name="TextBox 22"/>
          <p:cNvSpPr>
            <a:spLocks noChangeArrowheads="1"/>
          </p:cNvSpPr>
          <p:nvPr/>
        </p:nvSpPr>
        <p:spPr bwMode="auto">
          <a:xfrm>
            <a:off x="6762750" y="4756150"/>
            <a:ext cx="3613150" cy="64770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b="1">
                <a:latin typeface="微软雅黑" pitchFamily="34" charset="-122"/>
                <a:ea typeface="微软雅黑" pitchFamily="34" charset="-122"/>
                <a:sym typeface="微软雅黑" pitchFamily="34" charset="-122"/>
              </a:rPr>
              <a:t>这里可以添加主要内容这里可以添加主要内容</a:t>
            </a:r>
            <a:endParaRPr lang="zh-CN" altLang="en-US">
              <a:ea typeface="宋体" pitchFamily="2" charset="-122"/>
            </a:endParaRPr>
          </a:p>
        </p:txBody>
      </p:sp>
      <p:sp>
        <p:nvSpPr>
          <p:cNvPr id="7198" name="TextBox 23"/>
          <p:cNvSpPr>
            <a:spLocks noChangeArrowheads="1"/>
          </p:cNvSpPr>
          <p:nvPr/>
        </p:nvSpPr>
        <p:spPr bwMode="auto">
          <a:xfrm>
            <a:off x="6270625" y="5699125"/>
            <a:ext cx="3613150" cy="644525"/>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b="1">
                <a:latin typeface="微软雅黑" pitchFamily="34" charset="-122"/>
                <a:ea typeface="微软雅黑" pitchFamily="34" charset="-122"/>
                <a:sym typeface="微软雅黑" pitchFamily="34" charset="-122"/>
              </a:rPr>
              <a:t>这里可以添加主要内容这里可以添加主要内容</a:t>
            </a:r>
            <a:endParaRPr lang="zh-CN" altLang="en-US">
              <a:ea typeface="宋体" pitchFamily="2" charset="-122"/>
            </a:endParaRPr>
          </a:p>
        </p:txBody>
      </p:sp>
      <p:sp>
        <p:nvSpPr>
          <p:cNvPr id="7199" name="Oval 7"/>
          <p:cNvSpPr>
            <a:spLocks noChangeArrowheads="1"/>
          </p:cNvSpPr>
          <p:nvPr/>
        </p:nvSpPr>
        <p:spPr bwMode="auto">
          <a:xfrm>
            <a:off x="1528763" y="1698625"/>
            <a:ext cx="4452937" cy="4451350"/>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b="1">
              <a:ea typeface="宋体" pitchFamily="2" charset="-122"/>
            </a:endParaRPr>
          </a:p>
        </p:txBody>
      </p:sp>
      <p:sp>
        <p:nvSpPr>
          <p:cNvPr id="7200" name="Oval 8"/>
          <p:cNvSpPr>
            <a:spLocks noChangeArrowheads="1"/>
          </p:cNvSpPr>
          <p:nvPr/>
        </p:nvSpPr>
        <p:spPr bwMode="auto">
          <a:xfrm>
            <a:off x="1833563" y="2003425"/>
            <a:ext cx="3843337" cy="3841750"/>
          </a:xfrm>
          <a:prstGeom prst="ellipse">
            <a:avLst/>
          </a:prstGeom>
          <a:blipFill dpi="0" rotWithShape="1">
            <a:blip r:embed="rId3"/>
            <a:srcRect/>
            <a:stretch>
              <a:fillRect/>
            </a:stretch>
          </a:blipFill>
          <a:ln w="9525">
            <a:noFill/>
            <a:round/>
            <a:headEnd/>
            <a:tailEnd/>
          </a:ln>
        </p:spPr>
        <p:txBody>
          <a:bodyPr/>
          <a:lstStyle/>
          <a:p>
            <a:pPr eaLnBrk="1" hangingPunct="1">
              <a:buFont typeface="Arial" pitchFamily="34" charset="0"/>
              <a:buNone/>
            </a:pPr>
            <a:endParaRPr lang="zh-CN" altLang="zh-CN" sz="1800" b="1">
              <a:ea typeface="宋体" pitchFamily="2" charset="-122"/>
            </a:endParaRPr>
          </a:p>
        </p:txBody>
      </p:sp>
      <p:sp>
        <p:nvSpPr>
          <p:cNvPr id="7201" name="Oval 9"/>
          <p:cNvSpPr>
            <a:spLocks noChangeArrowheads="1"/>
          </p:cNvSpPr>
          <p:nvPr/>
        </p:nvSpPr>
        <p:spPr bwMode="auto">
          <a:xfrm>
            <a:off x="1625600" y="4727575"/>
            <a:ext cx="1085850" cy="1085850"/>
          </a:xfrm>
          <a:prstGeom prst="ellipse">
            <a:avLst/>
          </a:prstGeom>
          <a:solidFill>
            <a:srgbClr val="009999"/>
          </a:solidFill>
          <a:ln w="9525">
            <a:noFill/>
            <a:round/>
            <a:headEnd/>
            <a:tailEnd/>
          </a:ln>
        </p:spPr>
        <p:txBody>
          <a:bodyPr/>
          <a:lstStyle/>
          <a:p>
            <a:pPr eaLnBrk="1" hangingPunct="1">
              <a:buFont typeface="Arial" pitchFamily="34" charset="0"/>
              <a:buNone/>
            </a:pPr>
            <a:endParaRPr lang="zh-CN" altLang="zh-CN" sz="1800" b="1">
              <a:ea typeface="宋体" pitchFamily="2" charset="-122"/>
            </a:endParaRPr>
          </a:p>
        </p:txBody>
      </p:sp>
      <p:sp>
        <p:nvSpPr>
          <p:cNvPr id="7202" name="TextBox 18"/>
          <p:cNvSpPr>
            <a:spLocks noChangeArrowheads="1"/>
          </p:cNvSpPr>
          <p:nvPr/>
        </p:nvSpPr>
        <p:spPr bwMode="auto">
          <a:xfrm>
            <a:off x="1781175" y="4911725"/>
            <a:ext cx="774700" cy="7080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添加</a:t>
            </a:r>
            <a:endParaRPr lang="en-US" sz="20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标题</a:t>
            </a:r>
            <a:endParaRPr lang="en-US" sz="2000" b="1">
              <a:solidFill>
                <a:schemeClr val="bg1"/>
              </a:solidFill>
              <a:latin typeface="微软雅黑" pitchFamily="34" charset="-122"/>
              <a:ea typeface="微软雅黑" pitchFamily="34" charset="-122"/>
              <a:sym typeface="微软雅黑" pitchFamily="34" charset="-122"/>
            </a:endParaRPr>
          </a:p>
        </p:txBody>
      </p:sp>
    </p:spTree>
    <p:custDataLst>
      <p:tags r:id="rId1"/>
    </p:custDataLst>
  </p:cSld>
  <p:clrMapOvr>
    <a:masterClrMapping/>
  </p:clrMapOvr>
  <p:transition advTm="3562">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86"/>
                                        </p:tgtEl>
                                        <p:attrNameLst>
                                          <p:attrName>style.visibility</p:attrName>
                                        </p:attrNameLst>
                                      </p:cBhvr>
                                      <p:to>
                                        <p:strVal val="visible"/>
                                      </p:to>
                                    </p:set>
                                    <p:anim calcmode="lin" valueType="num">
                                      <p:cBhvr>
                                        <p:cTn id="7" dur="500" fill="hold"/>
                                        <p:tgtEl>
                                          <p:spTgt spid="7186"/>
                                        </p:tgtEl>
                                        <p:attrNameLst>
                                          <p:attrName>ppt_x</p:attrName>
                                        </p:attrNameLst>
                                      </p:cBhvr>
                                      <p:tavLst>
                                        <p:tav tm="0">
                                          <p:val>
                                            <p:strVal val="0-#ppt_w/2"/>
                                          </p:val>
                                        </p:tav>
                                        <p:tav tm="100000">
                                          <p:val>
                                            <p:strVal val="#ppt_x"/>
                                          </p:val>
                                        </p:tav>
                                      </p:tavLst>
                                    </p:anim>
                                    <p:anim calcmode="lin" valueType="num">
                                      <p:cBhvr>
                                        <p:cTn id="8" dur="500" fill="hold"/>
                                        <p:tgtEl>
                                          <p:spTgt spid="71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87"/>
                                        </p:tgtEl>
                                        <p:attrNameLst>
                                          <p:attrName>style.visibility</p:attrName>
                                        </p:attrNameLst>
                                      </p:cBhvr>
                                      <p:to>
                                        <p:strVal val="visible"/>
                                      </p:to>
                                    </p:set>
                                    <p:anim calcmode="lin" valueType="num">
                                      <p:cBhvr>
                                        <p:cTn id="11" dur="500" fill="hold"/>
                                        <p:tgtEl>
                                          <p:spTgt spid="7187"/>
                                        </p:tgtEl>
                                        <p:attrNameLst>
                                          <p:attrName>ppt_x</p:attrName>
                                        </p:attrNameLst>
                                      </p:cBhvr>
                                      <p:tavLst>
                                        <p:tav tm="0">
                                          <p:val>
                                            <p:strVal val="0-#ppt_w/2"/>
                                          </p:val>
                                        </p:tav>
                                        <p:tav tm="100000">
                                          <p:val>
                                            <p:strVal val="#ppt_x"/>
                                          </p:val>
                                        </p:tav>
                                      </p:tavLst>
                                    </p:anim>
                                    <p:anim calcmode="lin" valueType="num">
                                      <p:cBhvr>
                                        <p:cTn id="12" dur="500" fill="hold"/>
                                        <p:tgtEl>
                                          <p:spTgt spid="7187"/>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7185"/>
                                        </p:tgtEl>
                                        <p:attrNameLst>
                                          <p:attrName>style.visibility</p:attrName>
                                        </p:attrNameLst>
                                      </p:cBhvr>
                                      <p:to>
                                        <p:strVal val="visible"/>
                                      </p:to>
                                    </p:set>
                                    <p:anim calcmode="lin" valueType="num">
                                      <p:cBhvr>
                                        <p:cTn id="17" dur="500" fill="hold"/>
                                        <p:tgtEl>
                                          <p:spTgt spid="718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85"/>
                                        </p:tgtEl>
                                        <p:attrNameLst>
                                          <p:attrName>ppt_y</p:attrName>
                                        </p:attrNameLst>
                                      </p:cBhvr>
                                      <p:tavLst>
                                        <p:tav tm="0">
                                          <p:val>
                                            <p:strVal val="#ppt_y"/>
                                          </p:val>
                                        </p:tav>
                                        <p:tav tm="100000">
                                          <p:val>
                                            <p:strVal val="#ppt_y"/>
                                          </p:val>
                                        </p:tav>
                                      </p:tavLst>
                                    </p:anim>
                                    <p:anim calcmode="lin" valueType="num">
                                      <p:cBhvr>
                                        <p:cTn id="19" dur="500" fill="hold"/>
                                        <p:tgtEl>
                                          <p:spTgt spid="718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85"/>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85"/>
                                        </p:tgtEl>
                                      </p:cBhvr>
                                    </p:animEffect>
                                  </p:childTnLst>
                                </p:cTn>
                              </p:par>
                            </p:childTnLst>
                          </p:cTn>
                        </p:par>
                        <p:par>
                          <p:cTn id="22" fill="hold" nodeType="afterGroup">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7200"/>
                                        </p:tgtEl>
                                        <p:attrNameLst>
                                          <p:attrName>style.visibility</p:attrName>
                                        </p:attrNameLst>
                                      </p:cBhvr>
                                      <p:to>
                                        <p:strVal val="visible"/>
                                      </p:to>
                                    </p:set>
                                    <p:animEffect filter="wheel(1)">
                                      <p:cBhvr>
                                        <p:cTn id="25" dur="1000"/>
                                        <p:tgtEl>
                                          <p:spTgt spid="720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7199"/>
                                        </p:tgtEl>
                                        <p:attrNameLst>
                                          <p:attrName>style.visibility</p:attrName>
                                        </p:attrNameLst>
                                      </p:cBhvr>
                                      <p:to>
                                        <p:strVal val="visible"/>
                                      </p:to>
                                    </p:set>
                                    <p:animEffect filter="wheel(1)">
                                      <p:cBhvr>
                                        <p:cTn id="28" dur="1000"/>
                                        <p:tgtEl>
                                          <p:spTgt spid="719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188"/>
                                        </p:tgtEl>
                                        <p:attrNameLst>
                                          <p:attrName>style.visibility</p:attrName>
                                        </p:attrNameLst>
                                      </p:cBhvr>
                                      <p:to>
                                        <p:strVal val="visible"/>
                                      </p:to>
                                    </p:set>
                                    <p:anim calcmode="lin" valueType="num">
                                      <p:cBhvr>
                                        <p:cTn id="33" dur="500" fill="hold"/>
                                        <p:tgtEl>
                                          <p:spTgt spid="7188"/>
                                        </p:tgtEl>
                                        <p:attrNameLst>
                                          <p:attrName>ppt_w</p:attrName>
                                        </p:attrNameLst>
                                      </p:cBhvr>
                                      <p:tavLst>
                                        <p:tav tm="0">
                                          <p:val>
                                            <p:fltVal val="0"/>
                                          </p:val>
                                        </p:tav>
                                        <p:tav tm="100000">
                                          <p:val>
                                            <p:strVal val="#ppt_w"/>
                                          </p:val>
                                        </p:tav>
                                      </p:tavLst>
                                    </p:anim>
                                    <p:anim calcmode="lin" valueType="num">
                                      <p:cBhvr>
                                        <p:cTn id="34" dur="500" fill="hold"/>
                                        <p:tgtEl>
                                          <p:spTgt spid="7188"/>
                                        </p:tgtEl>
                                        <p:attrNameLst>
                                          <p:attrName>ppt_h</p:attrName>
                                        </p:attrNameLst>
                                      </p:cBhvr>
                                      <p:tavLst>
                                        <p:tav tm="0">
                                          <p:val>
                                            <p:fltVal val="0"/>
                                          </p:val>
                                        </p:tav>
                                        <p:tav tm="100000">
                                          <p:val>
                                            <p:strVal val="#ppt_h"/>
                                          </p:val>
                                        </p:tav>
                                      </p:tavLst>
                                    </p:anim>
                                    <p:animEffect filter="fade">
                                      <p:cBhvr>
                                        <p:cTn id="35" dur="500"/>
                                        <p:tgtEl>
                                          <p:spTgt spid="7188"/>
                                        </p:tgtEl>
                                      </p:cBhvr>
                                    </p:animEffect>
                                  </p:childTnLst>
                                </p:cTn>
                              </p:par>
                            </p:childTnLst>
                          </p:cTn>
                        </p:par>
                        <p:par>
                          <p:cTn id="36" fill="hold" nodeType="afterGroup">
                            <p:stCondLst>
                              <p:cond delay="500"/>
                            </p:stCondLst>
                            <p:childTnLst>
                              <p:par>
                                <p:cTn id="37" presetID="52" presetClass="entr" presetSubtype="0" fill="hold" grpId="0" nodeType="afterEffect">
                                  <p:stCondLst>
                                    <p:cond delay="0"/>
                                  </p:stCondLst>
                                  <p:childTnLst>
                                    <p:set>
                                      <p:cBhvr>
                                        <p:cTn id="38" dur="1" fill="hold">
                                          <p:stCondLst>
                                            <p:cond delay="0"/>
                                          </p:stCondLst>
                                        </p:cTn>
                                        <p:tgtEl>
                                          <p:spTgt spid="7201"/>
                                        </p:tgtEl>
                                        <p:attrNameLst>
                                          <p:attrName>style.visibility</p:attrName>
                                        </p:attrNameLst>
                                      </p:cBhvr>
                                      <p:to>
                                        <p:strVal val="visible"/>
                                      </p:to>
                                    </p:set>
                                    <p:animScale>
                                      <p:cBhvr>
                                        <p:cTn id="39" dur="1000" decel="50000" fill="hold">
                                          <p:stCondLst>
                                            <p:cond delay="0"/>
                                          </p:stCondLst>
                                        </p:cTn>
                                        <p:tgtEl>
                                          <p:spTgt spid="72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7201"/>
                                        </p:tgtEl>
                                        <p:attrNameLst>
                                          <p:attrName>ppt_x,ppt_y</p:attrName>
                                        </p:attrNameLst>
                                      </p:cBhvr>
                                      <p:rCtr x="0" y="0"/>
                                    </p:animMotion>
                                    <p:animEffect filter="fade">
                                      <p:cBhvr>
                                        <p:cTn id="41" dur="1000"/>
                                        <p:tgtEl>
                                          <p:spTgt spid="7201"/>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7202"/>
                                        </p:tgtEl>
                                        <p:attrNameLst>
                                          <p:attrName>style.visibility</p:attrName>
                                        </p:attrNameLst>
                                      </p:cBhvr>
                                      <p:to>
                                        <p:strVal val="visible"/>
                                      </p:to>
                                    </p:set>
                                    <p:animScale>
                                      <p:cBhvr>
                                        <p:cTn id="44" dur="1000" decel="50000" fill="hold">
                                          <p:stCondLst>
                                            <p:cond delay="0"/>
                                          </p:stCondLst>
                                        </p:cTn>
                                        <p:tgtEl>
                                          <p:spTgt spid="72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7202"/>
                                        </p:tgtEl>
                                        <p:attrNameLst>
                                          <p:attrName>ppt_x,ppt_y</p:attrName>
                                        </p:attrNameLst>
                                      </p:cBhvr>
                                      <p:rCtr x="0" y="0"/>
                                    </p:animMotion>
                                    <p:animEffect filter="fade">
                                      <p:cBhvr>
                                        <p:cTn id="46" dur="1000"/>
                                        <p:tgtEl>
                                          <p:spTgt spid="7202"/>
                                        </p:tgtEl>
                                      </p:cBhvr>
                                    </p:animEffect>
                                  </p:childTnLst>
                                </p:cTn>
                              </p:par>
                            </p:childTnLst>
                          </p:cTn>
                        </p:par>
                        <p:par>
                          <p:cTn id="47" fill="hold" nodeType="afterGroup">
                            <p:stCondLst>
                              <p:cond delay="1500"/>
                            </p:stCondLst>
                            <p:childTnLst>
                              <p:par>
                                <p:cTn id="48" presetID="1" presetClass="entr" presetSubtype="0" fill="hold" grpId="0" nodeType="afterEffect">
                                  <p:stCondLst>
                                    <p:cond delay="0"/>
                                  </p:stCondLst>
                                  <p:childTnLst>
                                    <p:set>
                                      <p:cBhvr>
                                        <p:cTn id="49" dur="1" fill="hold">
                                          <p:stCondLst>
                                            <p:cond delay="0"/>
                                          </p:stCondLst>
                                        </p:cTn>
                                        <p:tgtEl>
                                          <p:spTgt spid="7189"/>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7192"/>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7193"/>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719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7190"/>
                                        </p:tgtEl>
                                        <p:attrNameLst>
                                          <p:attrName>style.visibility</p:attrName>
                                        </p:attrNameLst>
                                      </p:cBhvr>
                                      <p:to>
                                        <p:strVal val="visible"/>
                                      </p:to>
                                    </p:set>
                                  </p:childTnLst>
                                </p:cTn>
                              </p:par>
                              <p:par>
                                <p:cTn id="58" presetID="35" presetClass="path" presetSubtype="0" accel="50000" decel="50000" fill="hold" grpId="1" nodeType="withEffect">
                                  <p:stCondLst>
                                    <p:cond delay="0"/>
                                  </p:stCondLst>
                                  <p:childTnLst>
                                    <p:animMotion origin="layout" path="M 2.29608E-6 1.11111E-6 L -0.17354 0.29051 " pathEditMode="relative" rAng="0" ptsTypes="AA">
                                      <p:cBhvr>
                                        <p:cTn id="59" dur="500" spd="-99900" fill="hold"/>
                                        <p:tgtEl>
                                          <p:spTgt spid="7189"/>
                                        </p:tgtEl>
                                        <p:attrNameLst>
                                          <p:attrName>ppt_x,ppt_y</p:attrName>
                                        </p:attrNameLst>
                                      </p:cBhvr>
                                      <p:rCtr x="-8600" y="14500"/>
                                    </p:animMotion>
                                  </p:childTnLst>
                                </p:cTn>
                              </p:par>
                              <p:par>
                                <p:cTn id="60" presetID="35" presetClass="path" presetSubtype="0" accel="50000" decel="50000" fill="hold" grpId="1" nodeType="withEffect">
                                  <p:stCondLst>
                                    <p:cond delay="0"/>
                                  </p:stCondLst>
                                  <p:childTnLst>
                                    <p:animMotion origin="layout" path="M 2.35202E-6 -2.59259E-6 L -0.23143 0.15556 " pathEditMode="relative" rAng="0" ptsTypes="AA">
                                      <p:cBhvr>
                                        <p:cTn id="61" dur="500" spd="-99900" fill="hold"/>
                                        <p:tgtEl>
                                          <p:spTgt spid="7192"/>
                                        </p:tgtEl>
                                        <p:attrNameLst>
                                          <p:attrName>ppt_x,ppt_y</p:attrName>
                                        </p:attrNameLst>
                                      </p:cBhvr>
                                      <p:rCtr x="-11500" y="7800"/>
                                    </p:animMotion>
                                  </p:childTnLst>
                                </p:cTn>
                              </p:par>
                              <p:par>
                                <p:cTn id="62" presetID="35" presetClass="path" presetSubtype="0" accel="50000" decel="50000" fill="hold" grpId="1" nodeType="withEffect">
                                  <p:stCondLst>
                                    <p:cond delay="0"/>
                                  </p:stCondLst>
                                  <p:childTnLst>
                                    <p:animMotion origin="layout" path="M 0 0 L -0.25 0 E" pathEditMode="relative" rAng="0" ptsTypes="">
                                      <p:cBhvr>
                                        <p:cTn id="63" dur="500" spd="-99900" fill="hold"/>
                                        <p:tgtEl>
                                          <p:spTgt spid="7193"/>
                                        </p:tgtEl>
                                        <p:attrNameLst>
                                          <p:attrName>ppt_x,ppt_y</p:attrName>
                                        </p:attrNameLst>
                                      </p:cBhvr>
                                      <p:rCtr x="0" y="0"/>
                                    </p:animMotion>
                                  </p:childTnLst>
                                </p:cTn>
                              </p:par>
                              <p:par>
                                <p:cTn id="64" presetID="35" presetClass="path" presetSubtype="0" accel="50000" decel="50000" fill="hold" grpId="1" nodeType="withEffect">
                                  <p:stCondLst>
                                    <p:cond delay="0"/>
                                  </p:stCondLst>
                                  <p:childTnLst>
                                    <p:animMotion origin="layout" path="M 2.35202E-6 -3.7037E-6 L -0.23143 -0.15555 " pathEditMode="relative" rAng="0" ptsTypes="AA">
                                      <p:cBhvr>
                                        <p:cTn id="65" dur="500" spd="-99900" fill="hold"/>
                                        <p:tgtEl>
                                          <p:spTgt spid="7191"/>
                                        </p:tgtEl>
                                        <p:attrNameLst>
                                          <p:attrName>ppt_x,ppt_y</p:attrName>
                                        </p:attrNameLst>
                                      </p:cBhvr>
                                      <p:rCtr x="-11500" y="-7700"/>
                                    </p:animMotion>
                                  </p:childTnLst>
                                </p:cTn>
                              </p:par>
                              <p:par>
                                <p:cTn id="66" presetID="35" presetClass="path" presetSubtype="0" accel="50000" decel="50000" fill="hold" grpId="1" nodeType="withEffect">
                                  <p:stCondLst>
                                    <p:cond delay="0"/>
                                  </p:stCondLst>
                                  <p:childTnLst>
                                    <p:animMotion origin="layout" path="M 2.29608E-6 2.59259E-6 L -0.17354 -0.29051 " pathEditMode="relative" rAng="0" ptsTypes="AA">
                                      <p:cBhvr>
                                        <p:cTn id="67" dur="500" spd="-99900" fill="hold"/>
                                        <p:tgtEl>
                                          <p:spTgt spid="7190"/>
                                        </p:tgtEl>
                                        <p:attrNameLst>
                                          <p:attrName>ppt_x,ppt_y</p:attrName>
                                        </p:attrNameLst>
                                      </p:cBhvr>
                                      <p:rCtr x="-8600" y="-14400"/>
                                    </p:animMotion>
                                  </p:childTnLst>
                                </p:cTn>
                              </p:par>
                            </p:childTnLst>
                          </p:cTn>
                        </p:par>
                        <p:par>
                          <p:cTn id="68" fill="hold" nodeType="afterGroup">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7194"/>
                                        </p:tgtEl>
                                        <p:attrNameLst>
                                          <p:attrName>style.visibility</p:attrName>
                                        </p:attrNameLst>
                                      </p:cBhvr>
                                      <p:to>
                                        <p:strVal val="visible"/>
                                      </p:to>
                                    </p:set>
                                    <p:animEffect filter="wipe(left)">
                                      <p:cBhvr>
                                        <p:cTn id="71" dur="500"/>
                                        <p:tgtEl>
                                          <p:spTgt spid="719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195"/>
                                        </p:tgtEl>
                                        <p:attrNameLst>
                                          <p:attrName>style.visibility</p:attrName>
                                        </p:attrNameLst>
                                      </p:cBhvr>
                                      <p:to>
                                        <p:strVal val="visible"/>
                                      </p:to>
                                    </p:set>
                                    <p:animEffect filter="wipe(left)">
                                      <p:cBhvr>
                                        <p:cTn id="74" dur="500"/>
                                        <p:tgtEl>
                                          <p:spTgt spid="719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196"/>
                                        </p:tgtEl>
                                        <p:attrNameLst>
                                          <p:attrName>style.visibility</p:attrName>
                                        </p:attrNameLst>
                                      </p:cBhvr>
                                      <p:to>
                                        <p:strVal val="visible"/>
                                      </p:to>
                                    </p:set>
                                    <p:animEffect filter="wipe(left)">
                                      <p:cBhvr>
                                        <p:cTn id="77" dur="500"/>
                                        <p:tgtEl>
                                          <p:spTgt spid="719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7197"/>
                                        </p:tgtEl>
                                        <p:attrNameLst>
                                          <p:attrName>style.visibility</p:attrName>
                                        </p:attrNameLst>
                                      </p:cBhvr>
                                      <p:to>
                                        <p:strVal val="visible"/>
                                      </p:to>
                                    </p:set>
                                    <p:animEffect filter="wipe(left)">
                                      <p:cBhvr>
                                        <p:cTn id="80" dur="500"/>
                                        <p:tgtEl>
                                          <p:spTgt spid="719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7198"/>
                                        </p:tgtEl>
                                        <p:attrNameLst>
                                          <p:attrName>style.visibility</p:attrName>
                                        </p:attrNameLst>
                                      </p:cBhvr>
                                      <p:to>
                                        <p:strVal val="visible"/>
                                      </p:to>
                                    </p:set>
                                    <p:animEffect filter="wipe(left)">
                                      <p:cBhvr>
                                        <p:cTn id="83" dur="500"/>
                                        <p:tgtEl>
                                          <p:spTgt spid="7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5" grpId="0" bldLvl="0"/>
      <p:bldP spid="7186" grpId="0" bldLvl="0" animBg="1"/>
      <p:bldP spid="7187" grpId="0" animBg="1"/>
      <p:bldP spid="7188" grpId="0" bldLvl="0" animBg="1"/>
      <p:bldP spid="7189" grpId="0" bldLvl="0" animBg="1"/>
      <p:bldP spid="7189" grpId="1" bldLvl="0" animBg="1"/>
      <p:bldP spid="7190" grpId="0" bldLvl="0" animBg="1"/>
      <p:bldP spid="7190" grpId="1" bldLvl="0" animBg="1"/>
      <p:bldP spid="7191" grpId="0" bldLvl="0" animBg="1"/>
      <p:bldP spid="7191" grpId="1" bldLvl="0" animBg="1"/>
      <p:bldP spid="7192" grpId="0" bldLvl="0" animBg="1"/>
      <p:bldP spid="7192" grpId="1" bldLvl="0" animBg="1"/>
      <p:bldP spid="7193" grpId="0" bldLvl="0" animBg="1"/>
      <p:bldP spid="7193" grpId="1" bldLvl="0" animBg="1"/>
      <p:bldP spid="7194" grpId="0" bldLvl="0"/>
      <p:bldP spid="7195" grpId="0" bldLvl="0"/>
      <p:bldP spid="7196" grpId="0" bldLvl="0"/>
      <p:bldP spid="7197" grpId="0" bldLvl="0"/>
      <p:bldP spid="7198" grpId="0" bldLvl="0"/>
      <p:bldP spid="7199" grpId="0" bldLvl="0" animBg="1"/>
      <p:bldP spid="7200" grpId="0" bldLvl="0" animBg="1"/>
      <p:bldP spid="7201" grpId="0" bldLvl="0" animBg="1"/>
      <p:bldP spid="7202"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E3DB784-80C2-46B8-A755-4DEB21F2EBB2}" type="slidenum">
              <a:rPr altLang="en-US" sz="1400">
                <a:solidFill>
                  <a:srgbClr val="898989"/>
                </a:solidFill>
              </a:rPr>
              <a:pPr/>
              <a:t>6</a:t>
            </a:fld>
            <a:endParaRPr lang="zh-CN" altLang="en-US" sz="1400">
              <a:solidFill>
                <a:srgbClr val="898989"/>
              </a:solidFill>
            </a:endParaRPr>
          </a:p>
        </p:txBody>
      </p:sp>
      <p:sp>
        <p:nvSpPr>
          <p:cNvPr id="20483"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484"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图绘制</a:t>
            </a:r>
            <a:endParaRPr lang="zh-CN" altLang="en-US">
              <a:ea typeface="宋体" pitchFamily="2" charset="-122"/>
            </a:endParaRPr>
          </a:p>
        </p:txBody>
      </p:sp>
      <p:sp>
        <p:nvSpPr>
          <p:cNvPr id="20485"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0486"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0487"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0488"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489"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20490" name="组合 5"/>
          <p:cNvGrpSpPr>
            <a:grpSpLocks/>
          </p:cNvGrpSpPr>
          <p:nvPr/>
        </p:nvGrpSpPr>
        <p:grpSpPr bwMode="auto">
          <a:xfrm>
            <a:off x="10944225" y="368300"/>
            <a:ext cx="360363" cy="361950"/>
            <a:chOff x="0" y="0"/>
            <a:chExt cx="360000" cy="360000"/>
          </a:xfrm>
        </p:grpSpPr>
        <p:sp>
          <p:nvSpPr>
            <p:cNvPr id="20524"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25"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0491" name="组合 4"/>
          <p:cNvGrpSpPr>
            <a:grpSpLocks/>
          </p:cNvGrpSpPr>
          <p:nvPr/>
        </p:nvGrpSpPr>
        <p:grpSpPr bwMode="auto">
          <a:xfrm>
            <a:off x="11449050" y="368300"/>
            <a:ext cx="360363" cy="361950"/>
            <a:chOff x="0" y="0"/>
            <a:chExt cx="360000" cy="360000"/>
          </a:xfrm>
        </p:grpSpPr>
        <p:sp>
          <p:nvSpPr>
            <p:cNvPr id="20522"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23"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0492"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493"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8209"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8210"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8211"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8212" name="矩形 3"/>
          <p:cNvSpPr>
            <a:spLocks noChangeArrowheads="1"/>
          </p:cNvSpPr>
          <p:nvPr/>
        </p:nvSpPr>
        <p:spPr bwMode="auto">
          <a:xfrm>
            <a:off x="914400" y="1196975"/>
            <a:ext cx="10399713" cy="2867025"/>
          </a:xfrm>
          <a:prstGeom prst="rect">
            <a:avLst/>
          </a:prstGeom>
          <a:blipFill dpi="0" rotWithShape="1">
            <a:blip r:embed="rId3"/>
            <a:srcRect/>
            <a:stretch>
              <a:fillRect/>
            </a:stretch>
          </a:blip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8213" name="单圆角矩形 4"/>
          <p:cNvSpPr>
            <a:spLocks noChangeArrowheads="1"/>
          </p:cNvSpPr>
          <p:nvPr/>
        </p:nvSpPr>
        <p:spPr bwMode="auto">
          <a:xfrm>
            <a:off x="914400" y="4176713"/>
            <a:ext cx="3392488" cy="2062162"/>
          </a:xfrm>
          <a:custGeom>
            <a:avLst/>
            <a:gdLst>
              <a:gd name="T0" fmla="*/ 0 w 3486972"/>
              <a:gd name="T1" fmla="*/ 0 h 2329590"/>
              <a:gd name="T2" fmla="*/ 3073201 w 3486972"/>
              <a:gd name="T3" fmla="*/ 0 h 2329590"/>
              <a:gd name="T4" fmla="*/ 3300564 w 3486972"/>
              <a:gd name="T5" fmla="*/ 188221 h 2329590"/>
              <a:gd name="T6" fmla="*/ 3300564 w 3486972"/>
              <a:gd name="T7" fmla="*/ 1825434 h 2329590"/>
              <a:gd name="T8" fmla="*/ 0 w 3486972"/>
              <a:gd name="T9" fmla="*/ 1825434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w="9525">
            <a:noFill/>
            <a:round/>
            <a:headEnd/>
            <a:tailEnd/>
          </a:ln>
        </p:spPr>
        <p:txBody>
          <a:bodyPr/>
          <a:lstStyle/>
          <a:p>
            <a:endParaRPr lang="zh-CN" altLang="en-US"/>
          </a:p>
        </p:txBody>
      </p:sp>
      <p:sp>
        <p:nvSpPr>
          <p:cNvPr id="8214" name="单圆角矩形 5"/>
          <p:cNvSpPr>
            <a:spLocks noChangeArrowheads="1"/>
          </p:cNvSpPr>
          <p:nvPr/>
        </p:nvSpPr>
        <p:spPr bwMode="auto">
          <a:xfrm>
            <a:off x="4411663" y="4176713"/>
            <a:ext cx="3392487" cy="2062162"/>
          </a:xfrm>
          <a:custGeom>
            <a:avLst/>
            <a:gdLst>
              <a:gd name="T0" fmla="*/ 0 w 3486972"/>
              <a:gd name="T1" fmla="*/ 0 h 2329590"/>
              <a:gd name="T2" fmla="*/ 3073200 w 3486972"/>
              <a:gd name="T3" fmla="*/ 0 h 2329590"/>
              <a:gd name="T4" fmla="*/ 3300562 w 3486972"/>
              <a:gd name="T5" fmla="*/ 188221 h 2329590"/>
              <a:gd name="T6" fmla="*/ 3300562 w 3486972"/>
              <a:gd name="T7" fmla="*/ 1825434 h 2329590"/>
              <a:gd name="T8" fmla="*/ 0 w 3486972"/>
              <a:gd name="T9" fmla="*/ 1825434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w="9525">
            <a:noFill/>
            <a:round/>
            <a:headEnd/>
            <a:tailEnd/>
          </a:ln>
        </p:spPr>
        <p:txBody>
          <a:bodyPr/>
          <a:lstStyle/>
          <a:p>
            <a:endParaRPr lang="zh-CN" altLang="en-US"/>
          </a:p>
        </p:txBody>
      </p:sp>
      <p:sp>
        <p:nvSpPr>
          <p:cNvPr id="8215" name="单圆角矩形 6"/>
          <p:cNvSpPr>
            <a:spLocks noChangeArrowheads="1"/>
          </p:cNvSpPr>
          <p:nvPr/>
        </p:nvSpPr>
        <p:spPr bwMode="auto">
          <a:xfrm>
            <a:off x="7908925" y="4176713"/>
            <a:ext cx="3394075" cy="2062162"/>
          </a:xfrm>
          <a:custGeom>
            <a:avLst/>
            <a:gdLst>
              <a:gd name="T0" fmla="*/ 0 w 3486972"/>
              <a:gd name="T1" fmla="*/ 0 h 2329590"/>
              <a:gd name="T2" fmla="*/ 3076077 w 3486972"/>
              <a:gd name="T3" fmla="*/ 0 h 2329590"/>
              <a:gd name="T4" fmla="*/ 3303653 w 3486972"/>
              <a:gd name="T5" fmla="*/ 188221 h 2329590"/>
              <a:gd name="T6" fmla="*/ 3303653 w 3486972"/>
              <a:gd name="T7" fmla="*/ 1825434 h 2329590"/>
              <a:gd name="T8" fmla="*/ 0 w 3486972"/>
              <a:gd name="T9" fmla="*/ 1825434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w="9525">
            <a:noFill/>
            <a:round/>
            <a:headEnd/>
            <a:tailEnd/>
          </a:ln>
        </p:spPr>
        <p:txBody>
          <a:bodyPr/>
          <a:lstStyle/>
          <a:p>
            <a:endParaRPr lang="zh-CN" altLang="en-US"/>
          </a:p>
        </p:txBody>
      </p:sp>
      <p:sp>
        <p:nvSpPr>
          <p:cNvPr id="8216" name="TextBox 14"/>
          <p:cNvSpPr>
            <a:spLocks noChangeArrowheads="1"/>
          </p:cNvSpPr>
          <p:nvPr/>
        </p:nvSpPr>
        <p:spPr bwMode="auto">
          <a:xfrm>
            <a:off x="1111250" y="4645025"/>
            <a:ext cx="3054350" cy="147796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上面的图片可自行更换，动画效果不变，方法是对图片点右键</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设置对象格式</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填充效果</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图片，选择事先准备好的图片即可。</a:t>
            </a:r>
            <a:endParaRPr lang="zh-CN" altLang="en-US">
              <a:ea typeface="宋体" pitchFamily="2" charset="-122"/>
            </a:endParaRPr>
          </a:p>
        </p:txBody>
      </p:sp>
      <p:sp>
        <p:nvSpPr>
          <p:cNvPr id="8217" name="TextBox 15"/>
          <p:cNvSpPr>
            <a:spLocks noChangeArrowheads="1"/>
          </p:cNvSpPr>
          <p:nvPr/>
        </p:nvSpPr>
        <p:spPr bwMode="auto">
          <a:xfrm>
            <a:off x="4578350" y="4645025"/>
            <a:ext cx="3057525" cy="147796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上面的图片可自行更换，动画效果不变，方法是对图片点右键</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设置对象格式</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填充效果</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图片，选择事先准备好的图片即可。</a:t>
            </a:r>
            <a:endParaRPr lang="zh-CN" altLang="en-US">
              <a:ea typeface="宋体" pitchFamily="2" charset="-122"/>
            </a:endParaRPr>
          </a:p>
        </p:txBody>
      </p:sp>
      <p:sp>
        <p:nvSpPr>
          <p:cNvPr id="8218" name="TextBox 16"/>
          <p:cNvSpPr>
            <a:spLocks noChangeArrowheads="1"/>
          </p:cNvSpPr>
          <p:nvPr/>
        </p:nvSpPr>
        <p:spPr bwMode="auto">
          <a:xfrm>
            <a:off x="8089900" y="4645025"/>
            <a:ext cx="3057525" cy="147796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上面的图片可自行更换，动画效果不变，方法是对图片点右键</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设置对象格式</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填充效果</a:t>
            </a:r>
            <a:r>
              <a:rPr lang="en-US" altLang="zh-CN" sz="1800">
                <a:latin typeface="微软雅黑" pitchFamily="34" charset="-122"/>
                <a:ea typeface="微软雅黑" pitchFamily="34" charset="-122"/>
                <a:sym typeface="微软雅黑" pitchFamily="34" charset="-122"/>
              </a:rPr>
              <a:t>-&gt;</a:t>
            </a:r>
            <a:r>
              <a:rPr lang="zh-CN" altLang="en-US" sz="1800">
                <a:latin typeface="微软雅黑" pitchFamily="34" charset="-122"/>
                <a:ea typeface="微软雅黑" pitchFamily="34" charset="-122"/>
                <a:sym typeface="微软雅黑" pitchFamily="34" charset="-122"/>
              </a:rPr>
              <a:t>图片，选择事先准备好的图片即可。</a:t>
            </a:r>
            <a:endParaRPr lang="zh-CN" altLang="en-US">
              <a:ea typeface="宋体" pitchFamily="2" charset="-122"/>
            </a:endParaRPr>
          </a:p>
        </p:txBody>
      </p:sp>
      <p:grpSp>
        <p:nvGrpSpPr>
          <p:cNvPr id="4" name="组合 48"/>
          <p:cNvGrpSpPr>
            <a:grpSpLocks/>
          </p:cNvGrpSpPr>
          <p:nvPr/>
        </p:nvGrpSpPr>
        <p:grpSpPr bwMode="auto">
          <a:xfrm>
            <a:off x="2232025" y="3822700"/>
            <a:ext cx="757238" cy="755650"/>
            <a:chOff x="0" y="0"/>
            <a:chExt cx="755970" cy="755970"/>
          </a:xfrm>
        </p:grpSpPr>
        <p:grpSp>
          <p:nvGrpSpPr>
            <p:cNvPr id="20517" name="组合 49"/>
            <p:cNvGrpSpPr>
              <a:grpSpLocks/>
            </p:cNvGrpSpPr>
            <p:nvPr/>
          </p:nvGrpSpPr>
          <p:grpSpPr bwMode="auto">
            <a:xfrm>
              <a:off x="0" y="0"/>
              <a:ext cx="755970" cy="755970"/>
              <a:chOff x="0" y="0"/>
              <a:chExt cx="2360814" cy="2360814"/>
            </a:xfrm>
          </p:grpSpPr>
          <p:sp>
            <p:nvSpPr>
              <p:cNvPr id="20519" name="椭圆 21"/>
              <p:cNvSpPr>
                <a:spLocks noChangeArrowheads="1"/>
              </p:cNvSpPr>
              <p:nvPr/>
            </p:nvSpPr>
            <p:spPr bwMode="auto">
              <a:xfrm>
                <a:off x="0" y="0"/>
                <a:ext cx="2359771" cy="2360814"/>
              </a:xfrm>
              <a:prstGeom prst="ellipse">
                <a:avLst/>
              </a:prstGeom>
              <a:solidFill>
                <a:srgbClr val="1557A5"/>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20"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21"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20518" name="文本框 50"/>
            <p:cNvSpPr>
              <a:spLocks noChangeArrowheads="1"/>
            </p:cNvSpPr>
            <p:nvPr/>
          </p:nvSpPr>
          <p:spPr bwMode="auto">
            <a:xfrm>
              <a:off x="144588" y="147153"/>
              <a:ext cx="466794" cy="46166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2400">
                  <a:solidFill>
                    <a:srgbClr val="1557A5"/>
                  </a:solidFill>
                  <a:latin typeface="Impact" pitchFamily="34" charset="0"/>
                  <a:ea typeface="宋体" pitchFamily="2" charset="-122"/>
                  <a:sym typeface="Impact" pitchFamily="34" charset="0"/>
                </a:rPr>
                <a:t>01</a:t>
              </a:r>
              <a:endParaRPr lang="zh-CN" altLang="en-US" sz="2400">
                <a:solidFill>
                  <a:srgbClr val="1557A5"/>
                </a:solidFill>
                <a:latin typeface="Impact" pitchFamily="34" charset="0"/>
                <a:ea typeface="宋体" pitchFamily="2" charset="-122"/>
                <a:sym typeface="Impact" pitchFamily="34" charset="0"/>
              </a:endParaRPr>
            </a:p>
          </p:txBody>
        </p:sp>
      </p:grpSp>
      <p:grpSp>
        <p:nvGrpSpPr>
          <p:cNvPr id="6" name="组合 54"/>
          <p:cNvGrpSpPr>
            <a:grpSpLocks/>
          </p:cNvGrpSpPr>
          <p:nvPr/>
        </p:nvGrpSpPr>
        <p:grpSpPr bwMode="auto">
          <a:xfrm>
            <a:off x="5727700" y="3806825"/>
            <a:ext cx="757238" cy="755650"/>
            <a:chOff x="0" y="0"/>
            <a:chExt cx="755970" cy="755970"/>
          </a:xfrm>
        </p:grpSpPr>
        <p:grpSp>
          <p:nvGrpSpPr>
            <p:cNvPr id="20512" name="组合 55"/>
            <p:cNvGrpSpPr>
              <a:grpSpLocks/>
            </p:cNvGrpSpPr>
            <p:nvPr/>
          </p:nvGrpSpPr>
          <p:grpSpPr bwMode="auto">
            <a:xfrm>
              <a:off x="0" y="0"/>
              <a:ext cx="755970" cy="755970"/>
              <a:chOff x="0" y="0"/>
              <a:chExt cx="2360814" cy="2360814"/>
            </a:xfrm>
          </p:grpSpPr>
          <p:sp>
            <p:nvSpPr>
              <p:cNvPr id="20514" name="椭圆 27"/>
              <p:cNvSpPr>
                <a:spLocks noChangeArrowheads="1"/>
              </p:cNvSpPr>
              <p:nvPr/>
            </p:nvSpPr>
            <p:spPr bwMode="auto">
              <a:xfrm>
                <a:off x="0" y="0"/>
                <a:ext cx="2359771" cy="2360814"/>
              </a:xfrm>
              <a:prstGeom prst="ellipse">
                <a:avLst/>
              </a:prstGeom>
              <a:solidFill>
                <a:srgbClr val="1557A5"/>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15"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16"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20513" name="文本框 56"/>
            <p:cNvSpPr>
              <a:spLocks noChangeArrowheads="1"/>
            </p:cNvSpPr>
            <p:nvPr/>
          </p:nvSpPr>
          <p:spPr bwMode="auto">
            <a:xfrm>
              <a:off x="144588" y="147153"/>
              <a:ext cx="503664" cy="46166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2400">
                  <a:solidFill>
                    <a:srgbClr val="1557A5"/>
                  </a:solidFill>
                  <a:latin typeface="Impact" pitchFamily="34" charset="0"/>
                  <a:ea typeface="宋体" pitchFamily="2" charset="-122"/>
                  <a:sym typeface="Impact" pitchFamily="34" charset="0"/>
                </a:rPr>
                <a:t>02</a:t>
              </a:r>
              <a:endParaRPr lang="zh-CN" altLang="en-US" sz="2400">
                <a:solidFill>
                  <a:srgbClr val="1557A5"/>
                </a:solidFill>
                <a:latin typeface="Impact" pitchFamily="34" charset="0"/>
                <a:ea typeface="宋体" pitchFamily="2" charset="-122"/>
                <a:sym typeface="Impact" pitchFamily="34" charset="0"/>
              </a:endParaRPr>
            </a:p>
          </p:txBody>
        </p:sp>
      </p:grpSp>
      <p:grpSp>
        <p:nvGrpSpPr>
          <p:cNvPr id="8" name="组合 60"/>
          <p:cNvGrpSpPr>
            <a:grpSpLocks/>
          </p:cNvGrpSpPr>
          <p:nvPr/>
        </p:nvGrpSpPr>
        <p:grpSpPr bwMode="auto">
          <a:xfrm>
            <a:off x="9240838" y="3810000"/>
            <a:ext cx="757237" cy="755650"/>
            <a:chOff x="0" y="0"/>
            <a:chExt cx="755970" cy="755970"/>
          </a:xfrm>
        </p:grpSpPr>
        <p:grpSp>
          <p:nvGrpSpPr>
            <p:cNvPr id="20507" name="组合 61"/>
            <p:cNvGrpSpPr>
              <a:grpSpLocks/>
            </p:cNvGrpSpPr>
            <p:nvPr/>
          </p:nvGrpSpPr>
          <p:grpSpPr bwMode="auto">
            <a:xfrm>
              <a:off x="0" y="0"/>
              <a:ext cx="755970" cy="755970"/>
              <a:chOff x="0" y="0"/>
              <a:chExt cx="2360814" cy="2360814"/>
            </a:xfrm>
          </p:grpSpPr>
          <p:sp>
            <p:nvSpPr>
              <p:cNvPr id="20509" name="椭圆 33"/>
              <p:cNvSpPr>
                <a:spLocks noChangeArrowheads="1"/>
              </p:cNvSpPr>
              <p:nvPr/>
            </p:nvSpPr>
            <p:spPr bwMode="auto">
              <a:xfrm>
                <a:off x="0" y="0"/>
                <a:ext cx="2359771" cy="2360814"/>
              </a:xfrm>
              <a:prstGeom prst="ellipse">
                <a:avLst/>
              </a:prstGeom>
              <a:solidFill>
                <a:srgbClr val="1557A5"/>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10" name="椭圆 34"/>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0511" name="椭圆 35"/>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grpSp>
        <p:sp>
          <p:nvSpPr>
            <p:cNvPr id="20508" name="文本框 62"/>
            <p:cNvSpPr>
              <a:spLocks noChangeArrowheads="1"/>
            </p:cNvSpPr>
            <p:nvPr/>
          </p:nvSpPr>
          <p:spPr bwMode="auto">
            <a:xfrm>
              <a:off x="144588" y="147153"/>
              <a:ext cx="513282" cy="46166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2400">
                  <a:solidFill>
                    <a:srgbClr val="1557A5"/>
                  </a:solidFill>
                  <a:latin typeface="Impact" pitchFamily="34" charset="0"/>
                  <a:ea typeface="宋体" pitchFamily="2" charset="-122"/>
                  <a:sym typeface="Impact" pitchFamily="34" charset="0"/>
                </a:rPr>
                <a:t>03</a:t>
              </a:r>
              <a:endParaRPr lang="zh-CN" altLang="en-US" sz="2400">
                <a:solidFill>
                  <a:srgbClr val="1557A5"/>
                </a:solidFill>
                <a:latin typeface="Impact" pitchFamily="34" charset="0"/>
                <a:ea typeface="宋体" pitchFamily="2" charset="-122"/>
                <a:sym typeface="Impact" pitchFamily="34" charset="0"/>
              </a:endParaRPr>
            </a:p>
          </p:txBody>
        </p:sp>
      </p:grpSp>
    </p:spTree>
    <p:custDataLst>
      <p:tags r:id="rId1"/>
    </p:custDataLst>
  </p:cSld>
  <p:clrMapOvr>
    <a:masterClrMapping/>
  </p:clrMapOvr>
  <p:transition advTm="4125">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10"/>
                                        </p:tgtEl>
                                        <p:attrNameLst>
                                          <p:attrName>style.visibility</p:attrName>
                                        </p:attrNameLst>
                                      </p:cBhvr>
                                      <p:to>
                                        <p:strVal val="visible"/>
                                      </p:to>
                                    </p:set>
                                    <p:anim calcmode="lin" valueType="num">
                                      <p:cBhvr>
                                        <p:cTn id="7" dur="500" fill="hold"/>
                                        <p:tgtEl>
                                          <p:spTgt spid="8210"/>
                                        </p:tgtEl>
                                        <p:attrNameLst>
                                          <p:attrName>ppt_x</p:attrName>
                                        </p:attrNameLst>
                                      </p:cBhvr>
                                      <p:tavLst>
                                        <p:tav tm="0">
                                          <p:val>
                                            <p:strVal val="0-#ppt_w/2"/>
                                          </p:val>
                                        </p:tav>
                                        <p:tav tm="100000">
                                          <p:val>
                                            <p:strVal val="#ppt_x"/>
                                          </p:val>
                                        </p:tav>
                                      </p:tavLst>
                                    </p:anim>
                                    <p:anim calcmode="lin" valueType="num">
                                      <p:cBhvr>
                                        <p:cTn id="8" dur="500" fill="hold"/>
                                        <p:tgtEl>
                                          <p:spTgt spid="82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211"/>
                                        </p:tgtEl>
                                        <p:attrNameLst>
                                          <p:attrName>style.visibility</p:attrName>
                                        </p:attrNameLst>
                                      </p:cBhvr>
                                      <p:to>
                                        <p:strVal val="visible"/>
                                      </p:to>
                                    </p:set>
                                    <p:anim calcmode="lin" valueType="num">
                                      <p:cBhvr>
                                        <p:cTn id="11" dur="500" fill="hold"/>
                                        <p:tgtEl>
                                          <p:spTgt spid="8211"/>
                                        </p:tgtEl>
                                        <p:attrNameLst>
                                          <p:attrName>ppt_x</p:attrName>
                                        </p:attrNameLst>
                                      </p:cBhvr>
                                      <p:tavLst>
                                        <p:tav tm="0">
                                          <p:val>
                                            <p:strVal val="0-#ppt_w/2"/>
                                          </p:val>
                                        </p:tav>
                                        <p:tav tm="100000">
                                          <p:val>
                                            <p:strVal val="#ppt_x"/>
                                          </p:val>
                                        </p:tav>
                                      </p:tavLst>
                                    </p:anim>
                                    <p:anim calcmode="lin" valueType="num">
                                      <p:cBhvr>
                                        <p:cTn id="12" dur="500" fill="hold"/>
                                        <p:tgtEl>
                                          <p:spTgt spid="8211"/>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8209"/>
                                        </p:tgtEl>
                                        <p:attrNameLst>
                                          <p:attrName>style.visibility</p:attrName>
                                        </p:attrNameLst>
                                      </p:cBhvr>
                                      <p:to>
                                        <p:strVal val="visible"/>
                                      </p:to>
                                    </p:set>
                                    <p:anim calcmode="lin" valueType="num">
                                      <p:cBhvr>
                                        <p:cTn id="17" dur="500" fill="hold"/>
                                        <p:tgtEl>
                                          <p:spTgt spid="820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8209"/>
                                        </p:tgtEl>
                                        <p:attrNameLst>
                                          <p:attrName>ppt_y</p:attrName>
                                        </p:attrNameLst>
                                      </p:cBhvr>
                                      <p:tavLst>
                                        <p:tav tm="0">
                                          <p:val>
                                            <p:strVal val="#ppt_y"/>
                                          </p:val>
                                        </p:tav>
                                        <p:tav tm="100000">
                                          <p:val>
                                            <p:strVal val="#ppt_y"/>
                                          </p:val>
                                        </p:tav>
                                      </p:tavLst>
                                    </p:anim>
                                    <p:anim calcmode="lin" valueType="num">
                                      <p:cBhvr>
                                        <p:cTn id="19" dur="500" fill="hold"/>
                                        <p:tgtEl>
                                          <p:spTgt spid="820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8209"/>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820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8212"/>
                                        </p:tgtEl>
                                        <p:attrNameLst>
                                          <p:attrName>style.visibility</p:attrName>
                                        </p:attrNameLst>
                                      </p:cBhvr>
                                      <p:to>
                                        <p:strVal val="visible"/>
                                      </p:to>
                                    </p:set>
                                    <p:animEffect filter="randombar(horizontal)">
                                      <p:cBhvr>
                                        <p:cTn id="26" dur="750"/>
                                        <p:tgtEl>
                                          <p:spTgt spid="821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500"/>
                                  </p:stCondLst>
                                  <p:childTnLst>
                                    <p:set>
                                      <p:cBhvr>
                                        <p:cTn id="30" dur="1" fill="hold">
                                          <p:stCondLst>
                                            <p:cond delay="0"/>
                                          </p:stCondLst>
                                        </p:cTn>
                                        <p:tgtEl>
                                          <p:spTgt spid="8213"/>
                                        </p:tgtEl>
                                        <p:attrNameLst>
                                          <p:attrName>style.visibility</p:attrName>
                                        </p:attrNameLst>
                                      </p:cBhvr>
                                      <p:to>
                                        <p:strVal val="visible"/>
                                      </p:to>
                                    </p:set>
                                    <p:anim calcmode="lin" valueType="num">
                                      <p:cBhvr>
                                        <p:cTn id="31" dur="500" fill="hold"/>
                                        <p:tgtEl>
                                          <p:spTgt spid="8213"/>
                                        </p:tgtEl>
                                        <p:attrNameLst>
                                          <p:attrName>ppt_x</p:attrName>
                                        </p:attrNameLst>
                                      </p:cBhvr>
                                      <p:tavLst>
                                        <p:tav tm="0">
                                          <p:val>
                                            <p:strVal val="#ppt_x"/>
                                          </p:val>
                                        </p:tav>
                                        <p:tav tm="100000">
                                          <p:val>
                                            <p:strVal val="#ppt_x"/>
                                          </p:val>
                                        </p:tav>
                                      </p:tavLst>
                                    </p:anim>
                                    <p:anim calcmode="lin" valueType="num">
                                      <p:cBhvr>
                                        <p:cTn id="32" dur="500" fill="hold"/>
                                        <p:tgtEl>
                                          <p:spTgt spid="82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8214"/>
                                        </p:tgtEl>
                                        <p:attrNameLst>
                                          <p:attrName>style.visibility</p:attrName>
                                        </p:attrNameLst>
                                      </p:cBhvr>
                                      <p:to>
                                        <p:strVal val="visible"/>
                                      </p:to>
                                    </p:set>
                                    <p:anim calcmode="lin" valueType="num">
                                      <p:cBhvr>
                                        <p:cTn id="35" dur="500" fill="hold"/>
                                        <p:tgtEl>
                                          <p:spTgt spid="8214"/>
                                        </p:tgtEl>
                                        <p:attrNameLst>
                                          <p:attrName>ppt_x</p:attrName>
                                        </p:attrNameLst>
                                      </p:cBhvr>
                                      <p:tavLst>
                                        <p:tav tm="0">
                                          <p:val>
                                            <p:strVal val="#ppt_x"/>
                                          </p:val>
                                        </p:tav>
                                        <p:tav tm="100000">
                                          <p:val>
                                            <p:strVal val="#ppt_x"/>
                                          </p:val>
                                        </p:tav>
                                      </p:tavLst>
                                    </p:anim>
                                    <p:anim calcmode="lin" valueType="num">
                                      <p:cBhvr>
                                        <p:cTn id="36" dur="500" fill="hold"/>
                                        <p:tgtEl>
                                          <p:spTgt spid="82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8215"/>
                                        </p:tgtEl>
                                        <p:attrNameLst>
                                          <p:attrName>style.visibility</p:attrName>
                                        </p:attrNameLst>
                                      </p:cBhvr>
                                      <p:to>
                                        <p:strVal val="visible"/>
                                      </p:to>
                                    </p:set>
                                    <p:anim calcmode="lin" valueType="num">
                                      <p:cBhvr>
                                        <p:cTn id="39" dur="500" fill="hold"/>
                                        <p:tgtEl>
                                          <p:spTgt spid="8215"/>
                                        </p:tgtEl>
                                        <p:attrNameLst>
                                          <p:attrName>ppt_x</p:attrName>
                                        </p:attrNameLst>
                                      </p:cBhvr>
                                      <p:tavLst>
                                        <p:tav tm="0">
                                          <p:val>
                                            <p:strVal val="#ppt_x"/>
                                          </p:val>
                                        </p:tav>
                                        <p:tav tm="100000">
                                          <p:val>
                                            <p:strVal val="#ppt_x"/>
                                          </p:val>
                                        </p:tav>
                                      </p:tavLst>
                                    </p:anim>
                                    <p:anim calcmode="lin" valueType="num">
                                      <p:cBhvr>
                                        <p:cTn id="40" dur="500" fill="hold"/>
                                        <p:tgtEl>
                                          <p:spTgt spid="821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ppt_x</p:attrName>
                                        </p:attrNameLst>
                                      </p:cBhvr>
                                      <p:tavLst>
                                        <p:tav tm="0">
                                          <p:val>
                                            <p:strVal val="#ppt_x"/>
                                          </p:val>
                                        </p:tav>
                                        <p:tav tm="100000">
                                          <p:val>
                                            <p:strVal val="#ppt_x"/>
                                          </p:val>
                                        </p:tav>
                                      </p:tavLst>
                                    </p:anim>
                                    <p:anim calcmode="lin" valueType="num">
                                      <p:cBhvr>
                                        <p:cTn id="44" dur="500" fill="hold"/>
                                        <p:tgtEl>
                                          <p:spTgt spid="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ppt_x</p:attrName>
                                        </p:attrNameLst>
                                      </p:cBhvr>
                                      <p:tavLst>
                                        <p:tav tm="0">
                                          <p:val>
                                            <p:strVal val="#ppt_x"/>
                                          </p:val>
                                        </p:tav>
                                        <p:tav tm="100000">
                                          <p:val>
                                            <p:strVal val="#ppt_x"/>
                                          </p:val>
                                        </p:tav>
                                      </p:tavLst>
                                    </p:anim>
                                    <p:anim calcmode="lin" valueType="num">
                                      <p:cBhvr>
                                        <p:cTn id="48" dur="500" fill="hold"/>
                                        <p:tgtEl>
                                          <p:spTgt spid="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ppt_x</p:attrName>
                                        </p:attrNameLst>
                                      </p:cBhvr>
                                      <p:tavLst>
                                        <p:tav tm="0">
                                          <p:val>
                                            <p:strVal val="#ppt_x"/>
                                          </p:val>
                                        </p:tav>
                                        <p:tav tm="100000">
                                          <p:val>
                                            <p:strVal val="#ppt_x"/>
                                          </p:val>
                                        </p:tav>
                                      </p:tavLst>
                                    </p:anim>
                                    <p:anim calcmode="lin" valueType="num">
                                      <p:cBhvr>
                                        <p:cTn id="52" dur="500" fill="hold"/>
                                        <p:tgtEl>
                                          <p:spTgt spid="8"/>
                                        </p:tgtEl>
                                        <p:attrNameLst>
                                          <p:attrName>ppt_y</p:attrName>
                                        </p:attrNameLst>
                                      </p:cBhvr>
                                      <p:tavLst>
                                        <p:tav tm="0">
                                          <p:val>
                                            <p:strVal val="1+#ppt_h/2"/>
                                          </p:val>
                                        </p:tav>
                                        <p:tav tm="100000">
                                          <p:val>
                                            <p:strVal val="#ppt_y"/>
                                          </p:val>
                                        </p:tav>
                                      </p:tavLst>
                                    </p:anim>
                                  </p:childTnLst>
                                </p:cTn>
                              </p:par>
                              <p:par>
                                <p:cTn id="53" presetID="41" presetClass="entr" presetSubtype="0" fill="hold" grpId="0" nodeType="withEffect">
                                  <p:stCondLst>
                                    <p:cond delay="1000"/>
                                  </p:stCondLst>
                                  <p:iterate type="lt">
                                    <p:tmPct val="10000"/>
                                  </p:iterate>
                                  <p:childTnLst>
                                    <p:set>
                                      <p:cBhvr>
                                        <p:cTn id="54" dur="1" fill="hold">
                                          <p:stCondLst>
                                            <p:cond delay="0"/>
                                          </p:stCondLst>
                                        </p:cTn>
                                        <p:tgtEl>
                                          <p:spTgt spid="8216"/>
                                        </p:tgtEl>
                                        <p:attrNameLst>
                                          <p:attrName>style.visibility</p:attrName>
                                        </p:attrNameLst>
                                      </p:cBhvr>
                                      <p:to>
                                        <p:strVal val="visible"/>
                                      </p:to>
                                    </p:set>
                                    <p:anim calcmode="lin" valueType="num">
                                      <p:cBhvr>
                                        <p:cTn id="55" dur="500" fill="hold"/>
                                        <p:tgtEl>
                                          <p:spTgt spid="8216"/>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8216"/>
                                        </p:tgtEl>
                                        <p:attrNameLst>
                                          <p:attrName>ppt_y</p:attrName>
                                        </p:attrNameLst>
                                      </p:cBhvr>
                                      <p:tavLst>
                                        <p:tav tm="0">
                                          <p:val>
                                            <p:strVal val="#ppt_y"/>
                                          </p:val>
                                        </p:tav>
                                        <p:tav tm="100000">
                                          <p:val>
                                            <p:strVal val="#ppt_y"/>
                                          </p:val>
                                        </p:tav>
                                      </p:tavLst>
                                    </p:anim>
                                    <p:anim calcmode="lin" valueType="num">
                                      <p:cBhvr>
                                        <p:cTn id="57" dur="500" fill="hold"/>
                                        <p:tgtEl>
                                          <p:spTgt spid="8216"/>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8216"/>
                                        </p:tgtEl>
                                        <p:attrNameLst>
                                          <p:attrName>ppt_w</p:attrName>
                                        </p:attrNameLst>
                                      </p:cBhvr>
                                      <p:tavLst>
                                        <p:tav tm="0">
                                          <p:val>
                                            <p:strVal val="#ppt_w/10"/>
                                          </p:val>
                                        </p:tav>
                                        <p:tav tm="50000">
                                          <p:val>
                                            <p:strVal val="#ppt_w+.01"/>
                                          </p:val>
                                        </p:tav>
                                        <p:tav tm="100000">
                                          <p:val>
                                            <p:strVal val="#ppt_w"/>
                                          </p:val>
                                        </p:tav>
                                      </p:tavLst>
                                    </p:anim>
                                    <p:animEffect filter="fade">
                                      <p:cBhvr>
                                        <p:cTn id="59" dur="500" tmFilter="0,0; .5, 1; 1, 1"/>
                                        <p:tgtEl>
                                          <p:spTgt spid="8216"/>
                                        </p:tgtEl>
                                      </p:cBhvr>
                                    </p:animEffect>
                                  </p:childTnLst>
                                </p:cTn>
                              </p:par>
                              <p:par>
                                <p:cTn id="60" presetID="41" presetClass="entr" presetSubtype="0" fill="hold" grpId="0" nodeType="withEffect">
                                  <p:stCondLst>
                                    <p:cond delay="1000"/>
                                  </p:stCondLst>
                                  <p:iterate type="lt">
                                    <p:tmPct val="10000"/>
                                  </p:iterate>
                                  <p:childTnLst>
                                    <p:set>
                                      <p:cBhvr>
                                        <p:cTn id="61" dur="1" fill="hold">
                                          <p:stCondLst>
                                            <p:cond delay="0"/>
                                          </p:stCondLst>
                                        </p:cTn>
                                        <p:tgtEl>
                                          <p:spTgt spid="8217"/>
                                        </p:tgtEl>
                                        <p:attrNameLst>
                                          <p:attrName>style.visibility</p:attrName>
                                        </p:attrNameLst>
                                      </p:cBhvr>
                                      <p:to>
                                        <p:strVal val="visible"/>
                                      </p:to>
                                    </p:set>
                                    <p:anim calcmode="lin" valueType="num">
                                      <p:cBhvr>
                                        <p:cTn id="62" dur="500" fill="hold"/>
                                        <p:tgtEl>
                                          <p:spTgt spid="8217"/>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8217"/>
                                        </p:tgtEl>
                                        <p:attrNameLst>
                                          <p:attrName>ppt_y</p:attrName>
                                        </p:attrNameLst>
                                      </p:cBhvr>
                                      <p:tavLst>
                                        <p:tav tm="0">
                                          <p:val>
                                            <p:strVal val="#ppt_y"/>
                                          </p:val>
                                        </p:tav>
                                        <p:tav tm="100000">
                                          <p:val>
                                            <p:strVal val="#ppt_y"/>
                                          </p:val>
                                        </p:tav>
                                      </p:tavLst>
                                    </p:anim>
                                    <p:anim calcmode="lin" valueType="num">
                                      <p:cBhvr>
                                        <p:cTn id="64" dur="500" fill="hold"/>
                                        <p:tgtEl>
                                          <p:spTgt spid="8217"/>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8217"/>
                                        </p:tgtEl>
                                        <p:attrNameLst>
                                          <p:attrName>ppt_w</p:attrName>
                                        </p:attrNameLst>
                                      </p:cBhvr>
                                      <p:tavLst>
                                        <p:tav tm="0">
                                          <p:val>
                                            <p:strVal val="#ppt_w/10"/>
                                          </p:val>
                                        </p:tav>
                                        <p:tav tm="50000">
                                          <p:val>
                                            <p:strVal val="#ppt_w+.01"/>
                                          </p:val>
                                        </p:tav>
                                        <p:tav tm="100000">
                                          <p:val>
                                            <p:strVal val="#ppt_w"/>
                                          </p:val>
                                        </p:tav>
                                      </p:tavLst>
                                    </p:anim>
                                    <p:animEffect filter="fade">
                                      <p:cBhvr>
                                        <p:cTn id="66" dur="500" tmFilter="0,0; .5, 1; 1, 1"/>
                                        <p:tgtEl>
                                          <p:spTgt spid="8217"/>
                                        </p:tgtEl>
                                      </p:cBhvr>
                                    </p:animEffect>
                                  </p:childTnLst>
                                </p:cTn>
                              </p:par>
                              <p:par>
                                <p:cTn id="67" presetID="41" presetClass="entr" presetSubtype="0" fill="hold" grpId="0" nodeType="withEffect">
                                  <p:stCondLst>
                                    <p:cond delay="1000"/>
                                  </p:stCondLst>
                                  <p:iterate type="lt">
                                    <p:tmPct val="10000"/>
                                  </p:iterate>
                                  <p:childTnLst>
                                    <p:set>
                                      <p:cBhvr>
                                        <p:cTn id="68" dur="1" fill="hold">
                                          <p:stCondLst>
                                            <p:cond delay="0"/>
                                          </p:stCondLst>
                                        </p:cTn>
                                        <p:tgtEl>
                                          <p:spTgt spid="8218"/>
                                        </p:tgtEl>
                                        <p:attrNameLst>
                                          <p:attrName>style.visibility</p:attrName>
                                        </p:attrNameLst>
                                      </p:cBhvr>
                                      <p:to>
                                        <p:strVal val="visible"/>
                                      </p:to>
                                    </p:set>
                                    <p:anim calcmode="lin" valueType="num">
                                      <p:cBhvr>
                                        <p:cTn id="69" dur="500" fill="hold"/>
                                        <p:tgtEl>
                                          <p:spTgt spid="8218"/>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8218"/>
                                        </p:tgtEl>
                                        <p:attrNameLst>
                                          <p:attrName>ppt_y</p:attrName>
                                        </p:attrNameLst>
                                      </p:cBhvr>
                                      <p:tavLst>
                                        <p:tav tm="0">
                                          <p:val>
                                            <p:strVal val="#ppt_y"/>
                                          </p:val>
                                        </p:tav>
                                        <p:tav tm="100000">
                                          <p:val>
                                            <p:strVal val="#ppt_y"/>
                                          </p:val>
                                        </p:tav>
                                      </p:tavLst>
                                    </p:anim>
                                    <p:anim calcmode="lin" valueType="num">
                                      <p:cBhvr>
                                        <p:cTn id="71" dur="500" fill="hold"/>
                                        <p:tgtEl>
                                          <p:spTgt spid="8218"/>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8218"/>
                                        </p:tgtEl>
                                        <p:attrNameLst>
                                          <p:attrName>ppt_w</p:attrName>
                                        </p:attrNameLst>
                                      </p:cBhvr>
                                      <p:tavLst>
                                        <p:tav tm="0">
                                          <p:val>
                                            <p:strVal val="#ppt_w/10"/>
                                          </p:val>
                                        </p:tav>
                                        <p:tav tm="50000">
                                          <p:val>
                                            <p:strVal val="#ppt_w+.01"/>
                                          </p:val>
                                        </p:tav>
                                        <p:tav tm="100000">
                                          <p:val>
                                            <p:strVal val="#ppt_w"/>
                                          </p:val>
                                        </p:tav>
                                      </p:tavLst>
                                    </p:anim>
                                    <p:animEffect filter="fade">
                                      <p:cBhvr>
                                        <p:cTn id="73" dur="500" tmFilter="0,0; .5, 1; 1, 1"/>
                                        <p:tgtEl>
                                          <p:spTgt spid="8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9" grpId="0" bldLvl="0"/>
      <p:bldP spid="8210" grpId="0" bldLvl="0" animBg="1"/>
      <p:bldP spid="8211" grpId="0" animBg="1"/>
      <p:bldP spid="8212" grpId="0" bldLvl="0" animBg="1"/>
      <p:bldP spid="8213" grpId="0" animBg="1"/>
      <p:bldP spid="8214" grpId="0" animBg="1"/>
      <p:bldP spid="8215" grpId="0" animBg="1"/>
      <p:bldP spid="8216" grpId="0" bldLvl="0"/>
      <p:bldP spid="8217" grpId="0" bldLvl="0"/>
      <p:bldP spid="8218"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089F417-C739-4713-8FD0-50DF6809D310}" type="slidenum">
              <a:rPr altLang="en-US" sz="1400">
                <a:solidFill>
                  <a:srgbClr val="898989"/>
                </a:solidFill>
              </a:rPr>
              <a:pPr/>
              <a:t>7</a:t>
            </a:fld>
            <a:endParaRPr lang="zh-CN" altLang="en-US" sz="1400">
              <a:solidFill>
                <a:srgbClr val="898989"/>
              </a:solidFill>
            </a:endParaRPr>
          </a:p>
        </p:txBody>
      </p:sp>
      <p:sp>
        <p:nvSpPr>
          <p:cNvPr id="21507"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1508"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形绘制</a:t>
            </a:r>
            <a:endParaRPr lang="zh-CN" altLang="en-US">
              <a:ea typeface="宋体" pitchFamily="2" charset="-122"/>
            </a:endParaRPr>
          </a:p>
        </p:txBody>
      </p:sp>
      <p:sp>
        <p:nvSpPr>
          <p:cNvPr id="21509"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1510"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1511"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1512"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1513"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21514" name="组合 5"/>
          <p:cNvGrpSpPr>
            <a:grpSpLocks/>
          </p:cNvGrpSpPr>
          <p:nvPr/>
        </p:nvGrpSpPr>
        <p:grpSpPr bwMode="auto">
          <a:xfrm>
            <a:off x="10944225" y="368300"/>
            <a:ext cx="360363" cy="361950"/>
            <a:chOff x="0" y="0"/>
            <a:chExt cx="360000" cy="360000"/>
          </a:xfrm>
        </p:grpSpPr>
        <p:sp>
          <p:nvSpPr>
            <p:cNvPr id="21549"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1550"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1515" name="组合 4"/>
          <p:cNvGrpSpPr>
            <a:grpSpLocks/>
          </p:cNvGrpSpPr>
          <p:nvPr/>
        </p:nvGrpSpPr>
        <p:grpSpPr bwMode="auto">
          <a:xfrm>
            <a:off x="11449050" y="368300"/>
            <a:ext cx="360363" cy="361950"/>
            <a:chOff x="0" y="0"/>
            <a:chExt cx="360000" cy="360000"/>
          </a:xfrm>
        </p:grpSpPr>
        <p:sp>
          <p:nvSpPr>
            <p:cNvPr id="21547"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1548"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1516"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1517"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9233"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9234"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9235"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9236" name="Freeform 42"/>
          <p:cNvSpPr>
            <a:spLocks noChangeArrowheads="1"/>
          </p:cNvSpPr>
          <p:nvPr/>
        </p:nvSpPr>
        <p:spPr bwMode="auto">
          <a:xfrm>
            <a:off x="2103438" y="1722438"/>
            <a:ext cx="3246437" cy="739775"/>
          </a:xfrm>
          <a:custGeom>
            <a:avLst/>
            <a:gdLst>
              <a:gd name="T0" fmla="*/ 0 w 4673"/>
              <a:gd name="T1" fmla="*/ 353760214 h 1547"/>
              <a:gd name="T2" fmla="*/ 0 w 4673"/>
              <a:gd name="T3" fmla="*/ 0 h 1547"/>
              <a:gd name="T4" fmla="*/ 2147483646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a:solidFill>
              <a:srgbClr val="7F7F7F"/>
            </a:solidFill>
            <a:prstDash val="dash"/>
            <a:bevel/>
            <a:headEnd type="oval" w="med" len="med"/>
            <a:tailEnd type="oval" w="med" len="med"/>
          </a:ln>
        </p:spPr>
        <p:txBody>
          <a:bodyPr/>
          <a:lstStyle/>
          <a:p>
            <a:endParaRPr lang="zh-CN" altLang="en-US"/>
          </a:p>
        </p:txBody>
      </p:sp>
      <p:sp>
        <p:nvSpPr>
          <p:cNvPr id="9237" name="Freeform 42"/>
          <p:cNvSpPr>
            <a:spLocks noChangeArrowheads="1"/>
          </p:cNvSpPr>
          <p:nvPr/>
        </p:nvSpPr>
        <p:spPr bwMode="auto">
          <a:xfrm flipH="1">
            <a:off x="6454775" y="1722438"/>
            <a:ext cx="3246438" cy="739775"/>
          </a:xfrm>
          <a:custGeom>
            <a:avLst/>
            <a:gdLst>
              <a:gd name="T0" fmla="*/ 0 w 4673"/>
              <a:gd name="T1" fmla="*/ 353760214 h 1547"/>
              <a:gd name="T2" fmla="*/ 0 w 4673"/>
              <a:gd name="T3" fmla="*/ 0 h 1547"/>
              <a:gd name="T4" fmla="*/ 2147483646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a:solidFill>
              <a:srgbClr val="7F7F7F"/>
            </a:solidFill>
            <a:prstDash val="dash"/>
            <a:bevel/>
            <a:headEnd type="oval" w="med" len="med"/>
            <a:tailEnd type="oval" w="med" len="med"/>
          </a:ln>
        </p:spPr>
        <p:txBody>
          <a:bodyPr/>
          <a:lstStyle/>
          <a:p>
            <a:endParaRPr lang="zh-CN" altLang="en-US"/>
          </a:p>
        </p:txBody>
      </p:sp>
      <p:sp>
        <p:nvSpPr>
          <p:cNvPr id="9238" name="Freeform 42"/>
          <p:cNvSpPr>
            <a:spLocks noChangeArrowheads="1"/>
          </p:cNvSpPr>
          <p:nvPr/>
        </p:nvSpPr>
        <p:spPr bwMode="auto">
          <a:xfrm flipV="1">
            <a:off x="2103438" y="5054600"/>
            <a:ext cx="3246437" cy="736600"/>
          </a:xfrm>
          <a:custGeom>
            <a:avLst/>
            <a:gdLst>
              <a:gd name="T0" fmla="*/ 0 w 4673"/>
              <a:gd name="T1" fmla="*/ 350730162 h 1547"/>
              <a:gd name="T2" fmla="*/ 0 w 4673"/>
              <a:gd name="T3" fmla="*/ 0 h 1547"/>
              <a:gd name="T4" fmla="*/ 2147483646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a:solidFill>
              <a:srgbClr val="7F7F7F"/>
            </a:solidFill>
            <a:prstDash val="dash"/>
            <a:bevel/>
            <a:headEnd type="oval" w="med" len="med"/>
            <a:tailEnd type="oval" w="med" len="med"/>
          </a:ln>
        </p:spPr>
        <p:txBody>
          <a:bodyPr/>
          <a:lstStyle/>
          <a:p>
            <a:endParaRPr lang="zh-CN" altLang="en-US"/>
          </a:p>
        </p:txBody>
      </p:sp>
      <p:sp>
        <p:nvSpPr>
          <p:cNvPr id="9239" name="Freeform 42"/>
          <p:cNvSpPr>
            <a:spLocks noChangeArrowheads="1"/>
          </p:cNvSpPr>
          <p:nvPr/>
        </p:nvSpPr>
        <p:spPr bwMode="auto">
          <a:xfrm flipH="1" flipV="1">
            <a:off x="6454775" y="5054600"/>
            <a:ext cx="3246438" cy="736600"/>
          </a:xfrm>
          <a:custGeom>
            <a:avLst/>
            <a:gdLst>
              <a:gd name="T0" fmla="*/ 0 w 4673"/>
              <a:gd name="T1" fmla="*/ 350730162 h 1547"/>
              <a:gd name="T2" fmla="*/ 0 w 4673"/>
              <a:gd name="T3" fmla="*/ 0 h 1547"/>
              <a:gd name="T4" fmla="*/ 2147483646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a:solidFill>
              <a:srgbClr val="7F7F7F"/>
            </a:solidFill>
            <a:prstDash val="dash"/>
            <a:bevel/>
            <a:headEnd type="oval" w="med" len="med"/>
            <a:tailEnd type="oval" w="med" len="med"/>
          </a:ln>
        </p:spPr>
        <p:txBody>
          <a:bodyPr/>
          <a:lstStyle/>
          <a:p>
            <a:endParaRPr lang="zh-CN" altLang="en-US"/>
          </a:p>
        </p:txBody>
      </p:sp>
      <p:sp>
        <p:nvSpPr>
          <p:cNvPr id="9240" name="矩形 32"/>
          <p:cNvSpPr>
            <a:spLocks noChangeArrowheads="1"/>
          </p:cNvSpPr>
          <p:nvPr/>
        </p:nvSpPr>
        <p:spPr bwMode="auto">
          <a:xfrm>
            <a:off x="0" y="3254375"/>
            <a:ext cx="12196763" cy="1149350"/>
          </a:xfrm>
          <a:prstGeom prst="rect">
            <a:avLst/>
          </a:prstGeom>
          <a:solidFill>
            <a:srgbClr val="009999"/>
          </a:solidFill>
          <a:ln w="9525">
            <a:noFill/>
            <a:miter lim="800000"/>
            <a:headEnd/>
            <a:tailEnd/>
          </a:ln>
        </p:spPr>
        <p:txBody>
          <a:bodyPr/>
          <a:lstStyle/>
          <a:p>
            <a:pPr eaLnBrk="1" hangingPunct="1">
              <a:buFont typeface="Arial" pitchFamily="34" charset="0"/>
              <a:buNone/>
            </a:pPr>
            <a:endParaRPr lang="zh-CN" altLang="zh-CN" sz="1800">
              <a:ea typeface="宋体" pitchFamily="2" charset="-122"/>
            </a:endParaRPr>
          </a:p>
        </p:txBody>
      </p:sp>
      <p:sp>
        <p:nvSpPr>
          <p:cNvPr id="9241" name="TextBox 33"/>
          <p:cNvSpPr>
            <a:spLocks noChangeArrowheads="1"/>
          </p:cNvSpPr>
          <p:nvPr/>
        </p:nvSpPr>
        <p:spPr bwMode="auto">
          <a:xfrm>
            <a:off x="3217863" y="3581400"/>
            <a:ext cx="5314950" cy="55245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000" b="1">
                <a:solidFill>
                  <a:schemeClr val="bg1"/>
                </a:solidFill>
                <a:latin typeface="微软雅黑" pitchFamily="34" charset="-122"/>
                <a:ea typeface="微软雅黑" pitchFamily="34" charset="-122"/>
                <a:sym typeface="微软雅黑" pitchFamily="34" charset="-122"/>
              </a:rPr>
              <a:t>20XX</a:t>
            </a:r>
            <a:r>
              <a:rPr lang="zh-CN" altLang="en-US" sz="3000" b="1">
                <a:solidFill>
                  <a:schemeClr val="bg1"/>
                </a:solidFill>
                <a:latin typeface="微软雅黑" pitchFamily="34" charset="-122"/>
                <a:ea typeface="微软雅黑" pitchFamily="34" charset="-122"/>
                <a:sym typeface="微软雅黑" pitchFamily="34" charset="-122"/>
              </a:rPr>
              <a:t>年</a:t>
            </a:r>
            <a:r>
              <a:rPr lang="en-US" altLang="zh-CN" sz="3000" b="1">
                <a:solidFill>
                  <a:schemeClr val="bg1"/>
                </a:solidFill>
                <a:latin typeface="微软雅黑" pitchFamily="34" charset="-122"/>
                <a:ea typeface="微软雅黑" pitchFamily="34" charset="-122"/>
                <a:sym typeface="微软雅黑" pitchFamily="34" charset="-122"/>
              </a:rPr>
              <a:t>X</a:t>
            </a:r>
            <a:r>
              <a:rPr lang="zh-CN" altLang="en-US" sz="3000" b="1">
                <a:solidFill>
                  <a:schemeClr val="bg1"/>
                </a:solidFill>
                <a:latin typeface="微软雅黑" pitchFamily="34" charset="-122"/>
                <a:ea typeface="微软雅黑" pitchFamily="34" charset="-122"/>
                <a:sym typeface="微软雅黑" pitchFamily="34" charset="-122"/>
              </a:rPr>
              <a:t>月，我们的工作简述</a:t>
            </a:r>
            <a:endParaRPr lang="zh-CN" altLang="en-US">
              <a:ea typeface="宋体" pitchFamily="2" charset="-122"/>
            </a:endParaRPr>
          </a:p>
        </p:txBody>
      </p:sp>
      <p:grpSp>
        <p:nvGrpSpPr>
          <p:cNvPr id="4" name="组合 34"/>
          <p:cNvGrpSpPr>
            <a:grpSpLocks/>
          </p:cNvGrpSpPr>
          <p:nvPr/>
        </p:nvGrpSpPr>
        <p:grpSpPr bwMode="auto">
          <a:xfrm>
            <a:off x="1543050" y="2390775"/>
            <a:ext cx="1154113" cy="1155700"/>
            <a:chOff x="0" y="0"/>
            <a:chExt cx="1154113" cy="1155699"/>
          </a:xfrm>
        </p:grpSpPr>
        <p:sp>
          <p:nvSpPr>
            <p:cNvPr id="21545" name="Oval 30"/>
            <p:cNvSpPr>
              <a:spLocks noChangeArrowheads="1"/>
            </p:cNvSpPr>
            <p:nvPr/>
          </p:nvSpPr>
          <p:spPr bwMode="auto">
            <a:xfrm>
              <a:off x="0" y="0"/>
              <a:ext cx="1154113" cy="1155699"/>
            </a:xfrm>
            <a:prstGeom prst="ellipse">
              <a:avLst/>
            </a:prstGeom>
            <a:solidFill>
              <a:srgbClr val="A5A5A5"/>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21546" name="Freeform 34"/>
            <p:cNvSpPr>
              <a:spLocks noEditPoints="1" noChangeArrowheads="1"/>
            </p:cNvSpPr>
            <p:nvPr/>
          </p:nvSpPr>
          <p:spPr bwMode="auto">
            <a:xfrm>
              <a:off x="266700" y="128587"/>
              <a:ext cx="638175" cy="868362"/>
            </a:xfrm>
            <a:custGeom>
              <a:avLst/>
              <a:gdLst>
                <a:gd name="T0" fmla="*/ 115857116 w 709"/>
                <a:gd name="T1" fmla="*/ 289888031 h 965"/>
                <a:gd name="T2" fmla="*/ 176621457 w 709"/>
                <a:gd name="T3" fmla="*/ 432402883 h 965"/>
                <a:gd name="T4" fmla="*/ 226043565 w 709"/>
                <a:gd name="T5" fmla="*/ 546575838 h 965"/>
                <a:gd name="T6" fmla="*/ 337039210 w 709"/>
                <a:gd name="T7" fmla="*/ 549815323 h 965"/>
                <a:gd name="T8" fmla="*/ 361344766 w 709"/>
                <a:gd name="T9" fmla="*/ 504469730 h 965"/>
                <a:gd name="T10" fmla="*/ 422919203 w 709"/>
                <a:gd name="T11" fmla="*/ 389486003 h 965"/>
                <a:gd name="T12" fmla="*/ 287618002 w 709"/>
                <a:gd name="T13" fmla="*/ 119032183 h 965"/>
                <a:gd name="T14" fmla="*/ 238195893 w 709"/>
                <a:gd name="T15" fmla="*/ 585444261 h 965"/>
                <a:gd name="T16" fmla="*/ 181482928 w 709"/>
                <a:gd name="T17" fmla="*/ 520664456 h 965"/>
                <a:gd name="T18" fmla="*/ 122338778 w 709"/>
                <a:gd name="T19" fmla="*/ 409730086 h 965"/>
                <a:gd name="T20" fmla="*/ 287618002 w 709"/>
                <a:gd name="T21" fmla="*/ 82593374 h 965"/>
                <a:gd name="T22" fmla="*/ 452896326 w 709"/>
                <a:gd name="T23" fmla="*/ 409730086 h 965"/>
                <a:gd name="T24" fmla="*/ 392942080 w 709"/>
                <a:gd name="T25" fmla="*/ 520664456 h 965"/>
                <a:gd name="T26" fmla="*/ 337039210 w 709"/>
                <a:gd name="T27" fmla="*/ 585444261 h 965"/>
                <a:gd name="T28" fmla="*/ 205788485 w 709"/>
                <a:gd name="T29" fmla="*/ 700427088 h 965"/>
                <a:gd name="T30" fmla="*/ 345141062 w 709"/>
                <a:gd name="T31" fmla="*/ 726339370 h 965"/>
                <a:gd name="T32" fmla="*/ 345141062 w 709"/>
                <a:gd name="T33" fmla="*/ 673705835 h 965"/>
                <a:gd name="T34" fmla="*/ 221992189 w 709"/>
                <a:gd name="T35" fmla="*/ 716621815 h 965"/>
                <a:gd name="T36" fmla="*/ 355673200 w 709"/>
                <a:gd name="T37" fmla="*/ 716621815 h 965"/>
                <a:gd name="T38" fmla="*/ 371877804 w 709"/>
                <a:gd name="T39" fmla="*/ 700427088 h 965"/>
                <a:gd name="T40" fmla="*/ 205788485 w 709"/>
                <a:gd name="T41" fmla="*/ 617023843 h 965"/>
                <a:gd name="T42" fmla="*/ 371877804 w 709"/>
                <a:gd name="T43" fmla="*/ 700427088 h 965"/>
                <a:gd name="T44" fmla="*/ 370256714 w 709"/>
                <a:gd name="T45" fmla="*/ 326325940 h 965"/>
                <a:gd name="T46" fmla="*/ 314353844 w 709"/>
                <a:gd name="T47" fmla="*/ 382198961 h 965"/>
                <a:gd name="T48" fmla="*/ 260071164 w 709"/>
                <a:gd name="T49" fmla="*/ 382198961 h 965"/>
                <a:gd name="T50" fmla="*/ 204168294 w 709"/>
                <a:gd name="T51" fmla="*/ 326325940 h 965"/>
                <a:gd name="T52" fmla="*/ 204168294 w 709"/>
                <a:gd name="T53" fmla="*/ 272073562 h 965"/>
                <a:gd name="T54" fmla="*/ 260071164 w 709"/>
                <a:gd name="T55" fmla="*/ 215391570 h 965"/>
                <a:gd name="T56" fmla="*/ 314353844 w 709"/>
                <a:gd name="T57" fmla="*/ 215391570 h 965"/>
                <a:gd name="T58" fmla="*/ 370256714 w 709"/>
                <a:gd name="T59" fmla="*/ 272073562 h 965"/>
                <a:gd name="T60" fmla="*/ 551739642 w 709"/>
                <a:gd name="T61" fmla="*/ 263975749 h 965"/>
                <a:gd name="T62" fmla="*/ 522572614 w 709"/>
                <a:gd name="T63" fmla="*/ 289888031 h 965"/>
                <a:gd name="T64" fmla="*/ 551739642 w 709"/>
                <a:gd name="T65" fmla="*/ 306892629 h 965"/>
                <a:gd name="T66" fmla="*/ 551739642 w 709"/>
                <a:gd name="T67" fmla="*/ 263975749 h 965"/>
                <a:gd name="T68" fmla="*/ 488545015 w 709"/>
                <a:gd name="T69" fmla="*/ 114983727 h 965"/>
                <a:gd name="T70" fmla="*/ 458567892 w 709"/>
                <a:gd name="T71" fmla="*/ 85022988 h 965"/>
                <a:gd name="T72" fmla="*/ 466669744 w 709"/>
                <a:gd name="T73" fmla="*/ 137656524 h 965"/>
                <a:gd name="T74" fmla="*/ 307872182 w 709"/>
                <a:gd name="T75" fmla="*/ 55062250 h 965"/>
                <a:gd name="T76" fmla="*/ 286807006 w 709"/>
                <a:gd name="T77" fmla="*/ 0 h 965"/>
                <a:gd name="T78" fmla="*/ 264932636 w 709"/>
                <a:gd name="T79" fmla="*/ 55062250 h 965"/>
                <a:gd name="T80" fmla="*/ 105324978 w 709"/>
                <a:gd name="T81" fmla="*/ 140085238 h 965"/>
                <a:gd name="T82" fmla="*/ 115047021 w 709"/>
                <a:gd name="T83" fmla="*/ 88261573 h 965"/>
                <a:gd name="T84" fmla="*/ 84259802 w 709"/>
                <a:gd name="T85" fmla="*/ 119032183 h 965"/>
                <a:gd name="T86" fmla="*/ 51852394 w 709"/>
                <a:gd name="T87" fmla="*/ 289888031 h 965"/>
                <a:gd name="T88" fmla="*/ 22685366 w 709"/>
                <a:gd name="T89" fmla="*/ 263975749 h 965"/>
                <a:gd name="T90" fmla="*/ 22685366 w 709"/>
                <a:gd name="T91" fmla="*/ 306892629 h 965"/>
                <a:gd name="T92" fmla="*/ 51852394 w 709"/>
                <a:gd name="T93" fmla="*/ 289888031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w="9525">
              <a:noFill/>
              <a:round/>
              <a:headEnd/>
              <a:tailEnd/>
            </a:ln>
          </p:spPr>
          <p:txBody>
            <a:bodyPr/>
            <a:lstStyle/>
            <a:p>
              <a:endParaRPr lang="zh-CN" altLang="en-US"/>
            </a:p>
          </p:txBody>
        </p:sp>
      </p:grpSp>
      <p:grpSp>
        <p:nvGrpSpPr>
          <p:cNvPr id="5" name="组合 37"/>
          <p:cNvGrpSpPr>
            <a:grpSpLocks/>
          </p:cNvGrpSpPr>
          <p:nvPr/>
        </p:nvGrpSpPr>
        <p:grpSpPr bwMode="auto">
          <a:xfrm>
            <a:off x="1568450" y="3965575"/>
            <a:ext cx="1154113" cy="1155700"/>
            <a:chOff x="0" y="0"/>
            <a:chExt cx="1154113" cy="1155698"/>
          </a:xfrm>
        </p:grpSpPr>
        <p:sp>
          <p:nvSpPr>
            <p:cNvPr id="21543" name="Oval 31"/>
            <p:cNvSpPr>
              <a:spLocks noChangeArrowheads="1"/>
            </p:cNvSpPr>
            <p:nvPr/>
          </p:nvSpPr>
          <p:spPr bwMode="auto">
            <a:xfrm>
              <a:off x="0" y="0"/>
              <a:ext cx="1154113" cy="1155699"/>
            </a:xfrm>
            <a:prstGeom prst="ellipse">
              <a:avLst/>
            </a:prstGeom>
            <a:solidFill>
              <a:srgbClr val="A5A5A5"/>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21544" name="Freeform 35"/>
            <p:cNvSpPr>
              <a:spLocks noEditPoints="1" noChangeArrowheads="1"/>
            </p:cNvSpPr>
            <p:nvPr/>
          </p:nvSpPr>
          <p:spPr bwMode="auto">
            <a:xfrm>
              <a:off x="269875" y="169862"/>
              <a:ext cx="563563" cy="766762"/>
            </a:xfrm>
            <a:custGeom>
              <a:avLst/>
              <a:gdLst>
                <a:gd name="T0" fmla="*/ 66670855 w 625"/>
                <a:gd name="T1" fmla="*/ 111769061 h 852"/>
                <a:gd name="T2" fmla="*/ 56101119 w 625"/>
                <a:gd name="T3" fmla="*/ 690051602 h 852"/>
                <a:gd name="T4" fmla="*/ 508165208 w 625"/>
                <a:gd name="T5" fmla="*/ 169273511 h 852"/>
                <a:gd name="T6" fmla="*/ 469137794 w 625"/>
                <a:gd name="T7" fmla="*/ 181422009 h 852"/>
                <a:gd name="T8" fmla="*/ 57727787 w 625"/>
                <a:gd name="T9" fmla="*/ 650365369 h 852"/>
                <a:gd name="T10" fmla="*/ 219527175 w 625"/>
                <a:gd name="T11" fmla="*/ 73702747 h 852"/>
                <a:gd name="T12" fmla="*/ 288638033 w 625"/>
                <a:gd name="T13" fmla="*/ 73702747 h 852"/>
                <a:gd name="T14" fmla="*/ 252863054 w 625"/>
                <a:gd name="T15" fmla="*/ 110149141 h 852"/>
                <a:gd name="T16" fmla="*/ 177248228 w 625"/>
                <a:gd name="T17" fmla="*/ 75322667 h 852"/>
                <a:gd name="T18" fmla="*/ 93502766 w 625"/>
                <a:gd name="T19" fmla="*/ 174942330 h 852"/>
                <a:gd name="T20" fmla="*/ 414662442 w 625"/>
                <a:gd name="T21" fmla="*/ 174942330 h 852"/>
                <a:gd name="T22" fmla="*/ 330916980 w 625"/>
                <a:gd name="T23" fmla="*/ 75322667 h 852"/>
                <a:gd name="T24" fmla="*/ 177248228 w 625"/>
                <a:gd name="T25" fmla="*/ 75322667 h 852"/>
                <a:gd name="T26" fmla="*/ 179687329 w 625"/>
                <a:gd name="T27" fmla="*/ 524017930 h 852"/>
                <a:gd name="T28" fmla="*/ 122772876 w 625"/>
                <a:gd name="T29" fmla="*/ 540216227 h 852"/>
                <a:gd name="T30" fmla="*/ 110576471 w 625"/>
                <a:gd name="T31" fmla="*/ 552365625 h 852"/>
                <a:gd name="T32" fmla="*/ 179687329 w 625"/>
                <a:gd name="T33" fmla="*/ 557224484 h 852"/>
                <a:gd name="T34" fmla="*/ 107324938 w 625"/>
                <a:gd name="T35" fmla="*/ 592860918 h 852"/>
                <a:gd name="T36" fmla="*/ 196761935 w 625"/>
                <a:gd name="T37" fmla="*/ 549125786 h 852"/>
                <a:gd name="T38" fmla="*/ 196761935 w 625"/>
                <a:gd name="T39" fmla="*/ 520778091 h 852"/>
                <a:gd name="T40" fmla="*/ 89436997 w 625"/>
                <a:gd name="T41" fmla="*/ 526447810 h 852"/>
                <a:gd name="T42" fmla="*/ 173995793 w 625"/>
                <a:gd name="T43" fmla="*/ 615538894 h 852"/>
                <a:gd name="T44" fmla="*/ 173995793 w 625"/>
                <a:gd name="T45" fmla="*/ 271323053 h 852"/>
                <a:gd name="T46" fmla="*/ 122772876 w 625"/>
                <a:gd name="T47" fmla="*/ 286711391 h 852"/>
                <a:gd name="T48" fmla="*/ 140659915 w 625"/>
                <a:gd name="T49" fmla="*/ 332067343 h 852"/>
                <a:gd name="T50" fmla="*/ 107324938 w 625"/>
                <a:gd name="T51" fmla="*/ 344215841 h 852"/>
                <a:gd name="T52" fmla="*/ 173995793 w 625"/>
                <a:gd name="T53" fmla="*/ 253504837 h 852"/>
                <a:gd name="T54" fmla="*/ 89436997 w 625"/>
                <a:gd name="T55" fmla="*/ 342595921 h 852"/>
                <a:gd name="T56" fmla="*/ 195948601 w 625"/>
                <a:gd name="T57" fmla="*/ 290761190 h 852"/>
                <a:gd name="T58" fmla="*/ 195135267 w 625"/>
                <a:gd name="T59" fmla="*/ 267273254 h 852"/>
                <a:gd name="T60" fmla="*/ 179687329 w 625"/>
                <a:gd name="T61" fmla="*/ 407390010 h 852"/>
                <a:gd name="T62" fmla="*/ 110576471 w 625"/>
                <a:gd name="T63" fmla="*/ 424398267 h 852"/>
                <a:gd name="T64" fmla="*/ 179687329 w 625"/>
                <a:gd name="T65" fmla="*/ 470563279 h 852"/>
                <a:gd name="T66" fmla="*/ 196761935 w 625"/>
                <a:gd name="T67" fmla="*/ 394430652 h 852"/>
                <a:gd name="T68" fmla="*/ 89436997 w 625"/>
                <a:gd name="T69" fmla="*/ 398480452 h 852"/>
                <a:gd name="T70" fmla="*/ 179687329 w 625"/>
                <a:gd name="T71" fmla="*/ 487571536 h 852"/>
                <a:gd name="T72" fmla="*/ 234976015 w 625"/>
                <a:gd name="T73" fmla="*/ 376612435 h 852"/>
                <a:gd name="T74" fmla="*/ 265871891 w 625"/>
                <a:gd name="T75" fmla="*/ 585572180 h 852"/>
                <a:gd name="T76" fmla="*/ 408158474 w 625"/>
                <a:gd name="T77" fmla="*/ 541836147 h 852"/>
                <a:gd name="T78" fmla="*/ 260180356 w 625"/>
                <a:gd name="T79" fmla="*/ 579902461 h 852"/>
                <a:gd name="T80" fmla="*/ 408158474 w 625"/>
                <a:gd name="T81" fmla="*/ 410628950 h 852"/>
                <a:gd name="T82" fmla="*/ 260180356 w 625"/>
                <a:gd name="T83" fmla="*/ 332067343 h 852"/>
                <a:gd name="T84" fmla="*/ 260180356 w 625"/>
                <a:gd name="T85" fmla="*/ 285091471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w="9525">
              <a:noFill/>
              <a:round/>
              <a:headEnd/>
              <a:tailEnd/>
            </a:ln>
          </p:spPr>
          <p:txBody>
            <a:bodyPr/>
            <a:lstStyle/>
            <a:p>
              <a:endParaRPr lang="zh-CN" altLang="en-US"/>
            </a:p>
          </p:txBody>
        </p:sp>
      </p:grpSp>
      <p:grpSp>
        <p:nvGrpSpPr>
          <p:cNvPr id="6" name="组合 40"/>
          <p:cNvGrpSpPr>
            <a:grpSpLocks/>
          </p:cNvGrpSpPr>
          <p:nvPr/>
        </p:nvGrpSpPr>
        <p:grpSpPr bwMode="auto">
          <a:xfrm>
            <a:off x="9077325" y="2422525"/>
            <a:ext cx="1155700" cy="1155700"/>
            <a:chOff x="0" y="0"/>
            <a:chExt cx="1155700" cy="1155698"/>
          </a:xfrm>
        </p:grpSpPr>
        <p:sp>
          <p:nvSpPr>
            <p:cNvPr id="21541" name="Oval 33"/>
            <p:cNvSpPr>
              <a:spLocks noChangeArrowheads="1"/>
            </p:cNvSpPr>
            <p:nvPr/>
          </p:nvSpPr>
          <p:spPr bwMode="auto">
            <a:xfrm>
              <a:off x="0" y="0"/>
              <a:ext cx="1155700" cy="1155698"/>
            </a:xfrm>
            <a:prstGeom prst="ellipse">
              <a:avLst/>
            </a:prstGeom>
            <a:solidFill>
              <a:srgbClr val="A5A5A5"/>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21542" name="Freeform 36"/>
            <p:cNvSpPr>
              <a:spLocks noEditPoints="1" noChangeArrowheads="1"/>
            </p:cNvSpPr>
            <p:nvPr/>
          </p:nvSpPr>
          <p:spPr bwMode="auto">
            <a:xfrm>
              <a:off x="261937" y="217487"/>
              <a:ext cx="712788" cy="701675"/>
            </a:xfrm>
            <a:custGeom>
              <a:avLst/>
              <a:gdLst>
                <a:gd name="T0" fmla="*/ 169284450 w 792"/>
                <a:gd name="T1" fmla="*/ 276663517 h 779"/>
                <a:gd name="T2" fmla="*/ 224362623 w 792"/>
                <a:gd name="T3" fmla="*/ 180926764 h 779"/>
                <a:gd name="T4" fmla="*/ 315889282 w 792"/>
                <a:gd name="T5" fmla="*/ 262058949 h 779"/>
                <a:gd name="T6" fmla="*/ 238132391 w 792"/>
                <a:gd name="T7" fmla="*/ 164699966 h 779"/>
                <a:gd name="T8" fmla="*/ 315889282 w 792"/>
                <a:gd name="T9" fmla="*/ 262058949 h 779"/>
                <a:gd name="T10" fmla="*/ 315889282 w 792"/>
                <a:gd name="T11" fmla="*/ 262058949 h 779"/>
                <a:gd name="T12" fmla="*/ 378257332 w 792"/>
                <a:gd name="T13" fmla="*/ 157397682 h 779"/>
                <a:gd name="T14" fmla="*/ 398506991 w 792"/>
                <a:gd name="T15" fmla="*/ 146850940 h 779"/>
                <a:gd name="T16" fmla="*/ 400936950 w 792"/>
                <a:gd name="T17" fmla="*/ 164699966 h 779"/>
                <a:gd name="T18" fmla="*/ 395267046 w 792"/>
                <a:gd name="T19" fmla="*/ 193907301 h 779"/>
                <a:gd name="T20" fmla="*/ 376637359 w 792"/>
                <a:gd name="T21" fmla="*/ 186605918 h 779"/>
                <a:gd name="T22" fmla="*/ 353957741 w 792"/>
                <a:gd name="T23" fmla="*/ 167133761 h 779"/>
                <a:gd name="T24" fmla="*/ 369347482 w 792"/>
                <a:gd name="T25" fmla="*/ 155775453 h 779"/>
                <a:gd name="T26" fmla="*/ 398506991 w 792"/>
                <a:gd name="T27" fmla="*/ 146850940 h 779"/>
                <a:gd name="T28" fmla="*/ 303739486 w 792"/>
                <a:gd name="T29" fmla="*/ 278285746 h 779"/>
                <a:gd name="T30" fmla="*/ 293210564 w 792"/>
                <a:gd name="T31" fmla="*/ 396740016 h 779"/>
                <a:gd name="T32" fmla="*/ 334518968 w 792"/>
                <a:gd name="T33" fmla="*/ 288833390 h 779"/>
                <a:gd name="T34" fmla="*/ 252711246 w 792"/>
                <a:gd name="T35" fmla="*/ 241776128 h 779"/>
                <a:gd name="T36" fmla="*/ 221932664 w 792"/>
                <a:gd name="T37" fmla="*/ 252323771 h 779"/>
                <a:gd name="T38" fmla="*/ 263241068 w 792"/>
                <a:gd name="T39" fmla="*/ 396740016 h 779"/>
                <a:gd name="T40" fmla="*/ 252711246 w 792"/>
                <a:gd name="T41" fmla="*/ 241776128 h 779"/>
                <a:gd name="T42" fmla="*/ 375017386 w 792"/>
                <a:gd name="T43" fmla="*/ 216624817 h 779"/>
                <a:gd name="T44" fmla="*/ 364487564 w 792"/>
                <a:gd name="T45" fmla="*/ 396740016 h 779"/>
                <a:gd name="T46" fmla="*/ 405795968 w 792"/>
                <a:gd name="T47" fmla="*/ 227983125 h 779"/>
                <a:gd name="T48" fmla="*/ 181434246 w 792"/>
                <a:gd name="T49" fmla="*/ 316418495 h 779"/>
                <a:gd name="T50" fmla="*/ 150654764 w 792"/>
                <a:gd name="T51" fmla="*/ 326965237 h 779"/>
                <a:gd name="T52" fmla="*/ 191963168 w 792"/>
                <a:gd name="T53" fmla="*/ 396740016 h 779"/>
                <a:gd name="T54" fmla="*/ 181434246 w 792"/>
                <a:gd name="T55" fmla="*/ 316418495 h 779"/>
                <a:gd name="T56" fmla="*/ 110156345 w 792"/>
                <a:gd name="T57" fmla="*/ 396740016 h 779"/>
                <a:gd name="T58" fmla="*/ 99626523 w 792"/>
                <a:gd name="T59" fmla="*/ 153341659 h 779"/>
                <a:gd name="T60" fmla="*/ 120686168 w 792"/>
                <a:gd name="T61" fmla="*/ 153341659 h 779"/>
                <a:gd name="T62" fmla="*/ 430095559 w 792"/>
                <a:gd name="T63" fmla="*/ 375645629 h 779"/>
                <a:gd name="T64" fmla="*/ 430095559 w 792"/>
                <a:gd name="T65" fmla="*/ 396740016 h 779"/>
                <a:gd name="T66" fmla="*/ 99626523 w 792"/>
                <a:gd name="T67" fmla="*/ 386192372 h 779"/>
                <a:gd name="T68" fmla="*/ 430095559 w 792"/>
                <a:gd name="T69" fmla="*/ 375645629 h 779"/>
                <a:gd name="T70" fmla="*/ 550781727 w 792"/>
                <a:gd name="T71" fmla="*/ 632025424 h 779"/>
                <a:gd name="T72" fmla="*/ 392837086 w 792"/>
                <a:gd name="T73" fmla="*/ 510325796 h 779"/>
                <a:gd name="T74" fmla="*/ 0 w 792"/>
                <a:gd name="T75" fmla="*/ 269361233 h 779"/>
                <a:gd name="T76" fmla="*/ 539441918 w 792"/>
                <a:gd name="T77" fmla="*/ 269361233 h 779"/>
                <a:gd name="T78" fmla="*/ 609909832 w 792"/>
                <a:gd name="T79" fmla="*/ 490854539 h 779"/>
                <a:gd name="T80" fmla="*/ 270530946 w 792"/>
                <a:gd name="T81" fmla="*/ 505458207 h 779"/>
                <a:gd name="T82" fmla="*/ 505423391 w 792"/>
                <a:gd name="T83" fmla="*/ 269361233 h 779"/>
                <a:gd name="T84" fmla="*/ 34828514 w 792"/>
                <a:gd name="T85" fmla="*/ 269361233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w="9525">
              <a:noFill/>
              <a:round/>
              <a:headEnd/>
              <a:tailEnd/>
            </a:ln>
          </p:spPr>
          <p:txBody>
            <a:bodyPr/>
            <a:lstStyle/>
            <a:p>
              <a:endParaRPr lang="zh-CN" altLang="en-US"/>
            </a:p>
          </p:txBody>
        </p:sp>
      </p:grpSp>
      <p:grpSp>
        <p:nvGrpSpPr>
          <p:cNvPr id="7" name="组合 43"/>
          <p:cNvGrpSpPr>
            <a:grpSpLocks/>
          </p:cNvGrpSpPr>
          <p:nvPr/>
        </p:nvGrpSpPr>
        <p:grpSpPr bwMode="auto">
          <a:xfrm>
            <a:off x="9124950" y="3995738"/>
            <a:ext cx="1154113" cy="1155700"/>
            <a:chOff x="0" y="0"/>
            <a:chExt cx="1154113" cy="1155698"/>
          </a:xfrm>
        </p:grpSpPr>
        <p:sp>
          <p:nvSpPr>
            <p:cNvPr id="21539" name="Oval 32"/>
            <p:cNvSpPr>
              <a:spLocks noChangeArrowheads="1"/>
            </p:cNvSpPr>
            <p:nvPr/>
          </p:nvSpPr>
          <p:spPr bwMode="auto">
            <a:xfrm>
              <a:off x="0" y="0"/>
              <a:ext cx="1154113" cy="1155698"/>
            </a:xfrm>
            <a:prstGeom prst="ellipse">
              <a:avLst/>
            </a:prstGeom>
            <a:solidFill>
              <a:srgbClr val="A5A5A5"/>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21540" name="Freeform 37"/>
            <p:cNvSpPr>
              <a:spLocks noEditPoints="1" noChangeArrowheads="1"/>
            </p:cNvSpPr>
            <p:nvPr/>
          </p:nvSpPr>
          <p:spPr bwMode="auto">
            <a:xfrm>
              <a:off x="268287" y="254000"/>
              <a:ext cx="658813" cy="652462"/>
            </a:xfrm>
            <a:custGeom>
              <a:avLst/>
              <a:gdLst>
                <a:gd name="T0" fmla="*/ 535431365 w 732"/>
                <a:gd name="T1" fmla="*/ 506778230 h 724"/>
                <a:gd name="T2" fmla="*/ 473868351 w 732"/>
                <a:gd name="T3" fmla="*/ 506778230 h 724"/>
                <a:gd name="T4" fmla="*/ 388005756 w 732"/>
                <a:gd name="T5" fmla="*/ 341912618 h 724"/>
                <a:gd name="T6" fmla="*/ 379094680 w 732"/>
                <a:gd name="T7" fmla="*/ 374398737 h 724"/>
                <a:gd name="T8" fmla="*/ 332112853 w 732"/>
                <a:gd name="T9" fmla="*/ 410132747 h 724"/>
                <a:gd name="T10" fmla="*/ 486019490 w 732"/>
                <a:gd name="T11" fmla="*/ 580683069 h 724"/>
                <a:gd name="T12" fmla="*/ 584843240 w 732"/>
                <a:gd name="T13" fmla="*/ 514087787 h 724"/>
                <a:gd name="T14" fmla="*/ 511940002 w 732"/>
                <a:gd name="T15" fmla="*/ 438558101 h 724"/>
                <a:gd name="T16" fmla="*/ 404206076 w 732"/>
                <a:gd name="T17" fmla="*/ 350034148 h 724"/>
                <a:gd name="T18" fmla="*/ 213848720 w 732"/>
                <a:gd name="T19" fmla="*/ 208721152 h 724"/>
                <a:gd name="T20" fmla="*/ 246249359 w 732"/>
                <a:gd name="T21" fmla="*/ 199787649 h 724"/>
                <a:gd name="T22" fmla="*/ 255160435 w 732"/>
                <a:gd name="T23" fmla="*/ 168113503 h 724"/>
                <a:gd name="T24" fmla="*/ 263260595 w 732"/>
                <a:gd name="T25" fmla="*/ 138064203 h 724"/>
                <a:gd name="T26" fmla="*/ 114214954 w 732"/>
                <a:gd name="T27" fmla="*/ 12994267 h 724"/>
                <a:gd name="T28" fmla="*/ 93963654 w 732"/>
                <a:gd name="T29" fmla="*/ 166489558 h 724"/>
                <a:gd name="T30" fmla="*/ 810016 w 732"/>
                <a:gd name="T31" fmla="*/ 127506756 h 724"/>
                <a:gd name="T32" fmla="*/ 176587084 w 732"/>
                <a:gd name="T33" fmla="*/ 253388664 h 724"/>
                <a:gd name="T34" fmla="*/ 199267532 w 732"/>
                <a:gd name="T35" fmla="*/ 224152239 h 724"/>
                <a:gd name="T36" fmla="*/ 571072969 w 732"/>
                <a:gd name="T37" fmla="*/ 57662681 h 724"/>
                <a:gd name="T38" fmla="*/ 491689602 w 732"/>
                <a:gd name="T39" fmla="*/ 0 h 724"/>
                <a:gd name="T40" fmla="*/ 278650898 w 732"/>
                <a:gd name="T41" fmla="*/ 190854147 h 724"/>
                <a:gd name="T42" fmla="*/ 247869391 w 732"/>
                <a:gd name="T43" fmla="*/ 234709687 h 724"/>
                <a:gd name="T44" fmla="*/ 221948880 w 732"/>
                <a:gd name="T45" fmla="*/ 247703954 h 724"/>
                <a:gd name="T46" fmla="*/ 225188944 w 732"/>
                <a:gd name="T47" fmla="*/ 328918350 h 724"/>
                <a:gd name="T48" fmla="*/ 52651939 w 732"/>
                <a:gd name="T49" fmla="*/ 478352876 h 724"/>
                <a:gd name="T50" fmla="*/ 34021571 w 732"/>
                <a:gd name="T51" fmla="*/ 587992626 h 724"/>
                <a:gd name="T52" fmla="*/ 123125130 w 732"/>
                <a:gd name="T53" fmla="*/ 498656700 h 724"/>
                <a:gd name="T54" fmla="*/ 262450579 w 732"/>
                <a:gd name="T55" fmla="*/ 366277207 h 724"/>
                <a:gd name="T56" fmla="*/ 341023029 w 732"/>
                <a:gd name="T57" fmla="*/ 366277207 h 724"/>
                <a:gd name="T58" fmla="*/ 363704377 w 732"/>
                <a:gd name="T59" fmla="*/ 317548930 h 724"/>
                <a:gd name="T60" fmla="*/ 396915932 w 732"/>
                <a:gd name="T61" fmla="*/ 310239373 h 724"/>
                <a:gd name="T62" fmla="*/ 571072969 w 732"/>
                <a:gd name="T63" fmla="*/ 57662681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w="9525">
              <a:noFill/>
              <a:round/>
              <a:headEnd/>
              <a:tailEnd/>
            </a:ln>
          </p:spPr>
          <p:txBody>
            <a:bodyPr/>
            <a:lstStyle/>
            <a:p>
              <a:endParaRPr lang="zh-CN" altLang="en-US"/>
            </a:p>
          </p:txBody>
        </p:sp>
      </p:grpSp>
      <p:sp>
        <p:nvSpPr>
          <p:cNvPr id="9254" name="TextBox 46"/>
          <p:cNvSpPr>
            <a:spLocks noChangeArrowheads="1"/>
          </p:cNvSpPr>
          <p:nvPr/>
        </p:nvSpPr>
        <p:spPr bwMode="auto">
          <a:xfrm>
            <a:off x="2792413" y="1270000"/>
            <a:ext cx="1758950" cy="4000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添加标题</a:t>
            </a:r>
            <a:endParaRPr lang="en-US" sz="2000" b="1">
              <a:latin typeface="微软雅黑" pitchFamily="34" charset="-122"/>
              <a:ea typeface="微软雅黑" pitchFamily="34" charset="-122"/>
              <a:sym typeface="微软雅黑" pitchFamily="34" charset="-122"/>
            </a:endParaRPr>
          </a:p>
        </p:txBody>
      </p:sp>
      <p:sp>
        <p:nvSpPr>
          <p:cNvPr id="9255" name="TextBox 47"/>
          <p:cNvSpPr>
            <a:spLocks noChangeArrowheads="1"/>
          </p:cNvSpPr>
          <p:nvPr/>
        </p:nvSpPr>
        <p:spPr bwMode="auto">
          <a:xfrm>
            <a:off x="2716213" y="1785938"/>
            <a:ext cx="2592387" cy="12001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这里可以添加主要内容这里可以添加主要内容这里可以添加主要内容这里可以添加主要内容</a:t>
            </a:r>
            <a:endParaRPr lang="zh-CN" altLang="en-US">
              <a:ea typeface="宋体" pitchFamily="2" charset="-122"/>
            </a:endParaRPr>
          </a:p>
        </p:txBody>
      </p:sp>
      <p:sp>
        <p:nvSpPr>
          <p:cNvPr id="9256" name="TextBox 48"/>
          <p:cNvSpPr>
            <a:spLocks noChangeArrowheads="1"/>
          </p:cNvSpPr>
          <p:nvPr/>
        </p:nvSpPr>
        <p:spPr bwMode="auto">
          <a:xfrm>
            <a:off x="7197725" y="1270000"/>
            <a:ext cx="1760538" cy="4000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添加标题</a:t>
            </a:r>
            <a:endParaRPr lang="en-US" sz="2000" b="1">
              <a:latin typeface="微软雅黑" pitchFamily="34" charset="-122"/>
              <a:ea typeface="微软雅黑" pitchFamily="34" charset="-122"/>
              <a:sym typeface="微软雅黑" pitchFamily="34" charset="-122"/>
            </a:endParaRPr>
          </a:p>
        </p:txBody>
      </p:sp>
      <p:sp>
        <p:nvSpPr>
          <p:cNvPr id="9257" name="TextBox 49"/>
          <p:cNvSpPr>
            <a:spLocks noChangeArrowheads="1"/>
          </p:cNvSpPr>
          <p:nvPr/>
        </p:nvSpPr>
        <p:spPr bwMode="auto">
          <a:xfrm>
            <a:off x="6461125" y="1785938"/>
            <a:ext cx="2592388" cy="12001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这里可以添加主要内容这里可以添加主要内容这里可以添加主要内容这里可以添加主要内容</a:t>
            </a:r>
            <a:endParaRPr lang="zh-CN" altLang="en-US">
              <a:ea typeface="宋体" pitchFamily="2" charset="-122"/>
            </a:endParaRPr>
          </a:p>
        </p:txBody>
      </p:sp>
      <p:sp>
        <p:nvSpPr>
          <p:cNvPr id="9258" name="TextBox 50"/>
          <p:cNvSpPr>
            <a:spLocks noChangeArrowheads="1"/>
          </p:cNvSpPr>
          <p:nvPr/>
        </p:nvSpPr>
        <p:spPr bwMode="auto">
          <a:xfrm>
            <a:off x="2792413" y="5845175"/>
            <a:ext cx="1758950" cy="4000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添加标题</a:t>
            </a:r>
            <a:endParaRPr lang="en-US" sz="2000" b="1">
              <a:latin typeface="微软雅黑" pitchFamily="34" charset="-122"/>
              <a:ea typeface="微软雅黑" pitchFamily="34" charset="-122"/>
              <a:sym typeface="微软雅黑" pitchFamily="34" charset="-122"/>
            </a:endParaRPr>
          </a:p>
        </p:txBody>
      </p:sp>
      <p:sp>
        <p:nvSpPr>
          <p:cNvPr id="9259" name="TextBox 51"/>
          <p:cNvSpPr>
            <a:spLocks noChangeArrowheads="1"/>
          </p:cNvSpPr>
          <p:nvPr/>
        </p:nvSpPr>
        <p:spPr bwMode="auto">
          <a:xfrm>
            <a:off x="2716213" y="4573588"/>
            <a:ext cx="2592387" cy="12001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这里可以添加主要内容这里可以添加主要内容这里可以添加主要内容这里可以添加主要内容</a:t>
            </a:r>
            <a:endParaRPr lang="zh-CN" altLang="en-US">
              <a:ea typeface="宋体" pitchFamily="2" charset="-122"/>
            </a:endParaRPr>
          </a:p>
        </p:txBody>
      </p:sp>
      <p:sp>
        <p:nvSpPr>
          <p:cNvPr id="9260" name="TextBox 52"/>
          <p:cNvSpPr>
            <a:spLocks noChangeArrowheads="1"/>
          </p:cNvSpPr>
          <p:nvPr/>
        </p:nvSpPr>
        <p:spPr bwMode="auto">
          <a:xfrm>
            <a:off x="7197725" y="5845175"/>
            <a:ext cx="1760538" cy="4000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2000" b="1">
                <a:latin typeface="微软雅黑" pitchFamily="34" charset="-122"/>
                <a:ea typeface="微软雅黑" pitchFamily="34" charset="-122"/>
                <a:sym typeface="微软雅黑" pitchFamily="34" charset="-122"/>
              </a:rPr>
              <a:t>添加标题</a:t>
            </a:r>
            <a:endParaRPr lang="en-US" sz="2000" b="1">
              <a:latin typeface="微软雅黑" pitchFamily="34" charset="-122"/>
              <a:ea typeface="微软雅黑" pitchFamily="34" charset="-122"/>
              <a:sym typeface="微软雅黑" pitchFamily="34" charset="-122"/>
            </a:endParaRPr>
          </a:p>
        </p:txBody>
      </p:sp>
      <p:sp>
        <p:nvSpPr>
          <p:cNvPr id="9261" name="TextBox 53"/>
          <p:cNvSpPr>
            <a:spLocks noChangeArrowheads="1"/>
          </p:cNvSpPr>
          <p:nvPr/>
        </p:nvSpPr>
        <p:spPr bwMode="auto">
          <a:xfrm>
            <a:off x="6461125" y="4573588"/>
            <a:ext cx="2592388" cy="1200150"/>
          </a:xfrm>
          <a:prstGeom prst="rect">
            <a:avLst/>
          </a:prstGeom>
          <a:noFill/>
          <a:ln w="9525">
            <a:noFill/>
            <a:miter lim="800000"/>
            <a:headEnd/>
            <a:tailEnd/>
          </a:ln>
        </p:spPr>
        <p:txBody>
          <a:bodyPr>
            <a:spAutoFit/>
          </a:bodyPr>
          <a:lstStyle/>
          <a:p>
            <a:pPr algn="r" eaLnBrk="1" hangingPunct="1">
              <a:buFont typeface="Arial" pitchFamily="34" charset="0"/>
              <a:buNone/>
            </a:pPr>
            <a:r>
              <a:rPr lang="zh-CN" altLang="en-US" sz="1800">
                <a:latin typeface="微软雅黑" pitchFamily="34" charset="-122"/>
                <a:ea typeface="微软雅黑" pitchFamily="34" charset="-122"/>
                <a:sym typeface="微软雅黑" pitchFamily="34" charset="-122"/>
              </a:rPr>
              <a:t>这里可以添加主要内容这里可以添加主要内容这里可以添加主要内容这里可以添加主要内容</a:t>
            </a:r>
            <a:endParaRPr lang="zh-CN" altLang="en-US">
              <a:ea typeface="宋体" pitchFamily="2" charset="-122"/>
            </a:endParaRPr>
          </a:p>
        </p:txBody>
      </p:sp>
    </p:spTree>
    <p:custDataLst>
      <p:tags r:id="rId1"/>
    </p:custDataLst>
  </p:cSld>
  <p:clrMapOvr>
    <a:masterClrMapping/>
  </p:clrMapOvr>
  <p:transition advTm="3562">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34"/>
                                        </p:tgtEl>
                                        <p:attrNameLst>
                                          <p:attrName>style.visibility</p:attrName>
                                        </p:attrNameLst>
                                      </p:cBhvr>
                                      <p:to>
                                        <p:strVal val="visible"/>
                                      </p:to>
                                    </p:set>
                                    <p:anim calcmode="lin" valueType="num">
                                      <p:cBhvr>
                                        <p:cTn id="7" dur="500" fill="hold"/>
                                        <p:tgtEl>
                                          <p:spTgt spid="9234"/>
                                        </p:tgtEl>
                                        <p:attrNameLst>
                                          <p:attrName>ppt_x</p:attrName>
                                        </p:attrNameLst>
                                      </p:cBhvr>
                                      <p:tavLst>
                                        <p:tav tm="0">
                                          <p:val>
                                            <p:strVal val="0-#ppt_w/2"/>
                                          </p:val>
                                        </p:tav>
                                        <p:tav tm="100000">
                                          <p:val>
                                            <p:strVal val="#ppt_x"/>
                                          </p:val>
                                        </p:tav>
                                      </p:tavLst>
                                    </p:anim>
                                    <p:anim calcmode="lin" valueType="num">
                                      <p:cBhvr>
                                        <p:cTn id="8" dur="500" fill="hold"/>
                                        <p:tgtEl>
                                          <p:spTgt spid="923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235"/>
                                        </p:tgtEl>
                                        <p:attrNameLst>
                                          <p:attrName>style.visibility</p:attrName>
                                        </p:attrNameLst>
                                      </p:cBhvr>
                                      <p:to>
                                        <p:strVal val="visible"/>
                                      </p:to>
                                    </p:set>
                                    <p:anim calcmode="lin" valueType="num">
                                      <p:cBhvr>
                                        <p:cTn id="11" dur="500" fill="hold"/>
                                        <p:tgtEl>
                                          <p:spTgt spid="9235"/>
                                        </p:tgtEl>
                                        <p:attrNameLst>
                                          <p:attrName>ppt_x</p:attrName>
                                        </p:attrNameLst>
                                      </p:cBhvr>
                                      <p:tavLst>
                                        <p:tav tm="0">
                                          <p:val>
                                            <p:strVal val="0-#ppt_w/2"/>
                                          </p:val>
                                        </p:tav>
                                        <p:tav tm="100000">
                                          <p:val>
                                            <p:strVal val="#ppt_x"/>
                                          </p:val>
                                        </p:tav>
                                      </p:tavLst>
                                    </p:anim>
                                    <p:anim calcmode="lin" valueType="num">
                                      <p:cBhvr>
                                        <p:cTn id="12" dur="500" fill="hold"/>
                                        <p:tgtEl>
                                          <p:spTgt spid="9235"/>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9233"/>
                                        </p:tgtEl>
                                        <p:attrNameLst>
                                          <p:attrName>style.visibility</p:attrName>
                                        </p:attrNameLst>
                                      </p:cBhvr>
                                      <p:to>
                                        <p:strVal val="visible"/>
                                      </p:to>
                                    </p:set>
                                    <p:anim calcmode="lin" valueType="num">
                                      <p:cBhvr>
                                        <p:cTn id="17" dur="500" fill="hold"/>
                                        <p:tgtEl>
                                          <p:spTgt spid="923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233"/>
                                        </p:tgtEl>
                                        <p:attrNameLst>
                                          <p:attrName>ppt_y</p:attrName>
                                        </p:attrNameLst>
                                      </p:cBhvr>
                                      <p:tavLst>
                                        <p:tav tm="0">
                                          <p:val>
                                            <p:strVal val="#ppt_y"/>
                                          </p:val>
                                        </p:tav>
                                        <p:tav tm="100000">
                                          <p:val>
                                            <p:strVal val="#ppt_y"/>
                                          </p:val>
                                        </p:tav>
                                      </p:tavLst>
                                    </p:anim>
                                    <p:anim calcmode="lin" valueType="num">
                                      <p:cBhvr>
                                        <p:cTn id="19" dur="500" fill="hold"/>
                                        <p:tgtEl>
                                          <p:spTgt spid="923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23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9233"/>
                                        </p:tgtEl>
                                      </p:cBhvr>
                                    </p:animEffect>
                                  </p:childTnLst>
                                </p:cTn>
                              </p:par>
                            </p:childTnLst>
                          </p:cTn>
                        </p:par>
                        <p:par>
                          <p:cTn id="22" fill="hold" nodeType="afterGroup">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9240"/>
                                        </p:tgtEl>
                                        <p:attrNameLst>
                                          <p:attrName>style.visibility</p:attrName>
                                        </p:attrNameLst>
                                      </p:cBhvr>
                                      <p:to>
                                        <p:strVal val="visible"/>
                                      </p:to>
                                    </p:set>
                                    <p:animEffect filter="wipe(left)">
                                      <p:cBhvr>
                                        <p:cTn id="25" dur="500"/>
                                        <p:tgtEl>
                                          <p:spTgt spid="924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9241"/>
                                        </p:tgtEl>
                                        <p:attrNameLst>
                                          <p:attrName>style.visibility</p:attrName>
                                        </p:attrNameLst>
                                      </p:cBhvr>
                                      <p:to>
                                        <p:strVal val="visible"/>
                                      </p:to>
                                    </p:set>
                                    <p:anim calcmode="lin" valueType="num">
                                      <p:cBhvr>
                                        <p:cTn id="30" dur="500" fill="hold"/>
                                        <p:tgtEl>
                                          <p:spTgt spid="9241"/>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241"/>
                                        </p:tgtEl>
                                        <p:attrNameLst>
                                          <p:attrName>ppt_y</p:attrName>
                                        </p:attrNameLst>
                                      </p:cBhvr>
                                      <p:tavLst>
                                        <p:tav tm="0">
                                          <p:val>
                                            <p:strVal val="#ppt_y"/>
                                          </p:val>
                                        </p:tav>
                                        <p:tav tm="100000">
                                          <p:val>
                                            <p:strVal val="#ppt_y"/>
                                          </p:val>
                                        </p:tav>
                                      </p:tavLst>
                                    </p:anim>
                                    <p:anim calcmode="lin" valueType="num">
                                      <p:cBhvr>
                                        <p:cTn id="32" dur="500" fill="hold"/>
                                        <p:tgtEl>
                                          <p:spTgt spid="9241"/>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241"/>
                                        </p:tgtEl>
                                        <p:attrNameLst>
                                          <p:attrName>ppt_w</p:attrName>
                                        </p:attrNameLst>
                                      </p:cBhvr>
                                      <p:tavLst>
                                        <p:tav tm="0">
                                          <p:val>
                                            <p:strVal val="#ppt_w/10"/>
                                          </p:val>
                                        </p:tav>
                                        <p:tav tm="50000">
                                          <p:val>
                                            <p:strVal val="#ppt_w+.01"/>
                                          </p:val>
                                        </p:tav>
                                        <p:tav tm="100000">
                                          <p:val>
                                            <p:strVal val="#ppt_w"/>
                                          </p:val>
                                        </p:tav>
                                      </p:tavLst>
                                    </p:anim>
                                    <p:animEffect filter="fade">
                                      <p:cBhvr>
                                        <p:cTn id="34" dur="500" tmFilter="0,0; .5, 1; 1, 1"/>
                                        <p:tgtEl>
                                          <p:spTgt spid="9241"/>
                                        </p:tgtEl>
                                      </p:cBhvr>
                                    </p:animEffect>
                                  </p:childTnLst>
                                </p:cTn>
                              </p:par>
                            </p:childTnLst>
                          </p:cTn>
                        </p:par>
                        <p:par>
                          <p:cTn id="35" fill="hold" nodeType="afterGroup">
                            <p:stCondLst>
                              <p:cond delay="1200"/>
                            </p:stCondLst>
                            <p:childTnLst>
                              <p:par>
                                <p:cTn id="36" presetID="1"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childTnLst>
                                </p:cTn>
                              </p:par>
                              <p:par>
                                <p:cTn id="44" presetID="56" presetClass="path" presetSubtype="0" accel="50000" decel="50000" fill="hold" nodeType="withEffect">
                                  <p:stCondLst>
                                    <p:cond delay="0"/>
                                  </p:stCondLst>
                                  <p:childTnLst>
                                    <p:animMotion origin="layout" path="M 1.46481E-6 -2.96296E-6 L -0.313 -0.10856 " pathEditMode="relative" rAng="0" ptsTypes="AA">
                                      <p:cBhvr>
                                        <p:cTn id="45" dur="1000" spd="-99900" fill="hold"/>
                                        <p:tgtEl>
                                          <p:spTgt spid="7"/>
                                        </p:tgtEl>
                                        <p:attrNameLst>
                                          <p:attrName>ppt_x,ppt_y</p:attrName>
                                        </p:attrNameLst>
                                      </p:cBhvr>
                                      <p:rCtr x="-15500" y="-5300"/>
                                    </p:animMotion>
                                  </p:childTnLst>
                                </p:cTn>
                              </p:par>
                              <p:par>
                                <p:cTn id="46" presetID="56" presetClass="path" presetSubtype="0" accel="50000" decel="50000" fill="hold" nodeType="withEffect">
                                  <p:stCondLst>
                                    <p:cond delay="0"/>
                                  </p:stCondLst>
                                  <p:childTnLst>
                                    <p:animMotion origin="layout" path="M 1.67816E-7 4.81481E-6 L 0.30831 0.12546 " pathEditMode="relative" rAng="0" ptsTypes="AA">
                                      <p:cBhvr>
                                        <p:cTn id="47" dur="1000" spd="-99900" fill="hold"/>
                                        <p:tgtEl>
                                          <p:spTgt spid="4"/>
                                        </p:tgtEl>
                                        <p:attrNameLst>
                                          <p:attrName>ppt_x,ppt_y</p:attrName>
                                        </p:attrNameLst>
                                      </p:cBhvr>
                                      <p:rCtr x="15400" y="6300"/>
                                    </p:animMotion>
                                  </p:childTnLst>
                                </p:cTn>
                              </p:par>
                              <p:par>
                                <p:cTn id="48" presetID="56" presetClass="path" presetSubtype="0" accel="50000" decel="50000" fill="hold" nodeType="withEffect">
                                  <p:stCondLst>
                                    <p:cond delay="0"/>
                                  </p:stCondLst>
                                  <p:childTnLst>
                                    <p:animMotion origin="layout" path="M -1.26838E-6 -4.81481E-6 L 0.30623 -0.10416 " pathEditMode="relative" rAng="0" ptsTypes="AA">
                                      <p:cBhvr>
                                        <p:cTn id="49" dur="1000" spd="-99900" fill="hold"/>
                                        <p:tgtEl>
                                          <p:spTgt spid="5"/>
                                        </p:tgtEl>
                                        <p:attrNameLst>
                                          <p:attrName>ppt_x,ppt_y</p:attrName>
                                        </p:attrNameLst>
                                      </p:cBhvr>
                                      <p:rCtr x="15300" y="-5100"/>
                                    </p:animMotion>
                                  </p:childTnLst>
                                </p:cTn>
                              </p:par>
                              <p:par>
                                <p:cTn id="50" presetID="56" presetClass="path" presetSubtype="0" accel="50000" decel="50000" fill="hold" nodeType="withEffect">
                                  <p:stCondLst>
                                    <p:cond delay="0"/>
                                  </p:stCondLst>
                                  <p:childTnLst>
                                    <p:animMotion origin="layout" path="M 4.06791E-6 -4.81481E-6 L -0.30923 0.12084 " pathEditMode="relative" rAng="0" ptsTypes="AA">
                                      <p:cBhvr>
                                        <p:cTn id="51" dur="1000" spd="-99900" fill="hold"/>
                                        <p:tgtEl>
                                          <p:spTgt spid="6"/>
                                        </p:tgtEl>
                                        <p:attrNameLst>
                                          <p:attrName>ppt_x,ppt_y</p:attrName>
                                        </p:attrNameLst>
                                      </p:cBhvr>
                                      <p:rCtr x="-15400" y="6000"/>
                                    </p:animMotion>
                                  </p:childTnLst>
                                </p:cTn>
                              </p:par>
                            </p:childTnLst>
                          </p:cTn>
                        </p:par>
                        <p:par>
                          <p:cTn id="52" fill="hold" nodeType="afterGroup">
                            <p:stCondLst>
                              <p:cond delay="2200"/>
                            </p:stCondLst>
                            <p:childTnLst>
                              <p:par>
                                <p:cTn id="53" presetID="22" presetClass="entr" presetSubtype="8" fill="hold" grpId="0" nodeType="afterEffect">
                                  <p:stCondLst>
                                    <p:cond delay="0"/>
                                  </p:stCondLst>
                                  <p:childTnLst>
                                    <p:set>
                                      <p:cBhvr>
                                        <p:cTn id="54" dur="1" fill="hold">
                                          <p:stCondLst>
                                            <p:cond delay="0"/>
                                          </p:stCondLst>
                                        </p:cTn>
                                        <p:tgtEl>
                                          <p:spTgt spid="9236"/>
                                        </p:tgtEl>
                                        <p:attrNameLst>
                                          <p:attrName>style.visibility</p:attrName>
                                        </p:attrNameLst>
                                      </p:cBhvr>
                                      <p:to>
                                        <p:strVal val="visible"/>
                                      </p:to>
                                    </p:set>
                                    <p:animEffect filter="wipe(left)">
                                      <p:cBhvr>
                                        <p:cTn id="55" dur="500"/>
                                        <p:tgtEl>
                                          <p:spTgt spid="9236"/>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9237"/>
                                        </p:tgtEl>
                                        <p:attrNameLst>
                                          <p:attrName>style.visibility</p:attrName>
                                        </p:attrNameLst>
                                      </p:cBhvr>
                                      <p:to>
                                        <p:strVal val="visible"/>
                                      </p:to>
                                    </p:set>
                                    <p:animEffect filter="wipe(right)">
                                      <p:cBhvr>
                                        <p:cTn id="58" dur="500"/>
                                        <p:tgtEl>
                                          <p:spTgt spid="923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9239"/>
                                        </p:tgtEl>
                                        <p:attrNameLst>
                                          <p:attrName>style.visibility</p:attrName>
                                        </p:attrNameLst>
                                      </p:cBhvr>
                                      <p:to>
                                        <p:strVal val="visible"/>
                                      </p:to>
                                    </p:set>
                                    <p:animEffect filter="wipe(right)">
                                      <p:cBhvr>
                                        <p:cTn id="61" dur="500"/>
                                        <p:tgtEl>
                                          <p:spTgt spid="923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238"/>
                                        </p:tgtEl>
                                        <p:attrNameLst>
                                          <p:attrName>style.visibility</p:attrName>
                                        </p:attrNameLst>
                                      </p:cBhvr>
                                      <p:to>
                                        <p:strVal val="visible"/>
                                      </p:to>
                                    </p:set>
                                    <p:animEffect filter="wipe(left)">
                                      <p:cBhvr>
                                        <p:cTn id="64" dur="500"/>
                                        <p:tgtEl>
                                          <p:spTgt spid="9238"/>
                                        </p:tgtEl>
                                      </p:cBhvr>
                                    </p:animEffect>
                                  </p:childTnLst>
                                </p:cTn>
                              </p:par>
                            </p:childTnLst>
                          </p:cTn>
                        </p:par>
                        <p:par>
                          <p:cTn id="65" fill="hold" nodeType="afterGroup">
                            <p:stCondLst>
                              <p:cond delay="2700"/>
                            </p:stCondLst>
                            <p:childTnLst>
                              <p:par>
                                <p:cTn id="66" presetID="47" presetClass="entr" presetSubtype="0" fill="hold" grpId="0" nodeType="afterEffect">
                                  <p:stCondLst>
                                    <p:cond delay="0"/>
                                  </p:stCondLst>
                                  <p:childTnLst>
                                    <p:set>
                                      <p:cBhvr>
                                        <p:cTn id="67" dur="1" fill="hold">
                                          <p:stCondLst>
                                            <p:cond delay="0"/>
                                          </p:stCondLst>
                                        </p:cTn>
                                        <p:tgtEl>
                                          <p:spTgt spid="9254"/>
                                        </p:tgtEl>
                                        <p:attrNameLst>
                                          <p:attrName>style.visibility</p:attrName>
                                        </p:attrNameLst>
                                      </p:cBhvr>
                                      <p:to>
                                        <p:strVal val="visible"/>
                                      </p:to>
                                    </p:set>
                                    <p:animEffect filter="fade">
                                      <p:cBhvr>
                                        <p:cTn id="68" dur="1000"/>
                                        <p:tgtEl>
                                          <p:spTgt spid="9254"/>
                                        </p:tgtEl>
                                      </p:cBhvr>
                                    </p:animEffect>
                                    <p:anim calcmode="lin" valueType="num">
                                      <p:cBhvr>
                                        <p:cTn id="69" dur="1000" fill="hold"/>
                                        <p:tgtEl>
                                          <p:spTgt spid="9254"/>
                                        </p:tgtEl>
                                        <p:attrNameLst>
                                          <p:attrName>ppt_x</p:attrName>
                                        </p:attrNameLst>
                                      </p:cBhvr>
                                      <p:tavLst>
                                        <p:tav tm="0">
                                          <p:val>
                                            <p:strVal val="#ppt_x"/>
                                          </p:val>
                                        </p:tav>
                                        <p:tav tm="100000">
                                          <p:val>
                                            <p:strVal val="#ppt_x"/>
                                          </p:val>
                                        </p:tav>
                                      </p:tavLst>
                                    </p:anim>
                                    <p:anim calcmode="lin" valueType="num">
                                      <p:cBhvr>
                                        <p:cTn id="70" dur="1000" fill="hold"/>
                                        <p:tgtEl>
                                          <p:spTgt spid="925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9256"/>
                                        </p:tgtEl>
                                        <p:attrNameLst>
                                          <p:attrName>style.visibility</p:attrName>
                                        </p:attrNameLst>
                                      </p:cBhvr>
                                      <p:to>
                                        <p:strVal val="visible"/>
                                      </p:to>
                                    </p:set>
                                    <p:animEffect filter="fade">
                                      <p:cBhvr>
                                        <p:cTn id="73" dur="1000"/>
                                        <p:tgtEl>
                                          <p:spTgt spid="9256"/>
                                        </p:tgtEl>
                                      </p:cBhvr>
                                    </p:animEffect>
                                    <p:anim calcmode="lin" valueType="num">
                                      <p:cBhvr>
                                        <p:cTn id="74" dur="1000" fill="hold"/>
                                        <p:tgtEl>
                                          <p:spTgt spid="9256"/>
                                        </p:tgtEl>
                                        <p:attrNameLst>
                                          <p:attrName>ppt_x</p:attrName>
                                        </p:attrNameLst>
                                      </p:cBhvr>
                                      <p:tavLst>
                                        <p:tav tm="0">
                                          <p:val>
                                            <p:strVal val="#ppt_x"/>
                                          </p:val>
                                        </p:tav>
                                        <p:tav tm="100000">
                                          <p:val>
                                            <p:strVal val="#ppt_x"/>
                                          </p:val>
                                        </p:tav>
                                      </p:tavLst>
                                    </p:anim>
                                    <p:anim calcmode="lin" valueType="num">
                                      <p:cBhvr>
                                        <p:cTn id="75" dur="1000" fill="hold"/>
                                        <p:tgtEl>
                                          <p:spTgt spid="925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9260"/>
                                        </p:tgtEl>
                                        <p:attrNameLst>
                                          <p:attrName>style.visibility</p:attrName>
                                        </p:attrNameLst>
                                      </p:cBhvr>
                                      <p:to>
                                        <p:strVal val="visible"/>
                                      </p:to>
                                    </p:set>
                                    <p:animEffect filter="fade">
                                      <p:cBhvr>
                                        <p:cTn id="78" dur="1000"/>
                                        <p:tgtEl>
                                          <p:spTgt spid="9260"/>
                                        </p:tgtEl>
                                      </p:cBhvr>
                                    </p:animEffect>
                                    <p:anim calcmode="lin" valueType="num">
                                      <p:cBhvr>
                                        <p:cTn id="79" dur="1000" fill="hold"/>
                                        <p:tgtEl>
                                          <p:spTgt spid="9260"/>
                                        </p:tgtEl>
                                        <p:attrNameLst>
                                          <p:attrName>ppt_x</p:attrName>
                                        </p:attrNameLst>
                                      </p:cBhvr>
                                      <p:tavLst>
                                        <p:tav tm="0">
                                          <p:val>
                                            <p:strVal val="#ppt_x"/>
                                          </p:val>
                                        </p:tav>
                                        <p:tav tm="100000">
                                          <p:val>
                                            <p:strVal val="#ppt_x"/>
                                          </p:val>
                                        </p:tav>
                                      </p:tavLst>
                                    </p:anim>
                                    <p:anim calcmode="lin" valueType="num">
                                      <p:cBhvr>
                                        <p:cTn id="80" dur="1000" fill="hold"/>
                                        <p:tgtEl>
                                          <p:spTgt spid="926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9258"/>
                                        </p:tgtEl>
                                        <p:attrNameLst>
                                          <p:attrName>style.visibility</p:attrName>
                                        </p:attrNameLst>
                                      </p:cBhvr>
                                      <p:to>
                                        <p:strVal val="visible"/>
                                      </p:to>
                                    </p:set>
                                    <p:animEffect filter="fade">
                                      <p:cBhvr>
                                        <p:cTn id="83" dur="1000"/>
                                        <p:tgtEl>
                                          <p:spTgt spid="9258"/>
                                        </p:tgtEl>
                                      </p:cBhvr>
                                    </p:animEffect>
                                    <p:anim calcmode="lin" valueType="num">
                                      <p:cBhvr>
                                        <p:cTn id="84" dur="1000" fill="hold"/>
                                        <p:tgtEl>
                                          <p:spTgt spid="9258"/>
                                        </p:tgtEl>
                                        <p:attrNameLst>
                                          <p:attrName>ppt_x</p:attrName>
                                        </p:attrNameLst>
                                      </p:cBhvr>
                                      <p:tavLst>
                                        <p:tav tm="0">
                                          <p:val>
                                            <p:strVal val="#ppt_x"/>
                                          </p:val>
                                        </p:tav>
                                        <p:tav tm="100000">
                                          <p:val>
                                            <p:strVal val="#ppt_x"/>
                                          </p:val>
                                        </p:tav>
                                      </p:tavLst>
                                    </p:anim>
                                    <p:anim calcmode="lin" valueType="num">
                                      <p:cBhvr>
                                        <p:cTn id="85" dur="1000" fill="hold"/>
                                        <p:tgtEl>
                                          <p:spTgt spid="9258"/>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3700"/>
                            </p:stCondLst>
                            <p:childTnLst>
                              <p:par>
                                <p:cTn id="87" presetID="22" presetClass="entr" presetSubtype="1" fill="hold" grpId="0" nodeType="afterEffect">
                                  <p:stCondLst>
                                    <p:cond delay="0"/>
                                  </p:stCondLst>
                                  <p:childTnLst>
                                    <p:set>
                                      <p:cBhvr>
                                        <p:cTn id="88" dur="1" fill="hold">
                                          <p:stCondLst>
                                            <p:cond delay="0"/>
                                          </p:stCondLst>
                                        </p:cTn>
                                        <p:tgtEl>
                                          <p:spTgt spid="9255"/>
                                        </p:tgtEl>
                                        <p:attrNameLst>
                                          <p:attrName>style.visibility</p:attrName>
                                        </p:attrNameLst>
                                      </p:cBhvr>
                                      <p:to>
                                        <p:strVal val="visible"/>
                                      </p:to>
                                    </p:set>
                                    <p:animEffect filter="wipe(up)">
                                      <p:cBhvr>
                                        <p:cTn id="89" dur="500"/>
                                        <p:tgtEl>
                                          <p:spTgt spid="9255"/>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9257"/>
                                        </p:tgtEl>
                                        <p:attrNameLst>
                                          <p:attrName>style.visibility</p:attrName>
                                        </p:attrNameLst>
                                      </p:cBhvr>
                                      <p:to>
                                        <p:strVal val="visible"/>
                                      </p:to>
                                    </p:set>
                                    <p:animEffect filter="wipe(up)">
                                      <p:cBhvr>
                                        <p:cTn id="92" dur="500"/>
                                        <p:tgtEl>
                                          <p:spTgt spid="9257"/>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9259"/>
                                        </p:tgtEl>
                                        <p:attrNameLst>
                                          <p:attrName>style.visibility</p:attrName>
                                        </p:attrNameLst>
                                      </p:cBhvr>
                                      <p:to>
                                        <p:strVal val="visible"/>
                                      </p:to>
                                    </p:set>
                                    <p:animEffect filter="wipe(down)">
                                      <p:cBhvr>
                                        <p:cTn id="95" dur="500"/>
                                        <p:tgtEl>
                                          <p:spTgt spid="9259"/>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9261"/>
                                        </p:tgtEl>
                                        <p:attrNameLst>
                                          <p:attrName>style.visibility</p:attrName>
                                        </p:attrNameLst>
                                      </p:cBhvr>
                                      <p:to>
                                        <p:strVal val="visible"/>
                                      </p:to>
                                    </p:set>
                                    <p:animEffect filter="wipe(down)">
                                      <p:cBhvr>
                                        <p:cTn id="98" dur="500"/>
                                        <p:tgtEl>
                                          <p:spTgt spid="9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3" grpId="0" bldLvl="0"/>
      <p:bldP spid="9234" grpId="0" bldLvl="0" animBg="1"/>
      <p:bldP spid="9235" grpId="0" animBg="1"/>
      <p:bldP spid="9236" grpId="0" animBg="1"/>
      <p:bldP spid="9237" grpId="0" animBg="1"/>
      <p:bldP spid="9238" grpId="0" animBg="1"/>
      <p:bldP spid="9239" grpId="0" animBg="1"/>
      <p:bldP spid="9240" grpId="0" bldLvl="0" animBg="1"/>
      <p:bldP spid="9241" grpId="0" bldLvl="0"/>
      <p:bldP spid="9254" grpId="0" bldLvl="0"/>
      <p:bldP spid="9255" grpId="0" bldLvl="0"/>
      <p:bldP spid="9256" grpId="0" bldLvl="0"/>
      <p:bldP spid="9257" grpId="0" bldLvl="0"/>
      <p:bldP spid="9258" grpId="0" bldLvl="0"/>
      <p:bldP spid="9259" grpId="0" bldLvl="0"/>
      <p:bldP spid="9260" grpId="0" bldLvl="0"/>
      <p:bldP spid="9261"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73D06E5-46C1-4644-A63D-F7CEDCEE0ED5}" type="slidenum">
              <a:rPr altLang="en-US" sz="1400">
                <a:solidFill>
                  <a:srgbClr val="898989"/>
                </a:solidFill>
              </a:rPr>
              <a:pPr/>
              <a:t>8</a:t>
            </a:fld>
            <a:endParaRPr lang="zh-CN" altLang="en-US" sz="1400">
              <a:solidFill>
                <a:srgbClr val="898989"/>
              </a:solidFill>
            </a:endParaRPr>
          </a:p>
        </p:txBody>
      </p:sp>
      <p:sp>
        <p:nvSpPr>
          <p:cNvPr id="22531"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32"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a:t>
            </a:r>
            <a:endParaRPr lang="zh-CN" altLang="en-US">
              <a:ea typeface="宋体" pitchFamily="2" charset="-122"/>
            </a:endParaRPr>
          </a:p>
        </p:txBody>
      </p:sp>
      <p:sp>
        <p:nvSpPr>
          <p:cNvPr id="22533"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2534"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2535"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2536"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37"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22538" name="组合 5"/>
          <p:cNvGrpSpPr>
            <a:grpSpLocks/>
          </p:cNvGrpSpPr>
          <p:nvPr/>
        </p:nvGrpSpPr>
        <p:grpSpPr bwMode="auto">
          <a:xfrm>
            <a:off x="10944225" y="368300"/>
            <a:ext cx="360363" cy="361950"/>
            <a:chOff x="0" y="0"/>
            <a:chExt cx="360000" cy="360000"/>
          </a:xfrm>
        </p:grpSpPr>
        <p:sp>
          <p:nvSpPr>
            <p:cNvPr id="22582"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83"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2539" name="组合 4"/>
          <p:cNvGrpSpPr>
            <a:grpSpLocks/>
          </p:cNvGrpSpPr>
          <p:nvPr/>
        </p:nvGrpSpPr>
        <p:grpSpPr bwMode="auto">
          <a:xfrm>
            <a:off x="11449050" y="368300"/>
            <a:ext cx="360363" cy="361950"/>
            <a:chOff x="0" y="0"/>
            <a:chExt cx="360000" cy="360000"/>
          </a:xfrm>
        </p:grpSpPr>
        <p:sp>
          <p:nvSpPr>
            <p:cNvPr id="22580"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81"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2540"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2541"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0257"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0258"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0259"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10260" name="Freeform 6"/>
          <p:cNvSpPr>
            <a:spLocks noChangeArrowheads="1"/>
          </p:cNvSpPr>
          <p:nvPr/>
        </p:nvSpPr>
        <p:spPr bwMode="auto">
          <a:xfrm>
            <a:off x="1065213" y="4070350"/>
            <a:ext cx="1663700" cy="1897063"/>
          </a:xfrm>
          <a:custGeom>
            <a:avLst/>
            <a:gdLst>
              <a:gd name="T0" fmla="*/ 785620154 w 2201"/>
              <a:gd name="T1" fmla="*/ 195674333 h 2508"/>
              <a:gd name="T2" fmla="*/ 1257563694 w 2201"/>
              <a:gd name="T3" fmla="*/ 805584626 h 2508"/>
              <a:gd name="T4" fmla="*/ 628496123 w 2201"/>
              <a:gd name="T5" fmla="*/ 1434947379 h 2508"/>
              <a:gd name="T6" fmla="*/ 0 w 2201"/>
              <a:gd name="T7" fmla="*/ 805584626 h 2508"/>
              <a:gd name="T8" fmla="*/ 471943540 w 2201"/>
              <a:gd name="T9" fmla="*/ 195674333 h 2508"/>
              <a:gd name="T10" fmla="*/ 545077555 w 2201"/>
              <a:gd name="T11" fmla="*/ 104703052 h 2508"/>
              <a:gd name="T12" fmla="*/ 628496123 w 2201"/>
              <a:gd name="T13" fmla="*/ 0 h 2508"/>
              <a:gd name="T14" fmla="*/ 712486139 w 2201"/>
              <a:gd name="T15" fmla="*/ 104703052 h 2508"/>
              <a:gd name="T16" fmla="*/ 785620154 w 2201"/>
              <a:gd name="T17" fmla="*/ 195674333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009999"/>
          </a:solidFill>
          <a:ln w="9525">
            <a:noFill/>
            <a:round/>
            <a:headEnd/>
            <a:tailEnd/>
          </a:ln>
        </p:spPr>
        <p:txBody>
          <a:bodyPr/>
          <a:lstStyle/>
          <a:p>
            <a:endParaRPr lang="zh-CN" altLang="en-US"/>
          </a:p>
        </p:txBody>
      </p:sp>
      <p:sp>
        <p:nvSpPr>
          <p:cNvPr id="10261" name="Freeform 8"/>
          <p:cNvSpPr>
            <a:spLocks noChangeArrowheads="1"/>
          </p:cNvSpPr>
          <p:nvPr/>
        </p:nvSpPr>
        <p:spPr bwMode="auto">
          <a:xfrm>
            <a:off x="3130550" y="1708150"/>
            <a:ext cx="1665288" cy="1897063"/>
          </a:xfrm>
          <a:custGeom>
            <a:avLst/>
            <a:gdLst>
              <a:gd name="T0" fmla="*/ 786548586 w 2201"/>
              <a:gd name="T1" fmla="*/ 1239844888 h 2508"/>
              <a:gd name="T2" fmla="*/ 1259965526 w 2201"/>
              <a:gd name="T3" fmla="*/ 629362753 h 2508"/>
              <a:gd name="T4" fmla="*/ 629696766 w 2201"/>
              <a:gd name="T5" fmla="*/ 0 h 2508"/>
              <a:gd name="T6" fmla="*/ 0 w 2201"/>
              <a:gd name="T7" fmla="*/ 629362753 h 2508"/>
              <a:gd name="T8" fmla="*/ 472844947 w 2201"/>
              <a:gd name="T9" fmla="*/ 1239844888 h 2508"/>
              <a:gd name="T10" fmla="*/ 546118375 w 2201"/>
              <a:gd name="T11" fmla="*/ 1330244327 h 2508"/>
              <a:gd name="T12" fmla="*/ 629696766 w 2201"/>
              <a:gd name="T13" fmla="*/ 1434947379 h 2508"/>
              <a:gd name="T14" fmla="*/ 713847151 w 2201"/>
              <a:gd name="T15" fmla="*/ 1330244327 h 2508"/>
              <a:gd name="T16" fmla="*/ 786548586 w 2201"/>
              <a:gd name="T17" fmla="*/ 1239844888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009999"/>
          </a:solidFill>
          <a:ln w="10">
            <a:solidFill>
              <a:schemeClr val="bg2"/>
            </a:solidFill>
            <a:bevel/>
            <a:headEnd/>
            <a:tailEnd/>
          </a:ln>
        </p:spPr>
        <p:txBody>
          <a:bodyPr/>
          <a:lstStyle/>
          <a:p>
            <a:endParaRPr lang="zh-CN" altLang="en-US"/>
          </a:p>
        </p:txBody>
      </p:sp>
      <p:sp>
        <p:nvSpPr>
          <p:cNvPr id="10262" name="Oval 9"/>
          <p:cNvSpPr>
            <a:spLocks noChangeArrowheads="1"/>
          </p:cNvSpPr>
          <p:nvPr/>
        </p:nvSpPr>
        <p:spPr bwMode="auto">
          <a:xfrm>
            <a:off x="3228975" y="1806575"/>
            <a:ext cx="1468438" cy="1466850"/>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63" name="Freeform 10"/>
          <p:cNvSpPr>
            <a:spLocks noChangeArrowheads="1"/>
          </p:cNvSpPr>
          <p:nvPr/>
        </p:nvSpPr>
        <p:spPr bwMode="auto">
          <a:xfrm>
            <a:off x="5195888" y="4070350"/>
            <a:ext cx="1663700" cy="1897063"/>
          </a:xfrm>
          <a:custGeom>
            <a:avLst/>
            <a:gdLst>
              <a:gd name="T0" fmla="*/ 785620154 w 2201"/>
              <a:gd name="T1" fmla="*/ 195674333 h 2508"/>
              <a:gd name="T2" fmla="*/ 1257563694 w 2201"/>
              <a:gd name="T3" fmla="*/ 805584626 h 2508"/>
              <a:gd name="T4" fmla="*/ 629067571 w 2201"/>
              <a:gd name="T5" fmla="*/ 1434947379 h 2508"/>
              <a:gd name="T6" fmla="*/ 0 w 2201"/>
              <a:gd name="T7" fmla="*/ 805584626 h 2508"/>
              <a:gd name="T8" fmla="*/ 472514988 w 2201"/>
              <a:gd name="T9" fmla="*/ 195674333 h 2508"/>
              <a:gd name="T10" fmla="*/ 545077555 w 2201"/>
              <a:gd name="T11" fmla="*/ 104703052 h 2508"/>
              <a:gd name="T12" fmla="*/ 629067571 w 2201"/>
              <a:gd name="T13" fmla="*/ 0 h 2508"/>
              <a:gd name="T14" fmla="*/ 713057587 w 2201"/>
              <a:gd name="T15" fmla="*/ 104703052 h 2508"/>
              <a:gd name="T16" fmla="*/ 785620154 w 2201"/>
              <a:gd name="T17" fmla="*/ 195674333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9999"/>
          </a:solidFill>
          <a:ln w="10">
            <a:solidFill>
              <a:schemeClr val="bg2"/>
            </a:solidFill>
            <a:bevel/>
            <a:headEnd/>
            <a:tailEnd/>
          </a:ln>
        </p:spPr>
        <p:txBody>
          <a:bodyPr/>
          <a:lstStyle/>
          <a:p>
            <a:endParaRPr lang="zh-CN" altLang="en-US"/>
          </a:p>
        </p:txBody>
      </p:sp>
      <p:sp>
        <p:nvSpPr>
          <p:cNvPr id="10264" name="Oval 11"/>
          <p:cNvSpPr>
            <a:spLocks noChangeArrowheads="1"/>
          </p:cNvSpPr>
          <p:nvPr/>
        </p:nvSpPr>
        <p:spPr bwMode="auto">
          <a:xfrm>
            <a:off x="5294313" y="4402138"/>
            <a:ext cx="1466850" cy="1466850"/>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65" name="Freeform 12"/>
          <p:cNvSpPr>
            <a:spLocks noChangeArrowheads="1"/>
          </p:cNvSpPr>
          <p:nvPr/>
        </p:nvSpPr>
        <p:spPr bwMode="auto">
          <a:xfrm>
            <a:off x="9301163" y="4070350"/>
            <a:ext cx="1665287" cy="1897063"/>
          </a:xfrm>
          <a:custGeom>
            <a:avLst/>
            <a:gdLst>
              <a:gd name="T0" fmla="*/ 787119350 w 2201"/>
              <a:gd name="T1" fmla="*/ 195674333 h 2508"/>
              <a:gd name="T2" fmla="*/ 1259964013 w 2201"/>
              <a:gd name="T3" fmla="*/ 805584626 h 2508"/>
              <a:gd name="T4" fmla="*/ 630268381 w 2201"/>
              <a:gd name="T5" fmla="*/ 1434947379 h 2508"/>
              <a:gd name="T6" fmla="*/ 0 w 2201"/>
              <a:gd name="T7" fmla="*/ 805584626 h 2508"/>
              <a:gd name="T8" fmla="*/ 473416656 w 2201"/>
              <a:gd name="T9" fmla="*/ 195674333 h 2508"/>
              <a:gd name="T10" fmla="*/ 546118047 w 2201"/>
              <a:gd name="T11" fmla="*/ 104703052 h 2508"/>
              <a:gd name="T12" fmla="*/ 630268381 w 2201"/>
              <a:gd name="T13" fmla="*/ 0 h 2508"/>
              <a:gd name="T14" fmla="*/ 714418715 w 2201"/>
              <a:gd name="T15" fmla="*/ 104703052 h 2508"/>
              <a:gd name="T16" fmla="*/ 787119350 w 2201"/>
              <a:gd name="T17" fmla="*/ 195674333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9999"/>
          </a:solidFill>
          <a:ln w="10">
            <a:solidFill>
              <a:schemeClr val="bg2"/>
            </a:solidFill>
            <a:bevel/>
            <a:headEnd/>
            <a:tailEnd/>
          </a:ln>
        </p:spPr>
        <p:txBody>
          <a:bodyPr/>
          <a:lstStyle/>
          <a:p>
            <a:endParaRPr lang="zh-CN" altLang="en-US"/>
          </a:p>
        </p:txBody>
      </p:sp>
      <p:sp>
        <p:nvSpPr>
          <p:cNvPr id="10266" name="Oval 13"/>
          <p:cNvSpPr>
            <a:spLocks noChangeArrowheads="1"/>
          </p:cNvSpPr>
          <p:nvPr/>
        </p:nvSpPr>
        <p:spPr bwMode="auto">
          <a:xfrm>
            <a:off x="9401175" y="4402138"/>
            <a:ext cx="1466850" cy="1466850"/>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67" name="Line 14"/>
          <p:cNvSpPr>
            <a:spLocks noChangeShapeType="1"/>
          </p:cNvSpPr>
          <p:nvPr/>
        </p:nvSpPr>
        <p:spPr bwMode="auto">
          <a:xfrm>
            <a:off x="2014538" y="3792538"/>
            <a:ext cx="1839912" cy="1587"/>
          </a:xfrm>
          <a:prstGeom prst="line">
            <a:avLst/>
          </a:prstGeom>
          <a:noFill/>
          <a:ln w="38100">
            <a:solidFill>
              <a:srgbClr val="009999"/>
            </a:solidFill>
            <a:bevel/>
            <a:headEnd/>
            <a:tailEnd/>
          </a:ln>
        </p:spPr>
        <p:txBody>
          <a:bodyPr/>
          <a:lstStyle/>
          <a:p>
            <a:endParaRPr lang="zh-CN" altLang="en-US"/>
          </a:p>
        </p:txBody>
      </p:sp>
      <p:sp>
        <p:nvSpPr>
          <p:cNvPr id="10268" name="Oval 15"/>
          <p:cNvSpPr>
            <a:spLocks noChangeArrowheads="1"/>
          </p:cNvSpPr>
          <p:nvPr/>
        </p:nvSpPr>
        <p:spPr bwMode="auto">
          <a:xfrm>
            <a:off x="1801813" y="3694113"/>
            <a:ext cx="209550" cy="209550"/>
          </a:xfrm>
          <a:prstGeom prst="ellipse">
            <a:avLst/>
          </a:prstGeom>
          <a:noFill/>
          <a:ln w="10">
            <a:solidFill>
              <a:srgbClr val="808487"/>
            </a:solidFill>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0269" name="Oval 16"/>
          <p:cNvSpPr>
            <a:spLocks noChangeArrowheads="1"/>
          </p:cNvSpPr>
          <p:nvPr/>
        </p:nvSpPr>
        <p:spPr bwMode="auto">
          <a:xfrm>
            <a:off x="1847850" y="3740150"/>
            <a:ext cx="117475" cy="117475"/>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70" name="Oval 17"/>
          <p:cNvSpPr>
            <a:spLocks noChangeArrowheads="1"/>
          </p:cNvSpPr>
          <p:nvPr/>
        </p:nvSpPr>
        <p:spPr bwMode="auto">
          <a:xfrm>
            <a:off x="3862388" y="3694113"/>
            <a:ext cx="207962" cy="209550"/>
          </a:xfrm>
          <a:prstGeom prst="ellipse">
            <a:avLst/>
          </a:prstGeom>
          <a:noFill/>
          <a:ln w="10">
            <a:solidFill>
              <a:srgbClr val="808487"/>
            </a:solidFill>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0271" name="Oval 18"/>
          <p:cNvSpPr>
            <a:spLocks noChangeArrowheads="1"/>
          </p:cNvSpPr>
          <p:nvPr/>
        </p:nvSpPr>
        <p:spPr bwMode="auto">
          <a:xfrm>
            <a:off x="3908425" y="3740150"/>
            <a:ext cx="117475" cy="117475"/>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72" name="Line 19"/>
          <p:cNvSpPr>
            <a:spLocks noChangeShapeType="1"/>
          </p:cNvSpPr>
          <p:nvPr/>
        </p:nvSpPr>
        <p:spPr bwMode="auto">
          <a:xfrm>
            <a:off x="4067175" y="3792538"/>
            <a:ext cx="1839913" cy="1587"/>
          </a:xfrm>
          <a:prstGeom prst="line">
            <a:avLst/>
          </a:prstGeom>
          <a:noFill/>
          <a:ln w="38100">
            <a:solidFill>
              <a:srgbClr val="009999"/>
            </a:solidFill>
            <a:bevel/>
            <a:headEnd/>
            <a:tailEnd/>
          </a:ln>
        </p:spPr>
        <p:txBody>
          <a:bodyPr/>
          <a:lstStyle/>
          <a:p>
            <a:endParaRPr lang="zh-CN" altLang="en-US"/>
          </a:p>
        </p:txBody>
      </p:sp>
      <p:sp>
        <p:nvSpPr>
          <p:cNvPr id="10273" name="Oval 20"/>
          <p:cNvSpPr>
            <a:spLocks noChangeArrowheads="1"/>
          </p:cNvSpPr>
          <p:nvPr/>
        </p:nvSpPr>
        <p:spPr bwMode="auto">
          <a:xfrm>
            <a:off x="5907088" y="3694113"/>
            <a:ext cx="207962" cy="209550"/>
          </a:xfrm>
          <a:prstGeom prst="ellipse">
            <a:avLst/>
          </a:prstGeom>
          <a:noFill/>
          <a:ln w="10">
            <a:solidFill>
              <a:srgbClr val="808487"/>
            </a:solidFill>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0274" name="Oval 21"/>
          <p:cNvSpPr>
            <a:spLocks noChangeArrowheads="1"/>
          </p:cNvSpPr>
          <p:nvPr/>
        </p:nvSpPr>
        <p:spPr bwMode="auto">
          <a:xfrm>
            <a:off x="5953125" y="3740150"/>
            <a:ext cx="115888" cy="117475"/>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75" name="Line 22"/>
          <p:cNvSpPr>
            <a:spLocks noChangeShapeType="1"/>
          </p:cNvSpPr>
          <p:nvPr/>
        </p:nvSpPr>
        <p:spPr bwMode="auto">
          <a:xfrm>
            <a:off x="6113463" y="3792538"/>
            <a:ext cx="1839912" cy="1587"/>
          </a:xfrm>
          <a:prstGeom prst="line">
            <a:avLst/>
          </a:prstGeom>
          <a:noFill/>
          <a:ln w="38100">
            <a:solidFill>
              <a:srgbClr val="009999"/>
            </a:solidFill>
            <a:bevel/>
            <a:headEnd/>
            <a:tailEnd/>
          </a:ln>
        </p:spPr>
        <p:txBody>
          <a:bodyPr/>
          <a:lstStyle/>
          <a:p>
            <a:endParaRPr lang="zh-CN" altLang="en-US"/>
          </a:p>
        </p:txBody>
      </p:sp>
      <p:sp>
        <p:nvSpPr>
          <p:cNvPr id="10276" name="Oval 23"/>
          <p:cNvSpPr>
            <a:spLocks noChangeArrowheads="1"/>
          </p:cNvSpPr>
          <p:nvPr/>
        </p:nvSpPr>
        <p:spPr bwMode="auto">
          <a:xfrm>
            <a:off x="7953375" y="3694113"/>
            <a:ext cx="207963" cy="209550"/>
          </a:xfrm>
          <a:prstGeom prst="ellipse">
            <a:avLst/>
          </a:prstGeom>
          <a:noFill/>
          <a:ln w="10">
            <a:solidFill>
              <a:srgbClr val="808487"/>
            </a:solidFill>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0277" name="Oval 24"/>
          <p:cNvSpPr>
            <a:spLocks noChangeArrowheads="1"/>
          </p:cNvSpPr>
          <p:nvPr/>
        </p:nvSpPr>
        <p:spPr bwMode="auto">
          <a:xfrm>
            <a:off x="7999413" y="3740150"/>
            <a:ext cx="115887" cy="117475"/>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78" name="Line 25"/>
          <p:cNvSpPr>
            <a:spLocks noChangeShapeType="1"/>
          </p:cNvSpPr>
          <p:nvPr/>
        </p:nvSpPr>
        <p:spPr bwMode="auto">
          <a:xfrm>
            <a:off x="8167688" y="3792538"/>
            <a:ext cx="1839912" cy="1587"/>
          </a:xfrm>
          <a:prstGeom prst="line">
            <a:avLst/>
          </a:prstGeom>
          <a:noFill/>
          <a:ln w="38100">
            <a:solidFill>
              <a:srgbClr val="009999"/>
            </a:solidFill>
            <a:bevel/>
            <a:headEnd/>
            <a:tailEnd/>
          </a:ln>
        </p:spPr>
        <p:txBody>
          <a:bodyPr/>
          <a:lstStyle/>
          <a:p>
            <a:endParaRPr lang="zh-CN" altLang="en-US"/>
          </a:p>
        </p:txBody>
      </p:sp>
      <p:sp>
        <p:nvSpPr>
          <p:cNvPr id="10279" name="Oval 26"/>
          <p:cNvSpPr>
            <a:spLocks noChangeArrowheads="1"/>
          </p:cNvSpPr>
          <p:nvPr/>
        </p:nvSpPr>
        <p:spPr bwMode="auto">
          <a:xfrm>
            <a:off x="10007600" y="3694113"/>
            <a:ext cx="207963" cy="209550"/>
          </a:xfrm>
          <a:prstGeom prst="ellipse">
            <a:avLst/>
          </a:prstGeom>
          <a:noFill/>
          <a:ln w="10">
            <a:solidFill>
              <a:srgbClr val="808487"/>
            </a:solidFill>
            <a:bevel/>
            <a:headEnd/>
            <a:tailEnd/>
          </a:ln>
        </p:spPr>
        <p:txBody>
          <a:bodyPr/>
          <a:lstStyle/>
          <a:p>
            <a:pPr eaLnBrk="1" hangingPunct="1">
              <a:buFont typeface="Arial" pitchFamily="34" charset="0"/>
              <a:buNone/>
            </a:pPr>
            <a:endParaRPr lang="zh-CN" altLang="zh-CN" sz="1800">
              <a:ea typeface="宋体" pitchFamily="2" charset="-122"/>
            </a:endParaRPr>
          </a:p>
        </p:txBody>
      </p:sp>
      <p:sp>
        <p:nvSpPr>
          <p:cNvPr id="10280" name="Oval 27"/>
          <p:cNvSpPr>
            <a:spLocks noChangeArrowheads="1"/>
          </p:cNvSpPr>
          <p:nvPr/>
        </p:nvSpPr>
        <p:spPr bwMode="auto">
          <a:xfrm>
            <a:off x="10053638" y="3740150"/>
            <a:ext cx="115887" cy="117475"/>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81" name="Freeform 28"/>
          <p:cNvSpPr>
            <a:spLocks noChangeArrowheads="1"/>
          </p:cNvSpPr>
          <p:nvPr/>
        </p:nvSpPr>
        <p:spPr bwMode="auto">
          <a:xfrm>
            <a:off x="7210425" y="1708150"/>
            <a:ext cx="1663700" cy="1897063"/>
          </a:xfrm>
          <a:custGeom>
            <a:avLst/>
            <a:gdLst>
              <a:gd name="T0" fmla="*/ 785620154 w 2201"/>
              <a:gd name="T1" fmla="*/ 1239844888 h 2508"/>
              <a:gd name="T2" fmla="*/ 1257563694 w 2201"/>
              <a:gd name="T3" fmla="*/ 629362753 h 2508"/>
              <a:gd name="T4" fmla="*/ 629067571 w 2201"/>
              <a:gd name="T5" fmla="*/ 0 h 2508"/>
              <a:gd name="T6" fmla="*/ 0 w 2201"/>
              <a:gd name="T7" fmla="*/ 629362753 h 2508"/>
              <a:gd name="T8" fmla="*/ 472514988 w 2201"/>
              <a:gd name="T9" fmla="*/ 1239844888 h 2508"/>
              <a:gd name="T10" fmla="*/ 545077555 w 2201"/>
              <a:gd name="T11" fmla="*/ 1330244327 h 2508"/>
              <a:gd name="T12" fmla="*/ 629067571 w 2201"/>
              <a:gd name="T13" fmla="*/ 1434947379 h 2508"/>
              <a:gd name="T14" fmla="*/ 712486139 w 2201"/>
              <a:gd name="T15" fmla="*/ 1330244327 h 2508"/>
              <a:gd name="T16" fmla="*/ 785620154 w 2201"/>
              <a:gd name="T17" fmla="*/ 1239844888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009999"/>
          </a:solidFill>
          <a:ln w="10">
            <a:solidFill>
              <a:schemeClr val="bg2"/>
            </a:solidFill>
            <a:bevel/>
            <a:headEnd/>
            <a:tailEnd/>
          </a:ln>
        </p:spPr>
        <p:txBody>
          <a:bodyPr/>
          <a:lstStyle/>
          <a:p>
            <a:endParaRPr lang="zh-CN" altLang="en-US"/>
          </a:p>
        </p:txBody>
      </p:sp>
      <p:sp>
        <p:nvSpPr>
          <p:cNvPr id="10282" name="Oval 29"/>
          <p:cNvSpPr>
            <a:spLocks noChangeArrowheads="1"/>
          </p:cNvSpPr>
          <p:nvPr/>
        </p:nvSpPr>
        <p:spPr bwMode="auto">
          <a:xfrm>
            <a:off x="7308850" y="1806575"/>
            <a:ext cx="1466850" cy="1466850"/>
          </a:xfrm>
          <a:prstGeom prst="ellipse">
            <a:avLst/>
          </a:prstGeom>
          <a:solidFill>
            <a:schemeClr val="bg1"/>
          </a:solidFill>
          <a:ln w="9525">
            <a:noFill/>
            <a:round/>
            <a:headEnd/>
            <a:tailEnd/>
          </a:ln>
        </p:spPr>
        <p:txBody>
          <a:bodyPr/>
          <a:lstStyle/>
          <a:p>
            <a:pPr eaLnBrk="1" hangingPunct="1">
              <a:buFont typeface="Arial" pitchFamily="34" charset="0"/>
              <a:buNone/>
            </a:pPr>
            <a:endParaRPr lang="zh-CN" altLang="zh-CN" sz="1800">
              <a:ea typeface="宋体" pitchFamily="2" charset="-122"/>
            </a:endParaRPr>
          </a:p>
        </p:txBody>
      </p:sp>
      <p:sp>
        <p:nvSpPr>
          <p:cNvPr id="10283" name="Line 14"/>
          <p:cNvSpPr>
            <a:spLocks noChangeShapeType="1"/>
          </p:cNvSpPr>
          <p:nvPr/>
        </p:nvSpPr>
        <p:spPr bwMode="auto">
          <a:xfrm>
            <a:off x="614363" y="3792538"/>
            <a:ext cx="1173162" cy="1587"/>
          </a:xfrm>
          <a:prstGeom prst="line">
            <a:avLst/>
          </a:prstGeom>
          <a:noFill/>
          <a:ln w="38100">
            <a:solidFill>
              <a:srgbClr val="009999"/>
            </a:solidFill>
            <a:bevel/>
            <a:headEnd/>
            <a:tailEnd/>
          </a:ln>
        </p:spPr>
        <p:txBody>
          <a:bodyPr/>
          <a:lstStyle/>
          <a:p>
            <a:endParaRPr lang="zh-CN" altLang="en-US"/>
          </a:p>
        </p:txBody>
      </p:sp>
      <p:sp>
        <p:nvSpPr>
          <p:cNvPr id="10284" name="Line 14"/>
          <p:cNvSpPr>
            <a:spLocks noChangeShapeType="1"/>
          </p:cNvSpPr>
          <p:nvPr/>
        </p:nvSpPr>
        <p:spPr bwMode="auto">
          <a:xfrm>
            <a:off x="10215563" y="3792538"/>
            <a:ext cx="1174750" cy="1587"/>
          </a:xfrm>
          <a:prstGeom prst="line">
            <a:avLst/>
          </a:prstGeom>
          <a:noFill/>
          <a:ln w="38100">
            <a:solidFill>
              <a:srgbClr val="009999"/>
            </a:solidFill>
            <a:bevel/>
            <a:headEnd/>
            <a:tailEnd/>
          </a:ln>
        </p:spPr>
        <p:txBody>
          <a:bodyPr/>
          <a:lstStyle/>
          <a:p>
            <a:endParaRPr lang="zh-CN" altLang="en-US"/>
          </a:p>
        </p:txBody>
      </p:sp>
      <p:sp>
        <p:nvSpPr>
          <p:cNvPr id="10285" name="TextBox 30"/>
          <p:cNvSpPr>
            <a:spLocks noChangeArrowheads="1"/>
          </p:cNvSpPr>
          <p:nvPr/>
        </p:nvSpPr>
        <p:spPr bwMode="auto">
          <a:xfrm>
            <a:off x="1163638" y="4919663"/>
            <a:ext cx="1485900"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a:solidFill>
                  <a:srgbClr val="F8F8F8"/>
                </a:solidFill>
                <a:latin typeface="微软雅黑" pitchFamily="34" charset="-122"/>
                <a:ea typeface="微软雅黑" pitchFamily="34" charset="-122"/>
                <a:sym typeface="微软雅黑" pitchFamily="34" charset="-122"/>
              </a:rPr>
              <a:t>添加文本</a:t>
            </a:r>
            <a:endParaRPr lang="zh-CN" altLang="en-US">
              <a:ea typeface="宋体" pitchFamily="2" charset="-122"/>
            </a:endParaRPr>
          </a:p>
        </p:txBody>
      </p:sp>
      <p:sp>
        <p:nvSpPr>
          <p:cNvPr id="10286" name="TextBox 31"/>
          <p:cNvSpPr>
            <a:spLocks noChangeArrowheads="1"/>
          </p:cNvSpPr>
          <p:nvPr/>
        </p:nvSpPr>
        <p:spPr bwMode="auto">
          <a:xfrm>
            <a:off x="5286375" y="4919663"/>
            <a:ext cx="1484313"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a:latin typeface="微软雅黑" pitchFamily="34" charset="-122"/>
                <a:ea typeface="微软雅黑" pitchFamily="34" charset="-122"/>
                <a:sym typeface="微软雅黑" pitchFamily="34" charset="-122"/>
              </a:rPr>
              <a:t>添加文本</a:t>
            </a:r>
            <a:endParaRPr lang="zh-CN" altLang="en-US">
              <a:ea typeface="宋体" pitchFamily="2" charset="-122"/>
            </a:endParaRPr>
          </a:p>
        </p:txBody>
      </p:sp>
      <p:sp>
        <p:nvSpPr>
          <p:cNvPr id="10287" name="TextBox 32"/>
          <p:cNvSpPr>
            <a:spLocks noChangeArrowheads="1"/>
          </p:cNvSpPr>
          <p:nvPr/>
        </p:nvSpPr>
        <p:spPr bwMode="auto">
          <a:xfrm>
            <a:off x="9407525" y="4919663"/>
            <a:ext cx="1484313"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a:latin typeface="微软雅黑" pitchFamily="34" charset="-122"/>
                <a:ea typeface="微软雅黑" pitchFamily="34" charset="-122"/>
                <a:sym typeface="微软雅黑" pitchFamily="34" charset="-122"/>
              </a:rPr>
              <a:t>添加文本</a:t>
            </a:r>
            <a:endParaRPr lang="zh-CN" altLang="en-US">
              <a:ea typeface="宋体" pitchFamily="2" charset="-122"/>
            </a:endParaRPr>
          </a:p>
        </p:txBody>
      </p:sp>
      <p:sp>
        <p:nvSpPr>
          <p:cNvPr id="10288" name="TextBox 33"/>
          <p:cNvSpPr>
            <a:spLocks noChangeArrowheads="1"/>
          </p:cNvSpPr>
          <p:nvPr/>
        </p:nvSpPr>
        <p:spPr bwMode="auto">
          <a:xfrm>
            <a:off x="7305675" y="2339975"/>
            <a:ext cx="1484313"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a:latin typeface="微软雅黑" pitchFamily="34" charset="-122"/>
                <a:ea typeface="微软雅黑" pitchFamily="34" charset="-122"/>
                <a:sym typeface="微软雅黑" pitchFamily="34" charset="-122"/>
              </a:rPr>
              <a:t>添加文本</a:t>
            </a:r>
            <a:endParaRPr lang="zh-CN" altLang="en-US">
              <a:ea typeface="宋体" pitchFamily="2" charset="-122"/>
            </a:endParaRPr>
          </a:p>
        </p:txBody>
      </p:sp>
      <p:sp>
        <p:nvSpPr>
          <p:cNvPr id="10289" name="TextBox 34"/>
          <p:cNvSpPr>
            <a:spLocks noChangeArrowheads="1"/>
          </p:cNvSpPr>
          <p:nvPr/>
        </p:nvSpPr>
        <p:spPr bwMode="auto">
          <a:xfrm>
            <a:off x="3225800" y="2339975"/>
            <a:ext cx="1484313"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a:latin typeface="微软雅黑" pitchFamily="34" charset="-122"/>
                <a:ea typeface="微软雅黑" pitchFamily="34" charset="-122"/>
                <a:sym typeface="微软雅黑" pitchFamily="34" charset="-122"/>
              </a:rPr>
              <a:t>添加文本</a:t>
            </a:r>
            <a:endParaRPr lang="zh-CN" altLang="en-US">
              <a:ea typeface="宋体" pitchFamily="2" charset="-122"/>
            </a:endParaRPr>
          </a:p>
        </p:txBody>
      </p:sp>
      <p:sp>
        <p:nvSpPr>
          <p:cNvPr id="10290" name="TextBox 35"/>
          <p:cNvSpPr>
            <a:spLocks noChangeArrowheads="1"/>
          </p:cNvSpPr>
          <p:nvPr/>
        </p:nvSpPr>
        <p:spPr bwMode="auto">
          <a:xfrm>
            <a:off x="1163638" y="3241675"/>
            <a:ext cx="1485900" cy="461963"/>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009999"/>
                </a:solidFill>
                <a:latin typeface="微软雅黑" pitchFamily="34" charset="-122"/>
                <a:ea typeface="微软雅黑" pitchFamily="34" charset="-122"/>
                <a:sym typeface="微软雅黑" pitchFamily="34" charset="-122"/>
              </a:rPr>
              <a:t>20XX</a:t>
            </a:r>
            <a:r>
              <a:rPr lang="zh-CN" altLang="en-US" sz="2400" b="1">
                <a:solidFill>
                  <a:srgbClr val="009999"/>
                </a:solidFill>
                <a:latin typeface="微软雅黑" pitchFamily="34" charset="-122"/>
                <a:ea typeface="微软雅黑" pitchFamily="34" charset="-122"/>
                <a:sym typeface="微软雅黑" pitchFamily="34" charset="-122"/>
              </a:rPr>
              <a:t>年</a:t>
            </a:r>
            <a:endParaRPr lang="zh-CN" altLang="en-US">
              <a:ea typeface="宋体" pitchFamily="2" charset="-122"/>
            </a:endParaRPr>
          </a:p>
        </p:txBody>
      </p:sp>
      <p:sp>
        <p:nvSpPr>
          <p:cNvPr id="10291" name="TextBox 36"/>
          <p:cNvSpPr>
            <a:spLocks noChangeArrowheads="1"/>
          </p:cNvSpPr>
          <p:nvPr/>
        </p:nvSpPr>
        <p:spPr bwMode="auto">
          <a:xfrm>
            <a:off x="3211513" y="4005263"/>
            <a:ext cx="1484312"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009999"/>
                </a:solidFill>
                <a:latin typeface="微软雅黑" pitchFamily="34" charset="-122"/>
                <a:ea typeface="微软雅黑" pitchFamily="34" charset="-122"/>
                <a:sym typeface="微软雅黑" pitchFamily="34" charset="-122"/>
              </a:rPr>
              <a:t>20XX</a:t>
            </a:r>
            <a:r>
              <a:rPr lang="zh-CN" altLang="en-US" sz="2400" b="1">
                <a:solidFill>
                  <a:srgbClr val="009999"/>
                </a:solidFill>
                <a:latin typeface="微软雅黑" pitchFamily="34" charset="-122"/>
                <a:ea typeface="微软雅黑" pitchFamily="34" charset="-122"/>
                <a:sym typeface="微软雅黑" pitchFamily="34" charset="-122"/>
              </a:rPr>
              <a:t>年</a:t>
            </a:r>
            <a:endParaRPr lang="zh-CN" altLang="en-US">
              <a:ea typeface="宋体" pitchFamily="2" charset="-122"/>
            </a:endParaRPr>
          </a:p>
        </p:txBody>
      </p:sp>
      <p:sp>
        <p:nvSpPr>
          <p:cNvPr id="10292" name="TextBox 37"/>
          <p:cNvSpPr>
            <a:spLocks noChangeArrowheads="1"/>
          </p:cNvSpPr>
          <p:nvPr/>
        </p:nvSpPr>
        <p:spPr bwMode="auto">
          <a:xfrm>
            <a:off x="5272088" y="3241675"/>
            <a:ext cx="1484312" cy="461963"/>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009999"/>
                </a:solidFill>
                <a:latin typeface="微软雅黑" pitchFamily="34" charset="-122"/>
                <a:ea typeface="微软雅黑" pitchFamily="34" charset="-122"/>
                <a:sym typeface="微软雅黑" pitchFamily="34" charset="-122"/>
              </a:rPr>
              <a:t>20XX</a:t>
            </a:r>
            <a:r>
              <a:rPr lang="zh-CN" altLang="en-US" sz="2400" b="1">
                <a:solidFill>
                  <a:srgbClr val="009999"/>
                </a:solidFill>
                <a:latin typeface="微软雅黑" pitchFamily="34" charset="-122"/>
                <a:ea typeface="微软雅黑" pitchFamily="34" charset="-122"/>
                <a:sym typeface="微软雅黑" pitchFamily="34" charset="-122"/>
              </a:rPr>
              <a:t>年</a:t>
            </a:r>
            <a:endParaRPr lang="zh-CN" altLang="en-US">
              <a:ea typeface="宋体" pitchFamily="2" charset="-122"/>
            </a:endParaRPr>
          </a:p>
        </p:txBody>
      </p:sp>
      <p:sp>
        <p:nvSpPr>
          <p:cNvPr id="10293" name="TextBox 38"/>
          <p:cNvSpPr>
            <a:spLocks noChangeArrowheads="1"/>
          </p:cNvSpPr>
          <p:nvPr/>
        </p:nvSpPr>
        <p:spPr bwMode="auto">
          <a:xfrm>
            <a:off x="7400925" y="4005263"/>
            <a:ext cx="1484313"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009999"/>
                </a:solidFill>
                <a:latin typeface="微软雅黑" pitchFamily="34" charset="-122"/>
                <a:ea typeface="微软雅黑" pitchFamily="34" charset="-122"/>
                <a:sym typeface="微软雅黑" pitchFamily="34" charset="-122"/>
              </a:rPr>
              <a:t>20XX</a:t>
            </a:r>
            <a:r>
              <a:rPr lang="zh-CN" altLang="en-US" sz="2400" b="1">
                <a:solidFill>
                  <a:srgbClr val="009999"/>
                </a:solidFill>
                <a:latin typeface="微软雅黑" pitchFamily="34" charset="-122"/>
                <a:ea typeface="微软雅黑" pitchFamily="34" charset="-122"/>
                <a:sym typeface="微软雅黑" pitchFamily="34" charset="-122"/>
              </a:rPr>
              <a:t>年</a:t>
            </a:r>
          </a:p>
        </p:txBody>
      </p:sp>
      <p:sp>
        <p:nvSpPr>
          <p:cNvPr id="10294" name="TextBox 39"/>
          <p:cNvSpPr>
            <a:spLocks noChangeArrowheads="1"/>
          </p:cNvSpPr>
          <p:nvPr/>
        </p:nvSpPr>
        <p:spPr bwMode="auto">
          <a:xfrm>
            <a:off x="9339263" y="3241675"/>
            <a:ext cx="1484312" cy="461963"/>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009999"/>
                </a:solidFill>
                <a:latin typeface="微软雅黑" pitchFamily="34" charset="-122"/>
                <a:ea typeface="微软雅黑" pitchFamily="34" charset="-122"/>
                <a:sym typeface="微软雅黑" pitchFamily="34" charset="-122"/>
              </a:rPr>
              <a:t>20XX</a:t>
            </a:r>
            <a:r>
              <a:rPr lang="zh-CN" altLang="en-US" sz="2400" b="1">
                <a:solidFill>
                  <a:srgbClr val="009999"/>
                </a:solidFill>
                <a:latin typeface="微软雅黑" pitchFamily="34" charset="-122"/>
                <a:ea typeface="微软雅黑" pitchFamily="34" charset="-122"/>
                <a:sym typeface="微软雅黑" pitchFamily="34" charset="-122"/>
              </a:rPr>
              <a:t>年</a:t>
            </a:r>
          </a:p>
        </p:txBody>
      </p:sp>
    </p:spTree>
    <p:custDataLst>
      <p:tags r:id="rId1"/>
    </p:custDataLst>
  </p:cSld>
  <p:clrMapOvr>
    <a:masterClrMapping/>
  </p:clrMapOvr>
  <p:transition advTm="2953">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58"/>
                                        </p:tgtEl>
                                        <p:attrNameLst>
                                          <p:attrName>style.visibility</p:attrName>
                                        </p:attrNameLst>
                                      </p:cBhvr>
                                      <p:to>
                                        <p:strVal val="visible"/>
                                      </p:to>
                                    </p:set>
                                    <p:anim calcmode="lin" valueType="num">
                                      <p:cBhvr>
                                        <p:cTn id="7" dur="500" fill="hold"/>
                                        <p:tgtEl>
                                          <p:spTgt spid="10258"/>
                                        </p:tgtEl>
                                        <p:attrNameLst>
                                          <p:attrName>ppt_x</p:attrName>
                                        </p:attrNameLst>
                                      </p:cBhvr>
                                      <p:tavLst>
                                        <p:tav tm="0">
                                          <p:val>
                                            <p:strVal val="0-#ppt_w/2"/>
                                          </p:val>
                                        </p:tav>
                                        <p:tav tm="100000">
                                          <p:val>
                                            <p:strVal val="#ppt_x"/>
                                          </p:val>
                                        </p:tav>
                                      </p:tavLst>
                                    </p:anim>
                                    <p:anim calcmode="lin" valueType="num">
                                      <p:cBhvr>
                                        <p:cTn id="8" dur="500" fill="hold"/>
                                        <p:tgtEl>
                                          <p:spTgt spid="1025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59"/>
                                        </p:tgtEl>
                                        <p:attrNameLst>
                                          <p:attrName>style.visibility</p:attrName>
                                        </p:attrNameLst>
                                      </p:cBhvr>
                                      <p:to>
                                        <p:strVal val="visible"/>
                                      </p:to>
                                    </p:set>
                                    <p:anim calcmode="lin" valueType="num">
                                      <p:cBhvr>
                                        <p:cTn id="11" dur="500" fill="hold"/>
                                        <p:tgtEl>
                                          <p:spTgt spid="10259"/>
                                        </p:tgtEl>
                                        <p:attrNameLst>
                                          <p:attrName>ppt_x</p:attrName>
                                        </p:attrNameLst>
                                      </p:cBhvr>
                                      <p:tavLst>
                                        <p:tav tm="0">
                                          <p:val>
                                            <p:strVal val="0-#ppt_w/2"/>
                                          </p:val>
                                        </p:tav>
                                        <p:tav tm="100000">
                                          <p:val>
                                            <p:strVal val="#ppt_x"/>
                                          </p:val>
                                        </p:tav>
                                      </p:tavLst>
                                    </p:anim>
                                    <p:anim calcmode="lin" valueType="num">
                                      <p:cBhvr>
                                        <p:cTn id="12" dur="500" fill="hold"/>
                                        <p:tgtEl>
                                          <p:spTgt spid="10259"/>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0257"/>
                                        </p:tgtEl>
                                        <p:attrNameLst>
                                          <p:attrName>style.visibility</p:attrName>
                                        </p:attrNameLst>
                                      </p:cBhvr>
                                      <p:to>
                                        <p:strVal val="visible"/>
                                      </p:to>
                                    </p:set>
                                    <p:anim calcmode="lin" valueType="num">
                                      <p:cBhvr>
                                        <p:cTn id="17" dur="500" fill="hold"/>
                                        <p:tgtEl>
                                          <p:spTgt spid="1025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257"/>
                                        </p:tgtEl>
                                        <p:attrNameLst>
                                          <p:attrName>ppt_y</p:attrName>
                                        </p:attrNameLst>
                                      </p:cBhvr>
                                      <p:tavLst>
                                        <p:tav tm="0">
                                          <p:val>
                                            <p:strVal val="#ppt_y"/>
                                          </p:val>
                                        </p:tav>
                                        <p:tav tm="100000">
                                          <p:val>
                                            <p:strVal val="#ppt_y"/>
                                          </p:val>
                                        </p:tav>
                                      </p:tavLst>
                                    </p:anim>
                                    <p:anim calcmode="lin" valueType="num">
                                      <p:cBhvr>
                                        <p:cTn id="19" dur="500" fill="hold"/>
                                        <p:tgtEl>
                                          <p:spTgt spid="1025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257"/>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0257"/>
                                        </p:tgtEl>
                                      </p:cBhvr>
                                    </p:animEffect>
                                  </p:childTnLst>
                                </p:cTn>
                              </p:par>
                            </p:childTnLst>
                          </p:cTn>
                        </p:par>
                        <p:par>
                          <p:cTn id="22" fill="hold" nodeType="afterGroup">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10283"/>
                                        </p:tgtEl>
                                        <p:attrNameLst>
                                          <p:attrName>style.visibility</p:attrName>
                                        </p:attrNameLst>
                                      </p:cBhvr>
                                      <p:to>
                                        <p:strVal val="visible"/>
                                      </p:to>
                                    </p:set>
                                    <p:animEffect filter="wipe(left)">
                                      <p:cBhvr>
                                        <p:cTn id="25" dur="500"/>
                                        <p:tgtEl>
                                          <p:spTgt spid="10283"/>
                                        </p:tgtEl>
                                      </p:cBhvr>
                                    </p:animEffect>
                                  </p:childTnLst>
                                </p:cTn>
                              </p:par>
                            </p:childTnLst>
                          </p:cTn>
                        </p:par>
                        <p:par>
                          <p:cTn id="26" fill="hold" nodeType="afterGroup">
                            <p:stCondLst>
                              <p:cond delay="1450"/>
                            </p:stCondLst>
                            <p:childTnLst>
                              <p:par>
                                <p:cTn id="27" presetID="10" presetClass="entr" presetSubtype="0" fill="hold" grpId="0" nodeType="afterEffect">
                                  <p:stCondLst>
                                    <p:cond delay="0"/>
                                  </p:stCondLst>
                                  <p:childTnLst>
                                    <p:set>
                                      <p:cBhvr>
                                        <p:cTn id="28" dur="1" fill="hold">
                                          <p:stCondLst>
                                            <p:cond delay="0"/>
                                          </p:stCondLst>
                                        </p:cTn>
                                        <p:tgtEl>
                                          <p:spTgt spid="10268"/>
                                        </p:tgtEl>
                                        <p:attrNameLst>
                                          <p:attrName>style.visibility</p:attrName>
                                        </p:attrNameLst>
                                      </p:cBhvr>
                                      <p:to>
                                        <p:strVal val="visible"/>
                                      </p:to>
                                    </p:set>
                                    <p:anim calcmode="lin" valueType="num">
                                      <p:cBhvr>
                                        <p:cTn id="29" dur="500" fill="hold"/>
                                        <p:tgtEl>
                                          <p:spTgt spid="10268"/>
                                        </p:tgtEl>
                                        <p:attrNameLst>
                                          <p:attrName>ppt_w</p:attrName>
                                        </p:attrNameLst>
                                      </p:cBhvr>
                                      <p:tavLst>
                                        <p:tav tm="0">
                                          <p:val>
                                            <p:fltVal val="0"/>
                                          </p:val>
                                        </p:tav>
                                        <p:tav tm="100000">
                                          <p:val>
                                            <p:strVal val="#ppt_w"/>
                                          </p:val>
                                        </p:tav>
                                      </p:tavLst>
                                    </p:anim>
                                    <p:anim calcmode="lin" valueType="num">
                                      <p:cBhvr>
                                        <p:cTn id="30" dur="500" fill="hold"/>
                                        <p:tgtEl>
                                          <p:spTgt spid="10268"/>
                                        </p:tgtEl>
                                        <p:attrNameLst>
                                          <p:attrName>ppt_h</p:attrName>
                                        </p:attrNameLst>
                                      </p:cBhvr>
                                      <p:tavLst>
                                        <p:tav tm="0">
                                          <p:val>
                                            <p:fltVal val="0"/>
                                          </p:val>
                                        </p:tav>
                                        <p:tav tm="100000">
                                          <p:val>
                                            <p:strVal val="#ppt_h"/>
                                          </p:val>
                                        </p:tav>
                                      </p:tavLst>
                                    </p:anim>
                                    <p:animEffect filter="fade">
                                      <p:cBhvr>
                                        <p:cTn id="31" dur="500"/>
                                        <p:tgtEl>
                                          <p:spTgt spid="1026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269"/>
                                        </p:tgtEl>
                                        <p:attrNameLst>
                                          <p:attrName>style.visibility</p:attrName>
                                        </p:attrNameLst>
                                      </p:cBhvr>
                                      <p:to>
                                        <p:strVal val="visible"/>
                                      </p:to>
                                    </p:set>
                                    <p:anim calcmode="lin" valueType="num">
                                      <p:cBhvr>
                                        <p:cTn id="34" dur="500" fill="hold"/>
                                        <p:tgtEl>
                                          <p:spTgt spid="10269"/>
                                        </p:tgtEl>
                                        <p:attrNameLst>
                                          <p:attrName>ppt_w</p:attrName>
                                        </p:attrNameLst>
                                      </p:cBhvr>
                                      <p:tavLst>
                                        <p:tav tm="0">
                                          <p:val>
                                            <p:fltVal val="0"/>
                                          </p:val>
                                        </p:tav>
                                        <p:tav tm="100000">
                                          <p:val>
                                            <p:strVal val="#ppt_w"/>
                                          </p:val>
                                        </p:tav>
                                      </p:tavLst>
                                    </p:anim>
                                    <p:anim calcmode="lin" valueType="num">
                                      <p:cBhvr>
                                        <p:cTn id="35" dur="500" fill="hold"/>
                                        <p:tgtEl>
                                          <p:spTgt spid="10269"/>
                                        </p:tgtEl>
                                        <p:attrNameLst>
                                          <p:attrName>ppt_h</p:attrName>
                                        </p:attrNameLst>
                                      </p:cBhvr>
                                      <p:tavLst>
                                        <p:tav tm="0">
                                          <p:val>
                                            <p:fltVal val="0"/>
                                          </p:val>
                                        </p:tav>
                                        <p:tav tm="100000">
                                          <p:val>
                                            <p:strVal val="#ppt_h"/>
                                          </p:val>
                                        </p:tav>
                                      </p:tavLst>
                                    </p:anim>
                                    <p:animEffect filter="fade">
                                      <p:cBhvr>
                                        <p:cTn id="36" dur="500"/>
                                        <p:tgtEl>
                                          <p:spTgt spid="10269"/>
                                        </p:tgtEl>
                                      </p:cBhvr>
                                    </p:animEffect>
                                  </p:childTnLst>
                                </p:cTn>
                              </p:par>
                            </p:childTnLst>
                          </p:cTn>
                        </p:par>
                        <p:par>
                          <p:cTn id="37" fill="hold" nodeType="afterGroup">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10290"/>
                                        </p:tgtEl>
                                        <p:attrNameLst>
                                          <p:attrName>style.visibility</p:attrName>
                                        </p:attrNameLst>
                                      </p:cBhvr>
                                      <p:to>
                                        <p:strVal val="visible"/>
                                      </p:to>
                                    </p:set>
                                    <p:animEffect filter="fade">
                                      <p:cBhvr>
                                        <p:cTn id="40" dur="500"/>
                                        <p:tgtEl>
                                          <p:spTgt spid="10290"/>
                                        </p:tgtEl>
                                      </p:cBhvr>
                                    </p:animEffect>
                                    <p:anim calcmode="lin" valueType="num">
                                      <p:cBhvr>
                                        <p:cTn id="41" dur="500" fill="hold"/>
                                        <p:tgtEl>
                                          <p:spTgt spid="10290"/>
                                        </p:tgtEl>
                                        <p:attrNameLst>
                                          <p:attrName>ppt_x</p:attrName>
                                        </p:attrNameLst>
                                      </p:cBhvr>
                                      <p:tavLst>
                                        <p:tav tm="0">
                                          <p:val>
                                            <p:strVal val="#ppt_x"/>
                                          </p:val>
                                        </p:tav>
                                        <p:tav tm="100000">
                                          <p:val>
                                            <p:strVal val="#ppt_x"/>
                                          </p:val>
                                        </p:tav>
                                      </p:tavLst>
                                    </p:anim>
                                    <p:anim calcmode="lin" valueType="num">
                                      <p:cBhvr>
                                        <p:cTn id="42" dur="500" fill="hold"/>
                                        <p:tgtEl>
                                          <p:spTgt spid="1029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260"/>
                                        </p:tgtEl>
                                        <p:attrNameLst>
                                          <p:attrName>style.visibility</p:attrName>
                                        </p:attrNameLst>
                                      </p:cBhvr>
                                      <p:to>
                                        <p:strVal val="visible"/>
                                      </p:to>
                                    </p:set>
                                    <p:animEffect filter="fade">
                                      <p:cBhvr>
                                        <p:cTn id="45" dur="500"/>
                                        <p:tgtEl>
                                          <p:spTgt spid="10260"/>
                                        </p:tgtEl>
                                      </p:cBhvr>
                                    </p:animEffect>
                                    <p:anim calcmode="lin" valueType="num">
                                      <p:cBhvr>
                                        <p:cTn id="46" dur="500" fill="hold"/>
                                        <p:tgtEl>
                                          <p:spTgt spid="10260"/>
                                        </p:tgtEl>
                                        <p:attrNameLst>
                                          <p:attrName>ppt_x</p:attrName>
                                        </p:attrNameLst>
                                      </p:cBhvr>
                                      <p:tavLst>
                                        <p:tav tm="0">
                                          <p:val>
                                            <p:strVal val="#ppt_x"/>
                                          </p:val>
                                        </p:tav>
                                        <p:tav tm="100000">
                                          <p:val>
                                            <p:strVal val="#ppt_x"/>
                                          </p:val>
                                        </p:tav>
                                      </p:tavLst>
                                    </p:anim>
                                    <p:anim calcmode="lin" valueType="num">
                                      <p:cBhvr>
                                        <p:cTn id="47" dur="500" fill="hold"/>
                                        <p:tgtEl>
                                          <p:spTgt spid="1026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285"/>
                                        </p:tgtEl>
                                        <p:attrNameLst>
                                          <p:attrName>style.visibility</p:attrName>
                                        </p:attrNameLst>
                                      </p:cBhvr>
                                      <p:to>
                                        <p:strVal val="visible"/>
                                      </p:to>
                                    </p:set>
                                    <p:animEffect filter="fade">
                                      <p:cBhvr>
                                        <p:cTn id="50" dur="500"/>
                                        <p:tgtEl>
                                          <p:spTgt spid="10285"/>
                                        </p:tgtEl>
                                      </p:cBhvr>
                                    </p:animEffect>
                                    <p:anim calcmode="lin" valueType="num">
                                      <p:cBhvr>
                                        <p:cTn id="51" dur="500" fill="hold"/>
                                        <p:tgtEl>
                                          <p:spTgt spid="10285"/>
                                        </p:tgtEl>
                                        <p:attrNameLst>
                                          <p:attrName>ppt_x</p:attrName>
                                        </p:attrNameLst>
                                      </p:cBhvr>
                                      <p:tavLst>
                                        <p:tav tm="0">
                                          <p:val>
                                            <p:strVal val="#ppt_x"/>
                                          </p:val>
                                        </p:tav>
                                        <p:tav tm="100000">
                                          <p:val>
                                            <p:strVal val="#ppt_x"/>
                                          </p:val>
                                        </p:tav>
                                      </p:tavLst>
                                    </p:anim>
                                    <p:anim calcmode="lin" valueType="num">
                                      <p:cBhvr>
                                        <p:cTn id="52" dur="500" fill="hold"/>
                                        <p:tgtEl>
                                          <p:spTgt spid="10285"/>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2450"/>
                            </p:stCondLst>
                            <p:childTnLst>
                              <p:par>
                                <p:cTn id="54" presetID="22" presetClass="entr" presetSubtype="8" fill="hold" grpId="0" nodeType="afterEffect">
                                  <p:stCondLst>
                                    <p:cond delay="0"/>
                                  </p:stCondLst>
                                  <p:childTnLst>
                                    <p:set>
                                      <p:cBhvr>
                                        <p:cTn id="55" dur="1" fill="hold">
                                          <p:stCondLst>
                                            <p:cond delay="0"/>
                                          </p:stCondLst>
                                        </p:cTn>
                                        <p:tgtEl>
                                          <p:spTgt spid="10267"/>
                                        </p:tgtEl>
                                        <p:attrNameLst>
                                          <p:attrName>style.visibility</p:attrName>
                                        </p:attrNameLst>
                                      </p:cBhvr>
                                      <p:to>
                                        <p:strVal val="visible"/>
                                      </p:to>
                                    </p:set>
                                    <p:animEffect filter="wipe(left)">
                                      <p:cBhvr>
                                        <p:cTn id="56" dur="500"/>
                                        <p:tgtEl>
                                          <p:spTgt spid="10267"/>
                                        </p:tgtEl>
                                      </p:cBhvr>
                                    </p:animEffect>
                                  </p:childTnLst>
                                </p:cTn>
                              </p:par>
                            </p:childTnLst>
                          </p:cTn>
                        </p:par>
                        <p:par>
                          <p:cTn id="57" fill="hold" nodeType="afterGroup">
                            <p:stCondLst>
                              <p:cond delay="2950"/>
                            </p:stCondLst>
                            <p:childTnLst>
                              <p:par>
                                <p:cTn id="58" presetID="10" presetClass="entr" presetSubtype="0" fill="hold" grpId="0" nodeType="afterEffect">
                                  <p:stCondLst>
                                    <p:cond delay="0"/>
                                  </p:stCondLst>
                                  <p:childTnLst>
                                    <p:set>
                                      <p:cBhvr>
                                        <p:cTn id="59" dur="1" fill="hold">
                                          <p:stCondLst>
                                            <p:cond delay="0"/>
                                          </p:stCondLst>
                                        </p:cTn>
                                        <p:tgtEl>
                                          <p:spTgt spid="10270"/>
                                        </p:tgtEl>
                                        <p:attrNameLst>
                                          <p:attrName>style.visibility</p:attrName>
                                        </p:attrNameLst>
                                      </p:cBhvr>
                                      <p:to>
                                        <p:strVal val="visible"/>
                                      </p:to>
                                    </p:set>
                                    <p:anim calcmode="lin" valueType="num">
                                      <p:cBhvr>
                                        <p:cTn id="60" dur="500" fill="hold"/>
                                        <p:tgtEl>
                                          <p:spTgt spid="10270"/>
                                        </p:tgtEl>
                                        <p:attrNameLst>
                                          <p:attrName>ppt_w</p:attrName>
                                        </p:attrNameLst>
                                      </p:cBhvr>
                                      <p:tavLst>
                                        <p:tav tm="0">
                                          <p:val>
                                            <p:fltVal val="0"/>
                                          </p:val>
                                        </p:tav>
                                        <p:tav tm="100000">
                                          <p:val>
                                            <p:strVal val="#ppt_w"/>
                                          </p:val>
                                        </p:tav>
                                      </p:tavLst>
                                    </p:anim>
                                    <p:anim calcmode="lin" valueType="num">
                                      <p:cBhvr>
                                        <p:cTn id="61" dur="500" fill="hold"/>
                                        <p:tgtEl>
                                          <p:spTgt spid="10270"/>
                                        </p:tgtEl>
                                        <p:attrNameLst>
                                          <p:attrName>ppt_h</p:attrName>
                                        </p:attrNameLst>
                                      </p:cBhvr>
                                      <p:tavLst>
                                        <p:tav tm="0">
                                          <p:val>
                                            <p:fltVal val="0"/>
                                          </p:val>
                                        </p:tav>
                                        <p:tav tm="100000">
                                          <p:val>
                                            <p:strVal val="#ppt_h"/>
                                          </p:val>
                                        </p:tav>
                                      </p:tavLst>
                                    </p:anim>
                                    <p:animEffect filter="fade">
                                      <p:cBhvr>
                                        <p:cTn id="62" dur="500"/>
                                        <p:tgtEl>
                                          <p:spTgt spid="1027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71"/>
                                        </p:tgtEl>
                                        <p:attrNameLst>
                                          <p:attrName>style.visibility</p:attrName>
                                        </p:attrNameLst>
                                      </p:cBhvr>
                                      <p:to>
                                        <p:strVal val="visible"/>
                                      </p:to>
                                    </p:set>
                                    <p:anim calcmode="lin" valueType="num">
                                      <p:cBhvr>
                                        <p:cTn id="65" dur="500" fill="hold"/>
                                        <p:tgtEl>
                                          <p:spTgt spid="10271"/>
                                        </p:tgtEl>
                                        <p:attrNameLst>
                                          <p:attrName>ppt_w</p:attrName>
                                        </p:attrNameLst>
                                      </p:cBhvr>
                                      <p:tavLst>
                                        <p:tav tm="0">
                                          <p:val>
                                            <p:fltVal val="0"/>
                                          </p:val>
                                        </p:tav>
                                        <p:tav tm="100000">
                                          <p:val>
                                            <p:strVal val="#ppt_w"/>
                                          </p:val>
                                        </p:tav>
                                      </p:tavLst>
                                    </p:anim>
                                    <p:anim calcmode="lin" valueType="num">
                                      <p:cBhvr>
                                        <p:cTn id="66" dur="500" fill="hold"/>
                                        <p:tgtEl>
                                          <p:spTgt spid="10271"/>
                                        </p:tgtEl>
                                        <p:attrNameLst>
                                          <p:attrName>ppt_h</p:attrName>
                                        </p:attrNameLst>
                                      </p:cBhvr>
                                      <p:tavLst>
                                        <p:tav tm="0">
                                          <p:val>
                                            <p:fltVal val="0"/>
                                          </p:val>
                                        </p:tav>
                                        <p:tav tm="100000">
                                          <p:val>
                                            <p:strVal val="#ppt_h"/>
                                          </p:val>
                                        </p:tav>
                                      </p:tavLst>
                                    </p:anim>
                                    <p:animEffect filter="fade">
                                      <p:cBhvr>
                                        <p:cTn id="67" dur="500"/>
                                        <p:tgtEl>
                                          <p:spTgt spid="10271"/>
                                        </p:tgtEl>
                                      </p:cBhvr>
                                    </p:animEffect>
                                  </p:childTnLst>
                                </p:cTn>
                              </p:par>
                            </p:childTnLst>
                          </p:cTn>
                        </p:par>
                        <p:par>
                          <p:cTn id="68" fill="hold" nodeType="afterGroup">
                            <p:stCondLst>
                              <p:cond delay="3450"/>
                            </p:stCondLst>
                            <p:childTnLst>
                              <p:par>
                                <p:cTn id="69" presetID="47" presetClass="entr" presetSubtype="0" fill="hold" grpId="0" nodeType="afterEffect">
                                  <p:stCondLst>
                                    <p:cond delay="0"/>
                                  </p:stCondLst>
                                  <p:childTnLst>
                                    <p:set>
                                      <p:cBhvr>
                                        <p:cTn id="70" dur="1" fill="hold">
                                          <p:stCondLst>
                                            <p:cond delay="0"/>
                                          </p:stCondLst>
                                        </p:cTn>
                                        <p:tgtEl>
                                          <p:spTgt spid="10261"/>
                                        </p:tgtEl>
                                        <p:attrNameLst>
                                          <p:attrName>style.visibility</p:attrName>
                                        </p:attrNameLst>
                                      </p:cBhvr>
                                      <p:to>
                                        <p:strVal val="visible"/>
                                      </p:to>
                                    </p:set>
                                    <p:animEffect filter="fade">
                                      <p:cBhvr>
                                        <p:cTn id="71" dur="500"/>
                                        <p:tgtEl>
                                          <p:spTgt spid="10261"/>
                                        </p:tgtEl>
                                      </p:cBhvr>
                                    </p:animEffect>
                                    <p:anim calcmode="lin" valueType="num">
                                      <p:cBhvr>
                                        <p:cTn id="72" dur="500" fill="hold"/>
                                        <p:tgtEl>
                                          <p:spTgt spid="10261"/>
                                        </p:tgtEl>
                                        <p:attrNameLst>
                                          <p:attrName>ppt_x</p:attrName>
                                        </p:attrNameLst>
                                      </p:cBhvr>
                                      <p:tavLst>
                                        <p:tav tm="0">
                                          <p:val>
                                            <p:strVal val="#ppt_x"/>
                                          </p:val>
                                        </p:tav>
                                        <p:tav tm="100000">
                                          <p:val>
                                            <p:strVal val="#ppt_x"/>
                                          </p:val>
                                        </p:tav>
                                      </p:tavLst>
                                    </p:anim>
                                    <p:anim calcmode="lin" valueType="num">
                                      <p:cBhvr>
                                        <p:cTn id="73" dur="500" fill="hold"/>
                                        <p:tgtEl>
                                          <p:spTgt spid="10261"/>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0262"/>
                                        </p:tgtEl>
                                        <p:attrNameLst>
                                          <p:attrName>style.visibility</p:attrName>
                                        </p:attrNameLst>
                                      </p:cBhvr>
                                      <p:to>
                                        <p:strVal val="visible"/>
                                      </p:to>
                                    </p:set>
                                    <p:animEffect filter="fade">
                                      <p:cBhvr>
                                        <p:cTn id="76" dur="500"/>
                                        <p:tgtEl>
                                          <p:spTgt spid="10262"/>
                                        </p:tgtEl>
                                      </p:cBhvr>
                                    </p:animEffect>
                                    <p:anim calcmode="lin" valueType="num">
                                      <p:cBhvr>
                                        <p:cTn id="77" dur="500" fill="hold"/>
                                        <p:tgtEl>
                                          <p:spTgt spid="10262"/>
                                        </p:tgtEl>
                                        <p:attrNameLst>
                                          <p:attrName>ppt_x</p:attrName>
                                        </p:attrNameLst>
                                      </p:cBhvr>
                                      <p:tavLst>
                                        <p:tav tm="0">
                                          <p:val>
                                            <p:strVal val="#ppt_x"/>
                                          </p:val>
                                        </p:tav>
                                        <p:tav tm="100000">
                                          <p:val>
                                            <p:strVal val="#ppt_x"/>
                                          </p:val>
                                        </p:tav>
                                      </p:tavLst>
                                    </p:anim>
                                    <p:anim calcmode="lin" valueType="num">
                                      <p:cBhvr>
                                        <p:cTn id="78" dur="500" fill="hold"/>
                                        <p:tgtEl>
                                          <p:spTgt spid="1026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10289"/>
                                        </p:tgtEl>
                                        <p:attrNameLst>
                                          <p:attrName>style.visibility</p:attrName>
                                        </p:attrNameLst>
                                      </p:cBhvr>
                                      <p:to>
                                        <p:strVal val="visible"/>
                                      </p:to>
                                    </p:set>
                                    <p:animEffect filter="fade">
                                      <p:cBhvr>
                                        <p:cTn id="81" dur="500"/>
                                        <p:tgtEl>
                                          <p:spTgt spid="10289"/>
                                        </p:tgtEl>
                                      </p:cBhvr>
                                    </p:animEffect>
                                    <p:anim calcmode="lin" valueType="num">
                                      <p:cBhvr>
                                        <p:cTn id="82" dur="500" fill="hold"/>
                                        <p:tgtEl>
                                          <p:spTgt spid="10289"/>
                                        </p:tgtEl>
                                        <p:attrNameLst>
                                          <p:attrName>ppt_x</p:attrName>
                                        </p:attrNameLst>
                                      </p:cBhvr>
                                      <p:tavLst>
                                        <p:tav tm="0">
                                          <p:val>
                                            <p:strVal val="#ppt_x"/>
                                          </p:val>
                                        </p:tav>
                                        <p:tav tm="100000">
                                          <p:val>
                                            <p:strVal val="#ppt_x"/>
                                          </p:val>
                                        </p:tav>
                                      </p:tavLst>
                                    </p:anim>
                                    <p:anim calcmode="lin" valueType="num">
                                      <p:cBhvr>
                                        <p:cTn id="83" dur="500" fill="hold"/>
                                        <p:tgtEl>
                                          <p:spTgt spid="1028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0291"/>
                                        </p:tgtEl>
                                        <p:attrNameLst>
                                          <p:attrName>style.visibility</p:attrName>
                                        </p:attrNameLst>
                                      </p:cBhvr>
                                      <p:to>
                                        <p:strVal val="visible"/>
                                      </p:to>
                                    </p:set>
                                    <p:animEffect filter="fade">
                                      <p:cBhvr>
                                        <p:cTn id="86" dur="500"/>
                                        <p:tgtEl>
                                          <p:spTgt spid="10291"/>
                                        </p:tgtEl>
                                      </p:cBhvr>
                                    </p:animEffect>
                                    <p:anim calcmode="lin" valueType="num">
                                      <p:cBhvr>
                                        <p:cTn id="87" dur="500" fill="hold"/>
                                        <p:tgtEl>
                                          <p:spTgt spid="10291"/>
                                        </p:tgtEl>
                                        <p:attrNameLst>
                                          <p:attrName>ppt_x</p:attrName>
                                        </p:attrNameLst>
                                      </p:cBhvr>
                                      <p:tavLst>
                                        <p:tav tm="0">
                                          <p:val>
                                            <p:strVal val="#ppt_x"/>
                                          </p:val>
                                        </p:tav>
                                        <p:tav tm="100000">
                                          <p:val>
                                            <p:strVal val="#ppt_x"/>
                                          </p:val>
                                        </p:tav>
                                      </p:tavLst>
                                    </p:anim>
                                    <p:anim calcmode="lin" valueType="num">
                                      <p:cBhvr>
                                        <p:cTn id="88" dur="500" fill="hold"/>
                                        <p:tgtEl>
                                          <p:spTgt spid="10291"/>
                                        </p:tgtEl>
                                        <p:attrNameLst>
                                          <p:attrName>ppt_y</p:attrName>
                                        </p:attrNameLst>
                                      </p:cBhvr>
                                      <p:tavLst>
                                        <p:tav tm="0">
                                          <p:val>
                                            <p:strVal val="#ppt_y+.1"/>
                                          </p:val>
                                        </p:tav>
                                        <p:tav tm="100000">
                                          <p:val>
                                            <p:strVal val="#ppt_y"/>
                                          </p:val>
                                        </p:tav>
                                      </p:tavLst>
                                    </p:anim>
                                  </p:childTnLst>
                                </p:cTn>
                              </p:par>
                            </p:childTnLst>
                          </p:cTn>
                        </p:par>
                        <p:par>
                          <p:cTn id="89" fill="hold" nodeType="afterGroup">
                            <p:stCondLst>
                              <p:cond delay="3950"/>
                            </p:stCondLst>
                            <p:childTnLst>
                              <p:par>
                                <p:cTn id="90" presetID="22" presetClass="entr" presetSubtype="8" fill="hold" grpId="0" nodeType="afterEffect">
                                  <p:stCondLst>
                                    <p:cond delay="0"/>
                                  </p:stCondLst>
                                  <p:childTnLst>
                                    <p:set>
                                      <p:cBhvr>
                                        <p:cTn id="91" dur="1" fill="hold">
                                          <p:stCondLst>
                                            <p:cond delay="0"/>
                                          </p:stCondLst>
                                        </p:cTn>
                                        <p:tgtEl>
                                          <p:spTgt spid="10272"/>
                                        </p:tgtEl>
                                        <p:attrNameLst>
                                          <p:attrName>style.visibility</p:attrName>
                                        </p:attrNameLst>
                                      </p:cBhvr>
                                      <p:to>
                                        <p:strVal val="visible"/>
                                      </p:to>
                                    </p:set>
                                    <p:animEffect filter="wipe(left)">
                                      <p:cBhvr>
                                        <p:cTn id="92" dur="500"/>
                                        <p:tgtEl>
                                          <p:spTgt spid="10272"/>
                                        </p:tgtEl>
                                      </p:cBhvr>
                                    </p:animEffect>
                                  </p:childTnLst>
                                </p:cTn>
                              </p:par>
                            </p:childTnLst>
                          </p:cTn>
                        </p:par>
                        <p:par>
                          <p:cTn id="93" fill="hold" nodeType="afterGroup">
                            <p:stCondLst>
                              <p:cond delay="4450"/>
                            </p:stCondLst>
                            <p:childTnLst>
                              <p:par>
                                <p:cTn id="94" presetID="10" presetClass="entr" presetSubtype="0" fill="hold" grpId="0" nodeType="afterEffect">
                                  <p:stCondLst>
                                    <p:cond delay="0"/>
                                  </p:stCondLst>
                                  <p:childTnLst>
                                    <p:set>
                                      <p:cBhvr>
                                        <p:cTn id="95" dur="1" fill="hold">
                                          <p:stCondLst>
                                            <p:cond delay="0"/>
                                          </p:stCondLst>
                                        </p:cTn>
                                        <p:tgtEl>
                                          <p:spTgt spid="10273"/>
                                        </p:tgtEl>
                                        <p:attrNameLst>
                                          <p:attrName>style.visibility</p:attrName>
                                        </p:attrNameLst>
                                      </p:cBhvr>
                                      <p:to>
                                        <p:strVal val="visible"/>
                                      </p:to>
                                    </p:set>
                                    <p:anim calcmode="lin" valueType="num">
                                      <p:cBhvr>
                                        <p:cTn id="96" dur="500" fill="hold"/>
                                        <p:tgtEl>
                                          <p:spTgt spid="10273"/>
                                        </p:tgtEl>
                                        <p:attrNameLst>
                                          <p:attrName>ppt_w</p:attrName>
                                        </p:attrNameLst>
                                      </p:cBhvr>
                                      <p:tavLst>
                                        <p:tav tm="0">
                                          <p:val>
                                            <p:fltVal val="0"/>
                                          </p:val>
                                        </p:tav>
                                        <p:tav tm="100000">
                                          <p:val>
                                            <p:strVal val="#ppt_w"/>
                                          </p:val>
                                        </p:tav>
                                      </p:tavLst>
                                    </p:anim>
                                    <p:anim calcmode="lin" valueType="num">
                                      <p:cBhvr>
                                        <p:cTn id="97" dur="500" fill="hold"/>
                                        <p:tgtEl>
                                          <p:spTgt spid="10273"/>
                                        </p:tgtEl>
                                        <p:attrNameLst>
                                          <p:attrName>ppt_h</p:attrName>
                                        </p:attrNameLst>
                                      </p:cBhvr>
                                      <p:tavLst>
                                        <p:tav tm="0">
                                          <p:val>
                                            <p:fltVal val="0"/>
                                          </p:val>
                                        </p:tav>
                                        <p:tav tm="100000">
                                          <p:val>
                                            <p:strVal val="#ppt_h"/>
                                          </p:val>
                                        </p:tav>
                                      </p:tavLst>
                                    </p:anim>
                                    <p:animEffect filter="fade">
                                      <p:cBhvr>
                                        <p:cTn id="98" dur="500"/>
                                        <p:tgtEl>
                                          <p:spTgt spid="1027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74"/>
                                        </p:tgtEl>
                                        <p:attrNameLst>
                                          <p:attrName>style.visibility</p:attrName>
                                        </p:attrNameLst>
                                      </p:cBhvr>
                                      <p:to>
                                        <p:strVal val="visible"/>
                                      </p:to>
                                    </p:set>
                                    <p:anim calcmode="lin" valueType="num">
                                      <p:cBhvr>
                                        <p:cTn id="101" dur="500" fill="hold"/>
                                        <p:tgtEl>
                                          <p:spTgt spid="10274"/>
                                        </p:tgtEl>
                                        <p:attrNameLst>
                                          <p:attrName>ppt_w</p:attrName>
                                        </p:attrNameLst>
                                      </p:cBhvr>
                                      <p:tavLst>
                                        <p:tav tm="0">
                                          <p:val>
                                            <p:fltVal val="0"/>
                                          </p:val>
                                        </p:tav>
                                        <p:tav tm="100000">
                                          <p:val>
                                            <p:strVal val="#ppt_w"/>
                                          </p:val>
                                        </p:tav>
                                      </p:tavLst>
                                    </p:anim>
                                    <p:anim calcmode="lin" valueType="num">
                                      <p:cBhvr>
                                        <p:cTn id="102" dur="500" fill="hold"/>
                                        <p:tgtEl>
                                          <p:spTgt spid="10274"/>
                                        </p:tgtEl>
                                        <p:attrNameLst>
                                          <p:attrName>ppt_h</p:attrName>
                                        </p:attrNameLst>
                                      </p:cBhvr>
                                      <p:tavLst>
                                        <p:tav tm="0">
                                          <p:val>
                                            <p:fltVal val="0"/>
                                          </p:val>
                                        </p:tav>
                                        <p:tav tm="100000">
                                          <p:val>
                                            <p:strVal val="#ppt_h"/>
                                          </p:val>
                                        </p:tav>
                                      </p:tavLst>
                                    </p:anim>
                                    <p:animEffect filter="fade">
                                      <p:cBhvr>
                                        <p:cTn id="103" dur="500"/>
                                        <p:tgtEl>
                                          <p:spTgt spid="10274"/>
                                        </p:tgtEl>
                                      </p:cBhvr>
                                    </p:animEffect>
                                  </p:childTnLst>
                                </p:cTn>
                              </p:par>
                            </p:childTnLst>
                          </p:cTn>
                        </p:par>
                        <p:par>
                          <p:cTn id="104" fill="hold" nodeType="afterGroup">
                            <p:stCondLst>
                              <p:cond delay="4950"/>
                            </p:stCondLst>
                            <p:childTnLst>
                              <p:par>
                                <p:cTn id="105" presetID="47" presetClass="entr" presetSubtype="0" fill="hold" grpId="0" nodeType="afterEffect">
                                  <p:stCondLst>
                                    <p:cond delay="0"/>
                                  </p:stCondLst>
                                  <p:childTnLst>
                                    <p:set>
                                      <p:cBhvr>
                                        <p:cTn id="106" dur="1" fill="hold">
                                          <p:stCondLst>
                                            <p:cond delay="0"/>
                                          </p:stCondLst>
                                        </p:cTn>
                                        <p:tgtEl>
                                          <p:spTgt spid="10292"/>
                                        </p:tgtEl>
                                        <p:attrNameLst>
                                          <p:attrName>style.visibility</p:attrName>
                                        </p:attrNameLst>
                                      </p:cBhvr>
                                      <p:to>
                                        <p:strVal val="visible"/>
                                      </p:to>
                                    </p:set>
                                    <p:animEffect filter="fade">
                                      <p:cBhvr>
                                        <p:cTn id="107" dur="500"/>
                                        <p:tgtEl>
                                          <p:spTgt spid="10292"/>
                                        </p:tgtEl>
                                      </p:cBhvr>
                                    </p:animEffect>
                                    <p:anim calcmode="lin" valueType="num">
                                      <p:cBhvr>
                                        <p:cTn id="108" dur="500" fill="hold"/>
                                        <p:tgtEl>
                                          <p:spTgt spid="10292"/>
                                        </p:tgtEl>
                                        <p:attrNameLst>
                                          <p:attrName>ppt_x</p:attrName>
                                        </p:attrNameLst>
                                      </p:cBhvr>
                                      <p:tavLst>
                                        <p:tav tm="0">
                                          <p:val>
                                            <p:strVal val="#ppt_x"/>
                                          </p:val>
                                        </p:tav>
                                        <p:tav tm="100000">
                                          <p:val>
                                            <p:strVal val="#ppt_x"/>
                                          </p:val>
                                        </p:tav>
                                      </p:tavLst>
                                    </p:anim>
                                    <p:anim calcmode="lin" valueType="num">
                                      <p:cBhvr>
                                        <p:cTn id="109" dur="500" fill="hold"/>
                                        <p:tgtEl>
                                          <p:spTgt spid="10292"/>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0263"/>
                                        </p:tgtEl>
                                        <p:attrNameLst>
                                          <p:attrName>style.visibility</p:attrName>
                                        </p:attrNameLst>
                                      </p:cBhvr>
                                      <p:to>
                                        <p:strVal val="visible"/>
                                      </p:to>
                                    </p:set>
                                    <p:animEffect filter="fade">
                                      <p:cBhvr>
                                        <p:cTn id="112" dur="500"/>
                                        <p:tgtEl>
                                          <p:spTgt spid="10263"/>
                                        </p:tgtEl>
                                      </p:cBhvr>
                                    </p:animEffect>
                                    <p:anim calcmode="lin" valueType="num">
                                      <p:cBhvr>
                                        <p:cTn id="113" dur="500" fill="hold"/>
                                        <p:tgtEl>
                                          <p:spTgt spid="10263"/>
                                        </p:tgtEl>
                                        <p:attrNameLst>
                                          <p:attrName>ppt_x</p:attrName>
                                        </p:attrNameLst>
                                      </p:cBhvr>
                                      <p:tavLst>
                                        <p:tav tm="0">
                                          <p:val>
                                            <p:strVal val="#ppt_x"/>
                                          </p:val>
                                        </p:tav>
                                        <p:tav tm="100000">
                                          <p:val>
                                            <p:strVal val="#ppt_x"/>
                                          </p:val>
                                        </p:tav>
                                      </p:tavLst>
                                    </p:anim>
                                    <p:anim calcmode="lin" valueType="num">
                                      <p:cBhvr>
                                        <p:cTn id="114" dur="500" fill="hold"/>
                                        <p:tgtEl>
                                          <p:spTgt spid="1026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0264"/>
                                        </p:tgtEl>
                                        <p:attrNameLst>
                                          <p:attrName>style.visibility</p:attrName>
                                        </p:attrNameLst>
                                      </p:cBhvr>
                                      <p:to>
                                        <p:strVal val="visible"/>
                                      </p:to>
                                    </p:set>
                                    <p:animEffect filter="fade">
                                      <p:cBhvr>
                                        <p:cTn id="117" dur="500"/>
                                        <p:tgtEl>
                                          <p:spTgt spid="10264"/>
                                        </p:tgtEl>
                                      </p:cBhvr>
                                    </p:animEffect>
                                    <p:anim calcmode="lin" valueType="num">
                                      <p:cBhvr>
                                        <p:cTn id="118" dur="500" fill="hold"/>
                                        <p:tgtEl>
                                          <p:spTgt spid="10264"/>
                                        </p:tgtEl>
                                        <p:attrNameLst>
                                          <p:attrName>ppt_x</p:attrName>
                                        </p:attrNameLst>
                                      </p:cBhvr>
                                      <p:tavLst>
                                        <p:tav tm="0">
                                          <p:val>
                                            <p:strVal val="#ppt_x"/>
                                          </p:val>
                                        </p:tav>
                                        <p:tav tm="100000">
                                          <p:val>
                                            <p:strVal val="#ppt_x"/>
                                          </p:val>
                                        </p:tav>
                                      </p:tavLst>
                                    </p:anim>
                                    <p:anim calcmode="lin" valueType="num">
                                      <p:cBhvr>
                                        <p:cTn id="119" dur="500" fill="hold"/>
                                        <p:tgtEl>
                                          <p:spTgt spid="1026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0286"/>
                                        </p:tgtEl>
                                        <p:attrNameLst>
                                          <p:attrName>style.visibility</p:attrName>
                                        </p:attrNameLst>
                                      </p:cBhvr>
                                      <p:to>
                                        <p:strVal val="visible"/>
                                      </p:to>
                                    </p:set>
                                    <p:animEffect filter="fade">
                                      <p:cBhvr>
                                        <p:cTn id="122" dur="500"/>
                                        <p:tgtEl>
                                          <p:spTgt spid="10286"/>
                                        </p:tgtEl>
                                      </p:cBhvr>
                                    </p:animEffect>
                                    <p:anim calcmode="lin" valueType="num">
                                      <p:cBhvr>
                                        <p:cTn id="123" dur="500" fill="hold"/>
                                        <p:tgtEl>
                                          <p:spTgt spid="10286"/>
                                        </p:tgtEl>
                                        <p:attrNameLst>
                                          <p:attrName>ppt_x</p:attrName>
                                        </p:attrNameLst>
                                      </p:cBhvr>
                                      <p:tavLst>
                                        <p:tav tm="0">
                                          <p:val>
                                            <p:strVal val="#ppt_x"/>
                                          </p:val>
                                        </p:tav>
                                        <p:tav tm="100000">
                                          <p:val>
                                            <p:strVal val="#ppt_x"/>
                                          </p:val>
                                        </p:tav>
                                      </p:tavLst>
                                    </p:anim>
                                    <p:anim calcmode="lin" valueType="num">
                                      <p:cBhvr>
                                        <p:cTn id="124" dur="500" fill="hold"/>
                                        <p:tgtEl>
                                          <p:spTgt spid="10286"/>
                                        </p:tgtEl>
                                        <p:attrNameLst>
                                          <p:attrName>ppt_y</p:attrName>
                                        </p:attrNameLst>
                                      </p:cBhvr>
                                      <p:tavLst>
                                        <p:tav tm="0">
                                          <p:val>
                                            <p:strVal val="#ppt_y+.1"/>
                                          </p:val>
                                        </p:tav>
                                        <p:tav tm="100000">
                                          <p:val>
                                            <p:strVal val="#ppt_y"/>
                                          </p:val>
                                        </p:tav>
                                      </p:tavLst>
                                    </p:anim>
                                  </p:childTnLst>
                                </p:cTn>
                              </p:par>
                            </p:childTnLst>
                          </p:cTn>
                        </p:par>
                        <p:par>
                          <p:cTn id="125" fill="hold" nodeType="afterGroup">
                            <p:stCondLst>
                              <p:cond delay="5450"/>
                            </p:stCondLst>
                            <p:childTnLst>
                              <p:par>
                                <p:cTn id="126" presetID="22" presetClass="entr" presetSubtype="8" fill="hold" grpId="0" nodeType="afterEffect">
                                  <p:stCondLst>
                                    <p:cond delay="0"/>
                                  </p:stCondLst>
                                  <p:childTnLst>
                                    <p:set>
                                      <p:cBhvr>
                                        <p:cTn id="127" dur="1" fill="hold">
                                          <p:stCondLst>
                                            <p:cond delay="0"/>
                                          </p:stCondLst>
                                        </p:cTn>
                                        <p:tgtEl>
                                          <p:spTgt spid="10275"/>
                                        </p:tgtEl>
                                        <p:attrNameLst>
                                          <p:attrName>style.visibility</p:attrName>
                                        </p:attrNameLst>
                                      </p:cBhvr>
                                      <p:to>
                                        <p:strVal val="visible"/>
                                      </p:to>
                                    </p:set>
                                    <p:animEffect filter="wipe(left)">
                                      <p:cBhvr>
                                        <p:cTn id="128" dur="500"/>
                                        <p:tgtEl>
                                          <p:spTgt spid="10275"/>
                                        </p:tgtEl>
                                      </p:cBhvr>
                                    </p:animEffect>
                                  </p:childTnLst>
                                </p:cTn>
                              </p:par>
                            </p:childTnLst>
                          </p:cTn>
                        </p:par>
                        <p:par>
                          <p:cTn id="129" fill="hold" nodeType="afterGroup">
                            <p:stCondLst>
                              <p:cond delay="5950"/>
                            </p:stCondLst>
                            <p:childTnLst>
                              <p:par>
                                <p:cTn id="130" presetID="10" presetClass="entr" presetSubtype="0" fill="hold" grpId="0" nodeType="afterEffect">
                                  <p:stCondLst>
                                    <p:cond delay="0"/>
                                  </p:stCondLst>
                                  <p:childTnLst>
                                    <p:set>
                                      <p:cBhvr>
                                        <p:cTn id="131" dur="1" fill="hold">
                                          <p:stCondLst>
                                            <p:cond delay="0"/>
                                          </p:stCondLst>
                                        </p:cTn>
                                        <p:tgtEl>
                                          <p:spTgt spid="10276"/>
                                        </p:tgtEl>
                                        <p:attrNameLst>
                                          <p:attrName>style.visibility</p:attrName>
                                        </p:attrNameLst>
                                      </p:cBhvr>
                                      <p:to>
                                        <p:strVal val="visible"/>
                                      </p:to>
                                    </p:set>
                                    <p:anim calcmode="lin" valueType="num">
                                      <p:cBhvr>
                                        <p:cTn id="132" dur="500" fill="hold"/>
                                        <p:tgtEl>
                                          <p:spTgt spid="10276"/>
                                        </p:tgtEl>
                                        <p:attrNameLst>
                                          <p:attrName>ppt_w</p:attrName>
                                        </p:attrNameLst>
                                      </p:cBhvr>
                                      <p:tavLst>
                                        <p:tav tm="0">
                                          <p:val>
                                            <p:fltVal val="0"/>
                                          </p:val>
                                        </p:tav>
                                        <p:tav tm="100000">
                                          <p:val>
                                            <p:strVal val="#ppt_w"/>
                                          </p:val>
                                        </p:tav>
                                      </p:tavLst>
                                    </p:anim>
                                    <p:anim calcmode="lin" valueType="num">
                                      <p:cBhvr>
                                        <p:cTn id="133" dur="500" fill="hold"/>
                                        <p:tgtEl>
                                          <p:spTgt spid="10276"/>
                                        </p:tgtEl>
                                        <p:attrNameLst>
                                          <p:attrName>ppt_h</p:attrName>
                                        </p:attrNameLst>
                                      </p:cBhvr>
                                      <p:tavLst>
                                        <p:tav tm="0">
                                          <p:val>
                                            <p:fltVal val="0"/>
                                          </p:val>
                                        </p:tav>
                                        <p:tav tm="100000">
                                          <p:val>
                                            <p:strVal val="#ppt_h"/>
                                          </p:val>
                                        </p:tav>
                                      </p:tavLst>
                                    </p:anim>
                                    <p:animEffect filter="fade">
                                      <p:cBhvr>
                                        <p:cTn id="134" dur="500"/>
                                        <p:tgtEl>
                                          <p:spTgt spid="10276"/>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0277"/>
                                        </p:tgtEl>
                                        <p:attrNameLst>
                                          <p:attrName>style.visibility</p:attrName>
                                        </p:attrNameLst>
                                      </p:cBhvr>
                                      <p:to>
                                        <p:strVal val="visible"/>
                                      </p:to>
                                    </p:set>
                                    <p:anim calcmode="lin" valueType="num">
                                      <p:cBhvr>
                                        <p:cTn id="137" dur="500" fill="hold"/>
                                        <p:tgtEl>
                                          <p:spTgt spid="10277"/>
                                        </p:tgtEl>
                                        <p:attrNameLst>
                                          <p:attrName>ppt_w</p:attrName>
                                        </p:attrNameLst>
                                      </p:cBhvr>
                                      <p:tavLst>
                                        <p:tav tm="0">
                                          <p:val>
                                            <p:fltVal val="0"/>
                                          </p:val>
                                        </p:tav>
                                        <p:tav tm="100000">
                                          <p:val>
                                            <p:strVal val="#ppt_w"/>
                                          </p:val>
                                        </p:tav>
                                      </p:tavLst>
                                    </p:anim>
                                    <p:anim calcmode="lin" valueType="num">
                                      <p:cBhvr>
                                        <p:cTn id="138" dur="500" fill="hold"/>
                                        <p:tgtEl>
                                          <p:spTgt spid="10277"/>
                                        </p:tgtEl>
                                        <p:attrNameLst>
                                          <p:attrName>ppt_h</p:attrName>
                                        </p:attrNameLst>
                                      </p:cBhvr>
                                      <p:tavLst>
                                        <p:tav tm="0">
                                          <p:val>
                                            <p:fltVal val="0"/>
                                          </p:val>
                                        </p:tav>
                                        <p:tav tm="100000">
                                          <p:val>
                                            <p:strVal val="#ppt_h"/>
                                          </p:val>
                                        </p:tav>
                                      </p:tavLst>
                                    </p:anim>
                                    <p:animEffect filter="fade">
                                      <p:cBhvr>
                                        <p:cTn id="139" dur="500"/>
                                        <p:tgtEl>
                                          <p:spTgt spid="10277"/>
                                        </p:tgtEl>
                                      </p:cBhvr>
                                    </p:animEffect>
                                  </p:childTnLst>
                                </p:cTn>
                              </p:par>
                            </p:childTnLst>
                          </p:cTn>
                        </p:par>
                        <p:par>
                          <p:cTn id="140" fill="hold" nodeType="afterGroup">
                            <p:stCondLst>
                              <p:cond delay="6450"/>
                            </p:stCondLst>
                            <p:childTnLst>
                              <p:par>
                                <p:cTn id="141" presetID="47" presetClass="entr" presetSubtype="0" fill="hold" grpId="0" nodeType="afterEffect">
                                  <p:stCondLst>
                                    <p:cond delay="0"/>
                                  </p:stCondLst>
                                  <p:childTnLst>
                                    <p:set>
                                      <p:cBhvr>
                                        <p:cTn id="142" dur="1" fill="hold">
                                          <p:stCondLst>
                                            <p:cond delay="0"/>
                                          </p:stCondLst>
                                        </p:cTn>
                                        <p:tgtEl>
                                          <p:spTgt spid="10281"/>
                                        </p:tgtEl>
                                        <p:attrNameLst>
                                          <p:attrName>style.visibility</p:attrName>
                                        </p:attrNameLst>
                                      </p:cBhvr>
                                      <p:to>
                                        <p:strVal val="visible"/>
                                      </p:to>
                                    </p:set>
                                    <p:animEffect filter="fade">
                                      <p:cBhvr>
                                        <p:cTn id="143" dur="500"/>
                                        <p:tgtEl>
                                          <p:spTgt spid="10281"/>
                                        </p:tgtEl>
                                      </p:cBhvr>
                                    </p:animEffect>
                                    <p:anim calcmode="lin" valueType="num">
                                      <p:cBhvr>
                                        <p:cTn id="144" dur="500" fill="hold"/>
                                        <p:tgtEl>
                                          <p:spTgt spid="10281"/>
                                        </p:tgtEl>
                                        <p:attrNameLst>
                                          <p:attrName>ppt_x</p:attrName>
                                        </p:attrNameLst>
                                      </p:cBhvr>
                                      <p:tavLst>
                                        <p:tav tm="0">
                                          <p:val>
                                            <p:strVal val="#ppt_x"/>
                                          </p:val>
                                        </p:tav>
                                        <p:tav tm="100000">
                                          <p:val>
                                            <p:strVal val="#ppt_x"/>
                                          </p:val>
                                        </p:tav>
                                      </p:tavLst>
                                    </p:anim>
                                    <p:anim calcmode="lin" valueType="num">
                                      <p:cBhvr>
                                        <p:cTn id="145" dur="500" fill="hold"/>
                                        <p:tgtEl>
                                          <p:spTgt spid="10281"/>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10282"/>
                                        </p:tgtEl>
                                        <p:attrNameLst>
                                          <p:attrName>style.visibility</p:attrName>
                                        </p:attrNameLst>
                                      </p:cBhvr>
                                      <p:to>
                                        <p:strVal val="visible"/>
                                      </p:to>
                                    </p:set>
                                    <p:animEffect filter="fade">
                                      <p:cBhvr>
                                        <p:cTn id="148" dur="500"/>
                                        <p:tgtEl>
                                          <p:spTgt spid="10282"/>
                                        </p:tgtEl>
                                      </p:cBhvr>
                                    </p:animEffect>
                                    <p:anim calcmode="lin" valueType="num">
                                      <p:cBhvr>
                                        <p:cTn id="149" dur="500" fill="hold"/>
                                        <p:tgtEl>
                                          <p:spTgt spid="10282"/>
                                        </p:tgtEl>
                                        <p:attrNameLst>
                                          <p:attrName>ppt_x</p:attrName>
                                        </p:attrNameLst>
                                      </p:cBhvr>
                                      <p:tavLst>
                                        <p:tav tm="0">
                                          <p:val>
                                            <p:strVal val="#ppt_x"/>
                                          </p:val>
                                        </p:tav>
                                        <p:tav tm="100000">
                                          <p:val>
                                            <p:strVal val="#ppt_x"/>
                                          </p:val>
                                        </p:tav>
                                      </p:tavLst>
                                    </p:anim>
                                    <p:anim calcmode="lin" valueType="num">
                                      <p:cBhvr>
                                        <p:cTn id="150" dur="500" fill="hold"/>
                                        <p:tgtEl>
                                          <p:spTgt spid="10282"/>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10288"/>
                                        </p:tgtEl>
                                        <p:attrNameLst>
                                          <p:attrName>style.visibility</p:attrName>
                                        </p:attrNameLst>
                                      </p:cBhvr>
                                      <p:to>
                                        <p:strVal val="visible"/>
                                      </p:to>
                                    </p:set>
                                    <p:animEffect filter="fade">
                                      <p:cBhvr>
                                        <p:cTn id="153" dur="500"/>
                                        <p:tgtEl>
                                          <p:spTgt spid="10288"/>
                                        </p:tgtEl>
                                      </p:cBhvr>
                                    </p:animEffect>
                                    <p:anim calcmode="lin" valueType="num">
                                      <p:cBhvr>
                                        <p:cTn id="154" dur="500" fill="hold"/>
                                        <p:tgtEl>
                                          <p:spTgt spid="10288"/>
                                        </p:tgtEl>
                                        <p:attrNameLst>
                                          <p:attrName>ppt_x</p:attrName>
                                        </p:attrNameLst>
                                      </p:cBhvr>
                                      <p:tavLst>
                                        <p:tav tm="0">
                                          <p:val>
                                            <p:strVal val="#ppt_x"/>
                                          </p:val>
                                        </p:tav>
                                        <p:tav tm="100000">
                                          <p:val>
                                            <p:strVal val="#ppt_x"/>
                                          </p:val>
                                        </p:tav>
                                      </p:tavLst>
                                    </p:anim>
                                    <p:anim calcmode="lin" valueType="num">
                                      <p:cBhvr>
                                        <p:cTn id="155" dur="500" fill="hold"/>
                                        <p:tgtEl>
                                          <p:spTgt spid="10288"/>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10293"/>
                                        </p:tgtEl>
                                        <p:attrNameLst>
                                          <p:attrName>style.visibility</p:attrName>
                                        </p:attrNameLst>
                                      </p:cBhvr>
                                      <p:to>
                                        <p:strVal val="visible"/>
                                      </p:to>
                                    </p:set>
                                    <p:animEffect filter="fade">
                                      <p:cBhvr>
                                        <p:cTn id="158" dur="500"/>
                                        <p:tgtEl>
                                          <p:spTgt spid="10293"/>
                                        </p:tgtEl>
                                      </p:cBhvr>
                                    </p:animEffect>
                                    <p:anim calcmode="lin" valueType="num">
                                      <p:cBhvr>
                                        <p:cTn id="159" dur="500" fill="hold"/>
                                        <p:tgtEl>
                                          <p:spTgt spid="10293"/>
                                        </p:tgtEl>
                                        <p:attrNameLst>
                                          <p:attrName>ppt_x</p:attrName>
                                        </p:attrNameLst>
                                      </p:cBhvr>
                                      <p:tavLst>
                                        <p:tav tm="0">
                                          <p:val>
                                            <p:strVal val="#ppt_x"/>
                                          </p:val>
                                        </p:tav>
                                        <p:tav tm="100000">
                                          <p:val>
                                            <p:strVal val="#ppt_x"/>
                                          </p:val>
                                        </p:tav>
                                      </p:tavLst>
                                    </p:anim>
                                    <p:anim calcmode="lin" valueType="num">
                                      <p:cBhvr>
                                        <p:cTn id="160" dur="500" fill="hold"/>
                                        <p:tgtEl>
                                          <p:spTgt spid="10293"/>
                                        </p:tgtEl>
                                        <p:attrNameLst>
                                          <p:attrName>ppt_y</p:attrName>
                                        </p:attrNameLst>
                                      </p:cBhvr>
                                      <p:tavLst>
                                        <p:tav tm="0">
                                          <p:val>
                                            <p:strVal val="#ppt_y+.1"/>
                                          </p:val>
                                        </p:tav>
                                        <p:tav tm="100000">
                                          <p:val>
                                            <p:strVal val="#ppt_y"/>
                                          </p:val>
                                        </p:tav>
                                      </p:tavLst>
                                    </p:anim>
                                  </p:childTnLst>
                                </p:cTn>
                              </p:par>
                            </p:childTnLst>
                          </p:cTn>
                        </p:par>
                        <p:par>
                          <p:cTn id="161" fill="hold" nodeType="afterGroup">
                            <p:stCondLst>
                              <p:cond delay="6950"/>
                            </p:stCondLst>
                            <p:childTnLst>
                              <p:par>
                                <p:cTn id="162" presetID="22" presetClass="entr" presetSubtype="8" fill="hold" grpId="0" nodeType="afterEffect">
                                  <p:stCondLst>
                                    <p:cond delay="0"/>
                                  </p:stCondLst>
                                  <p:childTnLst>
                                    <p:set>
                                      <p:cBhvr>
                                        <p:cTn id="163" dur="1" fill="hold">
                                          <p:stCondLst>
                                            <p:cond delay="0"/>
                                          </p:stCondLst>
                                        </p:cTn>
                                        <p:tgtEl>
                                          <p:spTgt spid="10278"/>
                                        </p:tgtEl>
                                        <p:attrNameLst>
                                          <p:attrName>style.visibility</p:attrName>
                                        </p:attrNameLst>
                                      </p:cBhvr>
                                      <p:to>
                                        <p:strVal val="visible"/>
                                      </p:to>
                                    </p:set>
                                    <p:animEffect filter="wipe(left)">
                                      <p:cBhvr>
                                        <p:cTn id="164" dur="500"/>
                                        <p:tgtEl>
                                          <p:spTgt spid="10278"/>
                                        </p:tgtEl>
                                      </p:cBhvr>
                                    </p:animEffect>
                                  </p:childTnLst>
                                </p:cTn>
                              </p:par>
                            </p:childTnLst>
                          </p:cTn>
                        </p:par>
                        <p:par>
                          <p:cTn id="165" fill="hold" nodeType="afterGroup">
                            <p:stCondLst>
                              <p:cond delay="7450"/>
                            </p:stCondLst>
                            <p:childTnLst>
                              <p:par>
                                <p:cTn id="166" presetID="10" presetClass="entr" presetSubtype="0" fill="hold" grpId="0" nodeType="afterEffect">
                                  <p:stCondLst>
                                    <p:cond delay="0"/>
                                  </p:stCondLst>
                                  <p:childTnLst>
                                    <p:set>
                                      <p:cBhvr>
                                        <p:cTn id="167" dur="1" fill="hold">
                                          <p:stCondLst>
                                            <p:cond delay="0"/>
                                          </p:stCondLst>
                                        </p:cTn>
                                        <p:tgtEl>
                                          <p:spTgt spid="10279"/>
                                        </p:tgtEl>
                                        <p:attrNameLst>
                                          <p:attrName>style.visibility</p:attrName>
                                        </p:attrNameLst>
                                      </p:cBhvr>
                                      <p:to>
                                        <p:strVal val="visible"/>
                                      </p:to>
                                    </p:set>
                                    <p:anim calcmode="lin" valueType="num">
                                      <p:cBhvr>
                                        <p:cTn id="168" dur="500" fill="hold"/>
                                        <p:tgtEl>
                                          <p:spTgt spid="10279"/>
                                        </p:tgtEl>
                                        <p:attrNameLst>
                                          <p:attrName>ppt_w</p:attrName>
                                        </p:attrNameLst>
                                      </p:cBhvr>
                                      <p:tavLst>
                                        <p:tav tm="0">
                                          <p:val>
                                            <p:fltVal val="0"/>
                                          </p:val>
                                        </p:tav>
                                        <p:tav tm="100000">
                                          <p:val>
                                            <p:strVal val="#ppt_w"/>
                                          </p:val>
                                        </p:tav>
                                      </p:tavLst>
                                    </p:anim>
                                    <p:anim calcmode="lin" valueType="num">
                                      <p:cBhvr>
                                        <p:cTn id="169" dur="500" fill="hold"/>
                                        <p:tgtEl>
                                          <p:spTgt spid="10279"/>
                                        </p:tgtEl>
                                        <p:attrNameLst>
                                          <p:attrName>ppt_h</p:attrName>
                                        </p:attrNameLst>
                                      </p:cBhvr>
                                      <p:tavLst>
                                        <p:tav tm="0">
                                          <p:val>
                                            <p:fltVal val="0"/>
                                          </p:val>
                                        </p:tav>
                                        <p:tav tm="100000">
                                          <p:val>
                                            <p:strVal val="#ppt_h"/>
                                          </p:val>
                                        </p:tav>
                                      </p:tavLst>
                                    </p:anim>
                                    <p:animEffect filter="fade">
                                      <p:cBhvr>
                                        <p:cTn id="170" dur="500"/>
                                        <p:tgtEl>
                                          <p:spTgt spid="10279"/>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0280"/>
                                        </p:tgtEl>
                                        <p:attrNameLst>
                                          <p:attrName>style.visibility</p:attrName>
                                        </p:attrNameLst>
                                      </p:cBhvr>
                                      <p:to>
                                        <p:strVal val="visible"/>
                                      </p:to>
                                    </p:set>
                                    <p:anim calcmode="lin" valueType="num">
                                      <p:cBhvr>
                                        <p:cTn id="173" dur="500" fill="hold"/>
                                        <p:tgtEl>
                                          <p:spTgt spid="10280"/>
                                        </p:tgtEl>
                                        <p:attrNameLst>
                                          <p:attrName>ppt_w</p:attrName>
                                        </p:attrNameLst>
                                      </p:cBhvr>
                                      <p:tavLst>
                                        <p:tav tm="0">
                                          <p:val>
                                            <p:fltVal val="0"/>
                                          </p:val>
                                        </p:tav>
                                        <p:tav tm="100000">
                                          <p:val>
                                            <p:strVal val="#ppt_w"/>
                                          </p:val>
                                        </p:tav>
                                      </p:tavLst>
                                    </p:anim>
                                    <p:anim calcmode="lin" valueType="num">
                                      <p:cBhvr>
                                        <p:cTn id="174" dur="500" fill="hold"/>
                                        <p:tgtEl>
                                          <p:spTgt spid="10280"/>
                                        </p:tgtEl>
                                        <p:attrNameLst>
                                          <p:attrName>ppt_h</p:attrName>
                                        </p:attrNameLst>
                                      </p:cBhvr>
                                      <p:tavLst>
                                        <p:tav tm="0">
                                          <p:val>
                                            <p:fltVal val="0"/>
                                          </p:val>
                                        </p:tav>
                                        <p:tav tm="100000">
                                          <p:val>
                                            <p:strVal val="#ppt_h"/>
                                          </p:val>
                                        </p:tav>
                                      </p:tavLst>
                                    </p:anim>
                                    <p:animEffect filter="fade">
                                      <p:cBhvr>
                                        <p:cTn id="175" dur="500"/>
                                        <p:tgtEl>
                                          <p:spTgt spid="10280"/>
                                        </p:tgtEl>
                                      </p:cBhvr>
                                    </p:animEffect>
                                  </p:childTnLst>
                                </p:cTn>
                              </p:par>
                            </p:childTnLst>
                          </p:cTn>
                        </p:par>
                        <p:par>
                          <p:cTn id="176" fill="hold" nodeType="afterGroup">
                            <p:stCondLst>
                              <p:cond delay="7950"/>
                            </p:stCondLst>
                            <p:childTnLst>
                              <p:par>
                                <p:cTn id="177" presetID="47" presetClass="entr" presetSubtype="0" fill="hold" grpId="0" nodeType="afterEffect">
                                  <p:stCondLst>
                                    <p:cond delay="0"/>
                                  </p:stCondLst>
                                  <p:childTnLst>
                                    <p:set>
                                      <p:cBhvr>
                                        <p:cTn id="178" dur="1" fill="hold">
                                          <p:stCondLst>
                                            <p:cond delay="0"/>
                                          </p:stCondLst>
                                        </p:cTn>
                                        <p:tgtEl>
                                          <p:spTgt spid="10294"/>
                                        </p:tgtEl>
                                        <p:attrNameLst>
                                          <p:attrName>style.visibility</p:attrName>
                                        </p:attrNameLst>
                                      </p:cBhvr>
                                      <p:to>
                                        <p:strVal val="visible"/>
                                      </p:to>
                                    </p:set>
                                    <p:animEffect filter="fade">
                                      <p:cBhvr>
                                        <p:cTn id="179" dur="500"/>
                                        <p:tgtEl>
                                          <p:spTgt spid="10294"/>
                                        </p:tgtEl>
                                      </p:cBhvr>
                                    </p:animEffect>
                                    <p:anim calcmode="lin" valueType="num">
                                      <p:cBhvr>
                                        <p:cTn id="180" dur="500" fill="hold"/>
                                        <p:tgtEl>
                                          <p:spTgt spid="10294"/>
                                        </p:tgtEl>
                                        <p:attrNameLst>
                                          <p:attrName>ppt_x</p:attrName>
                                        </p:attrNameLst>
                                      </p:cBhvr>
                                      <p:tavLst>
                                        <p:tav tm="0">
                                          <p:val>
                                            <p:strVal val="#ppt_x"/>
                                          </p:val>
                                        </p:tav>
                                        <p:tav tm="100000">
                                          <p:val>
                                            <p:strVal val="#ppt_x"/>
                                          </p:val>
                                        </p:tav>
                                      </p:tavLst>
                                    </p:anim>
                                    <p:anim calcmode="lin" valueType="num">
                                      <p:cBhvr>
                                        <p:cTn id="181" dur="500" fill="hold"/>
                                        <p:tgtEl>
                                          <p:spTgt spid="10294"/>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10265"/>
                                        </p:tgtEl>
                                        <p:attrNameLst>
                                          <p:attrName>style.visibility</p:attrName>
                                        </p:attrNameLst>
                                      </p:cBhvr>
                                      <p:to>
                                        <p:strVal val="visible"/>
                                      </p:to>
                                    </p:set>
                                    <p:animEffect filter="fade">
                                      <p:cBhvr>
                                        <p:cTn id="184" dur="500"/>
                                        <p:tgtEl>
                                          <p:spTgt spid="10265"/>
                                        </p:tgtEl>
                                      </p:cBhvr>
                                    </p:animEffect>
                                    <p:anim calcmode="lin" valueType="num">
                                      <p:cBhvr>
                                        <p:cTn id="185" dur="500" fill="hold"/>
                                        <p:tgtEl>
                                          <p:spTgt spid="10265"/>
                                        </p:tgtEl>
                                        <p:attrNameLst>
                                          <p:attrName>ppt_x</p:attrName>
                                        </p:attrNameLst>
                                      </p:cBhvr>
                                      <p:tavLst>
                                        <p:tav tm="0">
                                          <p:val>
                                            <p:strVal val="#ppt_x"/>
                                          </p:val>
                                        </p:tav>
                                        <p:tav tm="100000">
                                          <p:val>
                                            <p:strVal val="#ppt_x"/>
                                          </p:val>
                                        </p:tav>
                                      </p:tavLst>
                                    </p:anim>
                                    <p:anim calcmode="lin" valueType="num">
                                      <p:cBhvr>
                                        <p:cTn id="186" dur="500" fill="hold"/>
                                        <p:tgtEl>
                                          <p:spTgt spid="10265"/>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10266"/>
                                        </p:tgtEl>
                                        <p:attrNameLst>
                                          <p:attrName>style.visibility</p:attrName>
                                        </p:attrNameLst>
                                      </p:cBhvr>
                                      <p:to>
                                        <p:strVal val="visible"/>
                                      </p:to>
                                    </p:set>
                                    <p:animEffect filter="fade">
                                      <p:cBhvr>
                                        <p:cTn id="189" dur="500"/>
                                        <p:tgtEl>
                                          <p:spTgt spid="10266"/>
                                        </p:tgtEl>
                                      </p:cBhvr>
                                    </p:animEffect>
                                    <p:anim calcmode="lin" valueType="num">
                                      <p:cBhvr>
                                        <p:cTn id="190" dur="500" fill="hold"/>
                                        <p:tgtEl>
                                          <p:spTgt spid="10266"/>
                                        </p:tgtEl>
                                        <p:attrNameLst>
                                          <p:attrName>ppt_x</p:attrName>
                                        </p:attrNameLst>
                                      </p:cBhvr>
                                      <p:tavLst>
                                        <p:tav tm="0">
                                          <p:val>
                                            <p:strVal val="#ppt_x"/>
                                          </p:val>
                                        </p:tav>
                                        <p:tav tm="100000">
                                          <p:val>
                                            <p:strVal val="#ppt_x"/>
                                          </p:val>
                                        </p:tav>
                                      </p:tavLst>
                                    </p:anim>
                                    <p:anim calcmode="lin" valueType="num">
                                      <p:cBhvr>
                                        <p:cTn id="191" dur="500" fill="hold"/>
                                        <p:tgtEl>
                                          <p:spTgt spid="10266"/>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10287"/>
                                        </p:tgtEl>
                                        <p:attrNameLst>
                                          <p:attrName>style.visibility</p:attrName>
                                        </p:attrNameLst>
                                      </p:cBhvr>
                                      <p:to>
                                        <p:strVal val="visible"/>
                                      </p:to>
                                    </p:set>
                                    <p:animEffect filter="fade">
                                      <p:cBhvr>
                                        <p:cTn id="194" dur="500"/>
                                        <p:tgtEl>
                                          <p:spTgt spid="10287"/>
                                        </p:tgtEl>
                                      </p:cBhvr>
                                    </p:animEffect>
                                    <p:anim calcmode="lin" valueType="num">
                                      <p:cBhvr>
                                        <p:cTn id="195" dur="500" fill="hold"/>
                                        <p:tgtEl>
                                          <p:spTgt spid="10287"/>
                                        </p:tgtEl>
                                        <p:attrNameLst>
                                          <p:attrName>ppt_x</p:attrName>
                                        </p:attrNameLst>
                                      </p:cBhvr>
                                      <p:tavLst>
                                        <p:tav tm="0">
                                          <p:val>
                                            <p:strVal val="#ppt_x"/>
                                          </p:val>
                                        </p:tav>
                                        <p:tav tm="100000">
                                          <p:val>
                                            <p:strVal val="#ppt_x"/>
                                          </p:val>
                                        </p:tav>
                                      </p:tavLst>
                                    </p:anim>
                                    <p:anim calcmode="lin" valueType="num">
                                      <p:cBhvr>
                                        <p:cTn id="196" dur="500" fill="hold"/>
                                        <p:tgtEl>
                                          <p:spTgt spid="10287"/>
                                        </p:tgtEl>
                                        <p:attrNameLst>
                                          <p:attrName>ppt_y</p:attrName>
                                        </p:attrNameLst>
                                      </p:cBhvr>
                                      <p:tavLst>
                                        <p:tav tm="0">
                                          <p:val>
                                            <p:strVal val="#ppt_y+.1"/>
                                          </p:val>
                                        </p:tav>
                                        <p:tav tm="100000">
                                          <p:val>
                                            <p:strVal val="#ppt_y"/>
                                          </p:val>
                                        </p:tav>
                                      </p:tavLst>
                                    </p:anim>
                                  </p:childTnLst>
                                </p:cTn>
                              </p:par>
                            </p:childTnLst>
                          </p:cTn>
                        </p:par>
                        <p:par>
                          <p:cTn id="197" fill="hold" nodeType="afterGroup">
                            <p:stCondLst>
                              <p:cond delay="8450"/>
                            </p:stCondLst>
                            <p:childTnLst>
                              <p:par>
                                <p:cTn id="198" presetID="22" presetClass="entr" presetSubtype="8" fill="hold" grpId="0" nodeType="afterEffect">
                                  <p:stCondLst>
                                    <p:cond delay="0"/>
                                  </p:stCondLst>
                                  <p:childTnLst>
                                    <p:set>
                                      <p:cBhvr>
                                        <p:cTn id="199" dur="1" fill="hold">
                                          <p:stCondLst>
                                            <p:cond delay="0"/>
                                          </p:stCondLst>
                                        </p:cTn>
                                        <p:tgtEl>
                                          <p:spTgt spid="10284"/>
                                        </p:tgtEl>
                                        <p:attrNameLst>
                                          <p:attrName>style.visibility</p:attrName>
                                        </p:attrNameLst>
                                      </p:cBhvr>
                                      <p:to>
                                        <p:strVal val="visible"/>
                                      </p:to>
                                    </p:set>
                                    <p:animEffect filter="wipe(left)">
                                      <p:cBhvr>
                                        <p:cTn id="200" dur="500"/>
                                        <p:tgtEl>
                                          <p:spTgt spid="10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7" grpId="0" bldLvl="0"/>
      <p:bldP spid="10258" grpId="0" bldLvl="0" animBg="1"/>
      <p:bldP spid="10259" grpId="0" animBg="1"/>
      <p:bldP spid="10260" grpId="0" animBg="1"/>
      <p:bldP spid="10261" grpId="0" animBg="1"/>
      <p:bldP spid="10262" grpId="0" bldLvl="0" animBg="1"/>
      <p:bldP spid="10263" grpId="0" animBg="1"/>
      <p:bldP spid="10264" grpId="0" bldLvl="0" animBg="1"/>
      <p:bldP spid="10265" grpId="0" animBg="1"/>
      <p:bldP spid="10266" grpId="0" bldLvl="0" animBg="1"/>
      <p:bldP spid="10267" grpId="0" animBg="1"/>
      <p:bldP spid="10268" grpId="0" bldLvl="0" animBg="1"/>
      <p:bldP spid="10269" grpId="0" bldLvl="0" animBg="1"/>
      <p:bldP spid="10270" grpId="0" bldLvl="0" animBg="1"/>
      <p:bldP spid="10271" grpId="0" bldLvl="0" animBg="1"/>
      <p:bldP spid="10272" grpId="0" animBg="1"/>
      <p:bldP spid="10273" grpId="0" bldLvl="0" animBg="1"/>
      <p:bldP spid="10274" grpId="0" bldLvl="0" animBg="1"/>
      <p:bldP spid="10275" grpId="0" animBg="1"/>
      <p:bldP spid="10276" grpId="0" bldLvl="0" animBg="1"/>
      <p:bldP spid="10277" grpId="0" bldLvl="0" animBg="1"/>
      <p:bldP spid="10278" grpId="0" animBg="1"/>
      <p:bldP spid="10279" grpId="0" bldLvl="0" animBg="1"/>
      <p:bldP spid="10280" grpId="0" bldLvl="0" animBg="1"/>
      <p:bldP spid="10281" grpId="0" animBg="1"/>
      <p:bldP spid="10282" grpId="0" bldLvl="0" animBg="1"/>
      <p:bldP spid="10283" grpId="0" animBg="1"/>
      <p:bldP spid="10284" grpId="0" animBg="1"/>
      <p:bldP spid="10285" grpId="0" bldLvl="0"/>
      <p:bldP spid="10286" grpId="0" bldLvl="0"/>
      <p:bldP spid="10287" grpId="0" bldLvl="0"/>
      <p:bldP spid="10288" grpId="0" bldLvl="0"/>
      <p:bldP spid="10289" grpId="0" bldLvl="0"/>
      <p:bldP spid="10290" grpId="0" bldLvl="0"/>
      <p:bldP spid="10291" grpId="0" bldLvl="0"/>
      <p:bldP spid="10292" grpId="0" bldLvl="0"/>
      <p:bldP spid="10293" grpId="0" bldLvl="0"/>
      <p:bldP spid="10294"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灯片编号占位符 4"/>
          <p:cNvSpPr>
            <a:spLocks noGrp="1" noChangeArrowheads="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40A49E2-4475-4AA9-BA5C-93E64B93B19F}" type="slidenum">
              <a:rPr altLang="en-US" sz="1400">
                <a:solidFill>
                  <a:srgbClr val="898989"/>
                </a:solidFill>
              </a:rPr>
              <a:pPr/>
              <a:t>9</a:t>
            </a:fld>
            <a:endParaRPr lang="zh-CN" altLang="en-US" sz="1400">
              <a:solidFill>
                <a:srgbClr val="898989"/>
              </a:solidFill>
            </a:endParaRPr>
          </a:p>
        </p:txBody>
      </p:sp>
      <p:sp>
        <p:nvSpPr>
          <p:cNvPr id="23555" name="矩形 6"/>
          <p:cNvSpPr>
            <a:spLocks noChangeArrowheads="1"/>
          </p:cNvSpPr>
          <p:nvPr/>
        </p:nvSpPr>
        <p:spPr bwMode="auto">
          <a:xfrm>
            <a:off x="0" y="333375"/>
            <a:ext cx="12198350" cy="43180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56" name="矩形 8"/>
          <p:cNvSpPr>
            <a:spLocks noChangeArrowheads="1"/>
          </p:cNvSpPr>
          <p:nvPr/>
        </p:nvSpPr>
        <p:spPr bwMode="auto">
          <a:xfrm>
            <a:off x="552291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a:solidFill>
                  <a:srgbClr val="FFFFFF"/>
                </a:solidFill>
                <a:latin typeface="微软雅黑" pitchFamily="34" charset="-122"/>
                <a:ea typeface="微软雅黑" pitchFamily="34" charset="-122"/>
                <a:sym typeface="微软雅黑" pitchFamily="34" charset="-122"/>
              </a:rPr>
              <a:t>图形</a:t>
            </a:r>
            <a:endParaRPr lang="zh-CN" altLang="en-US">
              <a:ea typeface="宋体" pitchFamily="2" charset="-122"/>
            </a:endParaRPr>
          </a:p>
        </p:txBody>
      </p:sp>
      <p:sp>
        <p:nvSpPr>
          <p:cNvPr id="23557" name="矩形 11"/>
          <p:cNvSpPr>
            <a:spLocks noChangeArrowheads="1"/>
          </p:cNvSpPr>
          <p:nvPr/>
        </p:nvSpPr>
        <p:spPr bwMode="auto">
          <a:xfrm>
            <a:off x="677068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完成情况</a:t>
            </a:r>
          </a:p>
        </p:txBody>
      </p:sp>
      <p:sp>
        <p:nvSpPr>
          <p:cNvPr id="23558" name="矩形 12"/>
          <p:cNvSpPr>
            <a:spLocks noChangeArrowheads="1"/>
          </p:cNvSpPr>
          <p:nvPr/>
        </p:nvSpPr>
        <p:spPr bwMode="auto">
          <a:xfrm>
            <a:off x="8018463"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工作不足</a:t>
            </a:r>
          </a:p>
        </p:txBody>
      </p:sp>
      <p:sp>
        <p:nvSpPr>
          <p:cNvPr id="23559" name="矩形 13"/>
          <p:cNvSpPr>
            <a:spLocks noChangeArrowheads="1"/>
          </p:cNvSpPr>
          <p:nvPr/>
        </p:nvSpPr>
        <p:spPr bwMode="auto">
          <a:xfrm>
            <a:off x="9266238" y="333375"/>
            <a:ext cx="1223962" cy="431800"/>
          </a:xfrm>
          <a:prstGeom prst="rect">
            <a:avLst/>
          </a:prstGeom>
          <a:noFill/>
          <a:ln w="25400">
            <a:noFill/>
            <a:miter lim="800000"/>
            <a:headEnd/>
            <a:tailEnd/>
          </a:ln>
        </p:spPr>
        <p:txBody>
          <a:bodyPr anchor="ctr"/>
          <a:lstStyle/>
          <a:p>
            <a:pPr algn="ctr" eaLnBrk="1" hangingPunct="1">
              <a:buFont typeface="Arial" pitchFamily="34" charset="0"/>
              <a:buNone/>
            </a:pPr>
            <a:r>
              <a:rPr lang="zh-CN" altLang="en-US" sz="2000">
                <a:solidFill>
                  <a:srgbClr val="FFFFFF"/>
                </a:solidFill>
                <a:latin typeface="微软雅黑" pitchFamily="34" charset="-122"/>
                <a:ea typeface="微软雅黑" pitchFamily="34" charset="-122"/>
                <a:sym typeface="微软雅黑" pitchFamily="34" charset="-122"/>
              </a:rPr>
              <a:t>明年计划</a:t>
            </a:r>
          </a:p>
        </p:txBody>
      </p:sp>
      <p:sp>
        <p:nvSpPr>
          <p:cNvPr id="23560" name="矩形 1"/>
          <p:cNvSpPr>
            <a:spLocks noChangeArrowheads="1"/>
          </p:cNvSpPr>
          <p:nvPr/>
        </p:nvSpPr>
        <p:spPr bwMode="auto">
          <a:xfrm>
            <a:off x="0" y="765175"/>
            <a:ext cx="12198350" cy="71438"/>
          </a:xfrm>
          <a:prstGeom prst="rect">
            <a:avLst/>
          </a:prstGeom>
          <a:solidFill>
            <a:srgbClr val="E36C0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61" name="矩形 3"/>
          <p:cNvSpPr>
            <a:spLocks noChangeArrowheads="1"/>
          </p:cNvSpPr>
          <p:nvPr/>
        </p:nvSpPr>
        <p:spPr bwMode="auto">
          <a:xfrm>
            <a:off x="5522913" y="333375"/>
            <a:ext cx="1223962" cy="431800"/>
          </a:xfrm>
          <a:prstGeom prst="rect">
            <a:avLst/>
          </a:prstGeom>
          <a:solidFill>
            <a:schemeClr val="bg1"/>
          </a:solidFill>
          <a:ln w="25400">
            <a:noFill/>
            <a:miter lim="800000"/>
            <a:headEnd/>
            <a:tailEnd/>
          </a:ln>
        </p:spPr>
        <p:txBody>
          <a:bodyPr anchor="ctr"/>
          <a:lstStyle/>
          <a:p>
            <a:pPr algn="ctr" eaLnBrk="1" hangingPunct="1">
              <a:buFont typeface="Arial" pitchFamily="34" charset="0"/>
              <a:buNone/>
            </a:pPr>
            <a:r>
              <a:rPr lang="zh-CN" altLang="en-US" sz="2000" b="1">
                <a:solidFill>
                  <a:srgbClr val="009999"/>
                </a:solidFill>
                <a:latin typeface="微软雅黑" pitchFamily="34" charset="-122"/>
                <a:ea typeface="微软雅黑" pitchFamily="34" charset="-122"/>
                <a:sym typeface="微软雅黑" pitchFamily="34" charset="-122"/>
              </a:rPr>
              <a:t>工作重点</a:t>
            </a:r>
          </a:p>
        </p:txBody>
      </p:sp>
      <p:grpSp>
        <p:nvGrpSpPr>
          <p:cNvPr id="23562" name="组合 5"/>
          <p:cNvGrpSpPr>
            <a:grpSpLocks/>
          </p:cNvGrpSpPr>
          <p:nvPr/>
        </p:nvGrpSpPr>
        <p:grpSpPr bwMode="auto">
          <a:xfrm>
            <a:off x="10944225" y="368300"/>
            <a:ext cx="360363" cy="361950"/>
            <a:chOff x="0" y="0"/>
            <a:chExt cx="360000" cy="360000"/>
          </a:xfrm>
        </p:grpSpPr>
        <p:sp>
          <p:nvSpPr>
            <p:cNvPr id="23580" name="椭圆 15"/>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81" name="燕尾形 16">
              <a:hlinkClick r:id="" action="ppaction://hlinkshowjump?jump=previousslide"/>
            </p:cNvPr>
            <p:cNvSpPr>
              <a:spLocks noChangeArrowheads="1"/>
            </p:cNvSpPr>
            <p:nvPr/>
          </p:nvSpPr>
          <p:spPr bwMode="auto">
            <a:xfrm flipH="1">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grpSp>
        <p:nvGrpSpPr>
          <p:cNvPr id="23563" name="组合 4"/>
          <p:cNvGrpSpPr>
            <a:grpSpLocks/>
          </p:cNvGrpSpPr>
          <p:nvPr/>
        </p:nvGrpSpPr>
        <p:grpSpPr bwMode="auto">
          <a:xfrm>
            <a:off x="11449050" y="368300"/>
            <a:ext cx="360363" cy="361950"/>
            <a:chOff x="0" y="0"/>
            <a:chExt cx="360000" cy="360000"/>
          </a:xfrm>
        </p:grpSpPr>
        <p:sp>
          <p:nvSpPr>
            <p:cNvPr id="23578" name="椭圆 2"/>
            <p:cNvSpPr>
              <a:spLocks noChangeArrowheads="1"/>
            </p:cNvSpPr>
            <p:nvPr/>
          </p:nvSpPr>
          <p:spPr bwMode="auto">
            <a:xfrm>
              <a:off x="0" y="0"/>
              <a:ext cx="360000" cy="360000"/>
            </a:xfrm>
            <a:prstGeom prst="ellipse">
              <a:avLst/>
            </a:prstGeom>
            <a:solidFill>
              <a:schemeClr val="bg1"/>
            </a:solidFill>
            <a:ln w="25400">
              <a:noFill/>
              <a:round/>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79" name="燕尾形 3">
              <a:hlinkClick r:id="" action="ppaction://hlinkshowjump?jump=nextslide"/>
            </p:cNvPr>
            <p:cNvSpPr>
              <a:spLocks noChangeArrowheads="1"/>
            </p:cNvSpPr>
            <p:nvPr/>
          </p:nvSpPr>
          <p:spPr bwMode="auto">
            <a:xfrm>
              <a:off x="93569" y="93569"/>
              <a:ext cx="172863" cy="172863"/>
            </a:xfrm>
            <a:prstGeom prst="chevron">
              <a:avLst>
                <a:gd name="adj" fmla="val 50000"/>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latin typeface="宋体" pitchFamily="2" charset="-122"/>
                <a:ea typeface="宋体" pitchFamily="2" charset="-122"/>
                <a:sym typeface="宋体" pitchFamily="2" charset="-122"/>
              </a:endParaRPr>
            </a:p>
          </p:txBody>
        </p:sp>
      </p:grpSp>
      <p:sp>
        <p:nvSpPr>
          <p:cNvPr id="23564" name="矩形 6"/>
          <p:cNvSpPr>
            <a:spLocks noChangeArrowheads="1"/>
          </p:cNvSpPr>
          <p:nvPr/>
        </p:nvSpPr>
        <p:spPr bwMode="auto">
          <a:xfrm>
            <a:off x="0" y="6562725"/>
            <a:ext cx="12198350" cy="296863"/>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23565" name="矩形 1"/>
          <p:cNvSpPr>
            <a:spLocks noChangeArrowheads="1"/>
          </p:cNvSpPr>
          <p:nvPr/>
        </p:nvSpPr>
        <p:spPr bwMode="auto">
          <a:xfrm>
            <a:off x="0" y="6599238"/>
            <a:ext cx="12198350" cy="71437"/>
          </a:xfrm>
          <a:prstGeom prst="rect">
            <a:avLst/>
          </a:prstGeom>
          <a:solidFill>
            <a:srgbClr val="F2F2F2"/>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1281" name="TextBox 1"/>
          <p:cNvSpPr>
            <a:spLocks noChangeArrowheads="1"/>
          </p:cNvSpPr>
          <p:nvPr/>
        </p:nvSpPr>
        <p:spPr bwMode="auto">
          <a:xfrm>
            <a:off x="1468438" y="333375"/>
            <a:ext cx="3262312" cy="461963"/>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2400">
                <a:solidFill>
                  <a:schemeClr val="bg1"/>
                </a:solidFill>
                <a:latin typeface="方正兰亭粗黑简体" pitchFamily="2" charset="-122"/>
                <a:ea typeface="方正兰亭粗黑简体" pitchFamily="2" charset="-122"/>
                <a:sym typeface="方正兰亭粗黑简体" pitchFamily="2" charset="-122"/>
              </a:rPr>
              <a:t>点击输入您的标题内容</a:t>
            </a:r>
          </a:p>
        </p:txBody>
      </p:sp>
      <p:sp>
        <p:nvSpPr>
          <p:cNvPr id="11282" name="矩形 2"/>
          <p:cNvSpPr>
            <a:spLocks noChangeArrowheads="1"/>
          </p:cNvSpPr>
          <p:nvPr/>
        </p:nvSpPr>
        <p:spPr bwMode="auto">
          <a:xfrm>
            <a:off x="0" y="117475"/>
            <a:ext cx="1419225" cy="920750"/>
          </a:xfrm>
          <a:prstGeom prst="rect">
            <a:avLst/>
          </a:prstGeom>
          <a:solidFill>
            <a:srgbClr val="009999"/>
          </a:solidFill>
          <a:ln w="25400">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ea typeface="宋体" pitchFamily="2" charset="-122"/>
              <a:sym typeface="宋体" pitchFamily="2" charset="-122"/>
            </a:endParaRPr>
          </a:p>
        </p:txBody>
      </p:sp>
      <p:sp>
        <p:nvSpPr>
          <p:cNvPr id="11283" name="KSO_Shape"/>
          <p:cNvSpPr>
            <a:spLocks noChangeArrowheads="1"/>
          </p:cNvSpPr>
          <p:nvPr/>
        </p:nvSpPr>
        <p:spPr bwMode="auto">
          <a:xfrm>
            <a:off x="501650" y="188913"/>
            <a:ext cx="773113" cy="792162"/>
          </a:xfrm>
          <a:custGeom>
            <a:avLst/>
            <a:gdLst>
              <a:gd name="T0" fmla="*/ 44395 w 2482850"/>
              <a:gd name="T1" fmla="*/ 182745 h 2544763"/>
              <a:gd name="T2" fmla="*/ 39731 w 2482850"/>
              <a:gd name="T3" fmla="*/ 193258 h 2544763"/>
              <a:gd name="T4" fmla="*/ 1760 w 2482850"/>
              <a:gd name="T5" fmla="*/ 190602 h 2544763"/>
              <a:gd name="T6" fmla="*/ 2596 w 2482850"/>
              <a:gd name="T7" fmla="*/ 179167 h 2544763"/>
              <a:gd name="T8" fmla="*/ 238734 w 2482850"/>
              <a:gd name="T9" fmla="*/ 172687 h 2544763"/>
              <a:gd name="T10" fmla="*/ 238207 w 2482850"/>
              <a:gd name="T11" fmla="*/ 207695 h 2544763"/>
              <a:gd name="T12" fmla="*/ 148997 w 2482850"/>
              <a:gd name="T13" fmla="*/ 140141 h 2544763"/>
              <a:gd name="T14" fmla="*/ 171923 w 2482850"/>
              <a:gd name="T15" fmla="*/ 166886 h 2544763"/>
              <a:gd name="T16" fmla="*/ 74509 w 2482850"/>
              <a:gd name="T17" fmla="*/ 151656 h 2544763"/>
              <a:gd name="T18" fmla="*/ 235308 w 2482850"/>
              <a:gd name="T19" fmla="*/ 125467 h 2544763"/>
              <a:gd name="T20" fmla="*/ 240250 w 2482850"/>
              <a:gd name="T21" fmla="*/ 159781 h 2544763"/>
              <a:gd name="T22" fmla="*/ 37707 w 2482850"/>
              <a:gd name="T23" fmla="*/ 114780 h 2544763"/>
              <a:gd name="T24" fmla="*/ 44769 w 2482850"/>
              <a:gd name="T25" fmla="*/ 123801 h 2544763"/>
              <a:gd name="T26" fmla="*/ 36827 w 2482850"/>
              <a:gd name="T27" fmla="*/ 132098 h 2544763"/>
              <a:gd name="T28" fmla="*/ 396 w 2482850"/>
              <a:gd name="T29" fmla="*/ 125974 h 2544763"/>
              <a:gd name="T30" fmla="*/ 5038 w 2482850"/>
              <a:gd name="T31" fmla="*/ 115483 h 2544763"/>
              <a:gd name="T32" fmla="*/ 141536 w 2482850"/>
              <a:gd name="T33" fmla="*/ 86212 h 2544763"/>
              <a:gd name="T34" fmla="*/ 148050 w 2482850"/>
              <a:gd name="T35" fmla="*/ 105727 h 2544763"/>
              <a:gd name="T36" fmla="*/ 131479 w 2482850"/>
              <a:gd name="T37" fmla="*/ 131241 h 2544763"/>
              <a:gd name="T38" fmla="*/ 113082 w 2482850"/>
              <a:gd name="T39" fmla="*/ 132933 h 2544763"/>
              <a:gd name="T40" fmla="*/ 95279 w 2482850"/>
              <a:gd name="T41" fmla="*/ 107595 h 2544763"/>
              <a:gd name="T42" fmla="*/ 99504 w 2482850"/>
              <a:gd name="T43" fmla="*/ 91266 h 2544763"/>
              <a:gd name="T44" fmla="*/ 121444 w 2482850"/>
              <a:gd name="T45" fmla="*/ 81795 h 2544763"/>
              <a:gd name="T46" fmla="*/ 238471 w 2482850"/>
              <a:gd name="T47" fmla="*/ 83627 h 2544763"/>
              <a:gd name="T48" fmla="*/ 238471 w 2482850"/>
              <a:gd name="T49" fmla="*/ 118689 h 2544763"/>
              <a:gd name="T50" fmla="*/ 135032 w 2482850"/>
              <a:gd name="T51" fmla="*/ 64344 h 2544763"/>
              <a:gd name="T52" fmla="*/ 145437 w 2482850"/>
              <a:gd name="T53" fmla="*/ 73085 h 2544763"/>
              <a:gd name="T54" fmla="*/ 143418 w 2482850"/>
              <a:gd name="T55" fmla="*/ 90061 h 2544763"/>
              <a:gd name="T56" fmla="*/ 130729 w 2482850"/>
              <a:gd name="T57" fmla="*/ 77236 h 2544763"/>
              <a:gd name="T58" fmla="*/ 102301 w 2482850"/>
              <a:gd name="T59" fmla="*/ 79761 h 2544763"/>
              <a:gd name="T60" fmla="*/ 94354 w 2482850"/>
              <a:gd name="T61" fmla="*/ 88282 h 2544763"/>
              <a:gd name="T62" fmla="*/ 104694 w 2482850"/>
              <a:gd name="T63" fmla="*/ 65069 h 2544763"/>
              <a:gd name="T64" fmla="*/ 40875 w 2482850"/>
              <a:gd name="T65" fmla="*/ 53969 h 2544763"/>
              <a:gd name="T66" fmla="*/ 43911 w 2482850"/>
              <a:gd name="T67" fmla="*/ 65017 h 2544763"/>
              <a:gd name="T68" fmla="*/ 6666 w 2482850"/>
              <a:gd name="T69" fmla="*/ 69709 h 2544763"/>
              <a:gd name="T70" fmla="*/ 44 w 2482850"/>
              <a:gd name="T71" fmla="*/ 60326 h 2544763"/>
              <a:gd name="T72" fmla="*/ 8426 w 2482850"/>
              <a:gd name="T73" fmla="*/ 52479 h 2544763"/>
              <a:gd name="T74" fmla="*/ 240733 w 2482850"/>
              <a:gd name="T75" fmla="*/ 67271 h 2544763"/>
              <a:gd name="T76" fmla="*/ 44500 w 2482850"/>
              <a:gd name="T77" fmla="*/ 2220 h 2544763"/>
              <a:gd name="T78" fmla="*/ 24781 w 2482850"/>
              <a:gd name="T79" fmla="*/ 19165 h 2544763"/>
              <a:gd name="T80" fmla="*/ 48106 w 2482850"/>
              <a:gd name="T81" fmla="*/ 56044 h 2544763"/>
              <a:gd name="T82" fmla="*/ 42720 w 2482850"/>
              <a:gd name="T83" fmla="*/ 72484 h 2544763"/>
              <a:gd name="T84" fmla="*/ 44786 w 2482850"/>
              <a:gd name="T85" fmla="*/ 113516 h 2544763"/>
              <a:gd name="T86" fmla="*/ 46875 w 2482850"/>
              <a:gd name="T87" fmla="*/ 130681 h 2544763"/>
              <a:gd name="T88" fmla="*/ 39774 w 2482850"/>
              <a:gd name="T89" fmla="*/ 172791 h 2544763"/>
              <a:gd name="T90" fmla="*/ 48985 w 2482850"/>
              <a:gd name="T91" fmla="*/ 187406 h 2544763"/>
              <a:gd name="T92" fmla="*/ 35839 w 2482850"/>
              <a:gd name="T93" fmla="*/ 198615 h 2544763"/>
              <a:gd name="T94" fmla="*/ 39532 w 2482850"/>
              <a:gd name="T95" fmla="*/ 243758 h 2544763"/>
              <a:gd name="T96" fmla="*/ 214853 w 2482850"/>
              <a:gd name="T97" fmla="*/ 233055 h 2544763"/>
              <a:gd name="T98" fmla="*/ 208786 w 2482850"/>
              <a:gd name="T99" fmla="*/ 6198 h 2544763"/>
              <a:gd name="T100" fmla="*/ 210105 w 2482850"/>
              <a:gd name="T101" fmla="*/ 4440 h 2544763"/>
              <a:gd name="T102" fmla="*/ 216832 w 2482850"/>
              <a:gd name="T103" fmla="*/ 234000 h 2544763"/>
              <a:gd name="T104" fmla="*/ 38982 w 2482850"/>
              <a:gd name="T105" fmla="*/ 245890 h 2544763"/>
              <a:gd name="T106" fmla="*/ 35839 w 2482850"/>
              <a:gd name="T107" fmla="*/ 196417 h 2544763"/>
              <a:gd name="T108" fmla="*/ 46787 w 2482850"/>
              <a:gd name="T109" fmla="*/ 187098 h 2544763"/>
              <a:gd name="T110" fmla="*/ 39114 w 2482850"/>
              <a:gd name="T111" fmla="*/ 174901 h 2544763"/>
              <a:gd name="T112" fmla="*/ 45028 w 2482850"/>
              <a:gd name="T113" fmla="*/ 129450 h 2544763"/>
              <a:gd name="T114" fmla="*/ 43269 w 2482850"/>
              <a:gd name="T115" fmla="*/ 115165 h 2544763"/>
              <a:gd name="T116" fmla="*/ 41554 w 2482850"/>
              <a:gd name="T117" fmla="*/ 70593 h 2544763"/>
              <a:gd name="T118" fmla="*/ 46039 w 2482850"/>
              <a:gd name="T119" fmla="*/ 56923 h 2544763"/>
              <a:gd name="T120" fmla="*/ 22561 w 2482850"/>
              <a:gd name="T121" fmla="*/ 18835 h 2544763"/>
              <a:gd name="T122" fmla="*/ 44500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w="9525">
            <a:noFill/>
            <a:round/>
            <a:headEnd/>
            <a:tailEnd/>
          </a:ln>
        </p:spPr>
        <p:txBody>
          <a:bodyPr/>
          <a:lstStyle/>
          <a:p>
            <a:endParaRPr lang="zh-CN" altLang="en-US"/>
          </a:p>
        </p:txBody>
      </p:sp>
      <p:sp>
        <p:nvSpPr>
          <p:cNvPr id="11284" name="Freeform 6"/>
          <p:cNvSpPr>
            <a:spLocks noChangeArrowheads="1"/>
          </p:cNvSpPr>
          <p:nvPr/>
        </p:nvSpPr>
        <p:spPr bwMode="auto">
          <a:xfrm>
            <a:off x="1724025" y="4578350"/>
            <a:ext cx="2725738" cy="1271588"/>
          </a:xfrm>
          <a:custGeom>
            <a:avLst/>
            <a:gdLst>
              <a:gd name="T0" fmla="*/ 86487723 w 4367"/>
              <a:gd name="T1" fmla="*/ 75188358 h 2224"/>
              <a:gd name="T2" fmla="*/ 1324587580 w 4367"/>
              <a:gd name="T3" fmla="*/ 75188358 h 2224"/>
              <a:gd name="T4" fmla="*/ 1337444175 w 4367"/>
              <a:gd name="T5" fmla="*/ 56881836 h 2224"/>
              <a:gd name="T6" fmla="*/ 1376402817 w 4367"/>
              <a:gd name="T7" fmla="*/ 0 h 2224"/>
              <a:gd name="T8" fmla="*/ 1415750315 w 4367"/>
              <a:gd name="T9" fmla="*/ 56881836 h 2224"/>
              <a:gd name="T10" fmla="*/ 1428606910 w 4367"/>
              <a:gd name="T11" fmla="*/ 75188358 h 2224"/>
              <a:gd name="T12" fmla="*/ 1615217911 w 4367"/>
              <a:gd name="T13" fmla="*/ 75188358 h 2224"/>
              <a:gd name="T14" fmla="*/ 1701316154 w 4367"/>
              <a:gd name="T15" fmla="*/ 147761499 h 2224"/>
              <a:gd name="T16" fmla="*/ 1701316154 w 4367"/>
              <a:gd name="T17" fmla="*/ 654793492 h 2224"/>
              <a:gd name="T18" fmla="*/ 1615217911 w 4367"/>
              <a:gd name="T19" fmla="*/ 727039587 h 2224"/>
              <a:gd name="T20" fmla="*/ 86487723 w 4367"/>
              <a:gd name="T21" fmla="*/ 727039587 h 2224"/>
              <a:gd name="T22" fmla="*/ 0 w 4367"/>
              <a:gd name="T23" fmla="*/ 654793492 h 2224"/>
              <a:gd name="T24" fmla="*/ 0 w 4367"/>
              <a:gd name="T25" fmla="*/ 147761499 h 2224"/>
              <a:gd name="T26" fmla="*/ 86487723 w 4367"/>
              <a:gd name="T27" fmla="*/ 75188358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92D050"/>
          </a:solidFill>
          <a:ln w="9525">
            <a:noFill/>
            <a:round/>
            <a:headEnd/>
            <a:tailEnd/>
          </a:ln>
        </p:spPr>
        <p:txBody>
          <a:bodyPr/>
          <a:lstStyle/>
          <a:p>
            <a:endParaRPr lang="zh-CN" altLang="en-US"/>
          </a:p>
        </p:txBody>
      </p:sp>
      <p:sp>
        <p:nvSpPr>
          <p:cNvPr id="11285" name="Freeform 7"/>
          <p:cNvSpPr>
            <a:spLocks noChangeArrowheads="1"/>
          </p:cNvSpPr>
          <p:nvPr/>
        </p:nvSpPr>
        <p:spPr bwMode="auto">
          <a:xfrm>
            <a:off x="1724025" y="1236663"/>
            <a:ext cx="2725738" cy="3440112"/>
          </a:xfrm>
          <a:custGeom>
            <a:avLst/>
            <a:gdLst>
              <a:gd name="T0" fmla="*/ 86487723 w 4367"/>
              <a:gd name="T1" fmla="*/ 0 h 6013"/>
              <a:gd name="T2" fmla="*/ 1615217911 w 4367"/>
              <a:gd name="T3" fmla="*/ 0 h 6013"/>
              <a:gd name="T4" fmla="*/ 1701316154 w 4367"/>
              <a:gd name="T5" fmla="*/ 72663427 h 6013"/>
              <a:gd name="T6" fmla="*/ 1701316154 w 4367"/>
              <a:gd name="T7" fmla="*/ 1895467385 h 6013"/>
              <a:gd name="T8" fmla="*/ 1615217911 w 4367"/>
              <a:gd name="T9" fmla="*/ 1968130812 h 6013"/>
              <a:gd name="T10" fmla="*/ 1453151035 w 4367"/>
              <a:gd name="T11" fmla="*/ 1968130812 h 6013"/>
              <a:gd name="T12" fmla="*/ 1376402817 w 4367"/>
              <a:gd name="T13" fmla="*/ 1856517399 h 6013"/>
              <a:gd name="T14" fmla="*/ 1300044078 w 4367"/>
              <a:gd name="T15" fmla="*/ 1968130812 h 6013"/>
              <a:gd name="T16" fmla="*/ 86487723 w 4367"/>
              <a:gd name="T17" fmla="*/ 1968130812 h 6013"/>
              <a:gd name="T18" fmla="*/ 0 w 4367"/>
              <a:gd name="T19" fmla="*/ 1895467385 h 6013"/>
              <a:gd name="T20" fmla="*/ 0 w 4367"/>
              <a:gd name="T21" fmla="*/ 72663427 h 6013"/>
              <a:gd name="T22" fmla="*/ 86487723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a:srcRect/>
            <a:stretch>
              <a:fillRect/>
            </a:stretch>
          </a:blipFill>
          <a:ln w="9525">
            <a:noFill/>
            <a:round/>
            <a:headEnd/>
            <a:tailEnd/>
          </a:ln>
        </p:spPr>
        <p:txBody>
          <a:bodyPr/>
          <a:lstStyle/>
          <a:p>
            <a:endParaRPr lang="zh-CN" altLang="en-US"/>
          </a:p>
        </p:txBody>
      </p:sp>
      <p:sp>
        <p:nvSpPr>
          <p:cNvPr id="11286" name="Freeform 6"/>
          <p:cNvSpPr>
            <a:spLocks noChangeArrowheads="1"/>
          </p:cNvSpPr>
          <p:nvPr/>
        </p:nvSpPr>
        <p:spPr bwMode="auto">
          <a:xfrm>
            <a:off x="4749800" y="4578350"/>
            <a:ext cx="2725738" cy="1271588"/>
          </a:xfrm>
          <a:custGeom>
            <a:avLst/>
            <a:gdLst>
              <a:gd name="T0" fmla="*/ 86487723 w 4367"/>
              <a:gd name="T1" fmla="*/ 75188358 h 2224"/>
              <a:gd name="T2" fmla="*/ 1324587580 w 4367"/>
              <a:gd name="T3" fmla="*/ 75188358 h 2224"/>
              <a:gd name="T4" fmla="*/ 1337444175 w 4367"/>
              <a:gd name="T5" fmla="*/ 56881836 h 2224"/>
              <a:gd name="T6" fmla="*/ 1376402817 w 4367"/>
              <a:gd name="T7" fmla="*/ 0 h 2224"/>
              <a:gd name="T8" fmla="*/ 1415750315 w 4367"/>
              <a:gd name="T9" fmla="*/ 56881836 h 2224"/>
              <a:gd name="T10" fmla="*/ 1428606910 w 4367"/>
              <a:gd name="T11" fmla="*/ 75188358 h 2224"/>
              <a:gd name="T12" fmla="*/ 1615217911 w 4367"/>
              <a:gd name="T13" fmla="*/ 75188358 h 2224"/>
              <a:gd name="T14" fmla="*/ 1701316154 w 4367"/>
              <a:gd name="T15" fmla="*/ 147761499 h 2224"/>
              <a:gd name="T16" fmla="*/ 1701316154 w 4367"/>
              <a:gd name="T17" fmla="*/ 654793492 h 2224"/>
              <a:gd name="T18" fmla="*/ 1615217911 w 4367"/>
              <a:gd name="T19" fmla="*/ 727039587 h 2224"/>
              <a:gd name="T20" fmla="*/ 86487723 w 4367"/>
              <a:gd name="T21" fmla="*/ 727039587 h 2224"/>
              <a:gd name="T22" fmla="*/ 0 w 4367"/>
              <a:gd name="T23" fmla="*/ 654793492 h 2224"/>
              <a:gd name="T24" fmla="*/ 0 w 4367"/>
              <a:gd name="T25" fmla="*/ 147761499 h 2224"/>
              <a:gd name="T26" fmla="*/ 86487723 w 4367"/>
              <a:gd name="T27" fmla="*/ 75188358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9999"/>
          </a:solidFill>
          <a:ln w="9525">
            <a:noFill/>
            <a:round/>
            <a:headEnd/>
            <a:tailEnd/>
          </a:ln>
        </p:spPr>
        <p:txBody>
          <a:bodyPr/>
          <a:lstStyle/>
          <a:p>
            <a:endParaRPr lang="zh-CN" altLang="en-US"/>
          </a:p>
        </p:txBody>
      </p:sp>
      <p:sp>
        <p:nvSpPr>
          <p:cNvPr id="11287" name="Freeform 7"/>
          <p:cNvSpPr>
            <a:spLocks noChangeArrowheads="1"/>
          </p:cNvSpPr>
          <p:nvPr/>
        </p:nvSpPr>
        <p:spPr bwMode="auto">
          <a:xfrm>
            <a:off x="4749800" y="1236663"/>
            <a:ext cx="2725738" cy="3440112"/>
          </a:xfrm>
          <a:custGeom>
            <a:avLst/>
            <a:gdLst>
              <a:gd name="T0" fmla="*/ 86487723 w 4367"/>
              <a:gd name="T1" fmla="*/ 0 h 6013"/>
              <a:gd name="T2" fmla="*/ 1615217911 w 4367"/>
              <a:gd name="T3" fmla="*/ 0 h 6013"/>
              <a:gd name="T4" fmla="*/ 1701316154 w 4367"/>
              <a:gd name="T5" fmla="*/ 72663427 h 6013"/>
              <a:gd name="T6" fmla="*/ 1701316154 w 4367"/>
              <a:gd name="T7" fmla="*/ 1895467385 h 6013"/>
              <a:gd name="T8" fmla="*/ 1615217911 w 4367"/>
              <a:gd name="T9" fmla="*/ 1968130812 h 6013"/>
              <a:gd name="T10" fmla="*/ 1453151035 w 4367"/>
              <a:gd name="T11" fmla="*/ 1968130812 h 6013"/>
              <a:gd name="T12" fmla="*/ 1376402817 w 4367"/>
              <a:gd name="T13" fmla="*/ 1856517399 h 6013"/>
              <a:gd name="T14" fmla="*/ 1300044078 w 4367"/>
              <a:gd name="T15" fmla="*/ 1968130812 h 6013"/>
              <a:gd name="T16" fmla="*/ 86487723 w 4367"/>
              <a:gd name="T17" fmla="*/ 1968130812 h 6013"/>
              <a:gd name="T18" fmla="*/ 0 w 4367"/>
              <a:gd name="T19" fmla="*/ 1895467385 h 6013"/>
              <a:gd name="T20" fmla="*/ 0 w 4367"/>
              <a:gd name="T21" fmla="*/ 72663427 h 6013"/>
              <a:gd name="T22" fmla="*/ 86487723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a:srcRect/>
            <a:stretch>
              <a:fillRect/>
            </a:stretch>
          </a:blipFill>
          <a:ln w="9525">
            <a:noFill/>
            <a:round/>
            <a:headEnd/>
            <a:tailEnd/>
          </a:ln>
        </p:spPr>
        <p:txBody>
          <a:bodyPr/>
          <a:lstStyle/>
          <a:p>
            <a:endParaRPr lang="zh-CN" altLang="en-US"/>
          </a:p>
        </p:txBody>
      </p:sp>
      <p:sp>
        <p:nvSpPr>
          <p:cNvPr id="11288" name="Freeform 6"/>
          <p:cNvSpPr>
            <a:spLocks noChangeArrowheads="1"/>
          </p:cNvSpPr>
          <p:nvPr/>
        </p:nvSpPr>
        <p:spPr bwMode="auto">
          <a:xfrm>
            <a:off x="7826375" y="4578350"/>
            <a:ext cx="2725738" cy="1271588"/>
          </a:xfrm>
          <a:custGeom>
            <a:avLst/>
            <a:gdLst>
              <a:gd name="T0" fmla="*/ 86487723 w 4367"/>
              <a:gd name="T1" fmla="*/ 75188358 h 2224"/>
              <a:gd name="T2" fmla="*/ 1324587580 w 4367"/>
              <a:gd name="T3" fmla="*/ 75188358 h 2224"/>
              <a:gd name="T4" fmla="*/ 1337444175 w 4367"/>
              <a:gd name="T5" fmla="*/ 56881836 h 2224"/>
              <a:gd name="T6" fmla="*/ 1376402817 w 4367"/>
              <a:gd name="T7" fmla="*/ 0 h 2224"/>
              <a:gd name="T8" fmla="*/ 1415750315 w 4367"/>
              <a:gd name="T9" fmla="*/ 56881836 h 2224"/>
              <a:gd name="T10" fmla="*/ 1428606910 w 4367"/>
              <a:gd name="T11" fmla="*/ 75188358 h 2224"/>
              <a:gd name="T12" fmla="*/ 1615217911 w 4367"/>
              <a:gd name="T13" fmla="*/ 75188358 h 2224"/>
              <a:gd name="T14" fmla="*/ 1701316154 w 4367"/>
              <a:gd name="T15" fmla="*/ 147761499 h 2224"/>
              <a:gd name="T16" fmla="*/ 1701316154 w 4367"/>
              <a:gd name="T17" fmla="*/ 654793492 h 2224"/>
              <a:gd name="T18" fmla="*/ 1615217911 w 4367"/>
              <a:gd name="T19" fmla="*/ 727039587 h 2224"/>
              <a:gd name="T20" fmla="*/ 86487723 w 4367"/>
              <a:gd name="T21" fmla="*/ 727039587 h 2224"/>
              <a:gd name="T22" fmla="*/ 0 w 4367"/>
              <a:gd name="T23" fmla="*/ 654793492 h 2224"/>
              <a:gd name="T24" fmla="*/ 0 w 4367"/>
              <a:gd name="T25" fmla="*/ 147761499 h 2224"/>
              <a:gd name="T26" fmla="*/ 86487723 w 4367"/>
              <a:gd name="T27" fmla="*/ 75188358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w="9525">
            <a:noFill/>
            <a:round/>
            <a:headEnd/>
            <a:tailEnd/>
          </a:ln>
        </p:spPr>
        <p:txBody>
          <a:bodyPr/>
          <a:lstStyle/>
          <a:p>
            <a:endParaRPr lang="zh-CN" altLang="en-US"/>
          </a:p>
        </p:txBody>
      </p:sp>
      <p:sp>
        <p:nvSpPr>
          <p:cNvPr id="11289" name="Freeform 7"/>
          <p:cNvSpPr>
            <a:spLocks noChangeArrowheads="1"/>
          </p:cNvSpPr>
          <p:nvPr/>
        </p:nvSpPr>
        <p:spPr bwMode="auto">
          <a:xfrm>
            <a:off x="7826375" y="1236663"/>
            <a:ext cx="2725738" cy="3440112"/>
          </a:xfrm>
          <a:custGeom>
            <a:avLst/>
            <a:gdLst>
              <a:gd name="T0" fmla="*/ 86487723 w 4367"/>
              <a:gd name="T1" fmla="*/ 0 h 6013"/>
              <a:gd name="T2" fmla="*/ 1615217911 w 4367"/>
              <a:gd name="T3" fmla="*/ 0 h 6013"/>
              <a:gd name="T4" fmla="*/ 1701316154 w 4367"/>
              <a:gd name="T5" fmla="*/ 72663427 h 6013"/>
              <a:gd name="T6" fmla="*/ 1701316154 w 4367"/>
              <a:gd name="T7" fmla="*/ 1895467385 h 6013"/>
              <a:gd name="T8" fmla="*/ 1615217911 w 4367"/>
              <a:gd name="T9" fmla="*/ 1968130812 h 6013"/>
              <a:gd name="T10" fmla="*/ 1453151035 w 4367"/>
              <a:gd name="T11" fmla="*/ 1968130812 h 6013"/>
              <a:gd name="T12" fmla="*/ 1376402817 w 4367"/>
              <a:gd name="T13" fmla="*/ 1856517399 h 6013"/>
              <a:gd name="T14" fmla="*/ 1300044078 w 4367"/>
              <a:gd name="T15" fmla="*/ 1968130812 h 6013"/>
              <a:gd name="T16" fmla="*/ 86487723 w 4367"/>
              <a:gd name="T17" fmla="*/ 1968130812 h 6013"/>
              <a:gd name="T18" fmla="*/ 0 w 4367"/>
              <a:gd name="T19" fmla="*/ 1895467385 h 6013"/>
              <a:gd name="T20" fmla="*/ 0 w 4367"/>
              <a:gd name="T21" fmla="*/ 72663427 h 6013"/>
              <a:gd name="T22" fmla="*/ 86487723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a:srcRect/>
            <a:stretch>
              <a:fillRect/>
            </a:stretch>
          </a:blipFill>
          <a:ln w="9525">
            <a:noFill/>
            <a:round/>
            <a:headEnd/>
            <a:tailEnd/>
          </a:ln>
        </p:spPr>
        <p:txBody>
          <a:bodyPr/>
          <a:lstStyle/>
          <a:p>
            <a:endParaRPr lang="zh-CN" altLang="en-US"/>
          </a:p>
        </p:txBody>
      </p:sp>
      <p:sp>
        <p:nvSpPr>
          <p:cNvPr id="11290" name="TextBox 9"/>
          <p:cNvSpPr>
            <a:spLocks noChangeArrowheads="1"/>
          </p:cNvSpPr>
          <p:nvPr/>
        </p:nvSpPr>
        <p:spPr bwMode="auto">
          <a:xfrm>
            <a:off x="1787525" y="4797425"/>
            <a:ext cx="2552700" cy="9239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点击输入你的亮出内容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或复制文本内容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图片随意更改</a:t>
            </a:r>
          </a:p>
        </p:txBody>
      </p:sp>
      <p:sp>
        <p:nvSpPr>
          <p:cNvPr id="11291" name="TextBox 10"/>
          <p:cNvSpPr>
            <a:spLocks noChangeArrowheads="1"/>
          </p:cNvSpPr>
          <p:nvPr/>
        </p:nvSpPr>
        <p:spPr bwMode="auto">
          <a:xfrm>
            <a:off x="4800600" y="4886325"/>
            <a:ext cx="2551113" cy="9239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点击输入你的亮出内容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或复制文本内容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图片随意更改</a:t>
            </a:r>
          </a:p>
        </p:txBody>
      </p:sp>
      <p:sp>
        <p:nvSpPr>
          <p:cNvPr id="11292" name="TextBox 11"/>
          <p:cNvSpPr>
            <a:spLocks noChangeArrowheads="1"/>
          </p:cNvSpPr>
          <p:nvPr/>
        </p:nvSpPr>
        <p:spPr bwMode="auto">
          <a:xfrm>
            <a:off x="7889875" y="4886325"/>
            <a:ext cx="2552700" cy="923925"/>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点击输入你的亮出内容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或复制文本内容</a:t>
            </a:r>
            <a:endParaRPr lang="en-US" sz="1800" b="1">
              <a:solidFill>
                <a:schemeClr val="bg1"/>
              </a:solidFill>
              <a:latin typeface="微软雅黑" pitchFamily="34" charset="-122"/>
              <a:ea typeface="微软雅黑" pitchFamily="34" charset="-122"/>
              <a:sym typeface="微软雅黑" pitchFamily="34" charset="-122"/>
            </a:endParaRPr>
          </a:p>
          <a:p>
            <a:pPr algn="ctr" eaLnBrk="1" hangingPunct="1">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图片随意更改</a:t>
            </a:r>
          </a:p>
        </p:txBody>
      </p:sp>
    </p:spTree>
    <p:custDataLst>
      <p:tags r:id="rId1"/>
    </p:custDataLst>
  </p:cSld>
  <p:clrMapOvr>
    <a:masterClrMapping/>
  </p:clrMapOvr>
  <p:transition advTm="3094">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82"/>
                                        </p:tgtEl>
                                        <p:attrNameLst>
                                          <p:attrName>style.visibility</p:attrName>
                                        </p:attrNameLst>
                                      </p:cBhvr>
                                      <p:to>
                                        <p:strVal val="visible"/>
                                      </p:to>
                                    </p:set>
                                    <p:anim calcmode="lin" valueType="num">
                                      <p:cBhvr>
                                        <p:cTn id="7" dur="500" fill="hold"/>
                                        <p:tgtEl>
                                          <p:spTgt spid="11282"/>
                                        </p:tgtEl>
                                        <p:attrNameLst>
                                          <p:attrName>ppt_x</p:attrName>
                                        </p:attrNameLst>
                                      </p:cBhvr>
                                      <p:tavLst>
                                        <p:tav tm="0">
                                          <p:val>
                                            <p:strVal val="0-#ppt_w/2"/>
                                          </p:val>
                                        </p:tav>
                                        <p:tav tm="100000">
                                          <p:val>
                                            <p:strVal val="#ppt_x"/>
                                          </p:val>
                                        </p:tav>
                                      </p:tavLst>
                                    </p:anim>
                                    <p:anim calcmode="lin" valueType="num">
                                      <p:cBhvr>
                                        <p:cTn id="8" dur="500" fill="hold"/>
                                        <p:tgtEl>
                                          <p:spTgt spid="1128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283"/>
                                        </p:tgtEl>
                                        <p:attrNameLst>
                                          <p:attrName>style.visibility</p:attrName>
                                        </p:attrNameLst>
                                      </p:cBhvr>
                                      <p:to>
                                        <p:strVal val="visible"/>
                                      </p:to>
                                    </p:set>
                                    <p:anim calcmode="lin" valueType="num">
                                      <p:cBhvr>
                                        <p:cTn id="11" dur="500" fill="hold"/>
                                        <p:tgtEl>
                                          <p:spTgt spid="11283"/>
                                        </p:tgtEl>
                                        <p:attrNameLst>
                                          <p:attrName>ppt_x</p:attrName>
                                        </p:attrNameLst>
                                      </p:cBhvr>
                                      <p:tavLst>
                                        <p:tav tm="0">
                                          <p:val>
                                            <p:strVal val="0-#ppt_w/2"/>
                                          </p:val>
                                        </p:tav>
                                        <p:tav tm="100000">
                                          <p:val>
                                            <p:strVal val="#ppt_x"/>
                                          </p:val>
                                        </p:tav>
                                      </p:tavLst>
                                    </p:anim>
                                    <p:anim calcmode="lin" valueType="num">
                                      <p:cBhvr>
                                        <p:cTn id="12" dur="500" fill="hold"/>
                                        <p:tgtEl>
                                          <p:spTgt spid="11283"/>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1281"/>
                                        </p:tgtEl>
                                        <p:attrNameLst>
                                          <p:attrName>style.visibility</p:attrName>
                                        </p:attrNameLst>
                                      </p:cBhvr>
                                      <p:to>
                                        <p:strVal val="visible"/>
                                      </p:to>
                                    </p:set>
                                    <p:anim calcmode="lin" valueType="num">
                                      <p:cBhvr>
                                        <p:cTn id="17" dur="500" fill="hold"/>
                                        <p:tgtEl>
                                          <p:spTgt spid="1128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281"/>
                                        </p:tgtEl>
                                        <p:attrNameLst>
                                          <p:attrName>ppt_y</p:attrName>
                                        </p:attrNameLst>
                                      </p:cBhvr>
                                      <p:tavLst>
                                        <p:tav tm="0">
                                          <p:val>
                                            <p:strVal val="#ppt_y"/>
                                          </p:val>
                                        </p:tav>
                                        <p:tav tm="100000">
                                          <p:val>
                                            <p:strVal val="#ppt_y"/>
                                          </p:val>
                                        </p:tav>
                                      </p:tavLst>
                                    </p:anim>
                                    <p:anim calcmode="lin" valueType="num">
                                      <p:cBhvr>
                                        <p:cTn id="19" dur="500" fill="hold"/>
                                        <p:tgtEl>
                                          <p:spTgt spid="1128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281"/>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11281"/>
                                        </p:tgtEl>
                                      </p:cBhvr>
                                    </p:animEffect>
                                  </p:childTnLst>
                                </p:cTn>
                              </p:par>
                            </p:childTnLst>
                          </p:cTn>
                        </p:par>
                        <p:par>
                          <p:cTn id="22" fill="hold" nodeType="afterGroup">
                            <p:stCondLst>
                              <p:cond delay="950"/>
                            </p:stCondLst>
                            <p:childTnLst>
                              <p:par>
                                <p:cTn id="23" presetID="47" presetClass="entr" presetSubtype="0" fill="hold" grpId="0" nodeType="afterEffect">
                                  <p:stCondLst>
                                    <p:cond delay="0"/>
                                  </p:stCondLst>
                                  <p:childTnLst>
                                    <p:set>
                                      <p:cBhvr>
                                        <p:cTn id="24" dur="1" fill="hold">
                                          <p:stCondLst>
                                            <p:cond delay="0"/>
                                          </p:stCondLst>
                                        </p:cTn>
                                        <p:tgtEl>
                                          <p:spTgt spid="11285"/>
                                        </p:tgtEl>
                                        <p:attrNameLst>
                                          <p:attrName>style.visibility</p:attrName>
                                        </p:attrNameLst>
                                      </p:cBhvr>
                                      <p:to>
                                        <p:strVal val="visible"/>
                                      </p:to>
                                    </p:set>
                                    <p:animEffect filter="fade">
                                      <p:cBhvr>
                                        <p:cTn id="25" dur="1000"/>
                                        <p:tgtEl>
                                          <p:spTgt spid="11285"/>
                                        </p:tgtEl>
                                      </p:cBhvr>
                                    </p:animEffect>
                                    <p:anim calcmode="lin" valueType="num">
                                      <p:cBhvr>
                                        <p:cTn id="26" dur="1000" fill="hold"/>
                                        <p:tgtEl>
                                          <p:spTgt spid="11285"/>
                                        </p:tgtEl>
                                        <p:attrNameLst>
                                          <p:attrName>ppt_x</p:attrName>
                                        </p:attrNameLst>
                                      </p:cBhvr>
                                      <p:tavLst>
                                        <p:tav tm="0">
                                          <p:val>
                                            <p:strVal val="#ppt_x"/>
                                          </p:val>
                                        </p:tav>
                                        <p:tav tm="100000">
                                          <p:val>
                                            <p:strVal val="#ppt_x"/>
                                          </p:val>
                                        </p:tav>
                                      </p:tavLst>
                                    </p:anim>
                                    <p:anim calcmode="lin" valueType="num">
                                      <p:cBhvr>
                                        <p:cTn id="27" dur="1000" fill="hold"/>
                                        <p:tgtEl>
                                          <p:spTgt spid="11285"/>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200"/>
                                  </p:stCondLst>
                                  <p:childTnLst>
                                    <p:set>
                                      <p:cBhvr>
                                        <p:cTn id="29" dur="1" fill="hold">
                                          <p:stCondLst>
                                            <p:cond delay="0"/>
                                          </p:stCondLst>
                                        </p:cTn>
                                        <p:tgtEl>
                                          <p:spTgt spid="11287"/>
                                        </p:tgtEl>
                                        <p:attrNameLst>
                                          <p:attrName>style.visibility</p:attrName>
                                        </p:attrNameLst>
                                      </p:cBhvr>
                                      <p:to>
                                        <p:strVal val="visible"/>
                                      </p:to>
                                    </p:set>
                                    <p:animEffect filter="fade">
                                      <p:cBhvr>
                                        <p:cTn id="30" dur="1000"/>
                                        <p:tgtEl>
                                          <p:spTgt spid="11287"/>
                                        </p:tgtEl>
                                      </p:cBhvr>
                                    </p:animEffect>
                                    <p:anim calcmode="lin" valueType="num">
                                      <p:cBhvr>
                                        <p:cTn id="31" dur="1000" fill="hold"/>
                                        <p:tgtEl>
                                          <p:spTgt spid="11287"/>
                                        </p:tgtEl>
                                        <p:attrNameLst>
                                          <p:attrName>ppt_x</p:attrName>
                                        </p:attrNameLst>
                                      </p:cBhvr>
                                      <p:tavLst>
                                        <p:tav tm="0">
                                          <p:val>
                                            <p:strVal val="#ppt_x"/>
                                          </p:val>
                                        </p:tav>
                                        <p:tav tm="100000">
                                          <p:val>
                                            <p:strVal val="#ppt_x"/>
                                          </p:val>
                                        </p:tav>
                                      </p:tavLst>
                                    </p:anim>
                                    <p:anim calcmode="lin" valueType="num">
                                      <p:cBhvr>
                                        <p:cTn id="32" dur="1000" fill="hold"/>
                                        <p:tgtEl>
                                          <p:spTgt spid="1128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400"/>
                                  </p:stCondLst>
                                  <p:childTnLst>
                                    <p:set>
                                      <p:cBhvr>
                                        <p:cTn id="34" dur="1" fill="hold">
                                          <p:stCondLst>
                                            <p:cond delay="0"/>
                                          </p:stCondLst>
                                        </p:cTn>
                                        <p:tgtEl>
                                          <p:spTgt spid="11289"/>
                                        </p:tgtEl>
                                        <p:attrNameLst>
                                          <p:attrName>style.visibility</p:attrName>
                                        </p:attrNameLst>
                                      </p:cBhvr>
                                      <p:to>
                                        <p:strVal val="visible"/>
                                      </p:to>
                                    </p:set>
                                    <p:animEffect filter="fade">
                                      <p:cBhvr>
                                        <p:cTn id="35" dur="1000"/>
                                        <p:tgtEl>
                                          <p:spTgt spid="11289"/>
                                        </p:tgtEl>
                                      </p:cBhvr>
                                    </p:animEffect>
                                    <p:anim calcmode="lin" valueType="num">
                                      <p:cBhvr>
                                        <p:cTn id="36" dur="1000" fill="hold"/>
                                        <p:tgtEl>
                                          <p:spTgt spid="11289"/>
                                        </p:tgtEl>
                                        <p:attrNameLst>
                                          <p:attrName>ppt_x</p:attrName>
                                        </p:attrNameLst>
                                      </p:cBhvr>
                                      <p:tavLst>
                                        <p:tav tm="0">
                                          <p:val>
                                            <p:strVal val="#ppt_x"/>
                                          </p:val>
                                        </p:tav>
                                        <p:tav tm="100000">
                                          <p:val>
                                            <p:strVal val="#ppt_x"/>
                                          </p:val>
                                        </p:tav>
                                      </p:tavLst>
                                    </p:anim>
                                    <p:anim calcmode="lin" valueType="num">
                                      <p:cBhvr>
                                        <p:cTn id="37" dur="1000" fill="hold"/>
                                        <p:tgtEl>
                                          <p:spTgt spid="11289"/>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350"/>
                            </p:stCondLst>
                            <p:childTnLst>
                              <p:par>
                                <p:cTn id="39" presetID="42" presetClass="entr" presetSubtype="0" fill="hold" grpId="0" nodeType="afterEffect">
                                  <p:stCondLst>
                                    <p:cond delay="0"/>
                                  </p:stCondLst>
                                  <p:childTnLst>
                                    <p:set>
                                      <p:cBhvr>
                                        <p:cTn id="40" dur="1" fill="hold">
                                          <p:stCondLst>
                                            <p:cond delay="0"/>
                                          </p:stCondLst>
                                        </p:cTn>
                                        <p:tgtEl>
                                          <p:spTgt spid="11284"/>
                                        </p:tgtEl>
                                        <p:attrNameLst>
                                          <p:attrName>style.visibility</p:attrName>
                                        </p:attrNameLst>
                                      </p:cBhvr>
                                      <p:to>
                                        <p:strVal val="visible"/>
                                      </p:to>
                                    </p:set>
                                    <p:animEffect filter="fade">
                                      <p:cBhvr>
                                        <p:cTn id="41" dur="1000"/>
                                        <p:tgtEl>
                                          <p:spTgt spid="11284"/>
                                        </p:tgtEl>
                                      </p:cBhvr>
                                    </p:animEffect>
                                    <p:anim calcmode="lin" valueType="num">
                                      <p:cBhvr>
                                        <p:cTn id="42" dur="1000" fill="hold"/>
                                        <p:tgtEl>
                                          <p:spTgt spid="11284"/>
                                        </p:tgtEl>
                                        <p:attrNameLst>
                                          <p:attrName>ppt_x</p:attrName>
                                        </p:attrNameLst>
                                      </p:cBhvr>
                                      <p:tavLst>
                                        <p:tav tm="0">
                                          <p:val>
                                            <p:strVal val="#ppt_x"/>
                                          </p:val>
                                        </p:tav>
                                        <p:tav tm="100000">
                                          <p:val>
                                            <p:strVal val="#ppt_x"/>
                                          </p:val>
                                        </p:tav>
                                      </p:tavLst>
                                    </p:anim>
                                    <p:anim calcmode="lin" valueType="num">
                                      <p:cBhvr>
                                        <p:cTn id="43" dur="1000" fill="hold"/>
                                        <p:tgtEl>
                                          <p:spTgt spid="1128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11286"/>
                                        </p:tgtEl>
                                        <p:attrNameLst>
                                          <p:attrName>style.visibility</p:attrName>
                                        </p:attrNameLst>
                                      </p:cBhvr>
                                      <p:to>
                                        <p:strVal val="visible"/>
                                      </p:to>
                                    </p:set>
                                    <p:animEffect filter="fade">
                                      <p:cBhvr>
                                        <p:cTn id="46" dur="1000"/>
                                        <p:tgtEl>
                                          <p:spTgt spid="11286"/>
                                        </p:tgtEl>
                                      </p:cBhvr>
                                    </p:animEffect>
                                    <p:anim calcmode="lin" valueType="num">
                                      <p:cBhvr>
                                        <p:cTn id="47" dur="1000" fill="hold"/>
                                        <p:tgtEl>
                                          <p:spTgt spid="11286"/>
                                        </p:tgtEl>
                                        <p:attrNameLst>
                                          <p:attrName>ppt_x</p:attrName>
                                        </p:attrNameLst>
                                      </p:cBhvr>
                                      <p:tavLst>
                                        <p:tav tm="0">
                                          <p:val>
                                            <p:strVal val="#ppt_x"/>
                                          </p:val>
                                        </p:tav>
                                        <p:tav tm="100000">
                                          <p:val>
                                            <p:strVal val="#ppt_x"/>
                                          </p:val>
                                        </p:tav>
                                      </p:tavLst>
                                    </p:anim>
                                    <p:anim calcmode="lin" valueType="num">
                                      <p:cBhvr>
                                        <p:cTn id="48" dur="1000" fill="hold"/>
                                        <p:tgtEl>
                                          <p:spTgt spid="1128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00"/>
                                  </p:stCondLst>
                                  <p:childTnLst>
                                    <p:set>
                                      <p:cBhvr>
                                        <p:cTn id="50" dur="1" fill="hold">
                                          <p:stCondLst>
                                            <p:cond delay="0"/>
                                          </p:stCondLst>
                                        </p:cTn>
                                        <p:tgtEl>
                                          <p:spTgt spid="11288"/>
                                        </p:tgtEl>
                                        <p:attrNameLst>
                                          <p:attrName>style.visibility</p:attrName>
                                        </p:attrNameLst>
                                      </p:cBhvr>
                                      <p:to>
                                        <p:strVal val="visible"/>
                                      </p:to>
                                    </p:set>
                                    <p:animEffect filter="fade">
                                      <p:cBhvr>
                                        <p:cTn id="51" dur="1000"/>
                                        <p:tgtEl>
                                          <p:spTgt spid="11288"/>
                                        </p:tgtEl>
                                      </p:cBhvr>
                                    </p:animEffect>
                                    <p:anim calcmode="lin" valueType="num">
                                      <p:cBhvr>
                                        <p:cTn id="52" dur="1000" fill="hold"/>
                                        <p:tgtEl>
                                          <p:spTgt spid="11288"/>
                                        </p:tgtEl>
                                        <p:attrNameLst>
                                          <p:attrName>ppt_x</p:attrName>
                                        </p:attrNameLst>
                                      </p:cBhvr>
                                      <p:tavLst>
                                        <p:tav tm="0">
                                          <p:val>
                                            <p:strVal val="#ppt_x"/>
                                          </p:val>
                                        </p:tav>
                                        <p:tav tm="100000">
                                          <p:val>
                                            <p:strVal val="#ppt_x"/>
                                          </p:val>
                                        </p:tav>
                                      </p:tavLst>
                                    </p:anim>
                                    <p:anim calcmode="lin" valueType="num">
                                      <p:cBhvr>
                                        <p:cTn id="53" dur="1000" fill="hold"/>
                                        <p:tgtEl>
                                          <p:spTgt spid="11288"/>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3750"/>
                            </p:stCondLst>
                            <p:childTnLst>
                              <p:par>
                                <p:cTn id="55" presetID="22" presetClass="entr" presetSubtype="1" fill="hold" grpId="0" nodeType="afterEffect">
                                  <p:stCondLst>
                                    <p:cond delay="0"/>
                                  </p:stCondLst>
                                  <p:childTnLst>
                                    <p:set>
                                      <p:cBhvr>
                                        <p:cTn id="56" dur="1" fill="hold">
                                          <p:stCondLst>
                                            <p:cond delay="0"/>
                                          </p:stCondLst>
                                        </p:cTn>
                                        <p:tgtEl>
                                          <p:spTgt spid="11290"/>
                                        </p:tgtEl>
                                        <p:attrNameLst>
                                          <p:attrName>style.visibility</p:attrName>
                                        </p:attrNameLst>
                                      </p:cBhvr>
                                      <p:to>
                                        <p:strVal val="visible"/>
                                      </p:to>
                                    </p:set>
                                    <p:animEffect filter="wipe(up)">
                                      <p:cBhvr>
                                        <p:cTn id="57" dur="500"/>
                                        <p:tgtEl>
                                          <p:spTgt spid="11290"/>
                                        </p:tgtEl>
                                      </p:cBhvr>
                                    </p:animEffect>
                                  </p:childTnLst>
                                </p:cTn>
                              </p:par>
                            </p:childTnLst>
                          </p:cTn>
                        </p:par>
                        <p:par>
                          <p:cTn id="58" fill="hold" nodeType="afterGroup">
                            <p:stCondLst>
                              <p:cond delay="4250"/>
                            </p:stCondLst>
                            <p:childTnLst>
                              <p:par>
                                <p:cTn id="59" presetID="22" presetClass="entr" presetSubtype="1" fill="hold" grpId="0" nodeType="afterEffect">
                                  <p:stCondLst>
                                    <p:cond delay="0"/>
                                  </p:stCondLst>
                                  <p:childTnLst>
                                    <p:set>
                                      <p:cBhvr>
                                        <p:cTn id="60" dur="1" fill="hold">
                                          <p:stCondLst>
                                            <p:cond delay="0"/>
                                          </p:stCondLst>
                                        </p:cTn>
                                        <p:tgtEl>
                                          <p:spTgt spid="11291"/>
                                        </p:tgtEl>
                                        <p:attrNameLst>
                                          <p:attrName>style.visibility</p:attrName>
                                        </p:attrNameLst>
                                      </p:cBhvr>
                                      <p:to>
                                        <p:strVal val="visible"/>
                                      </p:to>
                                    </p:set>
                                    <p:animEffect filter="wipe(up)">
                                      <p:cBhvr>
                                        <p:cTn id="61" dur="500"/>
                                        <p:tgtEl>
                                          <p:spTgt spid="11291"/>
                                        </p:tgtEl>
                                      </p:cBhvr>
                                    </p:animEffect>
                                  </p:childTnLst>
                                </p:cTn>
                              </p:par>
                            </p:childTnLst>
                          </p:cTn>
                        </p:par>
                        <p:par>
                          <p:cTn id="62" fill="hold" nodeType="afterGroup">
                            <p:stCondLst>
                              <p:cond delay="4750"/>
                            </p:stCondLst>
                            <p:childTnLst>
                              <p:par>
                                <p:cTn id="63" presetID="22" presetClass="entr" presetSubtype="1" fill="hold" grpId="0" nodeType="afterEffect">
                                  <p:stCondLst>
                                    <p:cond delay="0"/>
                                  </p:stCondLst>
                                  <p:childTnLst>
                                    <p:set>
                                      <p:cBhvr>
                                        <p:cTn id="64" dur="1" fill="hold">
                                          <p:stCondLst>
                                            <p:cond delay="0"/>
                                          </p:stCondLst>
                                        </p:cTn>
                                        <p:tgtEl>
                                          <p:spTgt spid="11292"/>
                                        </p:tgtEl>
                                        <p:attrNameLst>
                                          <p:attrName>style.visibility</p:attrName>
                                        </p:attrNameLst>
                                      </p:cBhvr>
                                      <p:to>
                                        <p:strVal val="visible"/>
                                      </p:to>
                                    </p:set>
                                    <p:animEffect filter="wipe(up)">
                                      <p:cBhvr>
                                        <p:cTn id="65" dur="500"/>
                                        <p:tgtEl>
                                          <p:spTgt spid="11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1" grpId="0" bldLvl="0"/>
      <p:bldP spid="11282" grpId="0" bldLvl="0" animBg="1"/>
      <p:bldP spid="11283" grpId="0" animBg="1"/>
      <p:bldP spid="11284" grpId="0" animBg="1"/>
      <p:bldP spid="11285" grpId="0" animBg="1"/>
      <p:bldP spid="11286" grpId="0" animBg="1"/>
      <p:bldP spid="11287" grpId="0" animBg="1"/>
      <p:bldP spid="11288" grpId="0" animBg="1"/>
      <p:bldP spid="11289" grpId="0" animBg="1"/>
      <p:bldP spid="11290" grpId="0" bldLvl="0"/>
      <p:bldP spid="11291" grpId="0" bldLvl="0"/>
      <p:bldP spid="11292"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0|0.8|0.8|0.8|0.8"/>
</p:tagLst>
</file>

<file path=ppt/tags/tag10.xml><?xml version="1.0" encoding="utf-8"?>
<p:tagLst xmlns:a="http://schemas.openxmlformats.org/drawingml/2006/main" xmlns:r="http://schemas.openxmlformats.org/officeDocument/2006/relationships" xmlns:p="http://schemas.openxmlformats.org/presentationml/2006/main">
  <p:tag name="TIMING" val="|0.7|0.9|0.9|1.0|0.8|0.6"/>
</p:tagLst>
</file>

<file path=ppt/tags/tag11.xml><?xml version="1.0" encoding="utf-8"?>
<p:tagLst xmlns:a="http://schemas.openxmlformats.org/drawingml/2006/main" xmlns:r="http://schemas.openxmlformats.org/officeDocument/2006/relationships" xmlns:p="http://schemas.openxmlformats.org/presentationml/2006/main">
  <p:tag name="TIMING" val="|0.5|0.6|0.7|1.0|1.3|0.7|0.6|0.6|0.6|0.6|0.6|0.6|0.6"/>
</p:tagLst>
</file>

<file path=ppt/tags/tag12.xml><?xml version="1.0" encoding="utf-8"?>
<p:tagLst xmlns:a="http://schemas.openxmlformats.org/drawingml/2006/main" xmlns:r="http://schemas.openxmlformats.org/officeDocument/2006/relationships" xmlns:p="http://schemas.openxmlformats.org/presentationml/2006/main">
  <p:tag name="TIMING" val="|0.7|0.8"/>
</p:tagLst>
</file>

<file path=ppt/tags/tag13.xml><?xml version="1.0" encoding="utf-8"?>
<p:tagLst xmlns:a="http://schemas.openxmlformats.org/drawingml/2006/main" xmlns:r="http://schemas.openxmlformats.org/officeDocument/2006/relationships" xmlns:p="http://schemas.openxmlformats.org/presentationml/2006/main">
  <p:tag name="TIMING" val="|0.3|0.7|0.9|0.7|0.8"/>
</p:tagLst>
</file>

<file path=ppt/tags/tag14.xml><?xml version="1.0" encoding="utf-8"?>
<p:tagLst xmlns:a="http://schemas.openxmlformats.org/drawingml/2006/main" xmlns:r="http://schemas.openxmlformats.org/officeDocument/2006/relationships" xmlns:p="http://schemas.openxmlformats.org/presentationml/2006/main">
  <p:tag name="TIMING" val="|0.6|0.8|0.5|0.5|0.5|0.5"/>
</p:tagLst>
</file>

<file path=ppt/tags/tag15.xml><?xml version="1.0" encoding="utf-8"?>
<p:tagLst xmlns:a="http://schemas.openxmlformats.org/drawingml/2006/main" xmlns:r="http://schemas.openxmlformats.org/officeDocument/2006/relationships" xmlns:p="http://schemas.openxmlformats.org/presentationml/2006/main">
  <p:tag name="TIMING" val="|0.6|0.7"/>
</p:tagLst>
</file>

<file path=ppt/tags/tag16.xml><?xml version="1.0" encoding="utf-8"?>
<p:tagLst xmlns:a="http://schemas.openxmlformats.org/drawingml/2006/main" xmlns:r="http://schemas.openxmlformats.org/officeDocument/2006/relationships" xmlns:p="http://schemas.openxmlformats.org/presentationml/2006/main">
  <p:tag name="TIMING" val="|0.4|0.8|1.2|0.8|0.9|0.8|0.6|0.7|0.3|0.8|0.5"/>
</p:tagLst>
</file>

<file path=ppt/tags/tag17.xml><?xml version="1.0" encoding="utf-8"?>
<p:tagLst xmlns:a="http://schemas.openxmlformats.org/drawingml/2006/main" xmlns:r="http://schemas.openxmlformats.org/officeDocument/2006/relationships" xmlns:p="http://schemas.openxmlformats.org/presentationml/2006/main">
  <p:tag name="TIMING" val="|0.6|0.9|0.8|0.7|0.7|0.7|0.5|0.5"/>
</p:tagLst>
</file>

<file path=ppt/tags/tag18.xml><?xml version="1.0" encoding="utf-8"?>
<p:tagLst xmlns:a="http://schemas.openxmlformats.org/drawingml/2006/main" xmlns:r="http://schemas.openxmlformats.org/officeDocument/2006/relationships" xmlns:p="http://schemas.openxmlformats.org/presentationml/2006/main">
  <p:tag name="TIMING" val="|0.6|0.6|0.5|0.4|0.6|0.3"/>
</p:tagLst>
</file>

<file path=ppt/tags/tag19.xml><?xml version="1.0" encoding="utf-8"?>
<p:tagLst xmlns:a="http://schemas.openxmlformats.org/drawingml/2006/main" xmlns:r="http://schemas.openxmlformats.org/officeDocument/2006/relationships" xmlns:p="http://schemas.openxmlformats.org/presentationml/2006/main">
  <p:tag name="TIMING" val="|0.5|0.6|0.4|0.6|0.6|0.6|0.5|0.5|0.3|0.5|0.8|0.8|0.7"/>
</p:tagLst>
</file>

<file path=ppt/tags/tag2.xml><?xml version="1.0" encoding="utf-8"?>
<p:tagLst xmlns:a="http://schemas.openxmlformats.org/drawingml/2006/main" xmlns:r="http://schemas.openxmlformats.org/officeDocument/2006/relationships" xmlns:p="http://schemas.openxmlformats.org/presentationml/2006/main">
  <p:tag name="TIMING" val="|0.5|1.5|0.8"/>
</p:tagLst>
</file>

<file path=ppt/tags/tag20.xml><?xml version="1.0" encoding="utf-8"?>
<p:tagLst xmlns:a="http://schemas.openxmlformats.org/drawingml/2006/main" xmlns:r="http://schemas.openxmlformats.org/officeDocument/2006/relationships" xmlns:p="http://schemas.openxmlformats.org/presentationml/2006/main">
  <p:tag name="TIMING" val="|0.3|0.5|0.4|0.4|0.8"/>
</p:tagLst>
</file>

<file path=ppt/tags/tag21.xml><?xml version="1.0" encoding="utf-8"?>
<p:tagLst xmlns:a="http://schemas.openxmlformats.org/drawingml/2006/main" xmlns:r="http://schemas.openxmlformats.org/officeDocument/2006/relationships" xmlns:p="http://schemas.openxmlformats.org/presentationml/2006/main">
  <p:tag name="TIMING" val="|0.6|0.5|1.8|0.8|0.7|0.5|0.2|0.8|0.3|0.5|0.3|0.4|0.4|0.7"/>
</p:tagLst>
</file>

<file path=ppt/tags/tag22.xml><?xml version="1.0" encoding="utf-8"?>
<p:tagLst xmlns:a="http://schemas.openxmlformats.org/drawingml/2006/main" xmlns:r="http://schemas.openxmlformats.org/officeDocument/2006/relationships" xmlns:p="http://schemas.openxmlformats.org/presentationml/2006/main">
  <p:tag name="TIMING" val="|0.2|0.5|0.6|0.6|0.7|0.8|0.9|0.7"/>
</p:tagLst>
</file>

<file path=ppt/tags/tag23.xml><?xml version="1.0" encoding="utf-8"?>
<p:tagLst xmlns:a="http://schemas.openxmlformats.org/drawingml/2006/main" xmlns:r="http://schemas.openxmlformats.org/officeDocument/2006/relationships" xmlns:p="http://schemas.openxmlformats.org/presentationml/2006/main">
  <p:tag name="TIMING" val="|0.5|0.9"/>
</p:tagLst>
</file>

<file path=ppt/tags/tag24.xml><?xml version="1.0" encoding="utf-8"?>
<p:tagLst xmlns:a="http://schemas.openxmlformats.org/drawingml/2006/main" xmlns:r="http://schemas.openxmlformats.org/officeDocument/2006/relationships" xmlns:p="http://schemas.openxmlformats.org/presentationml/2006/main">
  <p:tag name="TIMING" val="|0.3|0.6|0.8|0.7"/>
</p:tagLst>
</file>

<file path=ppt/tags/tag25.xml><?xml version="1.0" encoding="utf-8"?>
<p:tagLst xmlns:a="http://schemas.openxmlformats.org/drawingml/2006/main" xmlns:r="http://schemas.openxmlformats.org/officeDocument/2006/relationships" xmlns:p="http://schemas.openxmlformats.org/presentationml/2006/main">
  <p:tag name="TIMING" val="|0.7|0.8|1.4|0.9|0.8|0.7|0.6|0.5|0.5"/>
</p:tagLst>
</file>

<file path=ppt/tags/tag26.xml><?xml version="1.0" encoding="utf-8"?>
<p:tagLst xmlns:a="http://schemas.openxmlformats.org/drawingml/2006/main" xmlns:r="http://schemas.openxmlformats.org/officeDocument/2006/relationships" xmlns:p="http://schemas.openxmlformats.org/presentationml/2006/main">
  <p:tag name="TIMING" val="|0.5|0.7|0.7|0.5|0.4|0.4|0.5|0.5|0.5"/>
</p:tagLst>
</file>

<file path=ppt/tags/tag27.xml><?xml version="1.0" encoding="utf-8"?>
<p:tagLst xmlns:a="http://schemas.openxmlformats.org/drawingml/2006/main" xmlns:r="http://schemas.openxmlformats.org/officeDocument/2006/relationships" xmlns:p="http://schemas.openxmlformats.org/presentationml/2006/main">
  <p:tag name="TIMING" val="|0.7|0.8|0.6|0.8|0.6|0.5|0.5|0.7|0.2|0.5|0.3"/>
</p:tagLst>
</file>

<file path=ppt/tags/tag28.xml><?xml version="1.0" encoding="utf-8"?>
<p:tagLst xmlns:a="http://schemas.openxmlformats.org/drawingml/2006/main" xmlns:r="http://schemas.openxmlformats.org/officeDocument/2006/relationships" xmlns:p="http://schemas.openxmlformats.org/presentationml/2006/main">
  <p:tag name="TIMING" val="|0.4|0.3|0.4|0.5|0.6"/>
</p:tagLst>
</file>

<file path=ppt/tags/tag29.xml><?xml version="1.0" encoding="utf-8"?>
<p:tagLst xmlns:a="http://schemas.openxmlformats.org/drawingml/2006/main" xmlns:r="http://schemas.openxmlformats.org/officeDocument/2006/relationships" xmlns:p="http://schemas.openxmlformats.org/presentationml/2006/main">
  <p:tag name="TIMING" val="|0.5|0.8|0.7|0.9|1.0|0.8|0.6|0.4|0.5|0.4|0.2|0.5|0.3|0.3|1.8|1.0|1.4|1.4"/>
</p:tagLst>
</file>

<file path=ppt/tags/tag3.xml><?xml version="1.0" encoding="utf-8"?>
<p:tagLst xmlns:a="http://schemas.openxmlformats.org/drawingml/2006/main" xmlns:r="http://schemas.openxmlformats.org/officeDocument/2006/relationships" xmlns:p="http://schemas.openxmlformats.org/presentationml/2006/main">
  <p:tag name="TIMING" val="|0.7|0.9|1.3|1.0"/>
</p:tagLst>
</file>

<file path=ppt/tags/tag30.xml><?xml version="1.0" encoding="utf-8"?>
<p:tagLst xmlns:a="http://schemas.openxmlformats.org/drawingml/2006/main" xmlns:r="http://schemas.openxmlformats.org/officeDocument/2006/relationships" xmlns:p="http://schemas.openxmlformats.org/presentationml/2006/main">
  <p:tag name="TIMING" val="|0.5|1.5"/>
</p:tagLst>
</file>

<file path=ppt/tags/tag4.xml><?xml version="1.0" encoding="utf-8"?>
<p:tagLst xmlns:a="http://schemas.openxmlformats.org/drawingml/2006/main" xmlns:r="http://schemas.openxmlformats.org/officeDocument/2006/relationships" xmlns:p="http://schemas.openxmlformats.org/presentationml/2006/main">
  <p:tag name="TIMING" val="|0.2|1.0|1.1"/>
</p:tagLst>
</file>

<file path=ppt/tags/tag5.xml><?xml version="1.0" encoding="utf-8"?>
<p:tagLst xmlns:a="http://schemas.openxmlformats.org/drawingml/2006/main" xmlns:r="http://schemas.openxmlformats.org/officeDocument/2006/relationships" xmlns:p="http://schemas.openxmlformats.org/presentationml/2006/main">
  <p:tag name="TIMING" val="|0.7|0.7|0.6|0.9"/>
</p:tagLst>
</file>

<file path=ppt/tags/tag6.xml><?xml version="1.0" encoding="utf-8"?>
<p:tagLst xmlns:a="http://schemas.openxmlformats.org/drawingml/2006/main" xmlns:r="http://schemas.openxmlformats.org/officeDocument/2006/relationships" xmlns:p="http://schemas.openxmlformats.org/presentationml/2006/main">
  <p:tag name="TIMING" val="|0.6|0.9|0.6"/>
</p:tagLst>
</file>

<file path=ppt/tags/tag7.xml><?xml version="1.0" encoding="utf-8"?>
<p:tagLst xmlns:a="http://schemas.openxmlformats.org/drawingml/2006/main" xmlns:r="http://schemas.openxmlformats.org/officeDocument/2006/relationships" xmlns:p="http://schemas.openxmlformats.org/presentationml/2006/main">
  <p:tag name="TIMING" val="|0.7|0.9"/>
</p:tagLst>
</file>

<file path=ppt/tags/tag8.xml><?xml version="1.0" encoding="utf-8"?>
<p:tagLst xmlns:a="http://schemas.openxmlformats.org/drawingml/2006/main" xmlns:r="http://schemas.openxmlformats.org/officeDocument/2006/relationships" xmlns:p="http://schemas.openxmlformats.org/presentationml/2006/main">
  <p:tag name="TIMING" val="|0.5|0.7"/>
</p:tagLst>
</file>

<file path=ppt/tags/tag9.xml><?xml version="1.0" encoding="utf-8"?>
<p:tagLst xmlns:a="http://schemas.openxmlformats.org/drawingml/2006/main" xmlns:r="http://schemas.openxmlformats.org/officeDocument/2006/relationships" xmlns:p="http://schemas.openxmlformats.org/presentationml/2006/main">
  <p:tag name="TIMING" val="|0.6|0.8"/>
</p:tagLst>
</file>

<file path=ppt/theme/theme1.xml><?xml version="1.0" encoding="utf-8"?>
<a:theme xmlns:a="http://schemas.openxmlformats.org/drawingml/2006/main" name="A000120140530A99PPBG">
  <a:themeElements>
    <a:clrScheme name="自定义 131">
      <a:dk1>
        <a:srgbClr val="5F5F5F"/>
      </a:dk1>
      <a:lt1>
        <a:sysClr val="window" lastClr="FFFFFF"/>
      </a:lt1>
      <a:dk2>
        <a:srgbClr val="4D4D4D"/>
      </a:dk2>
      <a:lt2>
        <a:srgbClr val="E5DEDB"/>
      </a:lt2>
      <a:accent1>
        <a:srgbClr val="1FB1E5"/>
      </a:accent1>
      <a:accent2>
        <a:srgbClr val="4283D2"/>
      </a:accent2>
      <a:accent3>
        <a:srgbClr val="5E65A6"/>
      </a:accent3>
      <a:accent4>
        <a:srgbClr val="97659F"/>
      </a:accent4>
      <a:accent5>
        <a:srgbClr val="77CB59"/>
      </a:accent5>
      <a:accent6>
        <a:srgbClr val="FFC000"/>
      </a:accent6>
      <a:hlink>
        <a:srgbClr val="D6522E"/>
      </a:hlink>
      <a:folHlink>
        <a:srgbClr val="AD5389"/>
      </a:folHlink>
    </a:clrScheme>
    <a:fontScheme name="自定义 15">
      <a:majorFont>
        <a:latin typeface="Arial Black"/>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itchFamily="34" charset="0"/>
            <a:ea typeface="微软雅黑"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8</TotalTime>
  <Words>2918</Words>
  <Application>Microsoft Office PowerPoint</Application>
  <PresentationFormat>自定义</PresentationFormat>
  <Paragraphs>627</Paragraphs>
  <Slides>32</Slides>
  <Notes>1</Notes>
  <HiddenSlides>0</HiddenSlides>
  <MMClips>1</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A000120140530A99PPBG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cp:lastModifiedBy>
  <cp:revision>5</cp:revision>
  <dcterms:modified xsi:type="dcterms:W3CDTF">2016-09-09T05:56:21Z</dcterms:modified>
</cp:coreProperties>
</file>