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07"/>
  </p:notesMasterIdLst>
  <p:sldIdLst>
    <p:sldId id="381" r:id="rId3"/>
    <p:sldId id="256" r:id="rId4"/>
    <p:sldId id="257" r:id="rId5"/>
    <p:sldId id="258" r:id="rId6"/>
    <p:sldId id="259" r:id="rId7"/>
    <p:sldId id="260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380" r:id="rId19"/>
    <p:sldId id="276" r:id="rId20"/>
    <p:sldId id="277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309" r:id="rId39"/>
    <p:sldId id="297" r:id="rId40"/>
    <p:sldId id="311" r:id="rId41"/>
    <p:sldId id="310" r:id="rId42"/>
    <p:sldId id="312" r:id="rId43"/>
    <p:sldId id="299" r:id="rId44"/>
    <p:sldId id="315" r:id="rId45"/>
    <p:sldId id="300" r:id="rId46"/>
    <p:sldId id="316" r:id="rId47"/>
    <p:sldId id="302" r:id="rId48"/>
    <p:sldId id="317" r:id="rId49"/>
    <p:sldId id="305" r:id="rId50"/>
    <p:sldId id="318" r:id="rId51"/>
    <p:sldId id="301" r:id="rId52"/>
    <p:sldId id="320" r:id="rId53"/>
    <p:sldId id="306" r:id="rId54"/>
    <p:sldId id="323" r:id="rId55"/>
    <p:sldId id="303" r:id="rId56"/>
    <p:sldId id="321" r:id="rId57"/>
    <p:sldId id="313" r:id="rId58"/>
    <p:sldId id="341" r:id="rId59"/>
    <p:sldId id="319" r:id="rId60"/>
    <p:sldId id="342" r:id="rId61"/>
    <p:sldId id="326" r:id="rId62"/>
    <p:sldId id="344" r:id="rId63"/>
    <p:sldId id="328" r:id="rId64"/>
    <p:sldId id="346" r:id="rId65"/>
    <p:sldId id="329" r:id="rId66"/>
    <p:sldId id="347" r:id="rId67"/>
    <p:sldId id="330" r:id="rId68"/>
    <p:sldId id="348" r:id="rId69"/>
    <p:sldId id="334" r:id="rId70"/>
    <p:sldId id="349" r:id="rId71"/>
    <p:sldId id="332" r:id="rId72"/>
    <p:sldId id="345" r:id="rId73"/>
    <p:sldId id="333" r:id="rId74"/>
    <p:sldId id="355" r:id="rId75"/>
    <p:sldId id="335" r:id="rId76"/>
    <p:sldId id="356" r:id="rId77"/>
    <p:sldId id="336" r:id="rId78"/>
    <p:sldId id="357" r:id="rId79"/>
    <p:sldId id="338" r:id="rId80"/>
    <p:sldId id="359" r:id="rId81"/>
    <p:sldId id="339" r:id="rId82"/>
    <p:sldId id="360" r:id="rId83"/>
    <p:sldId id="340" r:id="rId84"/>
    <p:sldId id="361" r:id="rId85"/>
    <p:sldId id="352" r:id="rId86"/>
    <p:sldId id="363" r:id="rId87"/>
    <p:sldId id="337" r:id="rId88"/>
    <p:sldId id="370" r:id="rId89"/>
    <p:sldId id="353" r:id="rId90"/>
    <p:sldId id="369" r:id="rId91"/>
    <p:sldId id="354" r:id="rId92"/>
    <p:sldId id="367" r:id="rId93"/>
    <p:sldId id="331" r:id="rId94"/>
    <p:sldId id="371" r:id="rId95"/>
    <p:sldId id="372" r:id="rId96"/>
    <p:sldId id="375" r:id="rId97"/>
    <p:sldId id="373" r:id="rId98"/>
    <p:sldId id="376" r:id="rId99"/>
    <p:sldId id="374" r:id="rId100"/>
    <p:sldId id="378" r:id="rId101"/>
    <p:sldId id="350" r:id="rId102"/>
    <p:sldId id="362" r:id="rId103"/>
    <p:sldId id="351" r:id="rId104"/>
    <p:sldId id="364" r:id="rId105"/>
    <p:sldId id="382" r:id="rId106"/>
  </p:sldIdLst>
  <p:sldSz cx="12192000" cy="6858000"/>
  <p:notesSz cx="6858000" cy="9144000"/>
  <p:embeddedFontLst>
    <p:embeddedFont>
      <p:font typeface="方正清刻本悦宋简体" charset="-122"/>
      <p:regular r:id="rId108"/>
    </p:embeddedFont>
    <p:embeddedFont>
      <p:font typeface="方正风雅宋简体" charset="-122"/>
      <p:regular r:id="rId109"/>
    </p:embeddedFont>
    <p:embeddedFont>
      <p:font typeface="方正兰亭细黑_GBK" charset="-122"/>
      <p:regular r:id="rId110"/>
    </p:embeddedFont>
    <p:embeddedFont>
      <p:font typeface="方正细黑一简体" charset="-122"/>
      <p:regular r:id="rId111"/>
    </p:embeddedFont>
    <p:embeddedFont>
      <p:font typeface="Calibri" pitchFamily="34" charset="0"/>
      <p:regular r:id="rId112"/>
      <p:bold r:id="rId113"/>
      <p:italic r:id="rId114"/>
      <p:boldItalic r:id="rId115"/>
    </p:embeddedFont>
    <p:embeddedFont>
      <p:font typeface="汉真广标" pitchFamily="49" charset="-122"/>
      <p:regular r:id="rId116"/>
    </p:embeddedFont>
    <p:embeddedFont>
      <p:font typeface="Algerian" charset="0"/>
      <p:regular r:id="rId117"/>
    </p:embeddedFont>
    <p:embeddedFont>
      <p:font typeface="方正兰亭黑_GBK" charset="-122"/>
      <p:regular r:id="rId118"/>
    </p:embeddedFont>
    <p:embeddedFont>
      <p:font typeface="汉仪菱心体简" pitchFamily="49" charset="-122"/>
      <p:regular r:id="rId119"/>
    </p:embeddedFont>
    <p:embeddedFont>
      <p:font typeface="方正苏新诗柳楷简体" charset="-122"/>
      <p:regular r:id="rId120"/>
    </p:embeddedFont>
    <p:embeddedFont>
      <p:font typeface="方正汉真广标简体" charset="-122"/>
      <p:regular r:id="rId121"/>
    </p:embeddedFont>
    <p:embeddedFont>
      <p:font typeface="方正大标宋简体" charset="-122"/>
      <p:regular r:id="rId122"/>
    </p:embeddedFont>
    <p:embeddedFont>
      <p:font typeface="方正姚体" pitchFamily="2" charset="-122"/>
      <p:regular r:id="rId123"/>
    </p:embeddedFont>
    <p:embeddedFont>
      <p:font typeface="方正兰亭粗黑_GBK" charset="-122"/>
      <p:regular r:id="rId124"/>
    </p:embeddedFont>
    <p:embeddedFont>
      <p:font typeface="方正兰亭纤黑_GBK" charset="-122"/>
      <p:regular r:id="rId125"/>
    </p:embeddedFont>
    <p:embeddedFont>
      <p:font typeface="方正细圆简体" charset="-122"/>
      <p:regular r:id="rId126"/>
    </p:embeddedFont>
    <p:embeddedFont>
      <p:font typeface="方正稚艺简体" charset="-122"/>
      <p:regular r:id="rId127"/>
    </p:embeddedFont>
    <p:embeddedFont>
      <p:font typeface="Microsoft JhengHei UI Light" charset="-122"/>
      <p:regular r:id="rId128"/>
    </p:embeddedFont>
    <p:embeddedFont>
      <p:font typeface="微软雅黑 Light" charset="-122"/>
      <p:regular r:id="rId129"/>
    </p:embeddedFont>
    <p:embeddedFont>
      <p:font typeface="方正综艺简体" pitchFamily="65" charset="-122"/>
      <p:regular r:id="rId130"/>
    </p:embeddedFont>
    <p:embeddedFont>
      <p:font typeface="方正宋刻本秀楷简体" charset="-122"/>
      <p:regular r:id="rId131"/>
    </p:embeddedFont>
    <p:embeddedFont>
      <p:font typeface="方正粗倩简体" pitchFamily="65" charset="-122"/>
      <p:regular r:id="rId132"/>
    </p:embeddedFont>
    <p:embeddedFont>
      <p:font typeface="微软雅黑" pitchFamily="34" charset="-122"/>
      <p:regular r:id="rId133"/>
      <p:bold r:id="rId1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3" pos="438" userDrawn="1">
          <p15:clr>
            <a:srgbClr val="A4A3A4"/>
          </p15:clr>
        </p15:guide>
        <p15:guide id="4" orient="horz" pos="3521" userDrawn="1">
          <p15:clr>
            <a:srgbClr val="A4A3A4"/>
          </p15:clr>
        </p15:guide>
        <p15:guide id="5" orient="horz" pos="935" userDrawn="1">
          <p15:clr>
            <a:srgbClr val="A4A3A4"/>
          </p15:clr>
        </p15:guide>
        <p15:guide id="6" pos="4974" userDrawn="1">
          <p15:clr>
            <a:srgbClr val="A4A3A4"/>
          </p15:clr>
        </p15:guide>
        <p15:guide id="7" pos="7242" userDrawn="1">
          <p15:clr>
            <a:srgbClr val="A4A3A4"/>
          </p15:clr>
        </p15:guide>
        <p15:guide id="8" pos="2706" userDrawn="1">
          <p15:clr>
            <a:srgbClr val="A4A3A4"/>
          </p15:clr>
        </p15:guide>
        <p15:guide id="9" pos="52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3C5404"/>
    <a:srgbClr val="B8C33F"/>
    <a:srgbClr val="101116"/>
    <a:srgbClr val="466F85"/>
    <a:srgbClr val="0F543B"/>
    <a:srgbClr val="B81C2E"/>
    <a:srgbClr val="FEF301"/>
    <a:srgbClr val="34797B"/>
    <a:srgbClr val="2226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2" autoAdjust="0"/>
    <p:restoredTop sz="95317" autoAdjust="0"/>
  </p:normalViewPr>
  <p:slideViewPr>
    <p:cSldViewPr>
      <p:cViewPr varScale="1">
        <p:scale>
          <a:sx n="129" d="100"/>
          <a:sy n="129" d="100"/>
        </p:scale>
        <p:origin x="-174" y="-84"/>
      </p:cViewPr>
      <p:guideLst>
        <p:guide orient="horz" pos="3521"/>
        <p:guide orient="horz" pos="935"/>
        <p:guide pos="439"/>
        <p:guide pos="4975"/>
        <p:guide pos="7243"/>
        <p:guide pos="2707"/>
        <p:guide pos="524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238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font" Target="fonts/font10.fntdata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font" Target="fonts/font5.fntdata"/><Relationship Id="rId133" Type="http://schemas.openxmlformats.org/officeDocument/2006/relationships/font" Target="fonts/font26.fntdata"/><Relationship Id="rId138" Type="http://schemas.openxmlformats.org/officeDocument/2006/relationships/tableStyles" Target="tableStyles.xml"/><Relationship Id="rId16" Type="http://schemas.openxmlformats.org/officeDocument/2006/relationships/slide" Target="slides/slide14.xml"/><Relationship Id="rId107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font" Target="fonts/font16.fntdata"/><Relationship Id="rId128" Type="http://schemas.openxmlformats.org/officeDocument/2006/relationships/font" Target="fonts/font21.fntdata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font" Target="fonts/font6.fntdata"/><Relationship Id="rId118" Type="http://schemas.openxmlformats.org/officeDocument/2006/relationships/font" Target="fonts/font11.fntdata"/><Relationship Id="rId126" Type="http://schemas.openxmlformats.org/officeDocument/2006/relationships/font" Target="fonts/font19.fntdata"/><Relationship Id="rId134" Type="http://schemas.openxmlformats.org/officeDocument/2006/relationships/font" Target="fonts/font27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font" Target="fonts/font14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font" Target="fonts/font1.fntdata"/><Relationship Id="rId116" Type="http://schemas.openxmlformats.org/officeDocument/2006/relationships/font" Target="fonts/font9.fntdata"/><Relationship Id="rId124" Type="http://schemas.openxmlformats.org/officeDocument/2006/relationships/font" Target="fonts/font17.fntdata"/><Relationship Id="rId129" Type="http://schemas.openxmlformats.org/officeDocument/2006/relationships/font" Target="fonts/font22.fntdata"/><Relationship Id="rId13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font" Target="fonts/font4.fntdata"/><Relationship Id="rId132" Type="http://schemas.openxmlformats.org/officeDocument/2006/relationships/font" Target="fonts/font2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font" Target="fonts/font7.fntdata"/><Relationship Id="rId119" Type="http://schemas.openxmlformats.org/officeDocument/2006/relationships/font" Target="fonts/font12.fntdata"/><Relationship Id="rId127" Type="http://schemas.openxmlformats.org/officeDocument/2006/relationships/font" Target="fonts/font20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font" Target="fonts/font15.fntdata"/><Relationship Id="rId130" Type="http://schemas.openxmlformats.org/officeDocument/2006/relationships/font" Target="fonts/font23.fntdata"/><Relationship Id="rId13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font" Target="fonts/font2.fntdata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font" Target="fonts/font13.fntdata"/><Relationship Id="rId125" Type="http://schemas.openxmlformats.org/officeDocument/2006/relationships/font" Target="fonts/font18.fntdata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font" Target="fonts/font3.fntdata"/><Relationship Id="rId115" Type="http://schemas.openxmlformats.org/officeDocument/2006/relationships/font" Target="fonts/font8.fntdata"/><Relationship Id="rId131" Type="http://schemas.openxmlformats.org/officeDocument/2006/relationships/font" Target="fonts/font24.fntdata"/><Relationship Id="rId136" Type="http://schemas.openxmlformats.org/officeDocument/2006/relationships/viewProps" Target="viewProp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7F74D-4F94-43E8-B4F1-7E0485511B08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8954ED-8899-4177-8003-5459F4593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29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重难点在找一张颜色艳丽且使白色底的图片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954ED-8899-4177-8003-5459F4593BF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70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104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9567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408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9881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324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0943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6053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394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147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5063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7764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591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049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2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4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2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" Type="http://schemas.openxmlformats.org/officeDocument/2006/relationships/image" Target="../media/image19.png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13" Type="http://schemas.openxmlformats.org/officeDocument/2006/relationships/image" Target="../media/image77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12" Type="http://schemas.openxmlformats.org/officeDocument/2006/relationships/image" Target="../media/image76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11" Type="http://schemas.openxmlformats.org/officeDocument/2006/relationships/image" Target="../media/image75.jpeg"/><Relationship Id="rId5" Type="http://schemas.openxmlformats.org/officeDocument/2006/relationships/image" Target="../media/image69.jpeg"/><Relationship Id="rId15" Type="http://schemas.openxmlformats.org/officeDocument/2006/relationships/image" Target="../media/image79.jpeg"/><Relationship Id="rId10" Type="http://schemas.openxmlformats.org/officeDocument/2006/relationships/image" Target="../media/image74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Relationship Id="rId14" Type="http://schemas.openxmlformats.org/officeDocument/2006/relationships/image" Target="../media/image78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0.png"/><Relationship Id="rId18" Type="http://schemas.openxmlformats.org/officeDocument/2006/relationships/image" Target="../media/image104.jpeg"/><Relationship Id="rId26" Type="http://schemas.openxmlformats.org/officeDocument/2006/relationships/image" Target="../media/image112.jpeg"/><Relationship Id="rId39" Type="http://schemas.microsoft.com/office/2007/relationships/hdphoto" Target="../media/hdphoto9.wdp"/><Relationship Id="rId21" Type="http://schemas.openxmlformats.org/officeDocument/2006/relationships/image" Target="../media/image107.jpeg"/><Relationship Id="rId34" Type="http://schemas.openxmlformats.org/officeDocument/2006/relationships/image" Target="../media/image120.jpeg"/><Relationship Id="rId42" Type="http://schemas.openxmlformats.org/officeDocument/2006/relationships/image" Target="../media/image125.png"/><Relationship Id="rId47" Type="http://schemas.microsoft.com/office/2007/relationships/hdphoto" Target="../media/hdphoto13.wdp"/><Relationship Id="rId50" Type="http://schemas.openxmlformats.org/officeDocument/2006/relationships/image" Target="../media/image129.png"/><Relationship Id="rId55" Type="http://schemas.openxmlformats.org/officeDocument/2006/relationships/image" Target="../media/image133.jpeg"/><Relationship Id="rId7" Type="http://schemas.microsoft.com/office/2007/relationships/hdphoto" Target="../media/hdphoto4.wdp"/><Relationship Id="rId12" Type="http://schemas.microsoft.com/office/2007/relationships/hdphoto" Target="../media/hdphoto6.wdp"/><Relationship Id="rId17" Type="http://schemas.openxmlformats.org/officeDocument/2006/relationships/image" Target="../media/image103.jpeg"/><Relationship Id="rId25" Type="http://schemas.openxmlformats.org/officeDocument/2006/relationships/image" Target="../media/image111.jpeg"/><Relationship Id="rId33" Type="http://schemas.openxmlformats.org/officeDocument/2006/relationships/image" Target="../media/image119.jpeg"/><Relationship Id="rId38" Type="http://schemas.openxmlformats.org/officeDocument/2006/relationships/image" Target="../media/image123.png"/><Relationship Id="rId46" Type="http://schemas.openxmlformats.org/officeDocument/2006/relationships/image" Target="../media/image127.png"/><Relationship Id="rId59" Type="http://schemas.openxmlformats.org/officeDocument/2006/relationships/image" Target="../media/image137.jpeg"/><Relationship Id="rId2" Type="http://schemas.openxmlformats.org/officeDocument/2006/relationships/image" Target="../media/image94.png"/><Relationship Id="rId16" Type="http://schemas.openxmlformats.org/officeDocument/2006/relationships/image" Target="../media/image102.jpeg"/><Relationship Id="rId20" Type="http://schemas.openxmlformats.org/officeDocument/2006/relationships/image" Target="../media/image106.jpeg"/><Relationship Id="rId29" Type="http://schemas.openxmlformats.org/officeDocument/2006/relationships/image" Target="../media/image115.jpeg"/><Relationship Id="rId41" Type="http://schemas.microsoft.com/office/2007/relationships/hdphoto" Target="../media/hdphoto10.wdp"/><Relationship Id="rId54" Type="http://schemas.openxmlformats.org/officeDocument/2006/relationships/image" Target="../media/image1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11" Type="http://schemas.openxmlformats.org/officeDocument/2006/relationships/image" Target="../media/image99.png"/><Relationship Id="rId24" Type="http://schemas.openxmlformats.org/officeDocument/2006/relationships/image" Target="../media/image110.jpeg"/><Relationship Id="rId32" Type="http://schemas.openxmlformats.org/officeDocument/2006/relationships/image" Target="../media/image118.jpeg"/><Relationship Id="rId37" Type="http://schemas.microsoft.com/office/2007/relationships/hdphoto" Target="../media/hdphoto8.wdp"/><Relationship Id="rId40" Type="http://schemas.openxmlformats.org/officeDocument/2006/relationships/image" Target="../media/image124.png"/><Relationship Id="rId45" Type="http://schemas.microsoft.com/office/2007/relationships/hdphoto" Target="../media/hdphoto12.wdp"/><Relationship Id="rId53" Type="http://schemas.openxmlformats.org/officeDocument/2006/relationships/image" Target="../media/image131.jpeg"/><Relationship Id="rId58" Type="http://schemas.openxmlformats.org/officeDocument/2006/relationships/image" Target="../media/image136.jpeg"/><Relationship Id="rId5" Type="http://schemas.microsoft.com/office/2007/relationships/hdphoto" Target="../media/hdphoto3.wdp"/><Relationship Id="rId15" Type="http://schemas.openxmlformats.org/officeDocument/2006/relationships/image" Target="../media/image101.jpeg"/><Relationship Id="rId23" Type="http://schemas.openxmlformats.org/officeDocument/2006/relationships/image" Target="../media/image109.jpeg"/><Relationship Id="rId28" Type="http://schemas.openxmlformats.org/officeDocument/2006/relationships/image" Target="../media/image114.jpeg"/><Relationship Id="rId36" Type="http://schemas.openxmlformats.org/officeDocument/2006/relationships/image" Target="../media/image122.png"/><Relationship Id="rId49" Type="http://schemas.microsoft.com/office/2007/relationships/hdphoto" Target="../media/hdphoto14.wdp"/><Relationship Id="rId57" Type="http://schemas.openxmlformats.org/officeDocument/2006/relationships/image" Target="../media/image135.jpeg"/><Relationship Id="rId10" Type="http://schemas.microsoft.com/office/2007/relationships/hdphoto" Target="../media/hdphoto5.wdp"/><Relationship Id="rId19" Type="http://schemas.openxmlformats.org/officeDocument/2006/relationships/image" Target="../media/image105.jpeg"/><Relationship Id="rId31" Type="http://schemas.openxmlformats.org/officeDocument/2006/relationships/image" Target="../media/image117.jpeg"/><Relationship Id="rId44" Type="http://schemas.openxmlformats.org/officeDocument/2006/relationships/image" Target="../media/image126.png"/><Relationship Id="rId52" Type="http://schemas.openxmlformats.org/officeDocument/2006/relationships/image" Target="../media/image130.jpeg"/><Relationship Id="rId60" Type="http://schemas.openxmlformats.org/officeDocument/2006/relationships/image" Target="../media/image138.jpeg"/><Relationship Id="rId4" Type="http://schemas.openxmlformats.org/officeDocument/2006/relationships/image" Target="../media/image95.png"/><Relationship Id="rId9" Type="http://schemas.openxmlformats.org/officeDocument/2006/relationships/image" Target="../media/image98.png"/><Relationship Id="rId14" Type="http://schemas.microsoft.com/office/2007/relationships/hdphoto" Target="../media/hdphoto7.wdp"/><Relationship Id="rId22" Type="http://schemas.openxmlformats.org/officeDocument/2006/relationships/image" Target="../media/image108.jpeg"/><Relationship Id="rId27" Type="http://schemas.openxmlformats.org/officeDocument/2006/relationships/image" Target="../media/image113.jpeg"/><Relationship Id="rId30" Type="http://schemas.openxmlformats.org/officeDocument/2006/relationships/image" Target="../media/image116.jpeg"/><Relationship Id="rId35" Type="http://schemas.openxmlformats.org/officeDocument/2006/relationships/image" Target="../media/image121.jpeg"/><Relationship Id="rId43" Type="http://schemas.microsoft.com/office/2007/relationships/hdphoto" Target="../media/hdphoto11.wdp"/><Relationship Id="rId48" Type="http://schemas.openxmlformats.org/officeDocument/2006/relationships/image" Target="../media/image128.png"/><Relationship Id="rId56" Type="http://schemas.openxmlformats.org/officeDocument/2006/relationships/image" Target="../media/image134.jpeg"/><Relationship Id="rId8" Type="http://schemas.openxmlformats.org/officeDocument/2006/relationships/image" Target="../media/image97.jpeg"/><Relationship Id="rId51" Type="http://schemas.microsoft.com/office/2007/relationships/hdphoto" Target="../media/hdphoto15.wdp"/><Relationship Id="rId3" Type="http://schemas.microsoft.com/office/2007/relationships/hdphoto" Target="../media/hdphoto2.wdp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7" Type="http://schemas.openxmlformats.org/officeDocument/2006/relationships/image" Target="../media/image155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png"/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2.png"/><Relationship Id="rId5" Type="http://schemas.microsoft.com/office/2007/relationships/hdphoto" Target="../media/hdphoto17.wdp"/><Relationship Id="rId4" Type="http://schemas.openxmlformats.org/officeDocument/2006/relationships/image" Target="../media/image161.png"/><Relationship Id="rId9" Type="http://schemas.microsoft.com/office/2007/relationships/hdphoto" Target="../media/hdphoto19.wdp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0.png"/><Relationship Id="rId4" Type="http://schemas.openxmlformats.org/officeDocument/2006/relationships/image" Target="../media/image169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8.png"/><Relationship Id="rId4" Type="http://schemas.openxmlformats.org/officeDocument/2006/relationships/image" Target="../media/image177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jpeg"/><Relationship Id="rId13" Type="http://schemas.openxmlformats.org/officeDocument/2006/relationships/image" Target="../media/image195.jpeg"/><Relationship Id="rId18" Type="http://schemas.openxmlformats.org/officeDocument/2006/relationships/image" Target="../media/image200.jpeg"/><Relationship Id="rId26" Type="http://schemas.openxmlformats.org/officeDocument/2006/relationships/image" Target="../media/image208.jpeg"/><Relationship Id="rId3" Type="http://schemas.openxmlformats.org/officeDocument/2006/relationships/image" Target="../media/image185.png"/><Relationship Id="rId21" Type="http://schemas.openxmlformats.org/officeDocument/2006/relationships/image" Target="../media/image203.jpeg"/><Relationship Id="rId34" Type="http://schemas.openxmlformats.org/officeDocument/2006/relationships/image" Target="../media/image216.png"/><Relationship Id="rId7" Type="http://schemas.openxmlformats.org/officeDocument/2006/relationships/image" Target="../media/image189.jpeg"/><Relationship Id="rId12" Type="http://schemas.openxmlformats.org/officeDocument/2006/relationships/image" Target="../media/image194.jpeg"/><Relationship Id="rId17" Type="http://schemas.openxmlformats.org/officeDocument/2006/relationships/image" Target="../media/image199.jpeg"/><Relationship Id="rId25" Type="http://schemas.openxmlformats.org/officeDocument/2006/relationships/image" Target="../media/image207.jpeg"/><Relationship Id="rId33" Type="http://schemas.openxmlformats.org/officeDocument/2006/relationships/image" Target="../media/image215.png"/><Relationship Id="rId2" Type="http://schemas.openxmlformats.org/officeDocument/2006/relationships/image" Target="../media/image184.png"/><Relationship Id="rId16" Type="http://schemas.openxmlformats.org/officeDocument/2006/relationships/image" Target="../media/image198.jpeg"/><Relationship Id="rId20" Type="http://schemas.openxmlformats.org/officeDocument/2006/relationships/image" Target="../media/image202.jpeg"/><Relationship Id="rId29" Type="http://schemas.openxmlformats.org/officeDocument/2006/relationships/image" Target="../media/image2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8.jpeg"/><Relationship Id="rId11" Type="http://schemas.openxmlformats.org/officeDocument/2006/relationships/image" Target="../media/image193.jpeg"/><Relationship Id="rId24" Type="http://schemas.openxmlformats.org/officeDocument/2006/relationships/image" Target="../media/image206.jpeg"/><Relationship Id="rId32" Type="http://schemas.openxmlformats.org/officeDocument/2006/relationships/image" Target="../media/image214.jpeg"/><Relationship Id="rId5" Type="http://schemas.openxmlformats.org/officeDocument/2006/relationships/image" Target="../media/image187.png"/><Relationship Id="rId15" Type="http://schemas.openxmlformats.org/officeDocument/2006/relationships/image" Target="../media/image197.png"/><Relationship Id="rId23" Type="http://schemas.openxmlformats.org/officeDocument/2006/relationships/image" Target="../media/image205.jpeg"/><Relationship Id="rId28" Type="http://schemas.openxmlformats.org/officeDocument/2006/relationships/image" Target="../media/image210.jpeg"/><Relationship Id="rId10" Type="http://schemas.openxmlformats.org/officeDocument/2006/relationships/image" Target="../media/image192.jpeg"/><Relationship Id="rId19" Type="http://schemas.openxmlformats.org/officeDocument/2006/relationships/image" Target="../media/image201.jpeg"/><Relationship Id="rId31" Type="http://schemas.openxmlformats.org/officeDocument/2006/relationships/image" Target="../media/image213.jpeg"/><Relationship Id="rId4" Type="http://schemas.openxmlformats.org/officeDocument/2006/relationships/image" Target="../media/image186.png"/><Relationship Id="rId9" Type="http://schemas.openxmlformats.org/officeDocument/2006/relationships/image" Target="../media/image191.jpeg"/><Relationship Id="rId14" Type="http://schemas.openxmlformats.org/officeDocument/2006/relationships/image" Target="../media/image196.jpeg"/><Relationship Id="rId22" Type="http://schemas.openxmlformats.org/officeDocument/2006/relationships/image" Target="../media/image204.jpeg"/><Relationship Id="rId27" Type="http://schemas.openxmlformats.org/officeDocument/2006/relationships/image" Target="../media/image209.jpeg"/><Relationship Id="rId30" Type="http://schemas.openxmlformats.org/officeDocument/2006/relationships/image" Target="../media/image212.jpeg"/><Relationship Id="rId35" Type="http://schemas.openxmlformats.org/officeDocument/2006/relationships/image" Target="../media/image217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539716" y="764704"/>
            <a:ext cx="5112568" cy="5112568"/>
            <a:chOff x="3611723" y="764704"/>
            <a:chExt cx="5112568" cy="5112568"/>
          </a:xfrm>
        </p:grpSpPr>
        <p:sp>
          <p:nvSpPr>
            <p:cNvPr id="5" name="椭圆 4"/>
            <p:cNvSpPr/>
            <p:nvPr/>
          </p:nvSpPr>
          <p:spPr>
            <a:xfrm>
              <a:off x="3611723" y="764704"/>
              <a:ext cx="5112568" cy="5112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75819" y="1206563"/>
              <a:ext cx="3384376" cy="4228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dirty="0" smtClean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幻</a:t>
              </a:r>
              <a:endParaRPr lang="en-US" altLang="zh-CN" sz="3200" dirty="0" smtClean="0">
                <a:solidFill>
                  <a:srgbClr val="C0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3200" dirty="0" smtClean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灯</a:t>
              </a:r>
              <a:endParaRPr lang="en-US" altLang="zh-CN" sz="3200" dirty="0" smtClean="0">
                <a:solidFill>
                  <a:srgbClr val="C0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3200" dirty="0" smtClean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片</a:t>
              </a:r>
              <a:endParaRPr lang="en-US" altLang="zh-CN" sz="3200" dirty="0" smtClean="0">
                <a:solidFill>
                  <a:srgbClr val="C0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3200" dirty="0" smtClean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封</a:t>
              </a:r>
              <a:endParaRPr lang="en-US" altLang="zh-CN" sz="3200" dirty="0" smtClean="0">
                <a:solidFill>
                  <a:srgbClr val="C0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3200" dirty="0" smtClean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面</a:t>
              </a:r>
              <a:endParaRPr lang="en-US" altLang="zh-CN" sz="3200" dirty="0" smtClean="0">
                <a:solidFill>
                  <a:srgbClr val="C0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3200" dirty="0" smtClean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100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3200" dirty="0" smtClean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例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519936" y="5417558"/>
            <a:ext cx="1683348" cy="424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rPr>
              <a:t>竖锯先生出品</a:t>
            </a:r>
          </a:p>
        </p:txBody>
      </p:sp>
      <p:sp>
        <p:nvSpPr>
          <p:cNvPr id="8" name="矩形 7"/>
          <p:cNvSpPr/>
          <p:nvPr/>
        </p:nvSpPr>
        <p:spPr>
          <a:xfrm>
            <a:off x="4137677" y="6165304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95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ultipurpose A5 Busi...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0890" y="1484313"/>
            <a:ext cx="6409775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4315"/>
            <a:ext cx="31686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05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传统的商业画册，图片和形状将页面一分为二，将视觉焦点全部集中在页面中线上，蓝色体现商务感。</a:t>
            </a:r>
            <a:endParaRPr lang="zh-CN" altLang="en-US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382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2532507" y="1494256"/>
            <a:ext cx="3526536" cy="409533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49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形状型：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页面大量留白，用圆形制造焦点，类似于前面的图片型。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80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3BA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852084" y="2060848"/>
            <a:ext cx="4104456" cy="41044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88088" y="3652154"/>
            <a:ext cx="4032448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高效演讲的</a:t>
            </a:r>
            <a:r>
              <a:rPr lang="en-US" altLang="zh-CN" sz="32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14</a:t>
            </a:r>
            <a:r>
              <a:rPr lang="zh-CN" altLang="en-US" sz="32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条法则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32204" y="4797152"/>
            <a:ext cx="194421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竖锯先生出品</a:t>
            </a:r>
          </a:p>
        </p:txBody>
      </p:sp>
    </p:spTree>
    <p:extLst>
      <p:ext uri="{BB962C8B-B14F-4D97-AF65-F5344CB8AC3E}">
        <p14:creationId xmlns:p14="http://schemas.microsoft.com/office/powerpoint/2010/main" val="131079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920" y="1487082"/>
            <a:ext cx="6875709" cy="410250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50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形状型：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黑白搭配的封面，黑色小矩形加了阴影效果，整个页面显得随意不刻板。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264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2136000" y="4868863"/>
            <a:ext cx="7920000" cy="0"/>
          </a:xfrm>
          <a:prstGeom prst="line">
            <a:avLst/>
          </a:prstGeom>
          <a:ln w="12700">
            <a:solidFill>
              <a:schemeClr val="tx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136000" y="5589588"/>
            <a:ext cx="7920000" cy="0"/>
          </a:xfrm>
          <a:prstGeom prst="line">
            <a:avLst/>
          </a:prstGeom>
          <a:ln w="12700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3119924" y="1467530"/>
            <a:ext cx="5760379" cy="2691054"/>
            <a:chOff x="3129881" y="1324775"/>
            <a:chExt cx="5760378" cy="2691054"/>
          </a:xfrm>
        </p:grpSpPr>
        <p:sp>
          <p:nvSpPr>
            <p:cNvPr id="6" name="矩形 5"/>
            <p:cNvSpPr/>
            <p:nvPr/>
          </p:nvSpPr>
          <p:spPr>
            <a:xfrm rot="20624923">
              <a:off x="3404231" y="1324775"/>
              <a:ext cx="1440160" cy="387786"/>
            </a:xfrm>
            <a:prstGeom prst="rect">
              <a:avLst/>
            </a:prstGeom>
            <a:solidFill>
              <a:srgbClr val="050507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配色花哨</a:t>
              </a:r>
              <a:endParaRPr lang="zh-CN" altLang="en-US" dirty="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20304766">
              <a:off x="3129881" y="2320208"/>
              <a:ext cx="959703" cy="387786"/>
            </a:xfrm>
            <a:prstGeom prst="rect">
              <a:avLst/>
            </a:prstGeom>
            <a:solidFill>
              <a:srgbClr val="050507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文字多</a:t>
              </a:r>
            </a:p>
          </p:txBody>
        </p:sp>
        <p:sp>
          <p:nvSpPr>
            <p:cNvPr id="8" name="矩形 7"/>
            <p:cNvSpPr/>
            <p:nvPr/>
          </p:nvSpPr>
          <p:spPr>
            <a:xfrm rot="21078354">
              <a:off x="5447306" y="2638014"/>
              <a:ext cx="1213399" cy="387786"/>
            </a:xfrm>
            <a:prstGeom prst="rect">
              <a:avLst/>
            </a:prstGeom>
            <a:solidFill>
              <a:srgbClr val="050507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套用模板</a:t>
              </a:r>
            </a:p>
          </p:txBody>
        </p:sp>
        <p:sp>
          <p:nvSpPr>
            <p:cNvPr id="9" name="矩形 8"/>
            <p:cNvSpPr/>
            <p:nvPr/>
          </p:nvSpPr>
          <p:spPr>
            <a:xfrm rot="1471756">
              <a:off x="7676860" y="1910846"/>
              <a:ext cx="1213399" cy="387786"/>
            </a:xfrm>
            <a:prstGeom prst="rect">
              <a:avLst/>
            </a:prstGeom>
            <a:solidFill>
              <a:srgbClr val="050507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套用模板</a:t>
              </a:r>
            </a:p>
          </p:txBody>
        </p:sp>
        <p:sp>
          <p:nvSpPr>
            <p:cNvPr id="10" name="矩形 9"/>
            <p:cNvSpPr/>
            <p:nvPr/>
          </p:nvSpPr>
          <p:spPr>
            <a:xfrm rot="20304766">
              <a:off x="7725726" y="3536419"/>
              <a:ext cx="1117695" cy="398638"/>
            </a:xfrm>
            <a:prstGeom prst="rect">
              <a:avLst/>
            </a:prstGeom>
            <a:solidFill>
              <a:srgbClr val="050507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逻辑不清</a:t>
              </a:r>
              <a:endParaRPr lang="zh-CN" altLang="en-US" dirty="0"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20837164">
              <a:off x="4263180" y="3628043"/>
              <a:ext cx="1213399" cy="387786"/>
            </a:xfrm>
            <a:prstGeom prst="rect">
              <a:avLst/>
            </a:prstGeom>
            <a:solidFill>
              <a:srgbClr val="050507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内容空洞</a:t>
              </a:r>
            </a:p>
          </p:txBody>
        </p:sp>
        <p:sp>
          <p:nvSpPr>
            <p:cNvPr id="12" name="矩形 11"/>
            <p:cNvSpPr/>
            <p:nvPr/>
          </p:nvSpPr>
          <p:spPr>
            <a:xfrm rot="756362">
              <a:off x="6014729" y="1395107"/>
              <a:ext cx="736467" cy="387786"/>
            </a:xfrm>
            <a:prstGeom prst="rect">
              <a:avLst/>
            </a:prstGeom>
            <a:solidFill>
              <a:srgbClr val="050507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太土</a:t>
              </a:r>
            </a:p>
          </p:txBody>
        </p:sp>
        <p:sp>
          <p:nvSpPr>
            <p:cNvPr id="13" name="矩形 12"/>
            <p:cNvSpPr/>
            <p:nvPr/>
          </p:nvSpPr>
          <p:spPr>
            <a:xfrm rot="21078354">
              <a:off x="6741782" y="3261660"/>
              <a:ext cx="710754" cy="387786"/>
            </a:xfrm>
            <a:prstGeom prst="rect">
              <a:avLst/>
            </a:prstGeom>
            <a:solidFill>
              <a:srgbClr val="050507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太杂</a:t>
              </a:r>
            </a:p>
          </p:txBody>
        </p:sp>
        <p:sp>
          <p:nvSpPr>
            <p:cNvPr id="14" name="矩形 13"/>
            <p:cNvSpPr/>
            <p:nvPr/>
          </p:nvSpPr>
          <p:spPr>
            <a:xfrm rot="20396157">
              <a:off x="3897597" y="2880361"/>
              <a:ext cx="736467" cy="387786"/>
            </a:xfrm>
            <a:prstGeom prst="rect">
              <a:avLst/>
            </a:prstGeom>
            <a:solidFill>
              <a:srgbClr val="050507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太乱</a:t>
              </a:r>
            </a:p>
          </p:txBody>
        </p:sp>
        <p:sp>
          <p:nvSpPr>
            <p:cNvPr id="15" name="矩形 14"/>
            <p:cNvSpPr/>
            <p:nvPr/>
          </p:nvSpPr>
          <p:spPr>
            <a:xfrm rot="21078354">
              <a:off x="5070207" y="1919479"/>
              <a:ext cx="710754" cy="387786"/>
            </a:xfrm>
            <a:prstGeom prst="rect">
              <a:avLst/>
            </a:prstGeom>
            <a:solidFill>
              <a:srgbClr val="050507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太繁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065811" y="509744"/>
            <a:ext cx="15841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“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350239" y="3352924"/>
            <a:ext cx="15841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”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063692" y="4858045"/>
            <a:ext cx="6064621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40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幻灯片设计与制作</a:t>
            </a:r>
          </a:p>
        </p:txBody>
      </p:sp>
    </p:spTree>
    <p:extLst>
      <p:ext uri="{BB962C8B-B14F-4D97-AF65-F5344CB8AC3E}">
        <p14:creationId xmlns:p14="http://schemas.microsoft.com/office/powerpoint/2010/main" val="178954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483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Websites, Mobile, eC...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901797"/>
            <a:ext cx="2855640" cy="3054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431704" y="1916832"/>
            <a:ext cx="8760296" cy="3024336"/>
          </a:xfrm>
          <a:prstGeom prst="rect">
            <a:avLst/>
          </a:prstGeom>
          <a:solidFill>
            <a:srgbClr val="178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4600" y="3695388"/>
            <a:ext cx="55279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000" spc="300" dirty="0" err="1">
                <a:solidFill>
                  <a:schemeClr val="bg1"/>
                </a:solidFill>
                <a:latin typeface="微软雅黑 Light" panose="02010600030101010101" charset="-122"/>
                <a:ea typeface="微软雅黑 Light" panose="02010600030101010101" charset="-122"/>
              </a:rPr>
              <a:t>Azimut</a:t>
            </a:r>
            <a:endParaRPr lang="zh-CN" altLang="en-US" sz="10000" spc="300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21261" y="2294294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800" dirty="0">
                <a:solidFill>
                  <a:schemeClr val="bg1"/>
                </a:solidFill>
                <a:latin typeface="微软雅黑 Light" panose="02010600030101010101" charset="-122"/>
                <a:ea typeface="微软雅黑 Light" panose="02010600030101010101" charset="-122"/>
              </a:rPr>
              <a:t>阿兹慕</a:t>
            </a:r>
          </a:p>
        </p:txBody>
      </p:sp>
      <p:sp>
        <p:nvSpPr>
          <p:cNvPr id="7" name="矩形 6"/>
          <p:cNvSpPr/>
          <p:nvPr/>
        </p:nvSpPr>
        <p:spPr>
          <a:xfrm>
            <a:off x="6040627" y="3140972"/>
            <a:ext cx="5311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3600" dirty="0">
                <a:solidFill>
                  <a:schemeClr val="bg1"/>
                </a:solidFill>
                <a:latin typeface="微软雅黑 Light" panose="02010600030101010101" charset="-122"/>
                <a:ea typeface="微软雅黑 Light" panose="02010600030101010101" charset="-122"/>
              </a:rPr>
              <a:t>全球顶尖的休闲游艇品牌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6162" y="363186"/>
            <a:ext cx="187642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14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4702" y="1484313"/>
            <a:ext cx="6282151" cy="41052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28025" y="1484316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06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形状型：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水滴形状和线条修饰文字页面</a:t>
            </a:r>
            <a:r>
              <a:rPr lang="zh-CN" altLang="en-US" dirty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，</a:t>
            </a: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线条引导页面的视觉焦点汇聚于左侧，极为简洁。</a:t>
            </a:r>
            <a:endParaRPr lang="zh-CN" altLang="en-US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149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49275"/>
            <a:ext cx="12192000" cy="5759450"/>
          </a:xfrm>
          <a:prstGeom prst="rect">
            <a:avLst/>
          </a:prstGeom>
          <a:solidFill>
            <a:srgbClr val="343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808312" y="4785932"/>
            <a:ext cx="939600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688231" y="3140972"/>
            <a:ext cx="3024336" cy="171739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dirty="0" smtClean="0">
                <a:solidFill>
                  <a:schemeClr val="bg1">
                    <a:lumMod val="8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幻灯片</a:t>
            </a:r>
            <a:endParaRPr lang="en-US" altLang="zh-CN" sz="4400" dirty="0" smtClean="0">
              <a:solidFill>
                <a:schemeClr val="bg1">
                  <a:lumMod val="85000"/>
                </a:schemeClr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dirty="0" smtClean="0">
                <a:solidFill>
                  <a:schemeClr val="bg1">
                    <a:lumMod val="8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设计与制作</a:t>
            </a:r>
          </a:p>
        </p:txBody>
      </p:sp>
      <p:sp>
        <p:nvSpPr>
          <p:cNvPr id="7" name="泪滴形 6"/>
          <p:cNvSpPr/>
          <p:nvPr/>
        </p:nvSpPr>
        <p:spPr>
          <a:xfrm rot="5400000">
            <a:off x="1088861" y="3147721"/>
            <a:ext cx="1517334" cy="1584176"/>
          </a:xfrm>
          <a:prstGeom prst="teardrop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08312" y="4901098"/>
            <a:ext cx="5951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竖锯先生出品</a:t>
            </a:r>
          </a:p>
        </p:txBody>
      </p:sp>
    </p:spTree>
    <p:extLst>
      <p:ext uri="{BB962C8B-B14F-4D97-AF65-F5344CB8AC3E}">
        <p14:creationId xmlns:p14="http://schemas.microsoft.com/office/powerpoint/2010/main" val="214759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3390" y="1473780"/>
            <a:ext cx="5184775" cy="41189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28025" y="1484316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07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形状型：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大号文字充当了形状或图片的作用，左下方多个分隔开的矩形制作起一个修饰作用。</a:t>
            </a:r>
            <a:endParaRPr lang="zh-CN" altLang="en-US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451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69344"/>
            <a:ext cx="144016" cy="648072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5295" y="5169344"/>
            <a:ext cx="144016" cy="648072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591" y="5169344"/>
            <a:ext cx="144016" cy="648072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145308"/>
            <a:ext cx="360040" cy="648072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5605" y="5145308"/>
            <a:ext cx="9553003" cy="648072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359695" y="3812849"/>
            <a:ext cx="8208912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微软雅黑 Light" panose="02010600030101010101" charset="-122"/>
                <a:ea typeface="微软雅黑 Light" panose="02010600030101010101" charset="-122"/>
              </a:rPr>
              <a:t>幻灯片设计与制作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07767" y="5190133"/>
            <a:ext cx="756084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 Light" panose="02010600030101010101" charset="-122"/>
                <a:ea typeface="微软雅黑 Light" panose="02010600030101010101" charset="-122"/>
              </a:rPr>
              <a:t>乐华集团内训师技能提升课程</a:t>
            </a:r>
          </a:p>
        </p:txBody>
      </p:sp>
    </p:spTree>
    <p:extLst>
      <p:ext uri="{BB962C8B-B14F-4D97-AF65-F5344CB8AC3E}">
        <p14:creationId xmlns:p14="http://schemas.microsoft.com/office/powerpoint/2010/main" val="148153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"/>
          <a:stretch/>
        </p:blipFill>
        <p:spPr>
          <a:xfrm>
            <a:off x="943759" y="1484313"/>
            <a:ext cx="6952468" cy="41052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28024" y="1496064"/>
            <a:ext cx="314244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08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形状型：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无论是矩形部分还是页面下方都可以看做是留白处理，可以让人快速聚焦到主题内容上。</a:t>
            </a:r>
            <a:endParaRPr lang="zh-CN" altLang="en-US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17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227" y="549275"/>
            <a:ext cx="10369551" cy="394740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67508" y="2016493"/>
            <a:ext cx="885698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5400" dirty="0">
                <a:solidFill>
                  <a:schemeClr val="bg1"/>
                </a:solidFill>
              </a:rPr>
              <a:t>幻灯片设计与制作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67408" y="5013180"/>
            <a:ext cx="1512168" cy="468279"/>
            <a:chOff x="479376" y="4941168"/>
            <a:chExt cx="1512168" cy="468279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587190" y="4941168"/>
              <a:ext cx="104431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479376" y="4984715"/>
              <a:ext cx="1512168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dirty="0" smtClean="0">
                  <a:latin typeface="微软雅黑 Light" panose="02010600030101010101" charset="-122"/>
                  <a:ea typeface="微软雅黑 Light" panose="02010600030101010101" charset="-122"/>
                </a:rPr>
                <a:t>2015.6.25</a:t>
              </a:r>
              <a:endParaRPr lang="zh-CN" altLang="en-US" dirty="0" smtClean="0">
                <a:latin typeface="微软雅黑 Light" panose="02010600030101010101" charset="-122"/>
                <a:ea typeface="微软雅黑 Light" panose="02010600030101010101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67408" y="5728583"/>
            <a:ext cx="244827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竖锯</a:t>
            </a:r>
            <a:r>
              <a:rPr lang="zh-CN" altLang="en-US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先生出品</a:t>
            </a:r>
          </a:p>
        </p:txBody>
      </p:sp>
    </p:spTree>
    <p:extLst>
      <p:ext uri="{BB962C8B-B14F-4D97-AF65-F5344CB8AC3E}">
        <p14:creationId xmlns:p14="http://schemas.microsoft.com/office/powerpoint/2010/main" val="63338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227" y="549275"/>
            <a:ext cx="10369551" cy="394740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67508" y="2016493"/>
            <a:ext cx="885698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sz="5400" dirty="0">
                <a:solidFill>
                  <a:schemeClr val="bg1"/>
                </a:solidFill>
              </a:rPr>
              <a:t>幻灯片设计与制作</a:t>
            </a:r>
          </a:p>
        </p:txBody>
      </p:sp>
      <p:sp>
        <p:nvSpPr>
          <p:cNvPr id="3" name="直角三角形 2"/>
          <p:cNvSpPr/>
          <p:nvPr/>
        </p:nvSpPr>
        <p:spPr>
          <a:xfrm flipH="1">
            <a:off x="10899539" y="3633181"/>
            <a:ext cx="720080" cy="863501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67408" y="5013180"/>
            <a:ext cx="1512168" cy="468279"/>
            <a:chOff x="479376" y="4941168"/>
            <a:chExt cx="1512168" cy="468279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587190" y="4941168"/>
              <a:ext cx="104431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479376" y="4984715"/>
              <a:ext cx="1512168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dirty="0" smtClean="0">
                  <a:latin typeface="微软雅黑 Light" panose="02010600030101010101" charset="-122"/>
                  <a:ea typeface="微软雅黑 Light" panose="02010600030101010101" charset="-122"/>
                </a:rPr>
                <a:t>2015.6.25</a:t>
              </a:r>
              <a:endParaRPr lang="zh-CN" altLang="en-US" dirty="0" smtClean="0">
                <a:latin typeface="微软雅黑 Light" panose="02010600030101010101" charset="-122"/>
                <a:ea typeface="微软雅黑 Light" panose="02010600030101010101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67408" y="5728583"/>
            <a:ext cx="244827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竖锯</a:t>
            </a:r>
            <a:r>
              <a:rPr lang="zh-CN" altLang="en-US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先生出品</a:t>
            </a:r>
          </a:p>
        </p:txBody>
      </p:sp>
    </p:spTree>
    <p:extLst>
      <p:ext uri="{BB962C8B-B14F-4D97-AF65-F5344CB8AC3E}">
        <p14:creationId xmlns:p14="http://schemas.microsoft.com/office/powerpoint/2010/main" val="120142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28025" y="1484315"/>
            <a:ext cx="314099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09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利用表格或线条对一整张图片做了分割处理，并且改变了部分形状的颜色，使得画面看起来有层次感。</a:t>
            </a:r>
            <a:endParaRPr lang="zh-CN" altLang="en-US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pic>
        <p:nvPicPr>
          <p:cNvPr id="2050" name="Picture 2" descr="电影海报 海报设计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57333" y="1484313"/>
            <a:ext cx="3076883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47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hb.aicdn.com/6eea20050657990ac23bb09c19aee54727ba1b9fff70-XsENw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25" y="1484317"/>
            <a:ext cx="7200800" cy="404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8328323" y="1484313"/>
            <a:ext cx="3168352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01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高清图片做背景，形状在右上角做修饰。标题采用图片色调相反的红色来突出重点内容。画面色调的把握和修饰形状版面位置是关键。</a:t>
            </a:r>
            <a:endParaRPr lang="zh-CN" altLang="en-US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698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AutoShape 6"/>
          <p:cNvSpPr>
            <a:spLocks noChangeAspect="1" noChangeArrowheads="1" noTextEdit="1"/>
          </p:cNvSpPr>
          <p:nvPr/>
        </p:nvSpPr>
        <p:spPr bwMode="auto">
          <a:xfrm>
            <a:off x="-6274" y="1"/>
            <a:ext cx="12198276" cy="81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9" y="5935"/>
            <a:ext cx="2435303" cy="162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6940" y="5935"/>
            <a:ext cx="2433325" cy="162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0267" y="5935"/>
            <a:ext cx="2435303" cy="162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5571" y="7913"/>
            <a:ext cx="2435303" cy="162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0872" y="7913"/>
            <a:ext cx="2433325" cy="162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9" y="1628151"/>
            <a:ext cx="2435303" cy="162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6940" y="1628151"/>
            <a:ext cx="2433325" cy="162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0267" y="1628151"/>
            <a:ext cx="2435303" cy="162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0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5571" y="1630130"/>
            <a:ext cx="2435303" cy="162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0872" y="1630130"/>
            <a:ext cx="2433325" cy="162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9" y="3248389"/>
            <a:ext cx="2435303" cy="162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3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6940" y="3248389"/>
            <a:ext cx="2433325" cy="162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0267" y="3248389"/>
            <a:ext cx="2435303" cy="162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5571" y="3250368"/>
            <a:ext cx="2435303" cy="162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0872" y="3250368"/>
            <a:ext cx="2433325" cy="162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17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9" y="4903128"/>
            <a:ext cx="2435303" cy="162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6940" y="4870606"/>
            <a:ext cx="2433325" cy="162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0267" y="4870606"/>
            <a:ext cx="2435303" cy="162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5571" y="4872584"/>
            <a:ext cx="2435303" cy="162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0872" y="4872584"/>
            <a:ext cx="2433325" cy="162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9" y="6494800"/>
            <a:ext cx="2435303" cy="1618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6940" y="6492822"/>
            <a:ext cx="2433325" cy="1618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33"/>
          <p:cNvSpPr>
            <a:spLocks noChangeShapeType="1"/>
          </p:cNvSpPr>
          <p:nvPr/>
        </p:nvSpPr>
        <p:spPr bwMode="auto">
          <a:xfrm>
            <a:off x="2436940" y="0"/>
            <a:ext cx="0" cy="8122952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Line 34"/>
          <p:cNvSpPr>
            <a:spLocks noChangeShapeType="1"/>
          </p:cNvSpPr>
          <p:nvPr/>
        </p:nvSpPr>
        <p:spPr bwMode="auto">
          <a:xfrm>
            <a:off x="4872243" y="0"/>
            <a:ext cx="0" cy="8122952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35"/>
          <p:cNvSpPr>
            <a:spLocks noChangeShapeType="1"/>
          </p:cNvSpPr>
          <p:nvPr/>
        </p:nvSpPr>
        <p:spPr bwMode="auto">
          <a:xfrm>
            <a:off x="7305568" y="0"/>
            <a:ext cx="0" cy="8122952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36"/>
          <p:cNvSpPr>
            <a:spLocks noChangeShapeType="1"/>
          </p:cNvSpPr>
          <p:nvPr/>
        </p:nvSpPr>
        <p:spPr bwMode="auto">
          <a:xfrm>
            <a:off x="9740871" y="0"/>
            <a:ext cx="0" cy="8122952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Line 37"/>
          <p:cNvSpPr>
            <a:spLocks noChangeShapeType="1"/>
          </p:cNvSpPr>
          <p:nvPr/>
        </p:nvSpPr>
        <p:spPr bwMode="auto">
          <a:xfrm>
            <a:off x="-4299" y="1630130"/>
            <a:ext cx="12188384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38"/>
          <p:cNvSpPr>
            <a:spLocks noChangeShapeType="1"/>
          </p:cNvSpPr>
          <p:nvPr/>
        </p:nvSpPr>
        <p:spPr bwMode="auto">
          <a:xfrm>
            <a:off x="-4299" y="3250368"/>
            <a:ext cx="12188384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40"/>
          <p:cNvSpPr>
            <a:spLocks noChangeShapeType="1"/>
          </p:cNvSpPr>
          <p:nvPr/>
        </p:nvSpPr>
        <p:spPr bwMode="auto">
          <a:xfrm>
            <a:off x="-4299" y="6492822"/>
            <a:ext cx="12188384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41"/>
          <p:cNvSpPr>
            <a:spLocks noChangeShapeType="1"/>
          </p:cNvSpPr>
          <p:nvPr/>
        </p:nvSpPr>
        <p:spPr bwMode="auto">
          <a:xfrm>
            <a:off x="1637" y="0"/>
            <a:ext cx="0" cy="8122952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Line 42"/>
          <p:cNvSpPr>
            <a:spLocks noChangeShapeType="1"/>
          </p:cNvSpPr>
          <p:nvPr/>
        </p:nvSpPr>
        <p:spPr bwMode="auto">
          <a:xfrm>
            <a:off x="12176173" y="0"/>
            <a:ext cx="0" cy="8122952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43"/>
          <p:cNvSpPr>
            <a:spLocks noChangeShapeType="1"/>
          </p:cNvSpPr>
          <p:nvPr/>
        </p:nvSpPr>
        <p:spPr bwMode="auto">
          <a:xfrm>
            <a:off x="-4299" y="7913"/>
            <a:ext cx="12188384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Line 44"/>
          <p:cNvSpPr>
            <a:spLocks noChangeShapeType="1"/>
          </p:cNvSpPr>
          <p:nvPr/>
        </p:nvSpPr>
        <p:spPr bwMode="auto">
          <a:xfrm>
            <a:off x="-4299" y="8115038"/>
            <a:ext cx="12188384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870265" y="4797429"/>
            <a:ext cx="7313821" cy="206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395820" y="5551595"/>
            <a:ext cx="626469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 smtClean="0"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简述图片选取对于封面的影响</a:t>
            </a:r>
          </a:p>
        </p:txBody>
      </p:sp>
    </p:spTree>
    <p:extLst>
      <p:ext uri="{BB962C8B-B14F-4D97-AF65-F5344CB8AC3E}">
        <p14:creationId xmlns:p14="http://schemas.microsoft.com/office/powerpoint/2010/main" val="424121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926大牌日艾格首页-艾格官方旗舰店-天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27" y="2004782"/>
            <a:ext cx="7200901" cy="264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2004782"/>
            <a:ext cx="31686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10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图片型封面：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全图型封面的又一展现形式，矩形位于画面较轻（内容较少）的一侧，平衡页面聚集听众注意力。</a:t>
            </a:r>
            <a:endParaRPr lang="zh-CN" altLang="en-US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193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usinessman, man, apple, laptop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7176120" y="0"/>
            <a:ext cx="3096344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细黑一简体" panose="02010601030101010101" pitchFamily="2" charset="-122"/>
              <a:ea typeface="方正细黑一简体" panose="02010601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64152" y="1716556"/>
            <a:ext cx="2520280" cy="14219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 smtClean="0"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幻灯片</a:t>
            </a:r>
            <a:endParaRPr lang="en-US" altLang="zh-CN" sz="3600" dirty="0" smtClean="0">
              <a:latin typeface="方正细黑一简体" panose="02010601030101010101" pitchFamily="2" charset="-122"/>
              <a:ea typeface="方正细黑一简体" panose="02010601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dirty="0" smtClean="0"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设计与制作</a:t>
            </a:r>
          </a:p>
        </p:txBody>
      </p:sp>
      <p:sp>
        <p:nvSpPr>
          <p:cNvPr id="4" name="燕尾形 3"/>
          <p:cNvSpPr/>
          <p:nvPr/>
        </p:nvSpPr>
        <p:spPr>
          <a:xfrm rot="5400000">
            <a:off x="8598278" y="3302986"/>
            <a:ext cx="252028" cy="504056"/>
          </a:xfrm>
          <a:prstGeom prst="chevron">
            <a:avLst>
              <a:gd name="adj" fmla="val 89683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细黑一简体" panose="02010601030101010101" pitchFamily="2" charset="-122"/>
              <a:ea typeface="方正细黑一简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96200" y="4941168"/>
            <a:ext cx="165618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 smtClean="0">
                <a:latin typeface="方正细黑一简体" panose="02010601030101010101" pitchFamily="2" charset="-122"/>
                <a:ea typeface="方正细黑一简体" panose="02010601030101010101" pitchFamily="2" charset="-122"/>
              </a:rPr>
              <a:t>竖锯先生出品</a:t>
            </a:r>
          </a:p>
        </p:txBody>
      </p:sp>
    </p:spTree>
    <p:extLst>
      <p:ext uri="{BB962C8B-B14F-4D97-AF65-F5344CB8AC3E}">
        <p14:creationId xmlns:p14="http://schemas.microsoft.com/office/powerpoint/2010/main" val="293266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esire 美丽私人定制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484" y="1484315"/>
            <a:ext cx="7184743" cy="3816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8349587" y="1486446"/>
            <a:ext cx="302455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11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形状型：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极为常见的一种页面表达方式，可以用合并形状功能裁剪去矩形的左上角和右下角，形成纯色背景。</a:t>
            </a:r>
            <a:endParaRPr lang="zh-CN" altLang="en-US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088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剪去对角的矩形 3"/>
          <p:cNvSpPr/>
          <p:nvPr/>
        </p:nvSpPr>
        <p:spPr>
          <a:xfrm flipH="1">
            <a:off x="-32741" y="-27384"/>
            <a:ext cx="12224743" cy="6885384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2B89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4" descr="http://www.dby21.com.cn/Article/upload/qgypx/upload/2011/9/2011928112548-82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82" b="100000" l="15042" r="91525">
                        <a14:foregroundMark x1="56992" y1="8814" x2="56992" y2="8814"/>
                        <a14:foregroundMark x1="34746" y1="90865" x2="34746" y2="90865"/>
                        <a14:foregroundMark x1="58686" y1="92468" x2="58686" y2="92468"/>
                        <a14:foregroundMark x1="51059" y1="93590" x2="51059" y2="93590"/>
                        <a14:foregroundMark x1="69492" y1="92628" x2="69492" y2="92628"/>
                        <a14:foregroundMark x1="45551" y1="96795" x2="45551" y2="96795"/>
                        <a14:foregroundMark x1="66102" y1="96314" x2="66102" y2="96314"/>
                        <a14:foregroundMark x1="40678" y1="95032" x2="40678" y2="95032"/>
                        <a14:foregroundMark x1="41949" y1="90064" x2="41949" y2="90064"/>
                        <a14:foregroundMark x1="54449" y1="83654" x2="54449" y2="83654"/>
                        <a14:foregroundMark x1="45339" y1="11699" x2="45339" y2="11699"/>
                        <a14:foregroundMark x1="32415" y1="88942" x2="32415" y2="88942"/>
                        <a14:foregroundMark x1="31568" y1="94551" x2="31568" y2="94551"/>
                        <a14:foregroundMark x1="38559" y1="88622" x2="38559" y2="88622"/>
                        <a14:backgroundMark x1="31356" y1="22756" x2="31356" y2="22756"/>
                        <a14:backgroundMark x1="25636" y1="21635" x2="25636" y2="21635"/>
                        <a14:backgroundMark x1="27754" y1="26763" x2="27754" y2="26763"/>
                        <a14:backgroundMark x1="33898" y1="34615" x2="33898" y2="34615"/>
                        <a14:backgroundMark x1="28178" y1="30929" x2="28178" y2="30929"/>
                        <a14:backgroundMark x1="29449" y1="19391" x2="29449" y2="19391"/>
                        <a14:backgroundMark x1="33475" y1="27724" x2="33475" y2="27724"/>
                        <a14:backgroundMark x1="29025" y1="38622" x2="29025" y2="38622"/>
                        <a14:backgroundMark x1="35169" y1="36058" x2="35169" y2="36058"/>
                        <a14:backgroundMark x1="82415" y1="28686" x2="82415" y2="28686"/>
                        <a14:backgroundMark x1="80085" y1="24199" x2="80085" y2="24199"/>
                        <a14:backgroundMark x1="78814" y1="24840" x2="78814" y2="24840"/>
                        <a14:backgroundMark x1="81780" y1="24840" x2="81780" y2="24840"/>
                        <a14:backgroundMark x1="81992" y1="33013" x2="81992" y2="33013"/>
                        <a14:backgroundMark x1="85381" y1="28365" x2="85381" y2="28365"/>
                        <a14:backgroundMark x1="85805" y1="41346" x2="85805" y2="41346"/>
                        <a14:backgroundMark x1="76483" y1="39744" x2="76483" y2="39744"/>
                        <a14:backgroundMark x1="85805" y1="44071" x2="85805" y2="44071"/>
                        <a14:backgroundMark x1="83475" y1="83173" x2="83475" y2="83173"/>
                        <a14:backgroundMark x1="82627" y1="82853" x2="82627" y2="82853"/>
                        <a14:backgroundMark x1="86017" y1="78526" x2="86017" y2="78526"/>
                        <a14:backgroundMark x1="86017" y1="71474" x2="86017" y2="71474"/>
                        <a14:backgroundMark x1="80932" y1="81571" x2="80932" y2="81571"/>
                        <a14:backgroundMark x1="85381" y1="81731" x2="85381" y2="81731"/>
                        <a14:backgroundMark x1="80932" y1="84776" x2="80932" y2="84776"/>
                        <a14:backgroundMark x1="93856" y1="90705" x2="93856" y2="90705"/>
                        <a14:backgroundMark x1="88983" y1="92788" x2="88983" y2="927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15682" y="25562"/>
            <a:ext cx="5184577" cy="686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639307" y="2636912"/>
            <a:ext cx="89133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如何打造卓越的团队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99856" y="4221092"/>
            <a:ext cx="2592288" cy="535531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rgbClr val="2B89FB"/>
                </a:solidFill>
                <a:latin typeface="微软雅黑 Light" panose="02010600030101010101" charset="-122"/>
                <a:ea typeface="微软雅黑 Light" panose="02010600030101010101" charset="-122"/>
              </a:rPr>
              <a:t>竖锯</a:t>
            </a:r>
            <a:r>
              <a:rPr lang="zh-CN" altLang="en-US" sz="2400" dirty="0" smtClean="0">
                <a:solidFill>
                  <a:srgbClr val="2B89FB"/>
                </a:solidFill>
                <a:latin typeface="微软雅黑 Light" panose="02010600030101010101" charset="-122"/>
                <a:ea typeface="微软雅黑 Light" panose="02010600030101010101" charset="-122"/>
              </a:rPr>
              <a:t>先生出品</a:t>
            </a:r>
          </a:p>
        </p:txBody>
      </p:sp>
    </p:spTree>
    <p:extLst>
      <p:ext uri="{BB962C8B-B14F-4D97-AF65-F5344CB8AC3E}">
        <p14:creationId xmlns:p14="http://schemas.microsoft.com/office/powerpoint/2010/main" val="202872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8725" y="1484313"/>
            <a:ext cx="6194099" cy="413253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28027" y="1484313"/>
            <a:ext cx="3024559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12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图片剪裁为圆形，页面大量留白，圆形图片还可以放在左右两侧，利用位置的不同带给人不用的视觉感，成为页面聚焦点。</a:t>
            </a:r>
            <a:endParaRPr lang="zh-CN" altLang="en-US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180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79676" y="4941172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图解七</a:t>
            </a:r>
            <a:r>
              <a:rPr lang="zh-CN" altLang="en-US" sz="36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种常见的领带</a:t>
            </a:r>
            <a:r>
              <a:rPr lang="zh-CN" altLang="en-US" sz="3600" dirty="0" smtClean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打法</a:t>
            </a:r>
            <a:endParaRPr lang="zh-CN" altLang="en-US" sz="3600" i="0" dirty="0">
              <a:solidFill>
                <a:schemeClr val="bg1"/>
              </a:solidFill>
              <a:effectLst/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pic>
        <p:nvPicPr>
          <p:cNvPr id="2050" name="Picture 2" descr="http://pic34.nipic.com/20131018/8840_090248596197_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48983" y="1124744"/>
            <a:ext cx="3094039" cy="3094038"/>
          </a:xfrm>
          <a:prstGeom prst="ellipse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068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es10.xzlres.com/dichanren_res/b1413b91-498a-4b65-8e42-63b540fe8d8c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347" y="1484313"/>
            <a:ext cx="7139608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505689"/>
            <a:ext cx="3149893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13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在欧美风</a:t>
            </a:r>
            <a:r>
              <a:rPr lang="en-US" altLang="zh-CN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PPT</a:t>
            </a: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里最常见的形式，高清大图配上透明色块，造成意见现代商务简约的感觉。白色透明框中文字镂空。左上角和右下角蓝色透明框对应。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292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img.hb.aicdn.com/0127b7061e51a601c453287291011e05aeaab63021d07-Z3fw5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7384"/>
            <a:ext cx="12205272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1518411" y="2069579"/>
            <a:ext cx="2343828" cy="2718842"/>
            <a:chOff x="1430974" y="1333274"/>
            <a:chExt cx="2902511" cy="3366914"/>
          </a:xfrm>
        </p:grpSpPr>
        <p:sp>
          <p:nvSpPr>
            <p:cNvPr id="13" name="任意多边形 12"/>
            <p:cNvSpPr/>
            <p:nvPr/>
          </p:nvSpPr>
          <p:spPr>
            <a:xfrm rot="5400000">
              <a:off x="1198773" y="1565475"/>
              <a:ext cx="3366914" cy="2902511"/>
            </a:xfrm>
            <a:custGeom>
              <a:avLst/>
              <a:gdLst>
                <a:gd name="connsiteX0" fmla="*/ 0 w 3816425"/>
                <a:gd name="connsiteY0" fmla="*/ 1645011 h 3290020"/>
                <a:gd name="connsiteX1" fmla="*/ 822506 w 3816425"/>
                <a:gd name="connsiteY1" fmla="*/ 0 h 3290020"/>
                <a:gd name="connsiteX2" fmla="*/ 2993920 w 3816425"/>
                <a:gd name="connsiteY2" fmla="*/ 0 h 3290020"/>
                <a:gd name="connsiteX3" fmla="*/ 3816425 w 3816425"/>
                <a:gd name="connsiteY3" fmla="*/ 1645011 h 3290020"/>
                <a:gd name="connsiteX4" fmla="*/ 2993920 w 3816425"/>
                <a:gd name="connsiteY4" fmla="*/ 3290020 h 3290020"/>
                <a:gd name="connsiteX5" fmla="*/ 822506 w 3816425"/>
                <a:gd name="connsiteY5" fmla="*/ 3290020 h 3290020"/>
                <a:gd name="connsiteX6" fmla="*/ 0 w 3816425"/>
                <a:gd name="connsiteY6" fmla="*/ 1645011 h 3290020"/>
                <a:gd name="connsiteX7" fmla="*/ 236186 w 3816425"/>
                <a:gd name="connsiteY7" fmla="*/ 1645010 h 3290020"/>
                <a:gd name="connsiteX8" fmla="*/ 956887 w 3816425"/>
                <a:gd name="connsiteY8" fmla="*/ 3086411 h 3290020"/>
                <a:gd name="connsiteX9" fmla="*/ 2859538 w 3816425"/>
                <a:gd name="connsiteY9" fmla="*/ 3086411 h 3290020"/>
                <a:gd name="connsiteX10" fmla="*/ 3580239 w 3816425"/>
                <a:gd name="connsiteY10" fmla="*/ 1645010 h 3290020"/>
                <a:gd name="connsiteX11" fmla="*/ 2859538 w 3816425"/>
                <a:gd name="connsiteY11" fmla="*/ 203609 h 3290020"/>
                <a:gd name="connsiteX12" fmla="*/ 956887 w 3816425"/>
                <a:gd name="connsiteY12" fmla="*/ 203609 h 3290020"/>
                <a:gd name="connsiteX13" fmla="*/ 236186 w 3816425"/>
                <a:gd name="connsiteY13" fmla="*/ 1645010 h 3290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16425" h="3290020">
                  <a:moveTo>
                    <a:pt x="0" y="1645011"/>
                  </a:moveTo>
                  <a:lnTo>
                    <a:pt x="822506" y="0"/>
                  </a:lnTo>
                  <a:lnTo>
                    <a:pt x="2993920" y="0"/>
                  </a:lnTo>
                  <a:lnTo>
                    <a:pt x="3816425" y="1645011"/>
                  </a:lnTo>
                  <a:lnTo>
                    <a:pt x="2993920" y="3290020"/>
                  </a:lnTo>
                  <a:lnTo>
                    <a:pt x="822506" y="3290020"/>
                  </a:lnTo>
                  <a:lnTo>
                    <a:pt x="0" y="1645011"/>
                  </a:lnTo>
                  <a:close/>
                  <a:moveTo>
                    <a:pt x="236186" y="1645010"/>
                  </a:moveTo>
                  <a:lnTo>
                    <a:pt x="956887" y="3086411"/>
                  </a:lnTo>
                  <a:lnTo>
                    <a:pt x="2859538" y="3086411"/>
                  </a:lnTo>
                  <a:lnTo>
                    <a:pt x="3580239" y="1645010"/>
                  </a:lnTo>
                  <a:lnTo>
                    <a:pt x="2859538" y="203609"/>
                  </a:lnTo>
                  <a:lnTo>
                    <a:pt x="956887" y="203609"/>
                  </a:lnTo>
                  <a:lnTo>
                    <a:pt x="236186" y="1645010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5400000">
              <a:off x="1605292" y="1915923"/>
              <a:ext cx="2553875" cy="2201615"/>
            </a:xfrm>
            <a:custGeom>
              <a:avLst/>
              <a:gdLst/>
              <a:ahLst/>
              <a:cxnLst/>
              <a:rect l="l" t="t" r="r" b="b"/>
              <a:pathLst>
                <a:path w="2894839" h="2495549">
                  <a:moveTo>
                    <a:pt x="2127838" y="1468184"/>
                  </a:moveTo>
                  <a:lnTo>
                    <a:pt x="2189560" y="1507046"/>
                  </a:lnTo>
                  <a:cubicBezTo>
                    <a:pt x="2205246" y="1469581"/>
                    <a:pt x="2217899" y="1440032"/>
                    <a:pt x="2227518" y="1418400"/>
                  </a:cubicBezTo>
                  <a:cubicBezTo>
                    <a:pt x="2237137" y="1396768"/>
                    <a:pt x="2245614" y="1379242"/>
                    <a:pt x="2252947" y="1365822"/>
                  </a:cubicBezTo>
                  <a:cubicBezTo>
                    <a:pt x="2260280" y="1352402"/>
                    <a:pt x="2268361" y="1339279"/>
                    <a:pt x="2277190" y="1326452"/>
                  </a:cubicBezTo>
                  <a:lnTo>
                    <a:pt x="2205562" y="1292162"/>
                  </a:lnTo>
                  <a:cubicBezTo>
                    <a:pt x="2198037" y="1303386"/>
                    <a:pt x="2191941" y="1313514"/>
                    <a:pt x="2187274" y="1322547"/>
                  </a:cubicBezTo>
                  <a:cubicBezTo>
                    <a:pt x="2182606" y="1331580"/>
                    <a:pt x="2176510" y="1345328"/>
                    <a:pt x="2168986" y="1363790"/>
                  </a:cubicBezTo>
                  <a:cubicBezTo>
                    <a:pt x="2159588" y="1386006"/>
                    <a:pt x="2152645" y="1402535"/>
                    <a:pt x="2148158" y="1413377"/>
                  </a:cubicBezTo>
                  <a:cubicBezTo>
                    <a:pt x="2143670" y="1424219"/>
                    <a:pt x="2140114" y="1433240"/>
                    <a:pt x="2137489" y="1440442"/>
                  </a:cubicBezTo>
                  <a:cubicBezTo>
                    <a:pt x="2134865" y="1447643"/>
                    <a:pt x="2131648" y="1456891"/>
                    <a:pt x="2127838" y="1468184"/>
                  </a:cubicBezTo>
                  <a:close/>
                  <a:moveTo>
                    <a:pt x="2013538" y="1512380"/>
                  </a:moveTo>
                  <a:lnTo>
                    <a:pt x="2013538" y="1401128"/>
                  </a:lnTo>
                  <a:lnTo>
                    <a:pt x="2064687" y="1401128"/>
                  </a:lnTo>
                  <a:lnTo>
                    <a:pt x="2064687" y="1512380"/>
                  </a:lnTo>
                  <a:close/>
                  <a:moveTo>
                    <a:pt x="2013538" y="1689164"/>
                  </a:moveTo>
                  <a:lnTo>
                    <a:pt x="2013538" y="1587818"/>
                  </a:lnTo>
                  <a:lnTo>
                    <a:pt x="2064687" y="1587818"/>
                  </a:lnTo>
                  <a:lnTo>
                    <a:pt x="2064687" y="1689164"/>
                  </a:lnTo>
                  <a:close/>
                  <a:moveTo>
                    <a:pt x="1973216" y="1881950"/>
                  </a:moveTo>
                  <a:cubicBezTo>
                    <a:pt x="2028157" y="1898190"/>
                    <a:pt x="2074280" y="1915049"/>
                    <a:pt x="2111583" y="1932528"/>
                  </a:cubicBezTo>
                  <a:cubicBezTo>
                    <a:pt x="2148886" y="1950006"/>
                    <a:pt x="2179196" y="1968961"/>
                    <a:pt x="2202514" y="1989392"/>
                  </a:cubicBezTo>
                  <a:lnTo>
                    <a:pt x="2265760" y="1916240"/>
                  </a:lnTo>
                  <a:cubicBezTo>
                    <a:pt x="2257028" y="1911509"/>
                    <a:pt x="2251631" y="1908588"/>
                    <a:pt x="2249567" y="1907477"/>
                  </a:cubicBezTo>
                  <a:cubicBezTo>
                    <a:pt x="2247503" y="1906366"/>
                    <a:pt x="2246297" y="1905731"/>
                    <a:pt x="2245948" y="1905572"/>
                  </a:cubicBezTo>
                  <a:cubicBezTo>
                    <a:pt x="2235597" y="1900000"/>
                    <a:pt x="2226199" y="1895142"/>
                    <a:pt x="2217754" y="1890999"/>
                  </a:cubicBezTo>
                  <a:cubicBezTo>
                    <a:pt x="2209308" y="1886855"/>
                    <a:pt x="2195338" y="1880283"/>
                    <a:pt x="2175844" y="1871282"/>
                  </a:cubicBezTo>
                  <a:cubicBezTo>
                    <a:pt x="2156442" y="1862533"/>
                    <a:pt x="2139130" y="1855054"/>
                    <a:pt x="2123908" y="1848845"/>
                  </a:cubicBezTo>
                  <a:cubicBezTo>
                    <a:pt x="2108685" y="1842637"/>
                    <a:pt x="2093121" y="1836851"/>
                    <a:pt x="2077214" y="1831489"/>
                  </a:cubicBezTo>
                  <a:cubicBezTo>
                    <a:pt x="2061307" y="1826127"/>
                    <a:pt x="2042626" y="1820341"/>
                    <a:pt x="2021172" y="1814132"/>
                  </a:cubicBezTo>
                  <a:close/>
                  <a:moveTo>
                    <a:pt x="1909953" y="1072706"/>
                  </a:moveTo>
                  <a:cubicBezTo>
                    <a:pt x="1957816" y="1086041"/>
                    <a:pt x="2003060" y="1105472"/>
                    <a:pt x="2045684" y="1130999"/>
                  </a:cubicBezTo>
                  <a:cubicBezTo>
                    <a:pt x="2088309" y="1156526"/>
                    <a:pt x="2124599" y="1185863"/>
                    <a:pt x="2154555" y="1219010"/>
                  </a:cubicBezTo>
                  <a:cubicBezTo>
                    <a:pt x="2163366" y="1202341"/>
                    <a:pt x="2172034" y="1188625"/>
                    <a:pt x="2180559" y="1177862"/>
                  </a:cubicBezTo>
                  <a:cubicBezTo>
                    <a:pt x="2189083" y="1167099"/>
                    <a:pt x="2199465" y="1156431"/>
                    <a:pt x="2211705" y="1145858"/>
                  </a:cubicBezTo>
                  <a:cubicBezTo>
                    <a:pt x="2171430" y="1109584"/>
                    <a:pt x="2129298" y="1078881"/>
                    <a:pt x="2085309" y="1053751"/>
                  </a:cubicBezTo>
                  <a:cubicBezTo>
                    <a:pt x="2041319" y="1028621"/>
                    <a:pt x="1992519" y="1007253"/>
                    <a:pt x="1938909" y="989648"/>
                  </a:cubicBezTo>
                  <a:close/>
                  <a:moveTo>
                    <a:pt x="1907667" y="677228"/>
                  </a:moveTo>
                  <a:lnTo>
                    <a:pt x="1946529" y="750380"/>
                  </a:lnTo>
                  <a:cubicBezTo>
                    <a:pt x="1992090" y="718138"/>
                    <a:pt x="2035842" y="689849"/>
                    <a:pt x="2077784" y="665512"/>
                  </a:cubicBezTo>
                  <a:cubicBezTo>
                    <a:pt x="2119725" y="641176"/>
                    <a:pt x="2165382" y="617649"/>
                    <a:pt x="2214753" y="594932"/>
                  </a:cubicBezTo>
                  <a:lnTo>
                    <a:pt x="2162937" y="517970"/>
                  </a:lnTo>
                  <a:cubicBezTo>
                    <a:pt x="2129574" y="534668"/>
                    <a:pt x="2100966" y="549786"/>
                    <a:pt x="2077113" y="563323"/>
                  </a:cubicBezTo>
                  <a:cubicBezTo>
                    <a:pt x="2053261" y="576860"/>
                    <a:pt x="2028604" y="592261"/>
                    <a:pt x="2003143" y="609523"/>
                  </a:cubicBezTo>
                  <a:cubicBezTo>
                    <a:pt x="1977682" y="626786"/>
                    <a:pt x="1945857" y="649354"/>
                    <a:pt x="1907667" y="677228"/>
                  </a:cubicBezTo>
                  <a:close/>
                  <a:moveTo>
                    <a:pt x="1902286" y="1512380"/>
                  </a:moveTo>
                  <a:lnTo>
                    <a:pt x="1902286" y="1401128"/>
                  </a:lnTo>
                  <a:lnTo>
                    <a:pt x="1953435" y="1401128"/>
                  </a:lnTo>
                  <a:lnTo>
                    <a:pt x="1953435" y="1512380"/>
                  </a:lnTo>
                  <a:close/>
                  <a:moveTo>
                    <a:pt x="1902286" y="1689164"/>
                  </a:moveTo>
                  <a:lnTo>
                    <a:pt x="1902286" y="1587818"/>
                  </a:lnTo>
                  <a:lnTo>
                    <a:pt x="1953435" y="1587818"/>
                  </a:lnTo>
                  <a:lnTo>
                    <a:pt x="1953435" y="1689164"/>
                  </a:lnTo>
                  <a:close/>
                  <a:moveTo>
                    <a:pt x="1777365" y="1205294"/>
                  </a:moveTo>
                  <a:lnTo>
                    <a:pt x="1868043" y="1205294"/>
                  </a:lnTo>
                  <a:cubicBezTo>
                    <a:pt x="1866519" y="1191578"/>
                    <a:pt x="1865376" y="1177672"/>
                    <a:pt x="1864614" y="1163575"/>
                  </a:cubicBezTo>
                  <a:cubicBezTo>
                    <a:pt x="1863852" y="1149478"/>
                    <a:pt x="1863471" y="1132904"/>
                    <a:pt x="1863471" y="1113854"/>
                  </a:cubicBezTo>
                  <a:lnTo>
                    <a:pt x="1863471" y="908114"/>
                  </a:lnTo>
                  <a:lnTo>
                    <a:pt x="2160651" y="908114"/>
                  </a:lnTo>
                  <a:cubicBezTo>
                    <a:pt x="2169113" y="907495"/>
                    <a:pt x="2174478" y="909495"/>
                    <a:pt x="2176748" y="914115"/>
                  </a:cubicBezTo>
                  <a:cubicBezTo>
                    <a:pt x="2179019" y="918734"/>
                    <a:pt x="2180003" y="929688"/>
                    <a:pt x="2179701" y="946976"/>
                  </a:cubicBezTo>
                  <a:cubicBezTo>
                    <a:pt x="2179701" y="960644"/>
                    <a:pt x="2178939" y="975408"/>
                    <a:pt x="2177415" y="991267"/>
                  </a:cubicBezTo>
                  <a:cubicBezTo>
                    <a:pt x="2175891" y="1007126"/>
                    <a:pt x="2173605" y="1024367"/>
                    <a:pt x="2170557" y="1042988"/>
                  </a:cubicBezTo>
                  <a:cubicBezTo>
                    <a:pt x="2185210" y="1036289"/>
                    <a:pt x="2198767" y="1031399"/>
                    <a:pt x="2211229" y="1028320"/>
                  </a:cubicBezTo>
                  <a:cubicBezTo>
                    <a:pt x="2223691" y="1025240"/>
                    <a:pt x="2238582" y="1023017"/>
                    <a:pt x="2255901" y="1021652"/>
                  </a:cubicBezTo>
                  <a:cubicBezTo>
                    <a:pt x="2257028" y="1007603"/>
                    <a:pt x="2257822" y="993982"/>
                    <a:pt x="2258282" y="980790"/>
                  </a:cubicBezTo>
                  <a:cubicBezTo>
                    <a:pt x="2258743" y="967598"/>
                    <a:pt x="2258965" y="952262"/>
                    <a:pt x="2258949" y="934784"/>
                  </a:cubicBezTo>
                  <a:cubicBezTo>
                    <a:pt x="2259060" y="909416"/>
                    <a:pt x="2258076" y="890048"/>
                    <a:pt x="2255996" y="876682"/>
                  </a:cubicBezTo>
                  <a:cubicBezTo>
                    <a:pt x="2253917" y="863315"/>
                    <a:pt x="2250075" y="852710"/>
                    <a:pt x="2244471" y="844868"/>
                  </a:cubicBezTo>
                  <a:cubicBezTo>
                    <a:pt x="2238486" y="835486"/>
                    <a:pt x="2230072" y="828914"/>
                    <a:pt x="2219230" y="825151"/>
                  </a:cubicBezTo>
                  <a:cubicBezTo>
                    <a:pt x="2208387" y="821389"/>
                    <a:pt x="2192163" y="819579"/>
                    <a:pt x="2170557" y="819722"/>
                  </a:cubicBezTo>
                  <a:lnTo>
                    <a:pt x="1863471" y="819722"/>
                  </a:lnTo>
                  <a:lnTo>
                    <a:pt x="1863471" y="627698"/>
                  </a:lnTo>
                  <a:cubicBezTo>
                    <a:pt x="1863471" y="608696"/>
                    <a:pt x="1863852" y="592217"/>
                    <a:pt x="1864614" y="578263"/>
                  </a:cubicBezTo>
                  <a:cubicBezTo>
                    <a:pt x="1865376" y="564309"/>
                    <a:pt x="1866519" y="550308"/>
                    <a:pt x="1868043" y="536258"/>
                  </a:cubicBezTo>
                  <a:lnTo>
                    <a:pt x="1777365" y="536258"/>
                  </a:lnTo>
                  <a:cubicBezTo>
                    <a:pt x="1778889" y="549625"/>
                    <a:pt x="1780032" y="563468"/>
                    <a:pt x="1780794" y="577787"/>
                  </a:cubicBezTo>
                  <a:cubicBezTo>
                    <a:pt x="1781556" y="592106"/>
                    <a:pt x="1781937" y="608997"/>
                    <a:pt x="1781937" y="628460"/>
                  </a:cubicBezTo>
                  <a:lnTo>
                    <a:pt x="1781937" y="1113092"/>
                  </a:lnTo>
                  <a:cubicBezTo>
                    <a:pt x="1781985" y="1134555"/>
                    <a:pt x="1781699" y="1152018"/>
                    <a:pt x="1781080" y="1165480"/>
                  </a:cubicBezTo>
                  <a:cubicBezTo>
                    <a:pt x="1780461" y="1178942"/>
                    <a:pt x="1779223" y="1192213"/>
                    <a:pt x="1777365" y="1205294"/>
                  </a:cubicBezTo>
                  <a:close/>
                  <a:moveTo>
                    <a:pt x="1760612" y="1948244"/>
                  </a:moveTo>
                  <a:lnTo>
                    <a:pt x="1825382" y="1995488"/>
                  </a:lnTo>
                  <a:cubicBezTo>
                    <a:pt x="1843130" y="1965834"/>
                    <a:pt x="1858875" y="1941894"/>
                    <a:pt x="1872616" y="1923670"/>
                  </a:cubicBezTo>
                  <a:cubicBezTo>
                    <a:pt x="1886356" y="1905445"/>
                    <a:pt x="1903626" y="1885697"/>
                    <a:pt x="1924425" y="1864424"/>
                  </a:cubicBezTo>
                  <a:lnTo>
                    <a:pt x="1853593" y="1818704"/>
                  </a:lnTo>
                  <a:cubicBezTo>
                    <a:pt x="1833264" y="1842199"/>
                    <a:pt x="1816327" y="1863408"/>
                    <a:pt x="1802781" y="1882331"/>
                  </a:cubicBezTo>
                  <a:cubicBezTo>
                    <a:pt x="1789235" y="1901254"/>
                    <a:pt x="1775179" y="1923225"/>
                    <a:pt x="1760612" y="1948244"/>
                  </a:cubicBezTo>
                  <a:close/>
                  <a:moveTo>
                    <a:pt x="1691974" y="1712024"/>
                  </a:moveTo>
                  <a:lnTo>
                    <a:pt x="1691974" y="1376744"/>
                  </a:lnTo>
                  <a:lnTo>
                    <a:pt x="1733975" y="1376744"/>
                  </a:lnTo>
                  <a:cubicBezTo>
                    <a:pt x="1734373" y="1384571"/>
                    <a:pt x="1734723" y="1392730"/>
                    <a:pt x="1735026" y="1401223"/>
                  </a:cubicBezTo>
                  <a:cubicBezTo>
                    <a:pt x="1735328" y="1409717"/>
                    <a:pt x="1735487" y="1419591"/>
                    <a:pt x="1735503" y="1430846"/>
                  </a:cubicBezTo>
                  <a:lnTo>
                    <a:pt x="1735503" y="1660208"/>
                  </a:lnTo>
                  <a:cubicBezTo>
                    <a:pt x="1735487" y="1670892"/>
                    <a:pt x="1735328" y="1680004"/>
                    <a:pt x="1735026" y="1687545"/>
                  </a:cubicBezTo>
                  <a:cubicBezTo>
                    <a:pt x="1734723" y="1695086"/>
                    <a:pt x="1734373" y="1703245"/>
                    <a:pt x="1733975" y="1712024"/>
                  </a:cubicBezTo>
                  <a:close/>
                  <a:moveTo>
                    <a:pt x="1602867" y="1134428"/>
                  </a:moveTo>
                  <a:lnTo>
                    <a:pt x="1689735" y="1134428"/>
                  </a:lnTo>
                  <a:cubicBezTo>
                    <a:pt x="1688211" y="1119125"/>
                    <a:pt x="1687068" y="1103821"/>
                    <a:pt x="1686306" y="1088518"/>
                  </a:cubicBezTo>
                  <a:cubicBezTo>
                    <a:pt x="1685544" y="1073214"/>
                    <a:pt x="1685163" y="1058292"/>
                    <a:pt x="1685163" y="1043750"/>
                  </a:cubicBezTo>
                  <a:lnTo>
                    <a:pt x="1685163" y="703136"/>
                  </a:lnTo>
                  <a:cubicBezTo>
                    <a:pt x="1685163" y="686293"/>
                    <a:pt x="1685544" y="670069"/>
                    <a:pt x="1686306" y="654463"/>
                  </a:cubicBezTo>
                  <a:cubicBezTo>
                    <a:pt x="1687068" y="638858"/>
                    <a:pt x="1688211" y="624349"/>
                    <a:pt x="1689735" y="610934"/>
                  </a:cubicBezTo>
                  <a:lnTo>
                    <a:pt x="1602867" y="610934"/>
                  </a:lnTo>
                  <a:cubicBezTo>
                    <a:pt x="1604391" y="624555"/>
                    <a:pt x="1605534" y="638842"/>
                    <a:pt x="1606296" y="653797"/>
                  </a:cubicBezTo>
                  <a:cubicBezTo>
                    <a:pt x="1607058" y="668751"/>
                    <a:pt x="1607439" y="684943"/>
                    <a:pt x="1607439" y="702374"/>
                  </a:cubicBezTo>
                  <a:lnTo>
                    <a:pt x="1607439" y="1042988"/>
                  </a:lnTo>
                  <a:cubicBezTo>
                    <a:pt x="1607439" y="1062038"/>
                    <a:pt x="1607058" y="1078612"/>
                    <a:pt x="1606296" y="1092709"/>
                  </a:cubicBezTo>
                  <a:cubicBezTo>
                    <a:pt x="1605534" y="1106806"/>
                    <a:pt x="1604391" y="1120712"/>
                    <a:pt x="1602867" y="1134428"/>
                  </a:cubicBezTo>
                  <a:close/>
                  <a:moveTo>
                    <a:pt x="1561767" y="1518476"/>
                  </a:moveTo>
                  <a:lnTo>
                    <a:pt x="1583865" y="1600010"/>
                  </a:lnTo>
                  <a:cubicBezTo>
                    <a:pt x="1593088" y="1594851"/>
                    <a:pt x="1600549" y="1590882"/>
                    <a:pt x="1606249" y="1588104"/>
                  </a:cubicBezTo>
                  <a:cubicBezTo>
                    <a:pt x="1611948" y="1585326"/>
                    <a:pt x="1617694" y="1582691"/>
                    <a:pt x="1623489" y="1580198"/>
                  </a:cubicBezTo>
                  <a:lnTo>
                    <a:pt x="1623489" y="1715834"/>
                  </a:lnTo>
                  <a:cubicBezTo>
                    <a:pt x="1623505" y="1732884"/>
                    <a:pt x="1623282" y="1747552"/>
                    <a:pt x="1622822" y="1759840"/>
                  </a:cubicBezTo>
                  <a:cubicBezTo>
                    <a:pt x="1622362" y="1772127"/>
                    <a:pt x="1621568" y="1782604"/>
                    <a:pt x="1620441" y="1791272"/>
                  </a:cubicBezTo>
                  <a:cubicBezTo>
                    <a:pt x="1624787" y="1790558"/>
                    <a:pt x="1629417" y="1790082"/>
                    <a:pt x="1634332" y="1789843"/>
                  </a:cubicBezTo>
                  <a:cubicBezTo>
                    <a:pt x="1639247" y="1789605"/>
                    <a:pt x="1650344" y="1789320"/>
                    <a:pt x="1667623" y="1788986"/>
                  </a:cubicBezTo>
                  <a:cubicBezTo>
                    <a:pt x="1646333" y="1810465"/>
                    <a:pt x="1628793" y="1829610"/>
                    <a:pt x="1615004" y="1846422"/>
                  </a:cubicBezTo>
                  <a:cubicBezTo>
                    <a:pt x="1601215" y="1863234"/>
                    <a:pt x="1586517" y="1883712"/>
                    <a:pt x="1570911" y="1907858"/>
                  </a:cubicBezTo>
                  <a:lnTo>
                    <a:pt x="1631859" y="1961198"/>
                  </a:lnTo>
                  <a:cubicBezTo>
                    <a:pt x="1649532" y="1933719"/>
                    <a:pt x="1665740" y="1911335"/>
                    <a:pt x="1680484" y="1894047"/>
                  </a:cubicBezTo>
                  <a:cubicBezTo>
                    <a:pt x="1695227" y="1876759"/>
                    <a:pt x="1714328" y="1857995"/>
                    <a:pt x="1737785" y="1837754"/>
                  </a:cubicBezTo>
                  <a:lnTo>
                    <a:pt x="1672950" y="1788986"/>
                  </a:lnTo>
                  <a:lnTo>
                    <a:pt x="1722520" y="1788986"/>
                  </a:lnTo>
                  <a:cubicBezTo>
                    <a:pt x="1731642" y="1788986"/>
                    <a:pt x="1740279" y="1789177"/>
                    <a:pt x="1748432" y="1789558"/>
                  </a:cubicBezTo>
                  <a:cubicBezTo>
                    <a:pt x="1756584" y="1789939"/>
                    <a:pt x="1764449" y="1790510"/>
                    <a:pt x="1772025" y="1791272"/>
                  </a:cubicBezTo>
                  <a:lnTo>
                    <a:pt x="1772025" y="1729550"/>
                  </a:lnTo>
                  <a:lnTo>
                    <a:pt x="1803232" y="1729550"/>
                  </a:lnTo>
                  <a:cubicBezTo>
                    <a:pt x="1802103" y="1718898"/>
                    <a:pt x="1801307" y="1708389"/>
                    <a:pt x="1800846" y="1698022"/>
                  </a:cubicBezTo>
                  <a:cubicBezTo>
                    <a:pt x="1800384" y="1687656"/>
                    <a:pt x="1800162" y="1675051"/>
                    <a:pt x="1800178" y="1660208"/>
                  </a:cubicBezTo>
                  <a:lnTo>
                    <a:pt x="1800178" y="1587818"/>
                  </a:lnTo>
                  <a:lnTo>
                    <a:pt x="1841421" y="1587818"/>
                  </a:lnTo>
                  <a:lnTo>
                    <a:pt x="1841421" y="1702880"/>
                  </a:lnTo>
                  <a:cubicBezTo>
                    <a:pt x="1841421" y="1715739"/>
                    <a:pt x="1841230" y="1727931"/>
                    <a:pt x="1840848" y="1739456"/>
                  </a:cubicBezTo>
                  <a:cubicBezTo>
                    <a:pt x="1840466" y="1750981"/>
                    <a:pt x="1839893" y="1760125"/>
                    <a:pt x="1839129" y="1766888"/>
                  </a:cubicBezTo>
                  <a:cubicBezTo>
                    <a:pt x="1846710" y="1766174"/>
                    <a:pt x="1855906" y="1765697"/>
                    <a:pt x="1866717" y="1765459"/>
                  </a:cubicBezTo>
                  <a:cubicBezTo>
                    <a:pt x="1877529" y="1765221"/>
                    <a:pt x="1890149" y="1764936"/>
                    <a:pt x="1904576" y="1764602"/>
                  </a:cubicBezTo>
                  <a:lnTo>
                    <a:pt x="2061633" y="1764602"/>
                  </a:lnTo>
                  <a:cubicBezTo>
                    <a:pt x="2076633" y="1764602"/>
                    <a:pt x="2089444" y="1764793"/>
                    <a:pt x="2100065" y="1765174"/>
                  </a:cubicBezTo>
                  <a:cubicBezTo>
                    <a:pt x="2110686" y="1765555"/>
                    <a:pt x="2120452" y="1766126"/>
                    <a:pt x="2129362" y="1766888"/>
                  </a:cubicBezTo>
                  <a:cubicBezTo>
                    <a:pt x="2128600" y="1756776"/>
                    <a:pt x="2128028" y="1747092"/>
                    <a:pt x="2127647" y="1737837"/>
                  </a:cubicBezTo>
                  <a:cubicBezTo>
                    <a:pt x="2127266" y="1728582"/>
                    <a:pt x="2127076" y="1716421"/>
                    <a:pt x="2127076" y="1701356"/>
                  </a:cubicBezTo>
                  <a:lnTo>
                    <a:pt x="2127076" y="1639634"/>
                  </a:lnTo>
                  <a:cubicBezTo>
                    <a:pt x="2138823" y="1656731"/>
                    <a:pt x="2147523" y="1669971"/>
                    <a:pt x="2153174" y="1679353"/>
                  </a:cubicBezTo>
                  <a:cubicBezTo>
                    <a:pt x="2158826" y="1688735"/>
                    <a:pt x="2164096" y="1699118"/>
                    <a:pt x="2168986" y="1710500"/>
                  </a:cubicBezTo>
                  <a:cubicBezTo>
                    <a:pt x="2176860" y="1728010"/>
                    <a:pt x="2183400" y="1746330"/>
                    <a:pt x="2188607" y="1765459"/>
                  </a:cubicBezTo>
                  <a:cubicBezTo>
                    <a:pt x="2193814" y="1784589"/>
                    <a:pt x="2198450" y="1806909"/>
                    <a:pt x="2202514" y="1832420"/>
                  </a:cubicBezTo>
                  <a:cubicBezTo>
                    <a:pt x="2213785" y="1821387"/>
                    <a:pt x="2224389" y="1812592"/>
                    <a:pt x="2234327" y="1806036"/>
                  </a:cubicBezTo>
                  <a:cubicBezTo>
                    <a:pt x="2244265" y="1799480"/>
                    <a:pt x="2256774" y="1792780"/>
                    <a:pt x="2271856" y="1785938"/>
                  </a:cubicBezTo>
                  <a:cubicBezTo>
                    <a:pt x="2264245" y="1755500"/>
                    <a:pt x="2256606" y="1729592"/>
                    <a:pt x="2248939" y="1708214"/>
                  </a:cubicBezTo>
                  <a:cubicBezTo>
                    <a:pt x="2241272" y="1686836"/>
                    <a:pt x="2231996" y="1666685"/>
                    <a:pt x="2221112" y="1647762"/>
                  </a:cubicBezTo>
                  <a:cubicBezTo>
                    <a:pt x="2210228" y="1628839"/>
                    <a:pt x="2196154" y="1607842"/>
                    <a:pt x="2178892" y="1584770"/>
                  </a:cubicBezTo>
                  <a:lnTo>
                    <a:pt x="2127076" y="1637348"/>
                  </a:lnTo>
                  <a:lnTo>
                    <a:pt x="2127076" y="1390460"/>
                  </a:lnTo>
                  <a:cubicBezTo>
                    <a:pt x="2127060" y="1378030"/>
                    <a:pt x="2127282" y="1365743"/>
                    <a:pt x="2127742" y="1353598"/>
                  </a:cubicBezTo>
                  <a:cubicBezTo>
                    <a:pt x="2128203" y="1341454"/>
                    <a:pt x="2128996" y="1330881"/>
                    <a:pt x="2130124" y="1321880"/>
                  </a:cubicBezTo>
                  <a:cubicBezTo>
                    <a:pt x="2119644" y="1323007"/>
                    <a:pt x="2108832" y="1323801"/>
                    <a:pt x="2097687" y="1324261"/>
                  </a:cubicBezTo>
                  <a:cubicBezTo>
                    <a:pt x="2086542" y="1324722"/>
                    <a:pt x="2074015" y="1324944"/>
                    <a:pt x="2060106" y="1324928"/>
                  </a:cubicBezTo>
                  <a:lnTo>
                    <a:pt x="1906866" y="1324928"/>
                  </a:lnTo>
                  <a:cubicBezTo>
                    <a:pt x="1892641" y="1324944"/>
                    <a:pt x="1880178" y="1324722"/>
                    <a:pt x="1869476" y="1324261"/>
                  </a:cubicBezTo>
                  <a:cubicBezTo>
                    <a:pt x="1858774" y="1323801"/>
                    <a:pt x="1848404" y="1323007"/>
                    <a:pt x="1838366" y="1321880"/>
                  </a:cubicBezTo>
                  <a:cubicBezTo>
                    <a:pt x="1839495" y="1330897"/>
                    <a:pt x="1840291" y="1340105"/>
                    <a:pt x="1840753" y="1349503"/>
                  </a:cubicBezTo>
                  <a:cubicBezTo>
                    <a:pt x="1841214" y="1358901"/>
                    <a:pt x="1841437" y="1371537"/>
                    <a:pt x="1841421" y="1387412"/>
                  </a:cubicBezTo>
                  <a:lnTo>
                    <a:pt x="1841421" y="1512380"/>
                  </a:lnTo>
                  <a:lnTo>
                    <a:pt x="1800178" y="1512380"/>
                  </a:lnTo>
                  <a:lnTo>
                    <a:pt x="1800178" y="1430846"/>
                  </a:lnTo>
                  <a:cubicBezTo>
                    <a:pt x="1800162" y="1415844"/>
                    <a:pt x="1800384" y="1402795"/>
                    <a:pt x="1800846" y="1391698"/>
                  </a:cubicBezTo>
                  <a:cubicBezTo>
                    <a:pt x="1801307" y="1380602"/>
                    <a:pt x="1802103" y="1370029"/>
                    <a:pt x="1803232" y="1359980"/>
                  </a:cubicBezTo>
                  <a:lnTo>
                    <a:pt x="1771264" y="1359980"/>
                  </a:lnTo>
                  <a:lnTo>
                    <a:pt x="1771264" y="1294448"/>
                  </a:lnTo>
                  <a:cubicBezTo>
                    <a:pt x="1763736" y="1295575"/>
                    <a:pt x="1755585" y="1296369"/>
                    <a:pt x="1746812" y="1296829"/>
                  </a:cubicBezTo>
                  <a:cubicBezTo>
                    <a:pt x="1738039" y="1297290"/>
                    <a:pt x="1728160" y="1297512"/>
                    <a:pt x="1717175" y="1297496"/>
                  </a:cubicBezTo>
                  <a:lnTo>
                    <a:pt x="1673711" y="1297496"/>
                  </a:lnTo>
                  <a:cubicBezTo>
                    <a:pt x="1661885" y="1297496"/>
                    <a:pt x="1652056" y="1297306"/>
                    <a:pt x="1644224" y="1296925"/>
                  </a:cubicBezTo>
                  <a:cubicBezTo>
                    <a:pt x="1636392" y="1296544"/>
                    <a:pt x="1628464" y="1295972"/>
                    <a:pt x="1620441" y="1295210"/>
                  </a:cubicBezTo>
                  <a:cubicBezTo>
                    <a:pt x="1621568" y="1304132"/>
                    <a:pt x="1622362" y="1315054"/>
                    <a:pt x="1622822" y="1327976"/>
                  </a:cubicBezTo>
                  <a:cubicBezTo>
                    <a:pt x="1623282" y="1340898"/>
                    <a:pt x="1623505" y="1357154"/>
                    <a:pt x="1623489" y="1376744"/>
                  </a:cubicBezTo>
                  <a:lnTo>
                    <a:pt x="1623489" y="1492568"/>
                  </a:lnTo>
                  <a:cubicBezTo>
                    <a:pt x="1613821" y="1495886"/>
                    <a:pt x="1604201" y="1499537"/>
                    <a:pt x="1594628" y="1503522"/>
                  </a:cubicBezTo>
                  <a:cubicBezTo>
                    <a:pt x="1585055" y="1507507"/>
                    <a:pt x="1574102" y="1512491"/>
                    <a:pt x="1561767" y="1518476"/>
                  </a:cubicBezTo>
                  <a:close/>
                  <a:moveTo>
                    <a:pt x="1128903" y="1712834"/>
                  </a:moveTo>
                  <a:lnTo>
                    <a:pt x="1128903" y="1552719"/>
                  </a:lnTo>
                  <a:lnTo>
                    <a:pt x="1207389" y="1552719"/>
                  </a:lnTo>
                  <a:lnTo>
                    <a:pt x="1207389" y="1712834"/>
                  </a:lnTo>
                  <a:close/>
                  <a:moveTo>
                    <a:pt x="1049655" y="1400319"/>
                  </a:moveTo>
                  <a:lnTo>
                    <a:pt x="1256157" y="1400319"/>
                  </a:lnTo>
                  <a:cubicBezTo>
                    <a:pt x="1264349" y="1400048"/>
                    <a:pt x="1269873" y="1401733"/>
                    <a:pt x="1272731" y="1405373"/>
                  </a:cubicBezTo>
                  <a:cubicBezTo>
                    <a:pt x="1275588" y="1409012"/>
                    <a:pt x="1276922" y="1416228"/>
                    <a:pt x="1276731" y="1427020"/>
                  </a:cubicBezTo>
                  <a:cubicBezTo>
                    <a:pt x="1276731" y="1433950"/>
                    <a:pt x="1276541" y="1441071"/>
                    <a:pt x="1276160" y="1448382"/>
                  </a:cubicBezTo>
                  <a:cubicBezTo>
                    <a:pt x="1275779" y="1455693"/>
                    <a:pt x="1275207" y="1465103"/>
                    <a:pt x="1274445" y="1476610"/>
                  </a:cubicBezTo>
                  <a:cubicBezTo>
                    <a:pt x="1266825" y="1477739"/>
                    <a:pt x="1258253" y="1478533"/>
                    <a:pt x="1248728" y="1478994"/>
                  </a:cubicBezTo>
                  <a:cubicBezTo>
                    <a:pt x="1239203" y="1479455"/>
                    <a:pt x="1228725" y="1479678"/>
                    <a:pt x="1217295" y="1479662"/>
                  </a:cubicBezTo>
                  <a:lnTo>
                    <a:pt x="1115949" y="1479662"/>
                  </a:lnTo>
                  <a:cubicBezTo>
                    <a:pt x="1110568" y="1479678"/>
                    <a:pt x="1106091" y="1479646"/>
                    <a:pt x="1102519" y="1479566"/>
                  </a:cubicBezTo>
                  <a:cubicBezTo>
                    <a:pt x="1098947" y="1479487"/>
                    <a:pt x="1091994" y="1479264"/>
                    <a:pt x="1081659" y="1478899"/>
                  </a:cubicBezTo>
                  <a:cubicBezTo>
                    <a:pt x="1085247" y="1475656"/>
                    <a:pt x="1088358" y="1472986"/>
                    <a:pt x="1090994" y="1470888"/>
                  </a:cubicBezTo>
                  <a:cubicBezTo>
                    <a:pt x="1093629" y="1468790"/>
                    <a:pt x="1097121" y="1466120"/>
                    <a:pt x="1101471" y="1462878"/>
                  </a:cubicBezTo>
                  <a:close/>
                  <a:moveTo>
                    <a:pt x="1000887" y="930212"/>
                  </a:moveTo>
                  <a:cubicBezTo>
                    <a:pt x="1003475" y="929847"/>
                    <a:pt x="1005539" y="929625"/>
                    <a:pt x="1007078" y="929545"/>
                  </a:cubicBezTo>
                  <a:cubicBezTo>
                    <a:pt x="1008618" y="929466"/>
                    <a:pt x="1010111" y="929434"/>
                    <a:pt x="1011555" y="929450"/>
                  </a:cubicBezTo>
                  <a:cubicBezTo>
                    <a:pt x="1020779" y="929402"/>
                    <a:pt x="1029192" y="929688"/>
                    <a:pt x="1036796" y="930307"/>
                  </a:cubicBezTo>
                  <a:cubicBezTo>
                    <a:pt x="1044400" y="930926"/>
                    <a:pt x="1053005" y="932165"/>
                    <a:pt x="1062609" y="934022"/>
                  </a:cubicBezTo>
                  <a:lnTo>
                    <a:pt x="1062609" y="1072706"/>
                  </a:lnTo>
                  <a:cubicBezTo>
                    <a:pt x="1062641" y="1087121"/>
                    <a:pt x="1062387" y="1101535"/>
                    <a:pt x="1061847" y="1115950"/>
                  </a:cubicBezTo>
                  <a:cubicBezTo>
                    <a:pt x="1061307" y="1130364"/>
                    <a:pt x="1060291" y="1147446"/>
                    <a:pt x="1058799" y="1167194"/>
                  </a:cubicBezTo>
                  <a:lnTo>
                    <a:pt x="1141857" y="1167194"/>
                  </a:lnTo>
                  <a:cubicBezTo>
                    <a:pt x="1140000" y="1148589"/>
                    <a:pt x="1138762" y="1133222"/>
                    <a:pt x="1138142" y="1121093"/>
                  </a:cubicBezTo>
                  <a:cubicBezTo>
                    <a:pt x="1137523" y="1108965"/>
                    <a:pt x="1137237" y="1095122"/>
                    <a:pt x="1137285" y="1079564"/>
                  </a:cubicBezTo>
                  <a:lnTo>
                    <a:pt x="1137285" y="954596"/>
                  </a:lnTo>
                  <a:cubicBezTo>
                    <a:pt x="1157415" y="968185"/>
                    <a:pt x="1174115" y="982346"/>
                    <a:pt x="1187387" y="997078"/>
                  </a:cubicBezTo>
                  <a:cubicBezTo>
                    <a:pt x="1200658" y="1011810"/>
                    <a:pt x="1213168" y="1030161"/>
                    <a:pt x="1224915" y="1052132"/>
                  </a:cubicBezTo>
                  <a:cubicBezTo>
                    <a:pt x="1236075" y="1072293"/>
                    <a:pt x="1246331" y="1095407"/>
                    <a:pt x="1255681" y="1121474"/>
                  </a:cubicBezTo>
                  <a:cubicBezTo>
                    <a:pt x="1265031" y="1147541"/>
                    <a:pt x="1275096" y="1181323"/>
                    <a:pt x="1285875" y="1222820"/>
                  </a:cubicBezTo>
                  <a:cubicBezTo>
                    <a:pt x="1293781" y="1212231"/>
                    <a:pt x="1301972" y="1202929"/>
                    <a:pt x="1310450" y="1194912"/>
                  </a:cubicBezTo>
                  <a:cubicBezTo>
                    <a:pt x="1318927" y="1186895"/>
                    <a:pt x="1330547" y="1177402"/>
                    <a:pt x="1345311" y="1166432"/>
                  </a:cubicBezTo>
                  <a:cubicBezTo>
                    <a:pt x="1347788" y="1164670"/>
                    <a:pt x="1349502" y="1163432"/>
                    <a:pt x="1350455" y="1162717"/>
                  </a:cubicBezTo>
                  <a:cubicBezTo>
                    <a:pt x="1351407" y="1162003"/>
                    <a:pt x="1352741" y="1160955"/>
                    <a:pt x="1354455" y="1159574"/>
                  </a:cubicBezTo>
                  <a:cubicBezTo>
                    <a:pt x="1339215" y="1109869"/>
                    <a:pt x="1324737" y="1069642"/>
                    <a:pt x="1311021" y="1038892"/>
                  </a:cubicBezTo>
                  <a:cubicBezTo>
                    <a:pt x="1297305" y="1008143"/>
                    <a:pt x="1282065" y="981060"/>
                    <a:pt x="1265301" y="957644"/>
                  </a:cubicBezTo>
                  <a:cubicBezTo>
                    <a:pt x="1248442" y="933800"/>
                    <a:pt x="1230344" y="914051"/>
                    <a:pt x="1211009" y="898399"/>
                  </a:cubicBezTo>
                  <a:cubicBezTo>
                    <a:pt x="1191673" y="882746"/>
                    <a:pt x="1167098" y="867950"/>
                    <a:pt x="1137285" y="854012"/>
                  </a:cubicBezTo>
                  <a:lnTo>
                    <a:pt x="1137285" y="677990"/>
                  </a:lnTo>
                  <a:cubicBezTo>
                    <a:pt x="1173198" y="680751"/>
                    <a:pt x="1200602" y="685050"/>
                    <a:pt x="1219496" y="690888"/>
                  </a:cubicBezTo>
                  <a:cubicBezTo>
                    <a:pt x="1238391" y="696725"/>
                    <a:pt x="1251232" y="705822"/>
                    <a:pt x="1258020" y="718179"/>
                  </a:cubicBezTo>
                  <a:cubicBezTo>
                    <a:pt x="1264807" y="730535"/>
                    <a:pt x="1267996" y="747873"/>
                    <a:pt x="1267587" y="770192"/>
                  </a:cubicBezTo>
                  <a:cubicBezTo>
                    <a:pt x="1267619" y="790496"/>
                    <a:pt x="1266984" y="810657"/>
                    <a:pt x="1265682" y="830676"/>
                  </a:cubicBezTo>
                  <a:cubicBezTo>
                    <a:pt x="1264380" y="850694"/>
                    <a:pt x="1262221" y="872189"/>
                    <a:pt x="1259205" y="895160"/>
                  </a:cubicBezTo>
                  <a:cubicBezTo>
                    <a:pt x="1275477" y="886683"/>
                    <a:pt x="1288844" y="880777"/>
                    <a:pt x="1299305" y="877444"/>
                  </a:cubicBezTo>
                  <a:cubicBezTo>
                    <a:pt x="1309767" y="874110"/>
                    <a:pt x="1322562" y="871633"/>
                    <a:pt x="1337691" y="870014"/>
                  </a:cubicBezTo>
                  <a:cubicBezTo>
                    <a:pt x="1339580" y="842773"/>
                    <a:pt x="1340946" y="820103"/>
                    <a:pt x="1341787" y="802006"/>
                  </a:cubicBezTo>
                  <a:cubicBezTo>
                    <a:pt x="1342628" y="783908"/>
                    <a:pt x="1343041" y="766954"/>
                    <a:pt x="1343025" y="751142"/>
                  </a:cubicBezTo>
                  <a:cubicBezTo>
                    <a:pt x="1343486" y="707041"/>
                    <a:pt x="1337993" y="674275"/>
                    <a:pt x="1326547" y="652844"/>
                  </a:cubicBezTo>
                  <a:cubicBezTo>
                    <a:pt x="1315101" y="631413"/>
                    <a:pt x="1294940" y="616173"/>
                    <a:pt x="1266063" y="607124"/>
                  </a:cubicBezTo>
                  <a:cubicBezTo>
                    <a:pt x="1246791" y="600663"/>
                    <a:pt x="1223232" y="594916"/>
                    <a:pt x="1195388" y="589884"/>
                  </a:cubicBezTo>
                  <a:cubicBezTo>
                    <a:pt x="1167543" y="584851"/>
                    <a:pt x="1134459" y="580438"/>
                    <a:pt x="1096137" y="576644"/>
                  </a:cubicBezTo>
                  <a:cubicBezTo>
                    <a:pt x="1095058" y="576660"/>
                    <a:pt x="1094169" y="576628"/>
                    <a:pt x="1093470" y="576549"/>
                  </a:cubicBezTo>
                  <a:cubicBezTo>
                    <a:pt x="1092772" y="576470"/>
                    <a:pt x="1091883" y="576247"/>
                    <a:pt x="1090803" y="575882"/>
                  </a:cubicBezTo>
                  <a:cubicBezTo>
                    <a:pt x="1085358" y="575549"/>
                    <a:pt x="1080437" y="575073"/>
                    <a:pt x="1076039" y="574453"/>
                  </a:cubicBezTo>
                  <a:cubicBezTo>
                    <a:pt x="1071642" y="573834"/>
                    <a:pt x="1066149" y="572786"/>
                    <a:pt x="1059561" y="571310"/>
                  </a:cubicBezTo>
                  <a:cubicBezTo>
                    <a:pt x="1060688" y="581613"/>
                    <a:pt x="1061482" y="593011"/>
                    <a:pt x="1061942" y="605505"/>
                  </a:cubicBezTo>
                  <a:cubicBezTo>
                    <a:pt x="1062403" y="617998"/>
                    <a:pt x="1062625" y="636064"/>
                    <a:pt x="1062609" y="659702"/>
                  </a:cubicBezTo>
                  <a:lnTo>
                    <a:pt x="1062609" y="841820"/>
                  </a:lnTo>
                  <a:cubicBezTo>
                    <a:pt x="1055831" y="840010"/>
                    <a:pt x="1051290" y="838867"/>
                    <a:pt x="1048988" y="838391"/>
                  </a:cubicBezTo>
                  <a:cubicBezTo>
                    <a:pt x="1046687" y="837915"/>
                    <a:pt x="1043861" y="837534"/>
                    <a:pt x="1040511" y="837248"/>
                  </a:cubicBezTo>
                  <a:cubicBezTo>
                    <a:pt x="1039717" y="836883"/>
                    <a:pt x="1038066" y="836470"/>
                    <a:pt x="1035558" y="836010"/>
                  </a:cubicBezTo>
                  <a:cubicBezTo>
                    <a:pt x="1033050" y="835549"/>
                    <a:pt x="1029875" y="834946"/>
                    <a:pt x="1026033" y="834200"/>
                  </a:cubicBezTo>
                  <a:cubicBezTo>
                    <a:pt x="1020699" y="833311"/>
                    <a:pt x="1012317" y="832041"/>
                    <a:pt x="1000887" y="830390"/>
                  </a:cubicBezTo>
                  <a:close/>
                  <a:moveTo>
                    <a:pt x="926211" y="1868282"/>
                  </a:moveTo>
                  <a:lnTo>
                    <a:pt x="926211" y="1400319"/>
                  </a:lnTo>
                  <a:lnTo>
                    <a:pt x="1045845" y="1400319"/>
                  </a:lnTo>
                  <a:cubicBezTo>
                    <a:pt x="1023207" y="1423845"/>
                    <a:pt x="1003903" y="1445836"/>
                    <a:pt x="987933" y="1466290"/>
                  </a:cubicBezTo>
                  <a:cubicBezTo>
                    <a:pt x="971963" y="1486744"/>
                    <a:pt x="953421" y="1513271"/>
                    <a:pt x="932307" y="1545869"/>
                  </a:cubicBezTo>
                  <a:lnTo>
                    <a:pt x="971931" y="1605328"/>
                  </a:lnTo>
                  <a:cubicBezTo>
                    <a:pt x="991584" y="1579533"/>
                    <a:pt x="1008666" y="1557752"/>
                    <a:pt x="1023176" y="1539985"/>
                  </a:cubicBezTo>
                  <a:cubicBezTo>
                    <a:pt x="1037685" y="1522217"/>
                    <a:pt x="1050576" y="1507690"/>
                    <a:pt x="1061847" y="1496404"/>
                  </a:cubicBezTo>
                  <a:cubicBezTo>
                    <a:pt x="1062212" y="1508231"/>
                    <a:pt x="1062435" y="1517870"/>
                    <a:pt x="1062514" y="1525322"/>
                  </a:cubicBezTo>
                  <a:cubicBezTo>
                    <a:pt x="1062593" y="1532774"/>
                    <a:pt x="1062625" y="1537847"/>
                    <a:pt x="1062609" y="1540542"/>
                  </a:cubicBezTo>
                  <a:lnTo>
                    <a:pt x="1062609" y="1729577"/>
                  </a:lnTo>
                  <a:cubicBezTo>
                    <a:pt x="1062609" y="1735840"/>
                    <a:pt x="1062609" y="1740628"/>
                    <a:pt x="1062609" y="1743942"/>
                  </a:cubicBezTo>
                  <a:cubicBezTo>
                    <a:pt x="1062609" y="1747256"/>
                    <a:pt x="1062609" y="1750332"/>
                    <a:pt x="1062609" y="1753170"/>
                  </a:cubicBezTo>
                  <a:cubicBezTo>
                    <a:pt x="1050100" y="1734270"/>
                    <a:pt x="1037209" y="1717454"/>
                    <a:pt x="1023938" y="1702721"/>
                  </a:cubicBezTo>
                  <a:cubicBezTo>
                    <a:pt x="1010666" y="1687989"/>
                    <a:pt x="992061" y="1670011"/>
                    <a:pt x="968121" y="1648788"/>
                  </a:cubicBezTo>
                  <a:lnTo>
                    <a:pt x="932307" y="1719683"/>
                  </a:lnTo>
                  <a:cubicBezTo>
                    <a:pt x="949214" y="1732747"/>
                    <a:pt x="963025" y="1745243"/>
                    <a:pt x="973741" y="1757169"/>
                  </a:cubicBezTo>
                  <a:cubicBezTo>
                    <a:pt x="984457" y="1769096"/>
                    <a:pt x="995791" y="1784263"/>
                    <a:pt x="1007745" y="1802670"/>
                  </a:cubicBezTo>
                  <a:cubicBezTo>
                    <a:pt x="1014905" y="1813224"/>
                    <a:pt x="1020588" y="1822633"/>
                    <a:pt x="1024795" y="1830898"/>
                  </a:cubicBezTo>
                  <a:cubicBezTo>
                    <a:pt x="1029002" y="1839163"/>
                    <a:pt x="1034495" y="1851624"/>
                    <a:pt x="1041273" y="1868282"/>
                  </a:cubicBezTo>
                  <a:close/>
                  <a:moveTo>
                    <a:pt x="793623" y="953072"/>
                  </a:moveTo>
                  <a:lnTo>
                    <a:pt x="793623" y="741236"/>
                  </a:lnTo>
                  <a:cubicBezTo>
                    <a:pt x="810133" y="753904"/>
                    <a:pt x="825310" y="768954"/>
                    <a:pt x="839153" y="786385"/>
                  </a:cubicBezTo>
                  <a:cubicBezTo>
                    <a:pt x="852996" y="803815"/>
                    <a:pt x="867029" y="825342"/>
                    <a:pt x="881253" y="850964"/>
                  </a:cubicBezTo>
                  <a:cubicBezTo>
                    <a:pt x="866600" y="874411"/>
                    <a:pt x="852281" y="894382"/>
                    <a:pt x="838295" y="910876"/>
                  </a:cubicBezTo>
                  <a:cubicBezTo>
                    <a:pt x="824309" y="927370"/>
                    <a:pt x="809419" y="941436"/>
                    <a:pt x="793623" y="953072"/>
                  </a:cubicBezTo>
                  <a:close/>
                  <a:moveTo>
                    <a:pt x="786003" y="1727294"/>
                  </a:moveTo>
                  <a:lnTo>
                    <a:pt x="786003" y="1542825"/>
                  </a:lnTo>
                  <a:cubicBezTo>
                    <a:pt x="796639" y="1546012"/>
                    <a:pt x="808133" y="1550487"/>
                    <a:pt x="820484" y="1556250"/>
                  </a:cubicBezTo>
                  <a:cubicBezTo>
                    <a:pt x="832834" y="1562013"/>
                    <a:pt x="843947" y="1568206"/>
                    <a:pt x="853821" y="1574830"/>
                  </a:cubicBezTo>
                  <a:lnTo>
                    <a:pt x="853821" y="1699110"/>
                  </a:lnTo>
                  <a:cubicBezTo>
                    <a:pt x="838851" y="1703812"/>
                    <a:pt x="826691" y="1708131"/>
                    <a:pt x="817340" y="1712067"/>
                  </a:cubicBezTo>
                  <a:cubicBezTo>
                    <a:pt x="807990" y="1716003"/>
                    <a:pt x="797544" y="1721078"/>
                    <a:pt x="786003" y="1727294"/>
                  </a:cubicBezTo>
                  <a:close/>
                  <a:moveTo>
                    <a:pt x="652653" y="985076"/>
                  </a:moveTo>
                  <a:cubicBezTo>
                    <a:pt x="660543" y="987505"/>
                    <a:pt x="667433" y="990267"/>
                    <a:pt x="673322" y="993363"/>
                  </a:cubicBezTo>
                  <a:cubicBezTo>
                    <a:pt x="679212" y="996459"/>
                    <a:pt x="687054" y="1001316"/>
                    <a:pt x="696849" y="1007936"/>
                  </a:cubicBezTo>
                  <a:cubicBezTo>
                    <a:pt x="698024" y="1009079"/>
                    <a:pt x="699103" y="1010032"/>
                    <a:pt x="700088" y="1010794"/>
                  </a:cubicBezTo>
                  <a:cubicBezTo>
                    <a:pt x="701072" y="1011556"/>
                    <a:pt x="701770" y="1012127"/>
                    <a:pt x="702183" y="1012508"/>
                  </a:cubicBezTo>
                  <a:cubicBezTo>
                    <a:pt x="730202" y="1031447"/>
                    <a:pt x="756650" y="1057006"/>
                    <a:pt x="781526" y="1089184"/>
                  </a:cubicBezTo>
                  <a:cubicBezTo>
                    <a:pt x="806402" y="1121363"/>
                    <a:pt x="828469" y="1158542"/>
                    <a:pt x="847725" y="1200722"/>
                  </a:cubicBezTo>
                  <a:cubicBezTo>
                    <a:pt x="856790" y="1186054"/>
                    <a:pt x="865331" y="1173862"/>
                    <a:pt x="873347" y="1164146"/>
                  </a:cubicBezTo>
                  <a:cubicBezTo>
                    <a:pt x="881364" y="1154431"/>
                    <a:pt x="891620" y="1143763"/>
                    <a:pt x="904113" y="1132142"/>
                  </a:cubicBezTo>
                  <a:cubicBezTo>
                    <a:pt x="887514" y="1102833"/>
                    <a:pt x="875247" y="1081441"/>
                    <a:pt x="867311" y="1067965"/>
                  </a:cubicBezTo>
                  <a:cubicBezTo>
                    <a:pt x="859376" y="1054489"/>
                    <a:pt x="853261" y="1044950"/>
                    <a:pt x="848967" y="1039347"/>
                  </a:cubicBezTo>
                  <a:cubicBezTo>
                    <a:pt x="844672" y="1033745"/>
                    <a:pt x="839686" y="1028101"/>
                    <a:pt x="834009" y="1022414"/>
                  </a:cubicBezTo>
                  <a:cubicBezTo>
                    <a:pt x="851138" y="1007587"/>
                    <a:pt x="865457" y="993617"/>
                    <a:pt x="876967" y="980504"/>
                  </a:cubicBezTo>
                  <a:cubicBezTo>
                    <a:pt x="888476" y="967391"/>
                    <a:pt x="899557" y="952659"/>
                    <a:pt x="910209" y="936308"/>
                  </a:cubicBezTo>
                  <a:cubicBezTo>
                    <a:pt x="916423" y="955612"/>
                    <a:pt x="922792" y="978811"/>
                    <a:pt x="929316" y="1005904"/>
                  </a:cubicBezTo>
                  <a:cubicBezTo>
                    <a:pt x="935840" y="1032997"/>
                    <a:pt x="941813" y="1060937"/>
                    <a:pt x="947237" y="1089724"/>
                  </a:cubicBezTo>
                  <a:cubicBezTo>
                    <a:pt x="952660" y="1118511"/>
                    <a:pt x="956828" y="1145096"/>
                    <a:pt x="959739" y="1169480"/>
                  </a:cubicBezTo>
                  <a:lnTo>
                    <a:pt x="963549" y="1201484"/>
                  </a:lnTo>
                  <a:cubicBezTo>
                    <a:pt x="971693" y="1192896"/>
                    <a:pt x="981313" y="1184164"/>
                    <a:pt x="992410" y="1175290"/>
                  </a:cubicBezTo>
                  <a:cubicBezTo>
                    <a:pt x="1003507" y="1166416"/>
                    <a:pt x="1017508" y="1156352"/>
                    <a:pt x="1034415" y="1145096"/>
                  </a:cubicBezTo>
                  <a:cubicBezTo>
                    <a:pt x="1025430" y="1098916"/>
                    <a:pt x="1017873" y="1062308"/>
                    <a:pt x="1011746" y="1035273"/>
                  </a:cubicBezTo>
                  <a:cubicBezTo>
                    <a:pt x="1005618" y="1008238"/>
                    <a:pt x="999966" y="986679"/>
                    <a:pt x="994791" y="970598"/>
                  </a:cubicBezTo>
                  <a:cubicBezTo>
                    <a:pt x="985568" y="939896"/>
                    <a:pt x="977916" y="916337"/>
                    <a:pt x="971836" y="899923"/>
                  </a:cubicBezTo>
                  <a:cubicBezTo>
                    <a:pt x="965756" y="883508"/>
                    <a:pt x="959437" y="868712"/>
                    <a:pt x="952881" y="855536"/>
                  </a:cubicBezTo>
                  <a:cubicBezTo>
                    <a:pt x="963102" y="835141"/>
                    <a:pt x="972209" y="813363"/>
                    <a:pt x="980200" y="790202"/>
                  </a:cubicBezTo>
                  <a:cubicBezTo>
                    <a:pt x="988192" y="767041"/>
                    <a:pt x="996226" y="738376"/>
                    <a:pt x="1004302" y="704209"/>
                  </a:cubicBezTo>
                  <a:cubicBezTo>
                    <a:pt x="1012378" y="670041"/>
                    <a:pt x="1021654" y="626249"/>
                    <a:pt x="1032129" y="572834"/>
                  </a:cubicBezTo>
                  <a:cubicBezTo>
                    <a:pt x="1013381" y="564008"/>
                    <a:pt x="999061" y="556324"/>
                    <a:pt x="989171" y="549784"/>
                  </a:cubicBezTo>
                  <a:cubicBezTo>
                    <a:pt x="979281" y="543243"/>
                    <a:pt x="967439" y="533655"/>
                    <a:pt x="953643" y="521018"/>
                  </a:cubicBezTo>
                  <a:cubicBezTo>
                    <a:pt x="948187" y="566564"/>
                    <a:pt x="943436" y="603657"/>
                    <a:pt x="939391" y="632298"/>
                  </a:cubicBezTo>
                  <a:cubicBezTo>
                    <a:pt x="935346" y="660939"/>
                    <a:pt x="931216" y="685220"/>
                    <a:pt x="927001" y="705140"/>
                  </a:cubicBezTo>
                  <a:cubicBezTo>
                    <a:pt x="922787" y="725060"/>
                    <a:pt x="917697" y="744712"/>
                    <a:pt x="911733" y="764096"/>
                  </a:cubicBezTo>
                  <a:cubicBezTo>
                    <a:pt x="904034" y="751507"/>
                    <a:pt x="896192" y="740109"/>
                    <a:pt x="888206" y="729901"/>
                  </a:cubicBezTo>
                  <a:cubicBezTo>
                    <a:pt x="880221" y="719694"/>
                    <a:pt x="870284" y="708486"/>
                    <a:pt x="858393" y="696278"/>
                  </a:cubicBezTo>
                  <a:cubicBezTo>
                    <a:pt x="848598" y="686213"/>
                    <a:pt x="837327" y="675672"/>
                    <a:pt x="824579" y="664655"/>
                  </a:cubicBezTo>
                  <a:cubicBezTo>
                    <a:pt x="811832" y="653638"/>
                    <a:pt x="801513" y="645383"/>
                    <a:pt x="793623" y="639890"/>
                  </a:cubicBezTo>
                  <a:cubicBezTo>
                    <a:pt x="788369" y="636175"/>
                    <a:pt x="783447" y="631984"/>
                    <a:pt x="778859" y="627317"/>
                  </a:cubicBezTo>
                  <a:cubicBezTo>
                    <a:pt x="774272" y="622650"/>
                    <a:pt x="769541" y="616935"/>
                    <a:pt x="764667" y="610172"/>
                  </a:cubicBezTo>
                  <a:lnTo>
                    <a:pt x="718947" y="658940"/>
                  </a:lnTo>
                  <a:cubicBezTo>
                    <a:pt x="720836" y="668322"/>
                    <a:pt x="722201" y="677942"/>
                    <a:pt x="723043" y="687801"/>
                  </a:cubicBezTo>
                  <a:cubicBezTo>
                    <a:pt x="723884" y="697659"/>
                    <a:pt x="724297" y="708613"/>
                    <a:pt x="724281" y="720662"/>
                  </a:cubicBezTo>
                  <a:lnTo>
                    <a:pt x="724281" y="722186"/>
                  </a:lnTo>
                  <a:lnTo>
                    <a:pt x="723519" y="927926"/>
                  </a:lnTo>
                  <a:cubicBezTo>
                    <a:pt x="718995" y="923672"/>
                    <a:pt x="714899" y="920179"/>
                    <a:pt x="711232" y="917449"/>
                  </a:cubicBezTo>
                  <a:cubicBezTo>
                    <a:pt x="707565" y="914718"/>
                    <a:pt x="701755" y="910845"/>
                    <a:pt x="693801" y="905828"/>
                  </a:cubicBezTo>
                  <a:cubicBezTo>
                    <a:pt x="689531" y="902971"/>
                    <a:pt x="686642" y="901065"/>
                    <a:pt x="685133" y="900113"/>
                  </a:cubicBezTo>
                  <a:cubicBezTo>
                    <a:pt x="683625" y="899161"/>
                    <a:pt x="681689" y="898018"/>
                    <a:pt x="679323" y="896684"/>
                  </a:cubicBezTo>
                  <a:cubicBezTo>
                    <a:pt x="675656" y="894462"/>
                    <a:pt x="673084" y="892810"/>
                    <a:pt x="671608" y="891731"/>
                  </a:cubicBezTo>
                  <a:cubicBezTo>
                    <a:pt x="670131" y="890652"/>
                    <a:pt x="668893" y="889763"/>
                    <a:pt x="667893" y="889064"/>
                  </a:cubicBezTo>
                  <a:close/>
                  <a:moveTo>
                    <a:pt x="641985" y="1625152"/>
                  </a:moveTo>
                  <a:lnTo>
                    <a:pt x="663321" y="1700635"/>
                  </a:lnTo>
                  <a:cubicBezTo>
                    <a:pt x="674100" y="1695377"/>
                    <a:pt x="682070" y="1691596"/>
                    <a:pt x="687229" y="1689293"/>
                  </a:cubicBezTo>
                  <a:cubicBezTo>
                    <a:pt x="692388" y="1686990"/>
                    <a:pt x="700929" y="1683400"/>
                    <a:pt x="712851" y="1678523"/>
                  </a:cubicBezTo>
                  <a:lnTo>
                    <a:pt x="712851" y="1890353"/>
                  </a:lnTo>
                  <a:cubicBezTo>
                    <a:pt x="712851" y="1908033"/>
                    <a:pt x="712470" y="1924050"/>
                    <a:pt x="711708" y="1938404"/>
                  </a:cubicBezTo>
                  <a:cubicBezTo>
                    <a:pt x="710946" y="1952759"/>
                    <a:pt x="709803" y="1966691"/>
                    <a:pt x="708279" y="1980201"/>
                  </a:cubicBezTo>
                  <a:lnTo>
                    <a:pt x="789813" y="1980201"/>
                  </a:lnTo>
                  <a:cubicBezTo>
                    <a:pt x="788321" y="1969342"/>
                    <a:pt x="787305" y="1957155"/>
                    <a:pt x="786765" y="1943639"/>
                  </a:cubicBezTo>
                  <a:cubicBezTo>
                    <a:pt x="786225" y="1930124"/>
                    <a:pt x="785971" y="1914138"/>
                    <a:pt x="786003" y="1895681"/>
                  </a:cubicBezTo>
                  <a:lnTo>
                    <a:pt x="786003" y="1815640"/>
                  </a:lnTo>
                  <a:cubicBezTo>
                    <a:pt x="795544" y="1809758"/>
                    <a:pt x="806561" y="1804164"/>
                    <a:pt x="819055" y="1798856"/>
                  </a:cubicBezTo>
                  <a:cubicBezTo>
                    <a:pt x="831548" y="1793548"/>
                    <a:pt x="843137" y="1789482"/>
                    <a:pt x="853821" y="1786657"/>
                  </a:cubicBezTo>
                  <a:lnTo>
                    <a:pt x="853821" y="1876654"/>
                  </a:lnTo>
                  <a:cubicBezTo>
                    <a:pt x="853789" y="1889402"/>
                    <a:pt x="853472" y="1903483"/>
                    <a:pt x="852869" y="1918895"/>
                  </a:cubicBezTo>
                  <a:cubicBezTo>
                    <a:pt x="852265" y="1934308"/>
                    <a:pt x="851567" y="1945345"/>
                    <a:pt x="850773" y="1952007"/>
                  </a:cubicBezTo>
                  <a:cubicBezTo>
                    <a:pt x="862028" y="1950879"/>
                    <a:pt x="872855" y="1950086"/>
                    <a:pt x="883253" y="1949625"/>
                  </a:cubicBezTo>
                  <a:cubicBezTo>
                    <a:pt x="893651" y="1949165"/>
                    <a:pt x="904669" y="1948943"/>
                    <a:pt x="916305" y="1948959"/>
                  </a:cubicBezTo>
                  <a:lnTo>
                    <a:pt x="1265301" y="1948959"/>
                  </a:lnTo>
                  <a:cubicBezTo>
                    <a:pt x="1284716" y="1948959"/>
                    <a:pt x="1301512" y="1949340"/>
                    <a:pt x="1315688" y="1950101"/>
                  </a:cubicBezTo>
                  <a:cubicBezTo>
                    <a:pt x="1329865" y="1950864"/>
                    <a:pt x="1343803" y="1952007"/>
                    <a:pt x="1357503" y="1953530"/>
                  </a:cubicBezTo>
                  <a:lnTo>
                    <a:pt x="1357503" y="1863704"/>
                  </a:lnTo>
                  <a:cubicBezTo>
                    <a:pt x="1344200" y="1865564"/>
                    <a:pt x="1330420" y="1866804"/>
                    <a:pt x="1316165" y="1867423"/>
                  </a:cubicBezTo>
                  <a:cubicBezTo>
                    <a:pt x="1301909" y="1868043"/>
                    <a:pt x="1284700" y="1868329"/>
                    <a:pt x="1264539" y="1868282"/>
                  </a:cubicBezTo>
                  <a:lnTo>
                    <a:pt x="1049655" y="1868282"/>
                  </a:lnTo>
                  <a:cubicBezTo>
                    <a:pt x="1054608" y="1860239"/>
                    <a:pt x="1061466" y="1851911"/>
                    <a:pt x="1070229" y="1843296"/>
                  </a:cubicBezTo>
                  <a:cubicBezTo>
                    <a:pt x="1078992" y="1834681"/>
                    <a:pt x="1089660" y="1825971"/>
                    <a:pt x="1102233" y="1817165"/>
                  </a:cubicBezTo>
                  <a:lnTo>
                    <a:pt x="1086231" y="1790463"/>
                  </a:lnTo>
                  <a:cubicBezTo>
                    <a:pt x="1089152" y="1790463"/>
                    <a:pt x="1092264" y="1790463"/>
                    <a:pt x="1095566" y="1790463"/>
                  </a:cubicBezTo>
                  <a:cubicBezTo>
                    <a:pt x="1098868" y="1790463"/>
                    <a:pt x="1103122" y="1790463"/>
                    <a:pt x="1108329" y="1790463"/>
                  </a:cubicBezTo>
                  <a:lnTo>
                    <a:pt x="1250061" y="1790463"/>
                  </a:lnTo>
                  <a:cubicBezTo>
                    <a:pt x="1263015" y="1790447"/>
                    <a:pt x="1273683" y="1790669"/>
                    <a:pt x="1282065" y="1791130"/>
                  </a:cubicBezTo>
                  <a:cubicBezTo>
                    <a:pt x="1290447" y="1791591"/>
                    <a:pt x="1298829" y="1792386"/>
                    <a:pt x="1307211" y="1793515"/>
                  </a:cubicBezTo>
                  <a:lnTo>
                    <a:pt x="1307211" y="1713594"/>
                  </a:lnTo>
                  <a:lnTo>
                    <a:pt x="1273683" y="1713594"/>
                  </a:lnTo>
                  <a:lnTo>
                    <a:pt x="1273683" y="1541303"/>
                  </a:lnTo>
                  <a:cubicBezTo>
                    <a:pt x="1273683" y="1536943"/>
                    <a:pt x="1273683" y="1533677"/>
                    <a:pt x="1273683" y="1531505"/>
                  </a:cubicBezTo>
                  <a:cubicBezTo>
                    <a:pt x="1273683" y="1529333"/>
                    <a:pt x="1273683" y="1527019"/>
                    <a:pt x="1273683" y="1524561"/>
                  </a:cubicBezTo>
                  <a:cubicBezTo>
                    <a:pt x="1288431" y="1519044"/>
                    <a:pt x="1300845" y="1515048"/>
                    <a:pt x="1310926" y="1512575"/>
                  </a:cubicBezTo>
                  <a:cubicBezTo>
                    <a:pt x="1321007" y="1510102"/>
                    <a:pt x="1333992" y="1508009"/>
                    <a:pt x="1349883" y="1506297"/>
                  </a:cubicBezTo>
                  <a:cubicBezTo>
                    <a:pt x="1350631" y="1484957"/>
                    <a:pt x="1351167" y="1469375"/>
                    <a:pt x="1351492" y="1459552"/>
                  </a:cubicBezTo>
                  <a:cubicBezTo>
                    <a:pt x="1351816" y="1449728"/>
                    <a:pt x="1352014" y="1442613"/>
                    <a:pt x="1352084" y="1438207"/>
                  </a:cubicBezTo>
                  <a:cubicBezTo>
                    <a:pt x="1352155" y="1433801"/>
                    <a:pt x="1352183" y="1429055"/>
                    <a:pt x="1352169" y="1423969"/>
                  </a:cubicBezTo>
                  <a:cubicBezTo>
                    <a:pt x="1352741" y="1384301"/>
                    <a:pt x="1346835" y="1356822"/>
                    <a:pt x="1334453" y="1341530"/>
                  </a:cubicBezTo>
                  <a:cubicBezTo>
                    <a:pt x="1322070" y="1326239"/>
                    <a:pt x="1299782" y="1318943"/>
                    <a:pt x="1267587" y="1319642"/>
                  </a:cubicBezTo>
                  <a:lnTo>
                    <a:pt x="916305" y="1319642"/>
                  </a:lnTo>
                  <a:cubicBezTo>
                    <a:pt x="900478" y="1319658"/>
                    <a:pt x="887936" y="1319435"/>
                    <a:pt x="878681" y="1318975"/>
                  </a:cubicBezTo>
                  <a:cubicBezTo>
                    <a:pt x="869426" y="1318515"/>
                    <a:pt x="860123" y="1317721"/>
                    <a:pt x="850773" y="1316594"/>
                  </a:cubicBezTo>
                  <a:cubicBezTo>
                    <a:pt x="851900" y="1325094"/>
                    <a:pt x="852694" y="1334355"/>
                    <a:pt x="853154" y="1344377"/>
                  </a:cubicBezTo>
                  <a:cubicBezTo>
                    <a:pt x="853615" y="1354399"/>
                    <a:pt x="853837" y="1368986"/>
                    <a:pt x="853821" y="1388141"/>
                  </a:cubicBezTo>
                  <a:lnTo>
                    <a:pt x="853821" y="1486510"/>
                  </a:lnTo>
                  <a:cubicBezTo>
                    <a:pt x="845995" y="1481306"/>
                    <a:pt x="836692" y="1476097"/>
                    <a:pt x="825913" y="1470886"/>
                  </a:cubicBezTo>
                  <a:cubicBezTo>
                    <a:pt x="815134" y="1465675"/>
                    <a:pt x="801830" y="1459699"/>
                    <a:pt x="786003" y="1452960"/>
                  </a:cubicBezTo>
                  <a:lnTo>
                    <a:pt x="786003" y="1369874"/>
                  </a:lnTo>
                  <a:cubicBezTo>
                    <a:pt x="785971" y="1351085"/>
                    <a:pt x="786225" y="1335003"/>
                    <a:pt x="786765" y="1321629"/>
                  </a:cubicBezTo>
                  <a:cubicBezTo>
                    <a:pt x="787305" y="1308255"/>
                    <a:pt x="788321" y="1296163"/>
                    <a:pt x="789813" y="1285352"/>
                  </a:cubicBezTo>
                  <a:lnTo>
                    <a:pt x="708279" y="1285352"/>
                  </a:lnTo>
                  <a:cubicBezTo>
                    <a:pt x="709803" y="1297385"/>
                    <a:pt x="710946" y="1310651"/>
                    <a:pt x="711708" y="1325150"/>
                  </a:cubicBezTo>
                  <a:cubicBezTo>
                    <a:pt x="712470" y="1339649"/>
                    <a:pt x="712851" y="1356333"/>
                    <a:pt x="712851" y="1375202"/>
                  </a:cubicBezTo>
                  <a:lnTo>
                    <a:pt x="712851" y="1594654"/>
                  </a:lnTo>
                  <a:cubicBezTo>
                    <a:pt x="699850" y="1599308"/>
                    <a:pt x="688515" y="1603723"/>
                    <a:pt x="678847" y="1607901"/>
                  </a:cubicBezTo>
                  <a:cubicBezTo>
                    <a:pt x="669179" y="1612079"/>
                    <a:pt x="656892" y="1617829"/>
                    <a:pt x="641985" y="1625152"/>
                  </a:cubicBezTo>
                  <a:close/>
                  <a:moveTo>
                    <a:pt x="0" y="1247775"/>
                  </a:moveTo>
                  <a:lnTo>
                    <a:pt x="623888" y="0"/>
                  </a:lnTo>
                  <a:lnTo>
                    <a:pt x="2270951" y="0"/>
                  </a:lnTo>
                  <a:lnTo>
                    <a:pt x="2894839" y="1247775"/>
                  </a:lnTo>
                  <a:lnTo>
                    <a:pt x="2270951" y="2495549"/>
                  </a:lnTo>
                  <a:lnTo>
                    <a:pt x="623888" y="2495549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任意多边形 25"/>
          <p:cNvSpPr/>
          <p:nvPr/>
        </p:nvSpPr>
        <p:spPr>
          <a:xfrm rot="5400000">
            <a:off x="6329422" y="6429698"/>
            <a:ext cx="2894839" cy="2495549"/>
          </a:xfrm>
          <a:custGeom>
            <a:avLst/>
            <a:gdLst>
              <a:gd name="connsiteX0" fmla="*/ 0 w 3344053"/>
              <a:gd name="connsiteY0" fmla="*/ 1441401 h 2882802"/>
              <a:gd name="connsiteX1" fmla="*/ 720701 w 3344053"/>
              <a:gd name="connsiteY1" fmla="*/ 0 h 2882802"/>
              <a:gd name="connsiteX2" fmla="*/ 2623352 w 3344053"/>
              <a:gd name="connsiteY2" fmla="*/ 0 h 2882802"/>
              <a:gd name="connsiteX3" fmla="*/ 3344053 w 3344053"/>
              <a:gd name="connsiteY3" fmla="*/ 1441401 h 2882802"/>
              <a:gd name="connsiteX4" fmla="*/ 2623352 w 3344053"/>
              <a:gd name="connsiteY4" fmla="*/ 2882802 h 2882802"/>
              <a:gd name="connsiteX5" fmla="*/ 720701 w 3344053"/>
              <a:gd name="connsiteY5" fmla="*/ 2882802 h 2882802"/>
              <a:gd name="connsiteX6" fmla="*/ 0 w 3344053"/>
              <a:gd name="connsiteY6" fmla="*/ 1441401 h 288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4053" h="2882802">
                <a:moveTo>
                  <a:pt x="0" y="1441401"/>
                </a:moveTo>
                <a:lnTo>
                  <a:pt x="720701" y="0"/>
                </a:lnTo>
                <a:lnTo>
                  <a:pt x="2623352" y="0"/>
                </a:lnTo>
                <a:lnTo>
                  <a:pt x="3344053" y="1441401"/>
                </a:lnTo>
                <a:lnTo>
                  <a:pt x="2623352" y="2882802"/>
                </a:lnTo>
                <a:lnTo>
                  <a:pt x="720701" y="2882802"/>
                </a:lnTo>
                <a:lnTo>
                  <a:pt x="0" y="1441401"/>
                </a:lnTo>
                <a:close/>
              </a:path>
            </a:pathLst>
          </a:custGeom>
          <a:solidFill>
            <a:srgbClr val="0066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5400000">
            <a:off x="7816910" y="6710472"/>
            <a:ext cx="2894839" cy="2495549"/>
          </a:xfrm>
          <a:custGeom>
            <a:avLst/>
            <a:gdLst>
              <a:gd name="connsiteX0" fmla="*/ 0 w 3344053"/>
              <a:gd name="connsiteY0" fmla="*/ 1441401 h 2882802"/>
              <a:gd name="connsiteX1" fmla="*/ 720701 w 3344053"/>
              <a:gd name="connsiteY1" fmla="*/ 0 h 2882802"/>
              <a:gd name="connsiteX2" fmla="*/ 2623352 w 3344053"/>
              <a:gd name="connsiteY2" fmla="*/ 0 h 2882802"/>
              <a:gd name="connsiteX3" fmla="*/ 3344053 w 3344053"/>
              <a:gd name="connsiteY3" fmla="*/ 1441401 h 2882802"/>
              <a:gd name="connsiteX4" fmla="*/ 2623352 w 3344053"/>
              <a:gd name="connsiteY4" fmla="*/ 2882802 h 2882802"/>
              <a:gd name="connsiteX5" fmla="*/ 720701 w 3344053"/>
              <a:gd name="connsiteY5" fmla="*/ 2882802 h 2882802"/>
              <a:gd name="connsiteX6" fmla="*/ 0 w 3344053"/>
              <a:gd name="connsiteY6" fmla="*/ 1441401 h 288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4053" h="2882802">
                <a:moveTo>
                  <a:pt x="0" y="1441401"/>
                </a:moveTo>
                <a:lnTo>
                  <a:pt x="720701" y="0"/>
                </a:lnTo>
                <a:lnTo>
                  <a:pt x="2623352" y="0"/>
                </a:lnTo>
                <a:lnTo>
                  <a:pt x="3344053" y="1441401"/>
                </a:lnTo>
                <a:lnTo>
                  <a:pt x="2623352" y="2882802"/>
                </a:lnTo>
                <a:lnTo>
                  <a:pt x="720701" y="2882802"/>
                </a:lnTo>
                <a:lnTo>
                  <a:pt x="0" y="1441401"/>
                </a:lnTo>
                <a:close/>
              </a:path>
            </a:pathLst>
          </a:custGeom>
          <a:solidFill>
            <a:srgbClr val="0066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5400000">
            <a:off x="9514595" y="6463186"/>
            <a:ext cx="2894839" cy="2495549"/>
          </a:xfrm>
          <a:custGeom>
            <a:avLst/>
            <a:gdLst>
              <a:gd name="connsiteX0" fmla="*/ 0 w 3344053"/>
              <a:gd name="connsiteY0" fmla="*/ 1441401 h 2882802"/>
              <a:gd name="connsiteX1" fmla="*/ 720701 w 3344053"/>
              <a:gd name="connsiteY1" fmla="*/ 0 h 2882802"/>
              <a:gd name="connsiteX2" fmla="*/ 2623352 w 3344053"/>
              <a:gd name="connsiteY2" fmla="*/ 0 h 2882802"/>
              <a:gd name="connsiteX3" fmla="*/ 3344053 w 3344053"/>
              <a:gd name="connsiteY3" fmla="*/ 1441401 h 2882802"/>
              <a:gd name="connsiteX4" fmla="*/ 2623352 w 3344053"/>
              <a:gd name="connsiteY4" fmla="*/ 2882802 h 2882802"/>
              <a:gd name="connsiteX5" fmla="*/ 720701 w 3344053"/>
              <a:gd name="connsiteY5" fmla="*/ 2882802 h 2882802"/>
              <a:gd name="connsiteX6" fmla="*/ 0 w 3344053"/>
              <a:gd name="connsiteY6" fmla="*/ 1441401 h 288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4053" h="2882802">
                <a:moveTo>
                  <a:pt x="0" y="1441401"/>
                </a:moveTo>
                <a:lnTo>
                  <a:pt x="720701" y="0"/>
                </a:lnTo>
                <a:lnTo>
                  <a:pt x="2623352" y="0"/>
                </a:lnTo>
                <a:lnTo>
                  <a:pt x="3344053" y="1441401"/>
                </a:lnTo>
                <a:lnTo>
                  <a:pt x="2623352" y="2882802"/>
                </a:lnTo>
                <a:lnTo>
                  <a:pt x="720701" y="2882802"/>
                </a:lnTo>
                <a:lnTo>
                  <a:pt x="0" y="1441401"/>
                </a:lnTo>
                <a:close/>
              </a:path>
            </a:pathLst>
          </a:custGeom>
          <a:solidFill>
            <a:srgbClr val="0066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5400000">
            <a:off x="10673617" y="6429698"/>
            <a:ext cx="2894839" cy="2495549"/>
          </a:xfrm>
          <a:custGeom>
            <a:avLst/>
            <a:gdLst>
              <a:gd name="connsiteX0" fmla="*/ 0 w 3344053"/>
              <a:gd name="connsiteY0" fmla="*/ 1441401 h 2882802"/>
              <a:gd name="connsiteX1" fmla="*/ 720701 w 3344053"/>
              <a:gd name="connsiteY1" fmla="*/ 0 h 2882802"/>
              <a:gd name="connsiteX2" fmla="*/ 2623352 w 3344053"/>
              <a:gd name="connsiteY2" fmla="*/ 0 h 2882802"/>
              <a:gd name="connsiteX3" fmla="*/ 3344053 w 3344053"/>
              <a:gd name="connsiteY3" fmla="*/ 1441401 h 2882802"/>
              <a:gd name="connsiteX4" fmla="*/ 2623352 w 3344053"/>
              <a:gd name="connsiteY4" fmla="*/ 2882802 h 2882802"/>
              <a:gd name="connsiteX5" fmla="*/ 720701 w 3344053"/>
              <a:gd name="connsiteY5" fmla="*/ 2882802 h 2882802"/>
              <a:gd name="connsiteX6" fmla="*/ 0 w 3344053"/>
              <a:gd name="connsiteY6" fmla="*/ 1441401 h 288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4053" h="2882802">
                <a:moveTo>
                  <a:pt x="0" y="1441401"/>
                </a:moveTo>
                <a:lnTo>
                  <a:pt x="720701" y="0"/>
                </a:lnTo>
                <a:lnTo>
                  <a:pt x="2623352" y="0"/>
                </a:lnTo>
                <a:lnTo>
                  <a:pt x="3344053" y="1441401"/>
                </a:lnTo>
                <a:lnTo>
                  <a:pt x="2623352" y="2882802"/>
                </a:lnTo>
                <a:lnTo>
                  <a:pt x="720701" y="2882802"/>
                </a:lnTo>
                <a:lnTo>
                  <a:pt x="0" y="1441401"/>
                </a:lnTo>
                <a:close/>
              </a:path>
            </a:pathLst>
          </a:custGeom>
          <a:solidFill>
            <a:srgbClr val="0066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rot="5400000">
            <a:off x="3432536" y="-1203258"/>
            <a:ext cx="2449842" cy="2424184"/>
          </a:xfrm>
          <a:custGeom>
            <a:avLst/>
            <a:gdLst>
              <a:gd name="connsiteX0" fmla="*/ 0 w 3344053"/>
              <a:gd name="connsiteY0" fmla="*/ 1441401 h 2882802"/>
              <a:gd name="connsiteX1" fmla="*/ 720701 w 3344053"/>
              <a:gd name="connsiteY1" fmla="*/ 0 h 2882802"/>
              <a:gd name="connsiteX2" fmla="*/ 2623352 w 3344053"/>
              <a:gd name="connsiteY2" fmla="*/ 0 h 2882802"/>
              <a:gd name="connsiteX3" fmla="*/ 3344053 w 3344053"/>
              <a:gd name="connsiteY3" fmla="*/ 1441401 h 2882802"/>
              <a:gd name="connsiteX4" fmla="*/ 2623352 w 3344053"/>
              <a:gd name="connsiteY4" fmla="*/ 2882802 h 2882802"/>
              <a:gd name="connsiteX5" fmla="*/ 720701 w 3344053"/>
              <a:gd name="connsiteY5" fmla="*/ 2882802 h 2882802"/>
              <a:gd name="connsiteX6" fmla="*/ 0 w 3344053"/>
              <a:gd name="connsiteY6" fmla="*/ 1441401 h 288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4053" h="2882802">
                <a:moveTo>
                  <a:pt x="0" y="1441401"/>
                </a:moveTo>
                <a:lnTo>
                  <a:pt x="720701" y="0"/>
                </a:lnTo>
                <a:lnTo>
                  <a:pt x="2623352" y="0"/>
                </a:lnTo>
                <a:lnTo>
                  <a:pt x="3344053" y="1441401"/>
                </a:lnTo>
                <a:lnTo>
                  <a:pt x="2623352" y="2882802"/>
                </a:lnTo>
                <a:lnTo>
                  <a:pt x="720701" y="2882802"/>
                </a:lnTo>
                <a:lnTo>
                  <a:pt x="0" y="1441401"/>
                </a:lnTo>
                <a:close/>
              </a:path>
            </a:pathLst>
          </a:custGeom>
          <a:solidFill>
            <a:srgbClr val="0066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rot="5400000">
            <a:off x="2695636" y="-1209310"/>
            <a:ext cx="2449842" cy="2424184"/>
          </a:xfrm>
          <a:custGeom>
            <a:avLst/>
            <a:gdLst>
              <a:gd name="connsiteX0" fmla="*/ 0 w 3344053"/>
              <a:gd name="connsiteY0" fmla="*/ 1441401 h 2882802"/>
              <a:gd name="connsiteX1" fmla="*/ 720701 w 3344053"/>
              <a:gd name="connsiteY1" fmla="*/ 0 h 2882802"/>
              <a:gd name="connsiteX2" fmla="*/ 2623352 w 3344053"/>
              <a:gd name="connsiteY2" fmla="*/ 0 h 2882802"/>
              <a:gd name="connsiteX3" fmla="*/ 3344053 w 3344053"/>
              <a:gd name="connsiteY3" fmla="*/ 1441401 h 2882802"/>
              <a:gd name="connsiteX4" fmla="*/ 2623352 w 3344053"/>
              <a:gd name="connsiteY4" fmla="*/ 2882802 h 2882802"/>
              <a:gd name="connsiteX5" fmla="*/ 720701 w 3344053"/>
              <a:gd name="connsiteY5" fmla="*/ 2882802 h 2882802"/>
              <a:gd name="connsiteX6" fmla="*/ 0 w 3344053"/>
              <a:gd name="connsiteY6" fmla="*/ 1441401 h 288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4053" h="2882802">
                <a:moveTo>
                  <a:pt x="0" y="1441401"/>
                </a:moveTo>
                <a:lnTo>
                  <a:pt x="720701" y="0"/>
                </a:lnTo>
                <a:lnTo>
                  <a:pt x="2623352" y="0"/>
                </a:lnTo>
                <a:lnTo>
                  <a:pt x="3344053" y="1441401"/>
                </a:lnTo>
                <a:lnTo>
                  <a:pt x="2623352" y="2882802"/>
                </a:lnTo>
                <a:lnTo>
                  <a:pt x="720701" y="2882802"/>
                </a:lnTo>
                <a:lnTo>
                  <a:pt x="0" y="1441401"/>
                </a:lnTo>
                <a:close/>
              </a:path>
            </a:pathLst>
          </a:custGeom>
          <a:solidFill>
            <a:srgbClr val="0066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5400000">
            <a:off x="1276497" y="-1606630"/>
            <a:ext cx="2952328" cy="2921408"/>
          </a:xfrm>
          <a:custGeom>
            <a:avLst/>
            <a:gdLst>
              <a:gd name="connsiteX0" fmla="*/ 0 w 3344053"/>
              <a:gd name="connsiteY0" fmla="*/ 1441401 h 2882802"/>
              <a:gd name="connsiteX1" fmla="*/ 720701 w 3344053"/>
              <a:gd name="connsiteY1" fmla="*/ 0 h 2882802"/>
              <a:gd name="connsiteX2" fmla="*/ 2623352 w 3344053"/>
              <a:gd name="connsiteY2" fmla="*/ 0 h 2882802"/>
              <a:gd name="connsiteX3" fmla="*/ 3344053 w 3344053"/>
              <a:gd name="connsiteY3" fmla="*/ 1441401 h 2882802"/>
              <a:gd name="connsiteX4" fmla="*/ 2623352 w 3344053"/>
              <a:gd name="connsiteY4" fmla="*/ 2882802 h 2882802"/>
              <a:gd name="connsiteX5" fmla="*/ 720701 w 3344053"/>
              <a:gd name="connsiteY5" fmla="*/ 2882802 h 2882802"/>
              <a:gd name="connsiteX6" fmla="*/ 0 w 3344053"/>
              <a:gd name="connsiteY6" fmla="*/ 1441401 h 288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4053" h="2882802">
                <a:moveTo>
                  <a:pt x="0" y="1441401"/>
                </a:moveTo>
                <a:lnTo>
                  <a:pt x="720701" y="0"/>
                </a:lnTo>
                <a:lnTo>
                  <a:pt x="2623352" y="0"/>
                </a:lnTo>
                <a:lnTo>
                  <a:pt x="3344053" y="1441401"/>
                </a:lnTo>
                <a:lnTo>
                  <a:pt x="2623352" y="2882802"/>
                </a:lnTo>
                <a:lnTo>
                  <a:pt x="720701" y="2882802"/>
                </a:lnTo>
                <a:lnTo>
                  <a:pt x="0" y="1441401"/>
                </a:lnTo>
                <a:close/>
              </a:path>
            </a:pathLst>
          </a:custGeom>
          <a:solidFill>
            <a:srgbClr val="0066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 rot="5400000">
            <a:off x="-369260" y="-1884132"/>
            <a:ext cx="2952328" cy="2921408"/>
          </a:xfrm>
          <a:custGeom>
            <a:avLst/>
            <a:gdLst>
              <a:gd name="connsiteX0" fmla="*/ 0 w 3344053"/>
              <a:gd name="connsiteY0" fmla="*/ 1441401 h 2882802"/>
              <a:gd name="connsiteX1" fmla="*/ 720701 w 3344053"/>
              <a:gd name="connsiteY1" fmla="*/ 0 h 2882802"/>
              <a:gd name="connsiteX2" fmla="*/ 2623352 w 3344053"/>
              <a:gd name="connsiteY2" fmla="*/ 0 h 2882802"/>
              <a:gd name="connsiteX3" fmla="*/ 3344053 w 3344053"/>
              <a:gd name="connsiteY3" fmla="*/ 1441401 h 2882802"/>
              <a:gd name="connsiteX4" fmla="*/ 2623352 w 3344053"/>
              <a:gd name="connsiteY4" fmla="*/ 2882802 h 2882802"/>
              <a:gd name="connsiteX5" fmla="*/ 720701 w 3344053"/>
              <a:gd name="connsiteY5" fmla="*/ 2882802 h 2882802"/>
              <a:gd name="connsiteX6" fmla="*/ 0 w 3344053"/>
              <a:gd name="connsiteY6" fmla="*/ 1441401 h 288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4053" h="2882802">
                <a:moveTo>
                  <a:pt x="0" y="1441401"/>
                </a:moveTo>
                <a:lnTo>
                  <a:pt x="720701" y="0"/>
                </a:lnTo>
                <a:lnTo>
                  <a:pt x="2623352" y="0"/>
                </a:lnTo>
                <a:lnTo>
                  <a:pt x="3344053" y="1441401"/>
                </a:lnTo>
                <a:lnTo>
                  <a:pt x="2623352" y="2882802"/>
                </a:lnTo>
                <a:lnTo>
                  <a:pt x="720701" y="2882802"/>
                </a:lnTo>
                <a:lnTo>
                  <a:pt x="0" y="1441401"/>
                </a:lnTo>
                <a:close/>
              </a:path>
            </a:pathLst>
          </a:custGeom>
          <a:solidFill>
            <a:srgbClr val="0066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rot="5400000">
            <a:off x="-904236" y="-1606630"/>
            <a:ext cx="2952328" cy="2921408"/>
          </a:xfrm>
          <a:custGeom>
            <a:avLst/>
            <a:gdLst>
              <a:gd name="connsiteX0" fmla="*/ 0 w 3344053"/>
              <a:gd name="connsiteY0" fmla="*/ 1441401 h 2882802"/>
              <a:gd name="connsiteX1" fmla="*/ 720701 w 3344053"/>
              <a:gd name="connsiteY1" fmla="*/ 0 h 2882802"/>
              <a:gd name="connsiteX2" fmla="*/ 2623352 w 3344053"/>
              <a:gd name="connsiteY2" fmla="*/ 0 h 2882802"/>
              <a:gd name="connsiteX3" fmla="*/ 3344053 w 3344053"/>
              <a:gd name="connsiteY3" fmla="*/ 1441401 h 2882802"/>
              <a:gd name="connsiteX4" fmla="*/ 2623352 w 3344053"/>
              <a:gd name="connsiteY4" fmla="*/ 2882802 h 2882802"/>
              <a:gd name="connsiteX5" fmla="*/ 720701 w 3344053"/>
              <a:gd name="connsiteY5" fmla="*/ 2882802 h 2882802"/>
              <a:gd name="connsiteX6" fmla="*/ 0 w 3344053"/>
              <a:gd name="connsiteY6" fmla="*/ 1441401 h 288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4053" h="2882802">
                <a:moveTo>
                  <a:pt x="0" y="1441401"/>
                </a:moveTo>
                <a:lnTo>
                  <a:pt x="720701" y="0"/>
                </a:lnTo>
                <a:lnTo>
                  <a:pt x="2623352" y="0"/>
                </a:lnTo>
                <a:lnTo>
                  <a:pt x="3344053" y="1441401"/>
                </a:lnTo>
                <a:lnTo>
                  <a:pt x="2623352" y="2882802"/>
                </a:lnTo>
                <a:lnTo>
                  <a:pt x="720701" y="2882802"/>
                </a:lnTo>
                <a:lnTo>
                  <a:pt x="0" y="1441401"/>
                </a:lnTo>
                <a:close/>
              </a:path>
            </a:pathLst>
          </a:custGeom>
          <a:solidFill>
            <a:srgbClr val="0066F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6345677" y="2810578"/>
            <a:ext cx="4547217" cy="1277562"/>
            <a:chOff x="6345674" y="2972964"/>
            <a:chExt cx="4547217" cy="1277562"/>
          </a:xfrm>
        </p:grpSpPr>
        <p:sp>
          <p:nvSpPr>
            <p:cNvPr id="24" name="文本框 23"/>
            <p:cNvSpPr txBox="1"/>
            <p:nvPr/>
          </p:nvSpPr>
          <p:spPr>
            <a:xfrm>
              <a:off x="6345674" y="2972964"/>
              <a:ext cx="45472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4000" dirty="0" smtClean="0">
                  <a:solidFill>
                    <a:schemeClr val="bg1"/>
                  </a:solidFill>
                  <a:latin typeface="微软雅黑 Light" panose="02010600030101010101" charset="-122"/>
                  <a:ea typeface="微软雅黑 Light" panose="02010600030101010101" charset="-122"/>
                </a:rPr>
                <a:t>数据的可视化表达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345674" y="3788861"/>
              <a:ext cx="45472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 Light" panose="02010600030101010101" charset="-122"/>
                  <a:ea typeface="微软雅黑 Light" panose="02010600030101010101" charset="-122"/>
                </a:rPr>
                <a:t>竖锯先生出品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723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egordian Academy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8609"/>
          <a:stretch/>
        </p:blipFill>
        <p:spPr bwMode="auto">
          <a:xfrm>
            <a:off x="702253" y="1484316"/>
            <a:ext cx="7193975" cy="390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4315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14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</a:t>
            </a: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被形状分割，黑白红三色形成鲜明对比，透明色块与图片营造商务感的又一案例。</a:t>
            </a:r>
            <a:endParaRPr lang="en-US" altLang="zh-CN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000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restaurant, person, people, hand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1084" y="-27384"/>
            <a:ext cx="12240683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9048328" y="-27384"/>
            <a:ext cx="2592288" cy="206246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05136" y="400878"/>
            <a:ext cx="2278675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4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2015</a:t>
            </a:r>
            <a:r>
              <a:rPr lang="zh-CN" altLang="en-US" sz="44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年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216696" y="1268762"/>
            <a:ext cx="2255552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4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西安红酒行业交流会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447928" y="3013504"/>
            <a:ext cx="6336704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 smtClean="0">
                <a:solidFill>
                  <a:srgbClr val="C0000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社交场合</a:t>
            </a:r>
            <a:r>
              <a:rPr lang="zh-CN" altLang="en-US" sz="3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不可不知的红酒礼仪</a:t>
            </a:r>
            <a:r>
              <a:rPr lang="en-US" altLang="zh-CN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7</a:t>
            </a:r>
            <a:r>
              <a:rPr lang="zh-CN" altLang="en-US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招葡萄酒礼仪  助你迅速成为红酒达</a:t>
            </a:r>
            <a:r>
              <a:rPr lang="zh-CN" altLang="en-US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人</a:t>
            </a:r>
            <a:endParaRPr lang="zh-CN" altLang="en-US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638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45" b="7845"/>
          <a:stretch/>
        </p:blipFill>
        <p:spPr>
          <a:xfrm>
            <a:off x="-10344" y="3"/>
            <a:ext cx="12202344" cy="6863819"/>
          </a:xfrm>
          <a:custGeom>
            <a:avLst/>
            <a:gdLst>
              <a:gd name="connsiteX0" fmla="*/ 0 w 12202344"/>
              <a:gd name="connsiteY0" fmla="*/ 0 h 6863819"/>
              <a:gd name="connsiteX1" fmla="*/ 12202344 w 12202344"/>
              <a:gd name="connsiteY1" fmla="*/ 0 h 6863819"/>
              <a:gd name="connsiteX2" fmla="*/ 12202344 w 12202344"/>
              <a:gd name="connsiteY2" fmla="*/ 549277 h 6863819"/>
              <a:gd name="connsiteX3" fmla="*/ 6538392 w 12202344"/>
              <a:gd name="connsiteY3" fmla="*/ 6858001 h 6863819"/>
              <a:gd name="connsiteX4" fmla="*/ 12202344 w 12202344"/>
              <a:gd name="connsiteY4" fmla="*/ 6858001 h 6863819"/>
              <a:gd name="connsiteX5" fmla="*/ 12202344 w 12202344"/>
              <a:gd name="connsiteY5" fmla="*/ 6863819 h 6863819"/>
              <a:gd name="connsiteX6" fmla="*/ 0 w 12202344"/>
              <a:gd name="connsiteY6" fmla="*/ 6863819 h 6863819"/>
              <a:gd name="connsiteX7" fmla="*/ 0 w 12202344"/>
              <a:gd name="connsiteY7" fmla="*/ 0 h 6863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02344" h="6863819">
                <a:moveTo>
                  <a:pt x="0" y="0"/>
                </a:moveTo>
                <a:lnTo>
                  <a:pt x="12202344" y="0"/>
                </a:lnTo>
                <a:lnTo>
                  <a:pt x="12202344" y="549277"/>
                </a:lnTo>
                <a:lnTo>
                  <a:pt x="6538392" y="6858001"/>
                </a:lnTo>
                <a:lnTo>
                  <a:pt x="12202344" y="6858001"/>
                </a:lnTo>
                <a:lnTo>
                  <a:pt x="12202344" y="6863819"/>
                </a:lnTo>
                <a:lnTo>
                  <a:pt x="0" y="686381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592" b="7845"/>
          <a:stretch/>
        </p:blipFill>
        <p:spPr>
          <a:xfrm>
            <a:off x="-10344" y="549276"/>
            <a:ext cx="12202344" cy="6314542"/>
          </a:xfrm>
          <a:custGeom>
            <a:avLst/>
            <a:gdLst>
              <a:gd name="connsiteX0" fmla="*/ 12202344 w 12202344"/>
              <a:gd name="connsiteY0" fmla="*/ 0 h 6314542"/>
              <a:gd name="connsiteX1" fmla="*/ 12202344 w 12202344"/>
              <a:gd name="connsiteY1" fmla="*/ 6314542 h 6314542"/>
              <a:gd name="connsiteX2" fmla="*/ 0 w 12202344"/>
              <a:gd name="connsiteY2" fmla="*/ 6314542 h 6314542"/>
              <a:gd name="connsiteX3" fmla="*/ 0 w 12202344"/>
              <a:gd name="connsiteY3" fmla="*/ 6308724 h 6314542"/>
              <a:gd name="connsiteX4" fmla="*/ 6538392 w 12202344"/>
              <a:gd name="connsiteY4" fmla="*/ 6308724 h 6314542"/>
              <a:gd name="connsiteX5" fmla="*/ 12202344 w 12202344"/>
              <a:gd name="connsiteY5" fmla="*/ 0 h 6314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2344" h="6314542">
                <a:moveTo>
                  <a:pt x="12202344" y="0"/>
                </a:moveTo>
                <a:lnTo>
                  <a:pt x="12202344" y="6314542"/>
                </a:lnTo>
                <a:lnTo>
                  <a:pt x="0" y="6314542"/>
                </a:lnTo>
                <a:lnTo>
                  <a:pt x="0" y="6308724"/>
                </a:lnTo>
                <a:lnTo>
                  <a:pt x="6538392" y="6308724"/>
                </a:lnTo>
                <a:lnTo>
                  <a:pt x="12202344" y="0"/>
                </a:lnTo>
                <a:close/>
              </a:path>
            </a:pathLst>
          </a:custGeom>
          <a:ln>
            <a:noFill/>
          </a:ln>
        </p:spPr>
      </p:pic>
      <p:sp>
        <p:nvSpPr>
          <p:cNvPr id="16" name="任意多边形 15"/>
          <p:cNvSpPr/>
          <p:nvPr/>
        </p:nvSpPr>
        <p:spPr>
          <a:xfrm>
            <a:off x="-10344" y="0"/>
            <a:ext cx="12202344" cy="6863818"/>
          </a:xfrm>
          <a:custGeom>
            <a:avLst/>
            <a:gdLst>
              <a:gd name="connsiteX0" fmla="*/ 0 w 12202344"/>
              <a:gd name="connsiteY0" fmla="*/ 0 h 6863818"/>
              <a:gd name="connsiteX1" fmla="*/ 12202344 w 12202344"/>
              <a:gd name="connsiteY1" fmla="*/ 0 h 6863818"/>
              <a:gd name="connsiteX2" fmla="*/ 12202344 w 12202344"/>
              <a:gd name="connsiteY2" fmla="*/ 549276 h 6863818"/>
              <a:gd name="connsiteX3" fmla="*/ 6538392 w 12202344"/>
              <a:gd name="connsiteY3" fmla="*/ 6858000 h 6863818"/>
              <a:gd name="connsiteX4" fmla="*/ 12202344 w 12202344"/>
              <a:gd name="connsiteY4" fmla="*/ 6858000 h 6863818"/>
              <a:gd name="connsiteX5" fmla="*/ 12202344 w 12202344"/>
              <a:gd name="connsiteY5" fmla="*/ 6863818 h 6863818"/>
              <a:gd name="connsiteX6" fmla="*/ 0 w 12202344"/>
              <a:gd name="connsiteY6" fmla="*/ 6863818 h 6863818"/>
              <a:gd name="connsiteX7" fmla="*/ 0 w 12202344"/>
              <a:gd name="connsiteY7" fmla="*/ 6858000 h 6863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02344" h="6863818">
                <a:moveTo>
                  <a:pt x="0" y="0"/>
                </a:moveTo>
                <a:lnTo>
                  <a:pt x="12202344" y="0"/>
                </a:lnTo>
                <a:lnTo>
                  <a:pt x="12202344" y="549276"/>
                </a:lnTo>
                <a:lnTo>
                  <a:pt x="6538392" y="6858000"/>
                </a:lnTo>
                <a:lnTo>
                  <a:pt x="12202344" y="6858000"/>
                </a:lnTo>
                <a:lnTo>
                  <a:pt x="12202344" y="6863818"/>
                </a:lnTo>
                <a:lnTo>
                  <a:pt x="0" y="6863818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11225" y="549226"/>
            <a:ext cx="1008112" cy="10081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>
                <a:latin typeface="Algerian" panose="04020705040A02060702" pitchFamily="82" charset="0"/>
              </a:rPr>
              <a:t>T</a:t>
            </a:r>
            <a:endParaRPr lang="zh-CN" altLang="en-US" sz="8000" dirty="0">
              <a:latin typeface="Algerian" panose="04020705040A02060702" pitchFamily="82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42080" y="2348882"/>
            <a:ext cx="7001693" cy="1615827"/>
            <a:chOff x="911225" y="3633698"/>
            <a:chExt cx="7001693" cy="1615827"/>
          </a:xfrm>
        </p:grpSpPr>
        <p:sp>
          <p:nvSpPr>
            <p:cNvPr id="20" name="矩形 19"/>
            <p:cNvSpPr/>
            <p:nvPr/>
          </p:nvSpPr>
          <p:spPr>
            <a:xfrm>
              <a:off x="911225" y="3633698"/>
              <a:ext cx="7001693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4000" dirty="0" smtClean="0">
                  <a:solidFill>
                    <a:schemeClr val="bg1"/>
                  </a:solidFill>
                  <a:latin typeface="微软雅黑 Light" panose="02010600030101010101" charset="-122"/>
                  <a:ea typeface="微软雅黑 Light" panose="02010600030101010101" charset="-122"/>
                </a:rPr>
                <a:t>中国（上海）</a:t>
              </a:r>
              <a:r>
                <a:rPr lang="zh-CN" altLang="en-US" sz="4000" b="0" i="0" dirty="0" smtClean="0">
                  <a:solidFill>
                    <a:schemeClr val="bg1"/>
                  </a:solidFill>
                  <a:effectLst/>
                  <a:latin typeface="微软雅黑 Light" panose="02010600030101010101" charset="-122"/>
                  <a:ea typeface="微软雅黑 Light" panose="02010600030101010101" charset="-122"/>
                </a:rPr>
                <a:t>自由贸易试验区</a:t>
              </a:r>
              <a:endParaRPr lang="zh-CN" altLang="en-US" sz="4000" b="0" i="0" dirty="0">
                <a:solidFill>
                  <a:schemeClr val="bg1"/>
                </a:solidFill>
                <a:effectLst/>
                <a:latin typeface="微软雅黑 Light" panose="02010600030101010101" charset="-122"/>
                <a:ea typeface="微软雅黑 Light" panose="0201060003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985520" y="4787860"/>
              <a:ext cx="609577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 Light" panose="02010600030101010101" charset="-122"/>
                  <a:ea typeface="微软雅黑 Light" panose="02010600030101010101" charset="-122"/>
                </a:rPr>
                <a:t>China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 Light" panose="02010600030101010101" charset="-122"/>
                  <a:ea typeface="微软雅黑 Light" panose="02010600030101010101" charset="-122"/>
                </a:rPr>
                <a:t>（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 Light" panose="02010600030101010101" charset="-122"/>
                  <a:ea typeface="微软雅黑 Light" panose="02010600030101010101" charset="-122"/>
                </a:rPr>
                <a:t>Shanghai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 Light" panose="02010600030101010101" charset="-122"/>
                  <a:ea typeface="微软雅黑 Light" panose="02010600030101010101" charset="-122"/>
                </a:rPr>
                <a:t>）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 Light" panose="02010600030101010101" charset="-122"/>
                  <a:ea typeface="微软雅黑 Light" panose="02010600030101010101" charset="-122"/>
                </a:rPr>
                <a:t>Pilot  Free 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anose="02010600030101010101" charset="-122"/>
                  <a:ea typeface="微软雅黑 Light" panose="02010600030101010101" charset="-122"/>
                </a:rPr>
                <a:t>Trade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 Light" panose="02010600030101010101" charset="-122"/>
                  <a:ea typeface="微软雅黑 Light" panose="02010600030101010101" charset="-122"/>
                </a:rPr>
                <a:t> Zone</a:t>
              </a:r>
              <a:endParaRPr lang="zh-CN" altLang="en-US" sz="2400" dirty="0">
                <a:solidFill>
                  <a:schemeClr val="bg1"/>
                </a:solidFill>
                <a:latin typeface="微软雅黑 Light" panose="02010600030101010101" charset="-122"/>
                <a:ea typeface="微软雅黑 Light" panose="0201060003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418010" y="4653136"/>
            <a:ext cx="3481540" cy="720080"/>
            <a:chOff x="8418008" y="4529445"/>
            <a:chExt cx="3481540" cy="720080"/>
          </a:xfrm>
        </p:grpSpPr>
        <p:sp>
          <p:nvSpPr>
            <p:cNvPr id="18" name="任意多边形 17"/>
            <p:cNvSpPr/>
            <p:nvPr/>
          </p:nvSpPr>
          <p:spPr>
            <a:xfrm>
              <a:off x="8418008" y="4529445"/>
              <a:ext cx="3481540" cy="720080"/>
            </a:xfrm>
            <a:custGeom>
              <a:avLst/>
              <a:gdLst>
                <a:gd name="connsiteX0" fmla="*/ 646485 w 3481540"/>
                <a:gd name="connsiteY0" fmla="*/ 0 h 720080"/>
                <a:gd name="connsiteX1" fmla="*/ 3481540 w 3481540"/>
                <a:gd name="connsiteY1" fmla="*/ 0 h 720080"/>
                <a:gd name="connsiteX2" fmla="*/ 3481540 w 3481540"/>
                <a:gd name="connsiteY2" fmla="*/ 720080 h 720080"/>
                <a:gd name="connsiteX3" fmla="*/ 0 w 3481540"/>
                <a:gd name="connsiteY3" fmla="*/ 720080 h 720080"/>
                <a:gd name="connsiteX4" fmla="*/ 646485 w 3481540"/>
                <a:gd name="connsiteY4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1540" h="720080">
                  <a:moveTo>
                    <a:pt x="646485" y="0"/>
                  </a:moveTo>
                  <a:lnTo>
                    <a:pt x="3481540" y="0"/>
                  </a:lnTo>
                  <a:lnTo>
                    <a:pt x="3481540" y="720080"/>
                  </a:lnTo>
                  <a:lnTo>
                    <a:pt x="0" y="720080"/>
                  </a:lnTo>
                  <a:lnTo>
                    <a:pt x="646485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10600030101010101" charset="-122"/>
                <a:ea typeface="微软雅黑 Light" panose="02010600030101010101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249251" y="4658652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 Light" panose="02010600030101010101" charset="-122"/>
                  <a:ea typeface="微软雅黑 Light" panose="02010600030101010101" charset="-122"/>
                </a:rPr>
                <a:t>竖锯先生出品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182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28025" y="1484315"/>
            <a:ext cx="31686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15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图片型封面：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在有多张小图的时候可以参照此类排版，比单纯用矩形图片要有创意一些，图片的上下层次关系和位置是摆放的关键。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pic>
        <p:nvPicPr>
          <p:cNvPr id="5124" name="Picture 4" descr="Modern Catalogue - Catalogs Brochures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03014" y="1484313"/>
            <a:ext cx="5985527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0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84232" y="5829566"/>
            <a:ext cx="400776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29243" y="5138082"/>
            <a:ext cx="4919287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 Light" panose="02010600030101010101" charset="-122"/>
                <a:ea typeface="微软雅黑 Light" panose="02010600030101010101" charset="-122"/>
              </a:rPr>
              <a:t>团队建设及提升 </a:t>
            </a:r>
            <a:r>
              <a:rPr lang="zh-CN" altLang="en-US" sz="28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项目汇报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559496" y="836712"/>
            <a:ext cx="8856984" cy="4608512"/>
            <a:chOff x="44174" y="416241"/>
            <a:chExt cx="12385771" cy="6444631"/>
          </a:xfrm>
        </p:grpSpPr>
        <p:pic>
          <p:nvPicPr>
            <p:cNvPr id="11268" name="Picture 4" descr="Royalty-free Image: ...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356691" y="1679946"/>
              <a:ext cx="4073254" cy="407325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74" name="Picture 10" descr="24jy0131rf.jpg (1024...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64112" y="469736"/>
              <a:ext cx="5177045" cy="517704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66" name="Picture 2" descr="mya13398.jpg (1024×6...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4174" y="4802132"/>
              <a:ext cx="2058739" cy="2058740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72" name="Picture 8" descr="全部尺寸 | Beautiful bus...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08244" y="3309837"/>
              <a:ext cx="2375269" cy="2375269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70" name="Picture 6" descr="412-00498.jpg (2207×...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447989" y="416241"/>
              <a:ext cx="5032913" cy="5032913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5947723" y="5679657"/>
            <a:ext cx="2236511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营销策划部</a:t>
            </a:r>
          </a:p>
        </p:txBody>
      </p:sp>
    </p:spTree>
    <p:extLst>
      <p:ext uri="{BB962C8B-B14F-4D97-AF65-F5344CB8AC3E}">
        <p14:creationId xmlns:p14="http://schemas.microsoft.com/office/powerpoint/2010/main" val="109739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28025" y="1500654"/>
            <a:ext cx="31686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16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图片型、文字型：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日常工作中最长做出来的</a:t>
            </a:r>
            <a:r>
              <a:rPr lang="en-US" altLang="zh-CN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PPT</a:t>
            </a: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封面就是纯文字的，最简单的美化就是找一张与文字内容相关的图片。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pic>
        <p:nvPicPr>
          <p:cNvPr id="1026" name="Picture 2" descr="http://cdn.uehtml.com/201505/1431672090981_1140x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59496" y="1474641"/>
            <a:ext cx="3672557" cy="2049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dn.uehtml.com/201505/1431672094716_1140x0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5"/>
          <a:stretch/>
        </p:blipFill>
        <p:spPr bwMode="auto">
          <a:xfrm>
            <a:off x="2459496" y="3523779"/>
            <a:ext cx="3672557" cy="206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404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5640" y="2420890"/>
            <a:ext cx="648072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48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幻灯片设计</a:t>
            </a:r>
            <a:r>
              <a:rPr lang="zh-CN" altLang="en-US" sz="4800" dirty="0" smtClean="0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与</a:t>
            </a:r>
            <a:r>
              <a:rPr lang="zh-CN" altLang="en-US" sz="4800" dirty="0" smtClean="0"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制作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837659" y="3626493"/>
            <a:ext cx="2516687" cy="609398"/>
            <a:chOff x="4025816" y="3927464"/>
            <a:chExt cx="2516686" cy="609398"/>
          </a:xfrm>
        </p:grpSpPr>
        <p:sp>
          <p:nvSpPr>
            <p:cNvPr id="3" name="文本框 2"/>
            <p:cNvSpPr txBox="1"/>
            <p:nvPr/>
          </p:nvSpPr>
          <p:spPr>
            <a:xfrm>
              <a:off x="4025816" y="3927464"/>
              <a:ext cx="543600" cy="6093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dirty="0" smtClean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竖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5998763" y="3970553"/>
              <a:ext cx="543739" cy="52322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dirty="0" smtClean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生</a:t>
              </a:r>
              <a:endParaRPr lang="zh-CN" altLang="en-US" sz="28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683370" y="3970553"/>
              <a:ext cx="543739" cy="52322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dirty="0" smtClean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锯</a:t>
              </a:r>
              <a:endParaRPr lang="zh-CN" altLang="en-US" sz="28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341064" y="3970553"/>
              <a:ext cx="543739" cy="52322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dirty="0" smtClean="0"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先</a:t>
              </a:r>
              <a:endParaRPr lang="zh-CN" altLang="en-US" sz="2800" dirty="0"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4626394" y="4070163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284089" y="4070163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941784" y="4070163"/>
              <a:ext cx="0" cy="324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9721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apple, laptop, notebook, notes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8439" y="-18548"/>
            <a:ext cx="12224976" cy="6876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143672" y="2348882"/>
            <a:ext cx="648072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幻灯片设计</a:t>
            </a:r>
            <a:r>
              <a:rPr lang="zh-CN" altLang="en-US" sz="4800" dirty="0" smtClean="0">
                <a:solidFill>
                  <a:srgbClr val="FF0000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与</a:t>
            </a:r>
            <a:r>
              <a:rPr lang="zh-CN" altLang="en-US" sz="4800" dirty="0" smtClean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rPr>
              <a:t>制作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125691" y="3554485"/>
            <a:ext cx="2516687" cy="609398"/>
            <a:chOff x="4025816" y="3927464"/>
            <a:chExt cx="2516686" cy="609398"/>
          </a:xfrm>
        </p:grpSpPr>
        <p:sp>
          <p:nvSpPr>
            <p:cNvPr id="3" name="文本框 2"/>
            <p:cNvSpPr txBox="1"/>
            <p:nvPr/>
          </p:nvSpPr>
          <p:spPr>
            <a:xfrm>
              <a:off x="4025816" y="3927464"/>
              <a:ext cx="543600" cy="6093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chemeClr val="bg1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竖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5998763" y="3970553"/>
              <a:ext cx="543739" cy="52322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生</a:t>
              </a:r>
              <a:endParaRPr lang="zh-CN" altLang="en-US" sz="28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683370" y="3970553"/>
              <a:ext cx="543739" cy="52322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锯</a:t>
              </a:r>
              <a:endParaRPr lang="zh-CN" altLang="en-US" sz="28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341064" y="3970553"/>
              <a:ext cx="543739" cy="523220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方正宋刻本秀楷简体" panose="02000000000000000000" pitchFamily="2" charset="-122"/>
                  <a:ea typeface="方正宋刻本秀楷简体" panose="02000000000000000000" pitchFamily="2" charset="-122"/>
                </a:rPr>
                <a:t>先</a:t>
              </a:r>
              <a:endParaRPr lang="zh-CN" altLang="en-US" sz="2800" dirty="0">
                <a:solidFill>
                  <a:schemeClr val="bg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4626394" y="4070163"/>
              <a:ext cx="0" cy="3240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284089" y="4070163"/>
              <a:ext cx="0" cy="3240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941784" y="4070163"/>
              <a:ext cx="0" cy="32400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8279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28025" y="1485993"/>
            <a:ext cx="31686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17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形状型：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两</a:t>
            </a: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个圆角矩形可以分为主标题和副标题的形式来使用。整个配色是比较淡的，有的时候会显得很廉价。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7417" y="1485995"/>
            <a:ext cx="701671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7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2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703512" y="1648255"/>
            <a:ext cx="6984776" cy="2030796"/>
            <a:chOff x="1703512" y="1628800"/>
            <a:chExt cx="6984776" cy="2069706"/>
          </a:xfrm>
        </p:grpSpPr>
        <p:sp>
          <p:nvSpPr>
            <p:cNvPr id="2" name="圆角矩形 1"/>
            <p:cNvSpPr/>
            <p:nvPr/>
          </p:nvSpPr>
          <p:spPr>
            <a:xfrm>
              <a:off x="1703512" y="1628800"/>
              <a:ext cx="6984776" cy="2069706"/>
            </a:xfrm>
            <a:prstGeom prst="roundRect">
              <a:avLst/>
            </a:prstGeom>
            <a:solidFill>
              <a:srgbClr val="1E9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117559" y="1939065"/>
              <a:ext cx="6156684" cy="14491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7200" dirty="0" smtClean="0">
                  <a:solidFill>
                    <a:schemeClr val="bg1"/>
                  </a:solidFill>
                  <a:latin typeface="造字工房力黑（非商用）常规体" pitchFamily="50" charset="-122"/>
                  <a:ea typeface="造字工房力黑（非商用）常规体" pitchFamily="50" charset="-122"/>
                </a:rPr>
                <a:t>智能家居技术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528048" y="3455438"/>
            <a:ext cx="3960440" cy="1278224"/>
            <a:chOff x="6528048" y="3455438"/>
            <a:chExt cx="3960440" cy="1278224"/>
          </a:xfrm>
        </p:grpSpPr>
        <p:sp>
          <p:nvSpPr>
            <p:cNvPr id="3" name="圆角矩形 2"/>
            <p:cNvSpPr/>
            <p:nvPr/>
          </p:nvSpPr>
          <p:spPr>
            <a:xfrm>
              <a:off x="6528048" y="3455438"/>
              <a:ext cx="3960440" cy="1278224"/>
            </a:xfrm>
            <a:prstGeom prst="roundRect">
              <a:avLst/>
            </a:prstGeom>
            <a:solidFill>
              <a:srgbClr val="CB3E44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35071" y="3679051"/>
              <a:ext cx="3546395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4000" dirty="0" smtClean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品牌推广方案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516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eadline | Typograph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9483" y="1488763"/>
            <a:ext cx="4112588" cy="4112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18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图片与文字做了合并形状的处理，除了案例的左右式排布还可以使用上下式的排布方法。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601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icture by Ryan McGuire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4680" y="-28781"/>
            <a:ext cx="6048672" cy="688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 descr="Picture by Ryan McGuire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09237" y="642183"/>
            <a:ext cx="3308375" cy="4426153"/>
          </a:xfrm>
          <a:custGeom>
            <a:avLst/>
            <a:gdLst/>
            <a:ahLst/>
            <a:cxnLst/>
            <a:rect l="l" t="t" r="r" b="b"/>
            <a:pathLst>
              <a:path w="3308375" h="4426153">
                <a:moveTo>
                  <a:pt x="1072896" y="4155414"/>
                </a:moveTo>
                <a:lnTo>
                  <a:pt x="1072896" y="4356582"/>
                </a:lnTo>
                <a:lnTo>
                  <a:pt x="1373810" y="4356582"/>
                </a:lnTo>
                <a:cubicBezTo>
                  <a:pt x="1380690" y="4356390"/>
                  <a:pt x="1386418" y="4354050"/>
                  <a:pt x="1390993" y="4349562"/>
                </a:cubicBezTo>
                <a:cubicBezTo>
                  <a:pt x="1395568" y="4345075"/>
                  <a:pt x="1397944" y="4339591"/>
                  <a:pt x="1398118" y="4333113"/>
                </a:cubicBezTo>
                <a:lnTo>
                  <a:pt x="1398118" y="4155414"/>
                </a:lnTo>
                <a:close/>
                <a:moveTo>
                  <a:pt x="875081" y="4091711"/>
                </a:moveTo>
                <a:lnTo>
                  <a:pt x="1596771" y="4091711"/>
                </a:lnTo>
                <a:lnTo>
                  <a:pt x="1596771" y="4324731"/>
                </a:lnTo>
                <a:cubicBezTo>
                  <a:pt x="1596090" y="4351815"/>
                  <a:pt x="1586765" y="4374342"/>
                  <a:pt x="1568796" y="4392311"/>
                </a:cubicBezTo>
                <a:cubicBezTo>
                  <a:pt x="1550828" y="4410279"/>
                  <a:pt x="1528301" y="4419604"/>
                  <a:pt x="1501217" y="4420285"/>
                </a:cubicBezTo>
                <a:lnTo>
                  <a:pt x="875081" y="4420285"/>
                </a:lnTo>
                <a:close/>
                <a:moveTo>
                  <a:pt x="492024" y="4046448"/>
                </a:moveTo>
                <a:lnTo>
                  <a:pt x="492024" y="4067403"/>
                </a:lnTo>
                <a:lnTo>
                  <a:pt x="570815" y="4067403"/>
                </a:lnTo>
                <a:lnTo>
                  <a:pt x="626136" y="4156252"/>
                </a:lnTo>
                <a:lnTo>
                  <a:pt x="675590" y="4046448"/>
                </a:lnTo>
                <a:close/>
                <a:moveTo>
                  <a:pt x="315164" y="3644950"/>
                </a:moveTo>
                <a:lnTo>
                  <a:pt x="788747" y="3644950"/>
                </a:lnTo>
                <a:lnTo>
                  <a:pt x="788747" y="3874617"/>
                </a:lnTo>
                <a:cubicBezTo>
                  <a:pt x="788188" y="3897039"/>
                  <a:pt x="780085" y="3915899"/>
                  <a:pt x="764439" y="3931196"/>
                </a:cubicBezTo>
                <a:cubicBezTo>
                  <a:pt x="748792" y="3946493"/>
                  <a:pt x="728955" y="3954456"/>
                  <a:pt x="704927" y="3955084"/>
                </a:cubicBezTo>
                <a:lnTo>
                  <a:pt x="562433" y="3955084"/>
                </a:lnTo>
                <a:lnTo>
                  <a:pt x="562433" y="3890543"/>
                </a:lnTo>
                <a:lnTo>
                  <a:pt x="591770" y="3890543"/>
                </a:lnTo>
                <a:cubicBezTo>
                  <a:pt x="599086" y="3890368"/>
                  <a:pt x="605198" y="3887993"/>
                  <a:pt x="610105" y="3883418"/>
                </a:cubicBezTo>
                <a:cubicBezTo>
                  <a:pt x="615012" y="3878843"/>
                  <a:pt x="617562" y="3873115"/>
                  <a:pt x="617754" y="3866235"/>
                </a:cubicBezTo>
                <a:lnTo>
                  <a:pt x="617754" y="3710330"/>
                </a:lnTo>
                <a:lnTo>
                  <a:pt x="492024" y="3710330"/>
                </a:lnTo>
                <a:lnTo>
                  <a:pt x="492024" y="3981907"/>
                </a:lnTo>
                <a:lnTo>
                  <a:pt x="791261" y="3981907"/>
                </a:lnTo>
                <a:lnTo>
                  <a:pt x="791261" y="4074947"/>
                </a:lnTo>
                <a:lnTo>
                  <a:pt x="699897" y="4275277"/>
                </a:lnTo>
                <a:lnTo>
                  <a:pt x="793776" y="4426153"/>
                </a:lnTo>
                <a:lnTo>
                  <a:pt x="669722" y="4426153"/>
                </a:lnTo>
                <a:lnTo>
                  <a:pt x="647091" y="4389272"/>
                </a:lnTo>
                <a:lnTo>
                  <a:pt x="630327" y="4426153"/>
                </a:lnTo>
                <a:lnTo>
                  <a:pt x="503759" y="4426153"/>
                </a:lnTo>
                <a:lnTo>
                  <a:pt x="573329" y="4271924"/>
                </a:lnTo>
                <a:lnTo>
                  <a:pt x="492024" y="4139489"/>
                </a:lnTo>
                <a:lnTo>
                  <a:pt x="492024" y="4426153"/>
                </a:lnTo>
                <a:lnTo>
                  <a:pt x="315164" y="4426153"/>
                </a:lnTo>
                <a:close/>
                <a:moveTo>
                  <a:pt x="1151687" y="3632377"/>
                </a:moveTo>
                <a:lnTo>
                  <a:pt x="1351179" y="3632377"/>
                </a:lnTo>
                <a:lnTo>
                  <a:pt x="1351179" y="3754754"/>
                </a:lnTo>
                <a:lnTo>
                  <a:pt x="1583360" y="3754754"/>
                </a:lnTo>
                <a:lnTo>
                  <a:pt x="1583360" y="3818458"/>
                </a:lnTo>
                <a:lnTo>
                  <a:pt x="1351179" y="3818458"/>
                </a:lnTo>
                <a:lnTo>
                  <a:pt x="1351179" y="3971010"/>
                </a:lnTo>
                <a:lnTo>
                  <a:pt x="1632814" y="3971010"/>
                </a:lnTo>
                <a:lnTo>
                  <a:pt x="1632814" y="4034714"/>
                </a:lnTo>
                <a:lnTo>
                  <a:pt x="838200" y="4034714"/>
                </a:lnTo>
                <a:lnTo>
                  <a:pt x="838200" y="3971010"/>
                </a:lnTo>
                <a:lnTo>
                  <a:pt x="1151687" y="3971010"/>
                </a:lnTo>
                <a:lnTo>
                  <a:pt x="1151687" y="3818458"/>
                </a:lnTo>
                <a:lnTo>
                  <a:pt x="1047750" y="3818458"/>
                </a:lnTo>
                <a:lnTo>
                  <a:pt x="1033501" y="3923233"/>
                </a:lnTo>
                <a:lnTo>
                  <a:pt x="849935" y="3923233"/>
                </a:lnTo>
                <a:lnTo>
                  <a:pt x="887654" y="3654170"/>
                </a:lnTo>
                <a:lnTo>
                  <a:pt x="1070382" y="3654170"/>
                </a:lnTo>
                <a:lnTo>
                  <a:pt x="1056132" y="3754754"/>
                </a:lnTo>
                <a:lnTo>
                  <a:pt x="1151687" y="3754754"/>
                </a:lnTo>
                <a:close/>
                <a:moveTo>
                  <a:pt x="52807" y="3629863"/>
                </a:moveTo>
                <a:lnTo>
                  <a:pt x="229667" y="3629863"/>
                </a:lnTo>
                <a:lnTo>
                  <a:pt x="229667" y="3785768"/>
                </a:lnTo>
                <a:lnTo>
                  <a:pt x="284150" y="3785768"/>
                </a:lnTo>
                <a:lnTo>
                  <a:pt x="284150" y="3850309"/>
                </a:lnTo>
                <a:lnTo>
                  <a:pt x="229667" y="3850309"/>
                </a:lnTo>
                <a:lnTo>
                  <a:pt x="229667" y="4084167"/>
                </a:lnTo>
                <a:lnTo>
                  <a:pt x="284150" y="4071594"/>
                </a:lnTo>
                <a:lnTo>
                  <a:pt x="284150" y="4136136"/>
                </a:lnTo>
                <a:lnTo>
                  <a:pt x="229667" y="4148709"/>
                </a:lnTo>
                <a:lnTo>
                  <a:pt x="229667" y="4345686"/>
                </a:lnTo>
                <a:cubicBezTo>
                  <a:pt x="228934" y="4368474"/>
                  <a:pt x="219295" y="4387439"/>
                  <a:pt x="200749" y="4402578"/>
                </a:cubicBezTo>
                <a:cubicBezTo>
                  <a:pt x="182204" y="4417718"/>
                  <a:pt x="159154" y="4425577"/>
                  <a:pt x="131598" y="4426153"/>
                </a:cubicBezTo>
                <a:lnTo>
                  <a:pt x="5030" y="4426153"/>
                </a:lnTo>
                <a:lnTo>
                  <a:pt x="5030" y="4362450"/>
                </a:lnTo>
                <a:lnTo>
                  <a:pt x="22632" y="4362450"/>
                </a:lnTo>
                <a:cubicBezTo>
                  <a:pt x="30857" y="4362275"/>
                  <a:pt x="37877" y="4359900"/>
                  <a:pt x="43692" y="4355325"/>
                </a:cubicBezTo>
                <a:cubicBezTo>
                  <a:pt x="49507" y="4350750"/>
                  <a:pt x="52545" y="4345022"/>
                  <a:pt x="52807" y="4338142"/>
                </a:cubicBezTo>
                <a:lnTo>
                  <a:pt x="52807" y="4187266"/>
                </a:lnTo>
                <a:lnTo>
                  <a:pt x="0" y="4199001"/>
                </a:lnTo>
                <a:lnTo>
                  <a:pt x="0" y="4135298"/>
                </a:lnTo>
                <a:lnTo>
                  <a:pt x="52807" y="4123563"/>
                </a:lnTo>
                <a:lnTo>
                  <a:pt x="52807" y="3850309"/>
                </a:lnTo>
                <a:lnTo>
                  <a:pt x="0" y="3850309"/>
                </a:lnTo>
                <a:lnTo>
                  <a:pt x="0" y="3785768"/>
                </a:lnTo>
                <a:lnTo>
                  <a:pt x="52807" y="3785768"/>
                </a:lnTo>
                <a:close/>
                <a:moveTo>
                  <a:pt x="2517953" y="3145231"/>
                </a:moveTo>
                <a:lnTo>
                  <a:pt x="3307537" y="3145231"/>
                </a:lnTo>
                <a:lnTo>
                  <a:pt x="3307537" y="3208934"/>
                </a:lnTo>
                <a:lnTo>
                  <a:pt x="2517953" y="3208934"/>
                </a:lnTo>
                <a:close/>
                <a:moveTo>
                  <a:pt x="2758517" y="2991002"/>
                </a:moveTo>
                <a:lnTo>
                  <a:pt x="2758517" y="3049676"/>
                </a:lnTo>
                <a:lnTo>
                  <a:pt x="3041828" y="3049676"/>
                </a:lnTo>
                <a:cubicBezTo>
                  <a:pt x="3048272" y="3049536"/>
                  <a:pt x="3053615" y="3047301"/>
                  <a:pt x="3057859" y="3042970"/>
                </a:cubicBezTo>
                <a:cubicBezTo>
                  <a:pt x="3062102" y="3038640"/>
                  <a:pt x="3064303" y="3033052"/>
                  <a:pt x="3064459" y="3026206"/>
                </a:cubicBezTo>
                <a:lnTo>
                  <a:pt x="3064459" y="2991002"/>
                </a:lnTo>
                <a:close/>
                <a:moveTo>
                  <a:pt x="2174291" y="2902153"/>
                </a:moveTo>
                <a:lnTo>
                  <a:pt x="2174291" y="3099968"/>
                </a:lnTo>
                <a:lnTo>
                  <a:pt x="2191055" y="3099968"/>
                </a:lnTo>
                <a:cubicBezTo>
                  <a:pt x="2196189" y="3099881"/>
                  <a:pt x="2200380" y="3098379"/>
                  <a:pt x="2203628" y="3095463"/>
                </a:cubicBezTo>
                <a:cubicBezTo>
                  <a:pt x="2206876" y="3092546"/>
                  <a:pt x="2208553" y="3088740"/>
                  <a:pt x="2208657" y="3084042"/>
                </a:cubicBezTo>
                <a:lnTo>
                  <a:pt x="2208657" y="2902153"/>
                </a:lnTo>
                <a:close/>
                <a:moveTo>
                  <a:pt x="2758517" y="2867786"/>
                </a:moveTo>
                <a:lnTo>
                  <a:pt x="2758517" y="2927299"/>
                </a:lnTo>
                <a:lnTo>
                  <a:pt x="3064459" y="2927299"/>
                </a:lnTo>
                <a:lnTo>
                  <a:pt x="3064459" y="2867786"/>
                </a:lnTo>
                <a:close/>
                <a:moveTo>
                  <a:pt x="2084604" y="2859404"/>
                </a:moveTo>
                <a:lnTo>
                  <a:pt x="2297507" y="2859404"/>
                </a:lnTo>
                <a:lnTo>
                  <a:pt x="2297507" y="3079851"/>
                </a:lnTo>
                <a:cubicBezTo>
                  <a:pt x="2297053" y="3095323"/>
                  <a:pt x="2290836" y="3108175"/>
                  <a:pt x="2278857" y="3118408"/>
                </a:cubicBezTo>
                <a:cubicBezTo>
                  <a:pt x="2266877" y="3128641"/>
                  <a:pt x="2251860" y="3133950"/>
                  <a:pt x="2233803" y="3134334"/>
                </a:cubicBezTo>
                <a:lnTo>
                  <a:pt x="2084604" y="3134334"/>
                </a:lnTo>
                <a:close/>
                <a:moveTo>
                  <a:pt x="2560701" y="2804083"/>
                </a:moveTo>
                <a:lnTo>
                  <a:pt x="3264789" y="2804083"/>
                </a:lnTo>
                <a:lnTo>
                  <a:pt x="3264789" y="3033750"/>
                </a:lnTo>
                <a:cubicBezTo>
                  <a:pt x="3264213" y="3056504"/>
                  <a:pt x="3256565" y="3075328"/>
                  <a:pt x="3241843" y="3090224"/>
                </a:cubicBezTo>
                <a:cubicBezTo>
                  <a:pt x="3227123" y="3105119"/>
                  <a:pt x="3208787" y="3112838"/>
                  <a:pt x="3186837" y="3113379"/>
                </a:cubicBezTo>
                <a:lnTo>
                  <a:pt x="2560701" y="3113379"/>
                </a:lnTo>
                <a:close/>
                <a:moveTo>
                  <a:pt x="284988" y="2700147"/>
                </a:moveTo>
                <a:lnTo>
                  <a:pt x="793776" y="2700147"/>
                </a:lnTo>
                <a:lnTo>
                  <a:pt x="793776" y="2763011"/>
                </a:lnTo>
                <a:lnTo>
                  <a:pt x="696545" y="2763011"/>
                </a:lnTo>
                <a:lnTo>
                  <a:pt x="696545" y="3137687"/>
                </a:lnTo>
                <a:cubicBezTo>
                  <a:pt x="695951" y="3160074"/>
                  <a:pt x="688128" y="3178794"/>
                  <a:pt x="673075" y="3193846"/>
                </a:cubicBezTo>
                <a:cubicBezTo>
                  <a:pt x="658022" y="3208899"/>
                  <a:pt x="639303" y="3216722"/>
                  <a:pt x="616916" y="3217316"/>
                </a:cubicBezTo>
                <a:lnTo>
                  <a:pt x="415748" y="3217316"/>
                </a:lnTo>
                <a:lnTo>
                  <a:pt x="415748" y="3153613"/>
                </a:lnTo>
                <a:lnTo>
                  <a:pt x="482804" y="3153613"/>
                </a:lnTo>
                <a:cubicBezTo>
                  <a:pt x="489649" y="3153421"/>
                  <a:pt x="495237" y="3151081"/>
                  <a:pt x="499568" y="3146593"/>
                </a:cubicBezTo>
                <a:cubicBezTo>
                  <a:pt x="503898" y="3142105"/>
                  <a:pt x="506134" y="3136622"/>
                  <a:pt x="506273" y="3130143"/>
                </a:cubicBezTo>
                <a:lnTo>
                  <a:pt x="506273" y="2763011"/>
                </a:lnTo>
                <a:lnTo>
                  <a:pt x="284988" y="2763011"/>
                </a:lnTo>
                <a:close/>
                <a:moveTo>
                  <a:pt x="1678077" y="2627223"/>
                </a:moveTo>
                <a:lnTo>
                  <a:pt x="1873377" y="2627223"/>
                </a:lnTo>
                <a:lnTo>
                  <a:pt x="1873377" y="3152775"/>
                </a:lnTo>
                <a:lnTo>
                  <a:pt x="1901038" y="3152775"/>
                </a:lnTo>
                <a:lnTo>
                  <a:pt x="1901038" y="3216478"/>
                </a:lnTo>
                <a:lnTo>
                  <a:pt x="1714119" y="3216478"/>
                </a:lnTo>
                <a:lnTo>
                  <a:pt x="1714119" y="2690926"/>
                </a:lnTo>
                <a:lnTo>
                  <a:pt x="1678077" y="2690926"/>
                </a:lnTo>
                <a:close/>
                <a:moveTo>
                  <a:pt x="2126514" y="2530830"/>
                </a:moveTo>
                <a:lnTo>
                  <a:pt x="2255597" y="2530830"/>
                </a:lnTo>
                <a:lnTo>
                  <a:pt x="2255597" y="2586990"/>
                </a:lnTo>
                <a:lnTo>
                  <a:pt x="2294154" y="2586990"/>
                </a:lnTo>
                <a:lnTo>
                  <a:pt x="2294154" y="2649016"/>
                </a:lnTo>
                <a:lnTo>
                  <a:pt x="2255597" y="2649016"/>
                </a:lnTo>
                <a:lnTo>
                  <a:pt x="2255597" y="2747086"/>
                </a:lnTo>
                <a:lnTo>
                  <a:pt x="2303374" y="2747086"/>
                </a:lnTo>
                <a:lnTo>
                  <a:pt x="2303374" y="2809951"/>
                </a:lnTo>
                <a:lnTo>
                  <a:pt x="2079575" y="2809951"/>
                </a:lnTo>
                <a:lnTo>
                  <a:pt x="2079575" y="2747086"/>
                </a:lnTo>
                <a:lnTo>
                  <a:pt x="2126514" y="2747086"/>
                </a:lnTo>
                <a:lnTo>
                  <a:pt x="2126514" y="2649016"/>
                </a:lnTo>
                <a:lnTo>
                  <a:pt x="2087957" y="2649016"/>
                </a:lnTo>
                <a:lnTo>
                  <a:pt x="2087957" y="2586990"/>
                </a:lnTo>
                <a:lnTo>
                  <a:pt x="2126514" y="2586990"/>
                </a:lnTo>
                <a:close/>
                <a:moveTo>
                  <a:pt x="1491996" y="2493111"/>
                </a:moveTo>
                <a:lnTo>
                  <a:pt x="1628623" y="2493111"/>
                </a:lnTo>
                <a:lnTo>
                  <a:pt x="1605992" y="3067278"/>
                </a:lnTo>
                <a:lnTo>
                  <a:pt x="1468527" y="3067278"/>
                </a:lnTo>
                <a:close/>
                <a:moveTo>
                  <a:pt x="842391" y="2493111"/>
                </a:moveTo>
                <a:lnTo>
                  <a:pt x="979018" y="2493111"/>
                </a:lnTo>
                <a:lnTo>
                  <a:pt x="1001649" y="3067278"/>
                </a:lnTo>
                <a:lnTo>
                  <a:pt x="865023" y="3067278"/>
                </a:lnTo>
                <a:close/>
                <a:moveTo>
                  <a:pt x="1915287" y="2438628"/>
                </a:moveTo>
                <a:lnTo>
                  <a:pt x="2466823" y="2438628"/>
                </a:lnTo>
                <a:lnTo>
                  <a:pt x="2466823" y="3123437"/>
                </a:lnTo>
                <a:cubicBezTo>
                  <a:pt x="2466159" y="3150085"/>
                  <a:pt x="2456590" y="3172228"/>
                  <a:pt x="2438115" y="3189865"/>
                </a:cubicBezTo>
                <a:cubicBezTo>
                  <a:pt x="2419639" y="3207502"/>
                  <a:pt x="2396240" y="3216652"/>
                  <a:pt x="2367915" y="3217316"/>
                </a:cubicBezTo>
                <a:lnTo>
                  <a:pt x="2264817" y="3217316"/>
                </a:lnTo>
                <a:lnTo>
                  <a:pt x="2264817" y="3154451"/>
                </a:lnTo>
                <a:lnTo>
                  <a:pt x="2294992" y="3154451"/>
                </a:lnTo>
                <a:cubicBezTo>
                  <a:pt x="2301872" y="3154311"/>
                  <a:pt x="2307600" y="3152076"/>
                  <a:pt x="2312175" y="3147745"/>
                </a:cubicBezTo>
                <a:cubicBezTo>
                  <a:pt x="2316750" y="3143415"/>
                  <a:pt x="2319125" y="3137827"/>
                  <a:pt x="2319300" y="3130981"/>
                </a:cubicBezTo>
                <a:lnTo>
                  <a:pt x="2319300" y="2501493"/>
                </a:lnTo>
                <a:lnTo>
                  <a:pt x="2062811" y="2501493"/>
                </a:lnTo>
                <a:lnTo>
                  <a:pt x="2062811" y="3217316"/>
                </a:lnTo>
                <a:lnTo>
                  <a:pt x="1915287" y="3217316"/>
                </a:lnTo>
                <a:close/>
                <a:moveTo>
                  <a:pt x="314325" y="2436114"/>
                </a:moveTo>
                <a:lnTo>
                  <a:pt x="763601" y="2436114"/>
                </a:lnTo>
                <a:lnTo>
                  <a:pt x="763601" y="2499817"/>
                </a:lnTo>
                <a:lnTo>
                  <a:pt x="314325" y="2499817"/>
                </a:lnTo>
                <a:close/>
                <a:moveTo>
                  <a:pt x="2811323" y="2424379"/>
                </a:moveTo>
                <a:lnTo>
                  <a:pt x="3010815" y="2424379"/>
                </a:lnTo>
                <a:lnTo>
                  <a:pt x="3010815" y="2504846"/>
                </a:lnTo>
                <a:lnTo>
                  <a:pt x="3308375" y="2504846"/>
                </a:lnTo>
                <a:lnTo>
                  <a:pt x="3308375" y="2568549"/>
                </a:lnTo>
                <a:lnTo>
                  <a:pt x="3253055" y="2568549"/>
                </a:lnTo>
                <a:lnTo>
                  <a:pt x="3308375" y="2769717"/>
                </a:lnTo>
                <a:lnTo>
                  <a:pt x="3117266" y="2769717"/>
                </a:lnTo>
                <a:lnTo>
                  <a:pt x="3061945" y="2568549"/>
                </a:lnTo>
                <a:lnTo>
                  <a:pt x="3010815" y="2568549"/>
                </a:lnTo>
                <a:lnTo>
                  <a:pt x="3010815" y="2777261"/>
                </a:lnTo>
                <a:lnTo>
                  <a:pt x="2811323" y="2777261"/>
                </a:lnTo>
                <a:lnTo>
                  <a:pt x="2811323" y="2568549"/>
                </a:lnTo>
                <a:lnTo>
                  <a:pt x="2760193" y="2568549"/>
                </a:lnTo>
                <a:lnTo>
                  <a:pt x="2705710" y="2769717"/>
                </a:lnTo>
                <a:lnTo>
                  <a:pt x="2514600" y="2769717"/>
                </a:lnTo>
                <a:lnTo>
                  <a:pt x="2569922" y="2568549"/>
                </a:lnTo>
                <a:lnTo>
                  <a:pt x="2514600" y="2568549"/>
                </a:lnTo>
                <a:lnTo>
                  <a:pt x="2514600" y="2504846"/>
                </a:lnTo>
                <a:lnTo>
                  <a:pt x="2811323" y="2504846"/>
                </a:lnTo>
                <a:close/>
                <a:moveTo>
                  <a:pt x="62865" y="2422702"/>
                </a:moveTo>
                <a:lnTo>
                  <a:pt x="248946" y="2422702"/>
                </a:lnTo>
                <a:lnTo>
                  <a:pt x="200330" y="2605430"/>
                </a:lnTo>
                <a:lnTo>
                  <a:pt x="248946" y="2605430"/>
                </a:lnTo>
                <a:lnTo>
                  <a:pt x="204521" y="2788158"/>
                </a:lnTo>
                <a:lnTo>
                  <a:pt x="233020" y="2788158"/>
                </a:lnTo>
                <a:lnTo>
                  <a:pt x="233020" y="3216478"/>
                </a:lnTo>
                <a:lnTo>
                  <a:pt x="50292" y="3216478"/>
                </a:lnTo>
                <a:lnTo>
                  <a:pt x="50292" y="2856890"/>
                </a:lnTo>
                <a:lnTo>
                  <a:pt x="0" y="2856890"/>
                </a:lnTo>
                <a:lnTo>
                  <a:pt x="51131" y="2650693"/>
                </a:lnTo>
                <a:lnTo>
                  <a:pt x="0" y="2650693"/>
                </a:lnTo>
                <a:close/>
                <a:moveTo>
                  <a:pt x="1714119" y="2421864"/>
                </a:moveTo>
                <a:lnTo>
                  <a:pt x="1873377" y="2421864"/>
                </a:lnTo>
                <a:lnTo>
                  <a:pt x="1873377" y="2586990"/>
                </a:lnTo>
                <a:lnTo>
                  <a:pt x="1714119" y="2586990"/>
                </a:lnTo>
                <a:close/>
                <a:moveTo>
                  <a:pt x="1028472" y="2421864"/>
                </a:moveTo>
                <a:lnTo>
                  <a:pt x="1212038" y="2421864"/>
                </a:lnTo>
                <a:lnTo>
                  <a:pt x="1212038" y="3140201"/>
                </a:lnTo>
                <a:lnTo>
                  <a:pt x="1258977" y="3140201"/>
                </a:lnTo>
                <a:lnTo>
                  <a:pt x="1258977" y="2421864"/>
                </a:lnTo>
                <a:lnTo>
                  <a:pt x="1442543" y="2421864"/>
                </a:lnTo>
                <a:lnTo>
                  <a:pt x="1442543" y="3140201"/>
                </a:lnTo>
                <a:lnTo>
                  <a:pt x="1632814" y="3140201"/>
                </a:lnTo>
                <a:lnTo>
                  <a:pt x="1632814" y="3203905"/>
                </a:lnTo>
                <a:lnTo>
                  <a:pt x="838200" y="3203905"/>
                </a:lnTo>
                <a:lnTo>
                  <a:pt x="838200" y="3140201"/>
                </a:lnTo>
                <a:lnTo>
                  <a:pt x="1028472" y="3140201"/>
                </a:lnTo>
                <a:close/>
                <a:moveTo>
                  <a:pt x="1067029" y="1718462"/>
                </a:moveTo>
                <a:lnTo>
                  <a:pt x="1067029" y="1855927"/>
                </a:lnTo>
                <a:lnTo>
                  <a:pt x="1137438" y="1817370"/>
                </a:lnTo>
                <a:lnTo>
                  <a:pt x="1137438" y="1754505"/>
                </a:lnTo>
                <a:lnTo>
                  <a:pt x="1333577" y="1754505"/>
                </a:lnTo>
                <a:lnTo>
                  <a:pt x="1333577" y="1817370"/>
                </a:lnTo>
                <a:lnTo>
                  <a:pt x="1403985" y="1855927"/>
                </a:lnTo>
                <a:lnTo>
                  <a:pt x="1403985" y="1718462"/>
                </a:lnTo>
                <a:close/>
                <a:moveTo>
                  <a:pt x="418262" y="1672361"/>
                </a:moveTo>
                <a:lnTo>
                  <a:pt x="418262" y="1776298"/>
                </a:lnTo>
                <a:lnTo>
                  <a:pt x="620268" y="1776298"/>
                </a:lnTo>
                <a:lnTo>
                  <a:pt x="620268" y="1672361"/>
                </a:lnTo>
                <a:close/>
                <a:moveTo>
                  <a:pt x="2254758" y="1667332"/>
                </a:moveTo>
                <a:lnTo>
                  <a:pt x="2254758" y="1936394"/>
                </a:lnTo>
                <a:lnTo>
                  <a:pt x="2280743" y="1936394"/>
                </a:lnTo>
                <a:cubicBezTo>
                  <a:pt x="2287588" y="1936272"/>
                  <a:pt x="2293176" y="1934002"/>
                  <a:pt x="2297507" y="1929584"/>
                </a:cubicBezTo>
                <a:cubicBezTo>
                  <a:pt x="2301837" y="1925165"/>
                  <a:pt x="2304072" y="1919333"/>
                  <a:pt x="2304212" y="1912086"/>
                </a:cubicBezTo>
                <a:lnTo>
                  <a:pt x="2304212" y="1667332"/>
                </a:lnTo>
                <a:close/>
                <a:moveTo>
                  <a:pt x="1842364" y="1667332"/>
                </a:moveTo>
                <a:lnTo>
                  <a:pt x="1842364" y="1936394"/>
                </a:lnTo>
                <a:lnTo>
                  <a:pt x="1869186" y="1936394"/>
                </a:lnTo>
                <a:cubicBezTo>
                  <a:pt x="1876032" y="1936272"/>
                  <a:pt x="1881620" y="1934002"/>
                  <a:pt x="1885950" y="1929584"/>
                </a:cubicBezTo>
                <a:cubicBezTo>
                  <a:pt x="1890281" y="1925165"/>
                  <a:pt x="1892516" y="1919333"/>
                  <a:pt x="1892656" y="1912086"/>
                </a:cubicBezTo>
                <a:lnTo>
                  <a:pt x="1892656" y="1667332"/>
                </a:lnTo>
                <a:close/>
                <a:moveTo>
                  <a:pt x="879272" y="1654759"/>
                </a:moveTo>
                <a:lnTo>
                  <a:pt x="1591742" y="1654759"/>
                </a:lnTo>
                <a:lnTo>
                  <a:pt x="1591742" y="1871852"/>
                </a:lnTo>
                <a:lnTo>
                  <a:pt x="1432484" y="1871852"/>
                </a:lnTo>
                <a:lnTo>
                  <a:pt x="1584198" y="1954835"/>
                </a:lnTo>
                <a:lnTo>
                  <a:pt x="1631138" y="1954835"/>
                </a:lnTo>
                <a:lnTo>
                  <a:pt x="1631138" y="2007641"/>
                </a:lnTo>
                <a:lnTo>
                  <a:pt x="1357046" y="2007641"/>
                </a:lnTo>
                <a:lnTo>
                  <a:pt x="1235507" y="1938909"/>
                </a:lnTo>
                <a:lnTo>
                  <a:pt x="1113130" y="2007641"/>
                </a:lnTo>
                <a:lnTo>
                  <a:pt x="839877" y="2007641"/>
                </a:lnTo>
                <a:lnTo>
                  <a:pt x="839877" y="1954835"/>
                </a:lnTo>
                <a:lnTo>
                  <a:pt x="885978" y="1954835"/>
                </a:lnTo>
                <a:lnTo>
                  <a:pt x="1037692" y="1871852"/>
                </a:lnTo>
                <a:lnTo>
                  <a:pt x="879272" y="1871852"/>
                </a:lnTo>
                <a:close/>
                <a:moveTo>
                  <a:pt x="46101" y="1635480"/>
                </a:moveTo>
                <a:lnTo>
                  <a:pt x="208712" y="1635480"/>
                </a:lnTo>
                <a:lnTo>
                  <a:pt x="168479" y="2006803"/>
                </a:lnTo>
                <a:lnTo>
                  <a:pt x="5868" y="2006803"/>
                </a:lnTo>
                <a:close/>
                <a:moveTo>
                  <a:pt x="2095500" y="1602790"/>
                </a:moveTo>
                <a:lnTo>
                  <a:pt x="2463470" y="1602790"/>
                </a:lnTo>
                <a:lnTo>
                  <a:pt x="2463470" y="1920468"/>
                </a:lnTo>
                <a:cubicBezTo>
                  <a:pt x="2462929" y="1942855"/>
                  <a:pt x="2455210" y="1961575"/>
                  <a:pt x="2440315" y="1976628"/>
                </a:cubicBezTo>
                <a:cubicBezTo>
                  <a:pt x="2425419" y="1991680"/>
                  <a:pt x="2406595" y="1999504"/>
                  <a:pt x="2383841" y="2000097"/>
                </a:cubicBezTo>
                <a:lnTo>
                  <a:pt x="2095500" y="2000097"/>
                </a:lnTo>
                <a:close/>
                <a:moveTo>
                  <a:pt x="1683106" y="1602790"/>
                </a:moveTo>
                <a:lnTo>
                  <a:pt x="2051914" y="1602790"/>
                </a:lnTo>
                <a:lnTo>
                  <a:pt x="2051914" y="1920468"/>
                </a:lnTo>
                <a:cubicBezTo>
                  <a:pt x="2051373" y="1942855"/>
                  <a:pt x="2043654" y="1961575"/>
                  <a:pt x="2028759" y="1976628"/>
                </a:cubicBezTo>
                <a:cubicBezTo>
                  <a:pt x="2013863" y="1991680"/>
                  <a:pt x="1995039" y="1999504"/>
                  <a:pt x="1972285" y="2000097"/>
                </a:cubicBezTo>
                <a:lnTo>
                  <a:pt x="1683106" y="2000097"/>
                </a:lnTo>
                <a:close/>
                <a:moveTo>
                  <a:pt x="418262" y="1507236"/>
                </a:moveTo>
                <a:lnTo>
                  <a:pt x="418262" y="1609496"/>
                </a:lnTo>
                <a:lnTo>
                  <a:pt x="620268" y="1609496"/>
                </a:lnTo>
                <a:lnTo>
                  <a:pt x="620268" y="1507236"/>
                </a:lnTo>
                <a:close/>
                <a:moveTo>
                  <a:pt x="5868" y="1422577"/>
                </a:moveTo>
                <a:lnTo>
                  <a:pt x="168479" y="1422577"/>
                </a:lnTo>
                <a:lnTo>
                  <a:pt x="208712" y="1596085"/>
                </a:lnTo>
                <a:lnTo>
                  <a:pt x="46101" y="1596085"/>
                </a:lnTo>
                <a:close/>
                <a:moveTo>
                  <a:pt x="1196950" y="1420901"/>
                </a:moveTo>
                <a:lnTo>
                  <a:pt x="1196950" y="1458620"/>
                </a:lnTo>
                <a:lnTo>
                  <a:pt x="1254786" y="1458620"/>
                </a:lnTo>
                <a:lnTo>
                  <a:pt x="1254786" y="1420901"/>
                </a:lnTo>
                <a:close/>
                <a:moveTo>
                  <a:pt x="994106" y="1420901"/>
                </a:moveTo>
                <a:lnTo>
                  <a:pt x="994106" y="1458620"/>
                </a:lnTo>
                <a:lnTo>
                  <a:pt x="1031825" y="1458620"/>
                </a:lnTo>
                <a:lnTo>
                  <a:pt x="1031825" y="1420901"/>
                </a:lnTo>
                <a:close/>
                <a:moveTo>
                  <a:pt x="1416558" y="1319479"/>
                </a:moveTo>
                <a:lnTo>
                  <a:pt x="1416558" y="1364742"/>
                </a:lnTo>
                <a:lnTo>
                  <a:pt x="1455954" y="1364742"/>
                </a:lnTo>
                <a:cubicBezTo>
                  <a:pt x="1460651" y="1364654"/>
                  <a:pt x="1464458" y="1363153"/>
                  <a:pt x="1467374" y="1360236"/>
                </a:cubicBezTo>
                <a:cubicBezTo>
                  <a:pt x="1470291" y="1357320"/>
                  <a:pt x="1471792" y="1353513"/>
                  <a:pt x="1471880" y="1348816"/>
                </a:cubicBezTo>
                <a:lnTo>
                  <a:pt x="1471880" y="1319479"/>
                </a:lnTo>
                <a:close/>
                <a:moveTo>
                  <a:pt x="1196950" y="1319479"/>
                </a:moveTo>
                <a:lnTo>
                  <a:pt x="1196950" y="1364742"/>
                </a:lnTo>
                <a:lnTo>
                  <a:pt x="1254786" y="1364742"/>
                </a:lnTo>
                <a:lnTo>
                  <a:pt x="1254786" y="1319479"/>
                </a:lnTo>
                <a:close/>
                <a:moveTo>
                  <a:pt x="1940433" y="1296009"/>
                </a:moveTo>
                <a:lnTo>
                  <a:pt x="1940433" y="1492986"/>
                </a:lnTo>
                <a:lnTo>
                  <a:pt x="2182673" y="1492986"/>
                </a:lnTo>
                <a:cubicBezTo>
                  <a:pt x="2189553" y="1492812"/>
                  <a:pt x="2195281" y="1490437"/>
                  <a:pt x="2199856" y="1485862"/>
                </a:cubicBezTo>
                <a:cubicBezTo>
                  <a:pt x="2204431" y="1481286"/>
                  <a:pt x="2206806" y="1475559"/>
                  <a:pt x="2206981" y="1468678"/>
                </a:cubicBezTo>
                <a:lnTo>
                  <a:pt x="2206981" y="1296009"/>
                </a:lnTo>
                <a:close/>
                <a:moveTo>
                  <a:pt x="645414" y="1233144"/>
                </a:moveTo>
                <a:lnTo>
                  <a:pt x="786232" y="1233144"/>
                </a:lnTo>
                <a:lnTo>
                  <a:pt x="772821" y="1414195"/>
                </a:lnTo>
                <a:lnTo>
                  <a:pt x="631165" y="1414195"/>
                </a:lnTo>
                <a:close/>
                <a:moveTo>
                  <a:pt x="250622" y="1233144"/>
                </a:moveTo>
                <a:lnTo>
                  <a:pt x="392278" y="1233144"/>
                </a:lnTo>
                <a:lnTo>
                  <a:pt x="413233" y="1414195"/>
                </a:lnTo>
                <a:lnTo>
                  <a:pt x="273254" y="1414195"/>
                </a:lnTo>
                <a:close/>
                <a:moveTo>
                  <a:pt x="1741780" y="1231468"/>
                </a:moveTo>
                <a:lnTo>
                  <a:pt x="2405634" y="1231468"/>
                </a:lnTo>
                <a:lnTo>
                  <a:pt x="2405634" y="1477060"/>
                </a:lnTo>
                <a:cubicBezTo>
                  <a:pt x="2405041" y="1499447"/>
                  <a:pt x="2397217" y="1518167"/>
                  <a:pt x="2382165" y="1533220"/>
                </a:cubicBezTo>
                <a:cubicBezTo>
                  <a:pt x="2367112" y="1548272"/>
                  <a:pt x="2348392" y="1556096"/>
                  <a:pt x="2326005" y="1556689"/>
                </a:cubicBezTo>
                <a:lnTo>
                  <a:pt x="1741780" y="1556689"/>
                </a:lnTo>
                <a:close/>
                <a:moveTo>
                  <a:pt x="1031825" y="1215542"/>
                </a:moveTo>
                <a:lnTo>
                  <a:pt x="1196950" y="1215542"/>
                </a:lnTo>
                <a:lnTo>
                  <a:pt x="1196950" y="1264158"/>
                </a:lnTo>
                <a:lnTo>
                  <a:pt x="1254786" y="1264158"/>
                </a:lnTo>
                <a:lnTo>
                  <a:pt x="1254786" y="1215542"/>
                </a:lnTo>
                <a:lnTo>
                  <a:pt x="1416558" y="1215542"/>
                </a:lnTo>
                <a:lnTo>
                  <a:pt x="1416558" y="1264158"/>
                </a:lnTo>
                <a:lnTo>
                  <a:pt x="1621079" y="1264158"/>
                </a:lnTo>
                <a:lnTo>
                  <a:pt x="1621079" y="1341272"/>
                </a:lnTo>
                <a:cubicBezTo>
                  <a:pt x="1620486" y="1363659"/>
                  <a:pt x="1612662" y="1382379"/>
                  <a:pt x="1597610" y="1397431"/>
                </a:cubicBezTo>
                <a:cubicBezTo>
                  <a:pt x="1582557" y="1412484"/>
                  <a:pt x="1563837" y="1420307"/>
                  <a:pt x="1541450" y="1420901"/>
                </a:cubicBezTo>
                <a:lnTo>
                  <a:pt x="1416558" y="1420901"/>
                </a:lnTo>
                <a:lnTo>
                  <a:pt x="1416558" y="1458620"/>
                </a:lnTo>
                <a:lnTo>
                  <a:pt x="1621079" y="1458620"/>
                </a:lnTo>
                <a:lnTo>
                  <a:pt x="1621079" y="1549984"/>
                </a:lnTo>
                <a:cubicBezTo>
                  <a:pt x="1620486" y="1572371"/>
                  <a:pt x="1612662" y="1591090"/>
                  <a:pt x="1597610" y="1606143"/>
                </a:cubicBezTo>
                <a:cubicBezTo>
                  <a:pt x="1582557" y="1621196"/>
                  <a:pt x="1563837" y="1629019"/>
                  <a:pt x="1541450" y="1629613"/>
                </a:cubicBezTo>
                <a:lnTo>
                  <a:pt x="1434161" y="1629613"/>
                </a:lnTo>
                <a:lnTo>
                  <a:pt x="1434161" y="1573454"/>
                </a:lnTo>
                <a:lnTo>
                  <a:pt x="1455954" y="1573454"/>
                </a:lnTo>
                <a:cubicBezTo>
                  <a:pt x="1460651" y="1573366"/>
                  <a:pt x="1464458" y="1571864"/>
                  <a:pt x="1467374" y="1568948"/>
                </a:cubicBezTo>
                <a:cubicBezTo>
                  <a:pt x="1470291" y="1566032"/>
                  <a:pt x="1471792" y="1562225"/>
                  <a:pt x="1471880" y="1557528"/>
                </a:cubicBezTo>
                <a:lnTo>
                  <a:pt x="1471880" y="1513941"/>
                </a:lnTo>
                <a:lnTo>
                  <a:pt x="1416558" y="1513941"/>
                </a:lnTo>
                <a:lnTo>
                  <a:pt x="1416558" y="1631289"/>
                </a:lnTo>
                <a:lnTo>
                  <a:pt x="1254786" y="1631289"/>
                </a:lnTo>
                <a:lnTo>
                  <a:pt x="1254786" y="1513941"/>
                </a:lnTo>
                <a:lnTo>
                  <a:pt x="1178510" y="1513941"/>
                </a:lnTo>
                <a:lnTo>
                  <a:pt x="1070382" y="1631289"/>
                </a:lnTo>
                <a:lnTo>
                  <a:pt x="875919" y="1631289"/>
                </a:lnTo>
                <a:lnTo>
                  <a:pt x="987400" y="1513941"/>
                </a:lnTo>
                <a:lnTo>
                  <a:pt x="844906" y="1513941"/>
                </a:lnTo>
                <a:lnTo>
                  <a:pt x="844906" y="1364742"/>
                </a:lnTo>
                <a:lnTo>
                  <a:pt x="1031825" y="1364742"/>
                </a:lnTo>
                <a:lnTo>
                  <a:pt x="1031825" y="1319479"/>
                </a:lnTo>
                <a:lnTo>
                  <a:pt x="841553" y="1319479"/>
                </a:lnTo>
                <a:lnTo>
                  <a:pt x="841553" y="1264158"/>
                </a:lnTo>
                <a:lnTo>
                  <a:pt x="1031825" y="1264158"/>
                </a:lnTo>
                <a:close/>
                <a:moveTo>
                  <a:pt x="5868" y="1214704"/>
                </a:moveTo>
                <a:lnTo>
                  <a:pt x="168479" y="1214704"/>
                </a:lnTo>
                <a:lnTo>
                  <a:pt x="207036" y="1388211"/>
                </a:lnTo>
                <a:lnTo>
                  <a:pt x="44425" y="1388211"/>
                </a:lnTo>
                <a:close/>
                <a:moveTo>
                  <a:pt x="439217" y="1210513"/>
                </a:moveTo>
                <a:lnTo>
                  <a:pt x="602666" y="1210513"/>
                </a:lnTo>
                <a:lnTo>
                  <a:pt x="602666" y="1443533"/>
                </a:lnTo>
                <a:lnTo>
                  <a:pt x="786232" y="1443533"/>
                </a:lnTo>
                <a:lnTo>
                  <a:pt x="786232" y="1912086"/>
                </a:lnTo>
                <a:cubicBezTo>
                  <a:pt x="785516" y="1939537"/>
                  <a:pt x="775842" y="1962169"/>
                  <a:pt x="757209" y="1979980"/>
                </a:cubicBezTo>
                <a:cubicBezTo>
                  <a:pt x="738577" y="1997792"/>
                  <a:pt x="715282" y="2007012"/>
                  <a:pt x="687324" y="2007641"/>
                </a:cubicBezTo>
                <a:lnTo>
                  <a:pt x="559080" y="2007641"/>
                </a:lnTo>
                <a:lnTo>
                  <a:pt x="559080" y="1943938"/>
                </a:lnTo>
                <a:lnTo>
                  <a:pt x="590931" y="1943938"/>
                </a:lnTo>
                <a:cubicBezTo>
                  <a:pt x="598021" y="1943816"/>
                  <a:pt x="604587" y="1941546"/>
                  <a:pt x="610629" y="1937127"/>
                </a:cubicBezTo>
                <a:cubicBezTo>
                  <a:pt x="616671" y="1932710"/>
                  <a:pt x="619884" y="1926877"/>
                  <a:pt x="620268" y="1919630"/>
                </a:cubicBezTo>
                <a:lnTo>
                  <a:pt x="620268" y="1840001"/>
                </a:lnTo>
                <a:lnTo>
                  <a:pt x="418262" y="1840001"/>
                </a:lnTo>
                <a:lnTo>
                  <a:pt x="418262" y="2007641"/>
                </a:lnTo>
                <a:lnTo>
                  <a:pt x="250622" y="2007641"/>
                </a:lnTo>
                <a:lnTo>
                  <a:pt x="250622" y="1443533"/>
                </a:lnTo>
                <a:lnTo>
                  <a:pt x="439217" y="1443533"/>
                </a:lnTo>
                <a:close/>
                <a:moveTo>
                  <a:pt x="1484453" y="468553"/>
                </a:moveTo>
                <a:lnTo>
                  <a:pt x="1614374" y="468553"/>
                </a:lnTo>
                <a:lnTo>
                  <a:pt x="1630299" y="708279"/>
                </a:lnTo>
                <a:lnTo>
                  <a:pt x="1500378" y="708279"/>
                </a:lnTo>
                <a:close/>
                <a:moveTo>
                  <a:pt x="1134085" y="468553"/>
                </a:moveTo>
                <a:lnTo>
                  <a:pt x="1264844" y="468553"/>
                </a:lnTo>
                <a:lnTo>
                  <a:pt x="1248918" y="708279"/>
                </a:lnTo>
                <a:lnTo>
                  <a:pt x="1118159" y="708279"/>
                </a:lnTo>
                <a:close/>
                <a:moveTo>
                  <a:pt x="1457630" y="227990"/>
                </a:moveTo>
                <a:lnTo>
                  <a:pt x="1457630" y="366293"/>
                </a:lnTo>
                <a:lnTo>
                  <a:pt x="1466012" y="366293"/>
                </a:lnTo>
                <a:cubicBezTo>
                  <a:pt x="1473259" y="366153"/>
                  <a:pt x="1479092" y="363918"/>
                  <a:pt x="1483510" y="359587"/>
                </a:cubicBezTo>
                <a:cubicBezTo>
                  <a:pt x="1487928" y="355257"/>
                  <a:pt x="1490198" y="349669"/>
                  <a:pt x="1490320" y="342824"/>
                </a:cubicBezTo>
                <a:lnTo>
                  <a:pt x="1490320" y="227990"/>
                </a:lnTo>
                <a:close/>
                <a:moveTo>
                  <a:pt x="1256462" y="227990"/>
                </a:moveTo>
                <a:lnTo>
                  <a:pt x="1256462" y="366293"/>
                </a:lnTo>
                <a:lnTo>
                  <a:pt x="1291667" y="366293"/>
                </a:lnTo>
                <a:lnTo>
                  <a:pt x="1291667" y="227990"/>
                </a:lnTo>
                <a:close/>
                <a:moveTo>
                  <a:pt x="838200" y="196977"/>
                </a:moveTo>
                <a:lnTo>
                  <a:pt x="1093013" y="196977"/>
                </a:lnTo>
                <a:lnTo>
                  <a:pt x="1029310" y="432511"/>
                </a:lnTo>
                <a:lnTo>
                  <a:pt x="1093851" y="432511"/>
                </a:lnTo>
                <a:lnTo>
                  <a:pt x="1040207" y="730072"/>
                </a:lnTo>
                <a:lnTo>
                  <a:pt x="1631976" y="730072"/>
                </a:lnTo>
                <a:lnTo>
                  <a:pt x="1631976" y="793775"/>
                </a:lnTo>
                <a:lnTo>
                  <a:pt x="854126" y="793775"/>
                </a:lnTo>
                <a:lnTo>
                  <a:pt x="906933" y="525551"/>
                </a:lnTo>
                <a:lnTo>
                  <a:pt x="845744" y="525551"/>
                </a:lnTo>
                <a:lnTo>
                  <a:pt x="907771" y="267386"/>
                </a:lnTo>
                <a:lnTo>
                  <a:pt x="838200" y="267386"/>
                </a:lnTo>
                <a:close/>
                <a:moveTo>
                  <a:pt x="615239" y="160934"/>
                </a:moveTo>
                <a:lnTo>
                  <a:pt x="615239" y="386410"/>
                </a:lnTo>
                <a:lnTo>
                  <a:pt x="643738" y="386410"/>
                </a:lnTo>
                <a:lnTo>
                  <a:pt x="643738" y="160934"/>
                </a:lnTo>
                <a:close/>
                <a:moveTo>
                  <a:pt x="259004" y="155905"/>
                </a:moveTo>
                <a:lnTo>
                  <a:pt x="324384" y="155905"/>
                </a:lnTo>
                <a:lnTo>
                  <a:pt x="324384" y="643737"/>
                </a:lnTo>
                <a:lnTo>
                  <a:pt x="259004" y="643737"/>
                </a:lnTo>
                <a:close/>
                <a:moveTo>
                  <a:pt x="1677" y="155905"/>
                </a:moveTo>
                <a:lnTo>
                  <a:pt x="67056" y="155905"/>
                </a:lnTo>
                <a:lnTo>
                  <a:pt x="67056" y="643737"/>
                </a:lnTo>
                <a:lnTo>
                  <a:pt x="1677" y="643737"/>
                </a:lnTo>
                <a:close/>
                <a:moveTo>
                  <a:pt x="875081" y="5029"/>
                </a:moveTo>
                <a:lnTo>
                  <a:pt x="1062000" y="5029"/>
                </a:lnTo>
                <a:lnTo>
                  <a:pt x="1073735" y="152552"/>
                </a:lnTo>
                <a:lnTo>
                  <a:pt x="886816" y="152552"/>
                </a:lnTo>
                <a:close/>
                <a:moveTo>
                  <a:pt x="1288314" y="3352"/>
                </a:moveTo>
                <a:lnTo>
                  <a:pt x="1461821" y="3352"/>
                </a:lnTo>
                <a:lnTo>
                  <a:pt x="1461821" y="51968"/>
                </a:lnTo>
                <a:lnTo>
                  <a:pt x="1630299" y="51968"/>
                </a:lnTo>
                <a:lnTo>
                  <a:pt x="1630299" y="115671"/>
                </a:lnTo>
                <a:lnTo>
                  <a:pt x="1461821" y="115671"/>
                </a:lnTo>
                <a:lnTo>
                  <a:pt x="1461821" y="164287"/>
                </a:lnTo>
                <a:lnTo>
                  <a:pt x="1622756" y="164287"/>
                </a:lnTo>
                <a:lnTo>
                  <a:pt x="1622756" y="350367"/>
                </a:lnTo>
                <a:cubicBezTo>
                  <a:pt x="1622162" y="372754"/>
                  <a:pt x="1614339" y="391474"/>
                  <a:pt x="1599286" y="406527"/>
                </a:cubicBezTo>
                <a:cubicBezTo>
                  <a:pt x="1584233" y="421579"/>
                  <a:pt x="1565514" y="429402"/>
                  <a:pt x="1543127" y="429996"/>
                </a:cubicBezTo>
                <a:lnTo>
                  <a:pt x="1461821" y="429996"/>
                </a:lnTo>
                <a:lnTo>
                  <a:pt x="1461821" y="708279"/>
                </a:lnTo>
                <a:lnTo>
                  <a:pt x="1288314" y="708279"/>
                </a:lnTo>
                <a:lnTo>
                  <a:pt x="1288314" y="429996"/>
                </a:lnTo>
                <a:lnTo>
                  <a:pt x="1126541" y="429996"/>
                </a:lnTo>
                <a:lnTo>
                  <a:pt x="1126541" y="164287"/>
                </a:lnTo>
                <a:lnTo>
                  <a:pt x="1288314" y="164287"/>
                </a:lnTo>
                <a:lnTo>
                  <a:pt x="1288314" y="115671"/>
                </a:lnTo>
                <a:lnTo>
                  <a:pt x="1118159" y="115671"/>
                </a:lnTo>
                <a:lnTo>
                  <a:pt x="1118159" y="51968"/>
                </a:lnTo>
                <a:lnTo>
                  <a:pt x="1288314" y="51968"/>
                </a:lnTo>
                <a:close/>
                <a:moveTo>
                  <a:pt x="85497" y="3352"/>
                </a:moveTo>
                <a:lnTo>
                  <a:pt x="240564" y="3352"/>
                </a:lnTo>
                <a:lnTo>
                  <a:pt x="240564" y="797128"/>
                </a:lnTo>
                <a:lnTo>
                  <a:pt x="85497" y="797128"/>
                </a:lnTo>
                <a:close/>
                <a:moveTo>
                  <a:pt x="448437" y="0"/>
                </a:moveTo>
                <a:lnTo>
                  <a:pt x="615239" y="0"/>
                </a:lnTo>
                <a:lnTo>
                  <a:pt x="615239" y="96393"/>
                </a:lnTo>
                <a:lnTo>
                  <a:pt x="780365" y="96393"/>
                </a:lnTo>
                <a:lnTo>
                  <a:pt x="780365" y="386410"/>
                </a:lnTo>
                <a:lnTo>
                  <a:pt x="792099" y="386410"/>
                </a:lnTo>
                <a:lnTo>
                  <a:pt x="792099" y="450113"/>
                </a:lnTo>
                <a:lnTo>
                  <a:pt x="642062" y="450113"/>
                </a:lnTo>
                <a:lnTo>
                  <a:pt x="781203" y="797128"/>
                </a:lnTo>
                <a:lnTo>
                  <a:pt x="613563" y="797128"/>
                </a:lnTo>
                <a:lnTo>
                  <a:pt x="544830" y="626135"/>
                </a:lnTo>
                <a:lnTo>
                  <a:pt x="486995" y="797128"/>
                </a:lnTo>
                <a:lnTo>
                  <a:pt x="321031" y="797128"/>
                </a:lnTo>
                <a:lnTo>
                  <a:pt x="437541" y="450113"/>
                </a:lnTo>
                <a:lnTo>
                  <a:pt x="352044" y="450113"/>
                </a:lnTo>
                <a:lnTo>
                  <a:pt x="352044" y="386410"/>
                </a:lnTo>
                <a:lnTo>
                  <a:pt x="448437" y="386410"/>
                </a:lnTo>
                <a:lnTo>
                  <a:pt x="448437" y="160934"/>
                </a:lnTo>
                <a:lnTo>
                  <a:pt x="363779" y="160934"/>
                </a:lnTo>
                <a:lnTo>
                  <a:pt x="363779" y="96393"/>
                </a:lnTo>
                <a:lnTo>
                  <a:pt x="448437" y="9639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08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39616" y="2348880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3074" name="Picture 2" descr="封面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850"/>
          <a:stretch/>
        </p:blipFill>
        <p:spPr bwMode="auto">
          <a:xfrm>
            <a:off x="2371727" y="1484313"/>
            <a:ext cx="3848100" cy="3753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4313"/>
            <a:ext cx="3168651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02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图片只占据一半左右的版面，用红色形状做分割，另一半版面留给标题使用。</a:t>
            </a:r>
            <a:r>
              <a:rPr lang="zh-CN" altLang="en-US" dirty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注意</a:t>
            </a: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图片水平线平整，否则页面效果会不协调。</a:t>
            </a:r>
            <a:endParaRPr lang="zh-CN" altLang="en-US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747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wimg.huodongxing.com/logo/201506/3288347242400/682005649961171_v2.jpg@!wm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1949" y="1484313"/>
            <a:ext cx="6927651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19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老式的图片与形状的排版，下方的形状除了矩形外还可以是半圆、三角形、波浪形的曲线等。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978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ands, people, woman, worki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3"/>
            <a:ext cx="12206515" cy="688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" y="3573016"/>
            <a:ext cx="12206515" cy="3284984"/>
          </a:xfrm>
          <a:prstGeom prst="rect">
            <a:avLst/>
          </a:prstGeom>
          <a:solidFill>
            <a:srgbClr val="F56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67508" y="4540365"/>
            <a:ext cx="8856984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如何提升产品运营的核心竞争力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39816" y="5949284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lnSpc>
                <a:spcPct val="120000"/>
              </a:lnSpc>
              <a:defRPr sz="44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defRPr>
            </a:lvl1pPr>
          </a:lstStyle>
          <a:p>
            <a:pPr algn="ctr"/>
            <a:r>
              <a:rPr lang="zh-CN" altLang="en-US" sz="2000" dirty="0" smtClean="0"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竖锯先生出品</a:t>
            </a:r>
            <a:endParaRPr lang="zh-CN" altLang="en-US" sz="2000" dirty="0"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35860" y="4077075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defRPr>
            </a:lvl1pPr>
          </a:lstStyle>
          <a:p>
            <a:r>
              <a:rPr lang="zh-CN" altLang="en-US" dirty="0"/>
              <a:t>零基础产品经理课程</a:t>
            </a:r>
          </a:p>
        </p:txBody>
      </p:sp>
    </p:spTree>
    <p:extLst>
      <p:ext uri="{BB962C8B-B14F-4D97-AF65-F5344CB8AC3E}">
        <p14:creationId xmlns:p14="http://schemas.microsoft.com/office/powerpoint/2010/main" val="56879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3枚欧式平面排版设计-DM/宣传单/平面...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5615" y="1520412"/>
            <a:ext cx="2880320" cy="406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20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用裁剪或合并形状的功能将图片处理为长条。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116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nature, reed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11631" y="225745"/>
            <a:ext cx="648072" cy="4544785"/>
          </a:xfrm>
          <a:custGeom>
            <a:avLst/>
            <a:gdLst>
              <a:gd name="connsiteX0" fmla="*/ 0 w 648072"/>
              <a:gd name="connsiteY0" fmla="*/ 0 h 4544785"/>
              <a:gd name="connsiteX1" fmla="*/ 648072 w 648072"/>
              <a:gd name="connsiteY1" fmla="*/ 0 h 4544785"/>
              <a:gd name="connsiteX2" fmla="*/ 648072 w 648072"/>
              <a:gd name="connsiteY2" fmla="*/ 4544785 h 4544785"/>
              <a:gd name="connsiteX3" fmla="*/ 0 w 648072"/>
              <a:gd name="connsiteY3" fmla="*/ 4544785 h 4544785"/>
              <a:gd name="connsiteX4" fmla="*/ 0 w 648072"/>
              <a:gd name="connsiteY4" fmla="*/ 0 h 454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72" h="4544785">
                <a:moveTo>
                  <a:pt x="0" y="0"/>
                </a:moveTo>
                <a:lnTo>
                  <a:pt x="648072" y="0"/>
                </a:lnTo>
                <a:lnTo>
                  <a:pt x="648072" y="4544785"/>
                </a:lnTo>
                <a:lnTo>
                  <a:pt x="0" y="4544785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图片 38" descr="nature, reed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83535" y="270400"/>
            <a:ext cx="648072" cy="4544785"/>
          </a:xfrm>
          <a:custGeom>
            <a:avLst/>
            <a:gdLst>
              <a:gd name="connsiteX0" fmla="*/ 0 w 648072"/>
              <a:gd name="connsiteY0" fmla="*/ 0 h 4544785"/>
              <a:gd name="connsiteX1" fmla="*/ 648072 w 648072"/>
              <a:gd name="connsiteY1" fmla="*/ 0 h 4544785"/>
              <a:gd name="connsiteX2" fmla="*/ 648072 w 648072"/>
              <a:gd name="connsiteY2" fmla="*/ 4544785 h 4544785"/>
              <a:gd name="connsiteX3" fmla="*/ 0 w 648072"/>
              <a:gd name="connsiteY3" fmla="*/ 4544785 h 4544785"/>
              <a:gd name="connsiteX4" fmla="*/ 0 w 648072"/>
              <a:gd name="connsiteY4" fmla="*/ 0 h 454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72" h="4544785">
                <a:moveTo>
                  <a:pt x="0" y="0"/>
                </a:moveTo>
                <a:lnTo>
                  <a:pt x="648072" y="0"/>
                </a:lnTo>
                <a:lnTo>
                  <a:pt x="648072" y="4544785"/>
                </a:lnTo>
                <a:lnTo>
                  <a:pt x="0" y="4544785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图片 37" descr="nature, reed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81059" y="301380"/>
            <a:ext cx="648072" cy="4544785"/>
          </a:xfrm>
          <a:custGeom>
            <a:avLst/>
            <a:gdLst>
              <a:gd name="connsiteX0" fmla="*/ 0 w 648072"/>
              <a:gd name="connsiteY0" fmla="*/ 0 h 4544785"/>
              <a:gd name="connsiteX1" fmla="*/ 648072 w 648072"/>
              <a:gd name="connsiteY1" fmla="*/ 0 h 4544785"/>
              <a:gd name="connsiteX2" fmla="*/ 648072 w 648072"/>
              <a:gd name="connsiteY2" fmla="*/ 4544785 h 4544785"/>
              <a:gd name="connsiteX3" fmla="*/ 0 w 648072"/>
              <a:gd name="connsiteY3" fmla="*/ 4544785 h 4544785"/>
              <a:gd name="connsiteX4" fmla="*/ 0 w 648072"/>
              <a:gd name="connsiteY4" fmla="*/ 0 h 454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72" h="4544785">
                <a:moveTo>
                  <a:pt x="0" y="0"/>
                </a:moveTo>
                <a:lnTo>
                  <a:pt x="648072" y="0"/>
                </a:lnTo>
                <a:lnTo>
                  <a:pt x="648072" y="4544785"/>
                </a:lnTo>
                <a:lnTo>
                  <a:pt x="0" y="4544785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图片 36" descr="nature, reed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60392" y="326712"/>
            <a:ext cx="648072" cy="4544785"/>
          </a:xfrm>
          <a:custGeom>
            <a:avLst/>
            <a:gdLst>
              <a:gd name="connsiteX0" fmla="*/ 0 w 648072"/>
              <a:gd name="connsiteY0" fmla="*/ 0 h 4544785"/>
              <a:gd name="connsiteX1" fmla="*/ 648072 w 648072"/>
              <a:gd name="connsiteY1" fmla="*/ 0 h 4544785"/>
              <a:gd name="connsiteX2" fmla="*/ 648072 w 648072"/>
              <a:gd name="connsiteY2" fmla="*/ 4544785 h 4544785"/>
              <a:gd name="connsiteX3" fmla="*/ 0 w 648072"/>
              <a:gd name="connsiteY3" fmla="*/ 4544785 h 4544785"/>
              <a:gd name="connsiteX4" fmla="*/ 0 w 648072"/>
              <a:gd name="connsiteY4" fmla="*/ 0 h 454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72" h="4544785">
                <a:moveTo>
                  <a:pt x="0" y="0"/>
                </a:moveTo>
                <a:lnTo>
                  <a:pt x="648072" y="0"/>
                </a:lnTo>
                <a:lnTo>
                  <a:pt x="648072" y="4544785"/>
                </a:lnTo>
                <a:lnTo>
                  <a:pt x="0" y="4544785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图片 35" descr="nature, reed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62868" y="326711"/>
            <a:ext cx="648072" cy="5034354"/>
          </a:xfrm>
          <a:custGeom>
            <a:avLst/>
            <a:gdLst>
              <a:gd name="connsiteX0" fmla="*/ 0 w 648072"/>
              <a:gd name="connsiteY0" fmla="*/ 0 h 5034354"/>
              <a:gd name="connsiteX1" fmla="*/ 648072 w 648072"/>
              <a:gd name="connsiteY1" fmla="*/ 0 h 5034354"/>
              <a:gd name="connsiteX2" fmla="*/ 648072 w 648072"/>
              <a:gd name="connsiteY2" fmla="*/ 5034354 h 5034354"/>
              <a:gd name="connsiteX3" fmla="*/ 0 w 648072"/>
              <a:gd name="connsiteY3" fmla="*/ 5034354 h 5034354"/>
              <a:gd name="connsiteX4" fmla="*/ 0 w 648072"/>
              <a:gd name="connsiteY4" fmla="*/ 0 h 5034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72" h="5034354">
                <a:moveTo>
                  <a:pt x="0" y="0"/>
                </a:moveTo>
                <a:lnTo>
                  <a:pt x="648072" y="0"/>
                </a:lnTo>
                <a:lnTo>
                  <a:pt x="648072" y="5034354"/>
                </a:lnTo>
                <a:lnTo>
                  <a:pt x="0" y="5034354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图片 34" descr="nature, reed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7916" y="567023"/>
            <a:ext cx="648072" cy="3678409"/>
          </a:xfrm>
          <a:custGeom>
            <a:avLst/>
            <a:gdLst>
              <a:gd name="connsiteX0" fmla="*/ 0 w 648072"/>
              <a:gd name="connsiteY0" fmla="*/ 0 h 3678409"/>
              <a:gd name="connsiteX1" fmla="*/ 648072 w 648072"/>
              <a:gd name="connsiteY1" fmla="*/ 0 h 3678409"/>
              <a:gd name="connsiteX2" fmla="*/ 648072 w 648072"/>
              <a:gd name="connsiteY2" fmla="*/ 3678409 h 3678409"/>
              <a:gd name="connsiteX3" fmla="*/ 0 w 648072"/>
              <a:gd name="connsiteY3" fmla="*/ 3678409 h 3678409"/>
              <a:gd name="connsiteX4" fmla="*/ 0 w 648072"/>
              <a:gd name="connsiteY4" fmla="*/ 0 h 367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72" h="3678409">
                <a:moveTo>
                  <a:pt x="0" y="0"/>
                </a:moveTo>
                <a:lnTo>
                  <a:pt x="648072" y="0"/>
                </a:lnTo>
                <a:lnTo>
                  <a:pt x="648072" y="3678409"/>
                </a:lnTo>
                <a:lnTo>
                  <a:pt x="0" y="3678409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图片 33" descr="nature, reed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88488" y="616937"/>
            <a:ext cx="648072" cy="4153592"/>
          </a:xfrm>
          <a:custGeom>
            <a:avLst/>
            <a:gdLst>
              <a:gd name="connsiteX0" fmla="*/ 0 w 648072"/>
              <a:gd name="connsiteY0" fmla="*/ 0 h 4153592"/>
              <a:gd name="connsiteX1" fmla="*/ 648072 w 648072"/>
              <a:gd name="connsiteY1" fmla="*/ 0 h 4153592"/>
              <a:gd name="connsiteX2" fmla="*/ 648072 w 648072"/>
              <a:gd name="connsiteY2" fmla="*/ 4153592 h 4153592"/>
              <a:gd name="connsiteX3" fmla="*/ 0 w 648072"/>
              <a:gd name="connsiteY3" fmla="*/ 4153592 h 4153592"/>
              <a:gd name="connsiteX4" fmla="*/ 0 w 648072"/>
              <a:gd name="connsiteY4" fmla="*/ 0 h 4153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72" h="4153592">
                <a:moveTo>
                  <a:pt x="0" y="0"/>
                </a:moveTo>
                <a:lnTo>
                  <a:pt x="648072" y="0"/>
                </a:lnTo>
                <a:lnTo>
                  <a:pt x="648072" y="4153592"/>
                </a:lnTo>
                <a:lnTo>
                  <a:pt x="0" y="4153592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图片 32" descr="nature, reed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55440" y="921582"/>
            <a:ext cx="648072" cy="2969282"/>
          </a:xfrm>
          <a:custGeom>
            <a:avLst/>
            <a:gdLst>
              <a:gd name="connsiteX0" fmla="*/ 0 w 648072"/>
              <a:gd name="connsiteY0" fmla="*/ 0 h 2969282"/>
              <a:gd name="connsiteX1" fmla="*/ 648072 w 648072"/>
              <a:gd name="connsiteY1" fmla="*/ 0 h 2969282"/>
              <a:gd name="connsiteX2" fmla="*/ 648072 w 648072"/>
              <a:gd name="connsiteY2" fmla="*/ 2969282 h 2969282"/>
              <a:gd name="connsiteX3" fmla="*/ 0 w 648072"/>
              <a:gd name="connsiteY3" fmla="*/ 2969282 h 2969282"/>
              <a:gd name="connsiteX4" fmla="*/ 0 w 648072"/>
              <a:gd name="connsiteY4" fmla="*/ 0 h 2969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72" h="2969282">
                <a:moveTo>
                  <a:pt x="0" y="0"/>
                </a:moveTo>
                <a:lnTo>
                  <a:pt x="648072" y="0"/>
                </a:lnTo>
                <a:lnTo>
                  <a:pt x="648072" y="2969282"/>
                </a:lnTo>
                <a:lnTo>
                  <a:pt x="0" y="2969282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图片 31" descr="nature, reed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86011" y="970671"/>
            <a:ext cx="648072" cy="4781437"/>
          </a:xfrm>
          <a:custGeom>
            <a:avLst/>
            <a:gdLst>
              <a:gd name="connsiteX0" fmla="*/ 0 w 648072"/>
              <a:gd name="connsiteY0" fmla="*/ 0 h 4781437"/>
              <a:gd name="connsiteX1" fmla="*/ 648072 w 648072"/>
              <a:gd name="connsiteY1" fmla="*/ 0 h 4781437"/>
              <a:gd name="connsiteX2" fmla="*/ 648072 w 648072"/>
              <a:gd name="connsiteY2" fmla="*/ 4781437 h 4781437"/>
              <a:gd name="connsiteX3" fmla="*/ 0 w 648072"/>
              <a:gd name="connsiteY3" fmla="*/ 4781437 h 4781437"/>
              <a:gd name="connsiteX4" fmla="*/ 0 w 648072"/>
              <a:gd name="connsiteY4" fmla="*/ 0 h 478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72" h="4781437">
                <a:moveTo>
                  <a:pt x="0" y="0"/>
                </a:moveTo>
                <a:lnTo>
                  <a:pt x="648072" y="0"/>
                </a:lnTo>
                <a:lnTo>
                  <a:pt x="648072" y="4781437"/>
                </a:lnTo>
                <a:lnTo>
                  <a:pt x="0" y="4781437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图片 30" descr="nature, reed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09155" y="1157195"/>
            <a:ext cx="648072" cy="4360038"/>
          </a:xfrm>
          <a:custGeom>
            <a:avLst/>
            <a:gdLst>
              <a:gd name="connsiteX0" fmla="*/ 0 w 648072"/>
              <a:gd name="connsiteY0" fmla="*/ 0 h 4544785"/>
              <a:gd name="connsiteX1" fmla="*/ 648072 w 648072"/>
              <a:gd name="connsiteY1" fmla="*/ 0 h 4544785"/>
              <a:gd name="connsiteX2" fmla="*/ 648072 w 648072"/>
              <a:gd name="connsiteY2" fmla="*/ 4544785 h 4544785"/>
              <a:gd name="connsiteX3" fmla="*/ 0 w 648072"/>
              <a:gd name="connsiteY3" fmla="*/ 4544785 h 4544785"/>
              <a:gd name="connsiteX4" fmla="*/ 0 w 648072"/>
              <a:gd name="connsiteY4" fmla="*/ 0 h 454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72" h="4544785">
                <a:moveTo>
                  <a:pt x="0" y="0"/>
                </a:moveTo>
                <a:lnTo>
                  <a:pt x="648072" y="0"/>
                </a:lnTo>
                <a:lnTo>
                  <a:pt x="648072" y="4544785"/>
                </a:lnTo>
                <a:lnTo>
                  <a:pt x="0" y="4544785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图片 29" descr="nature, reed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37249" y="1236888"/>
            <a:ext cx="648072" cy="2945038"/>
          </a:xfrm>
          <a:custGeom>
            <a:avLst/>
            <a:gdLst>
              <a:gd name="connsiteX0" fmla="*/ 0 w 648072"/>
              <a:gd name="connsiteY0" fmla="*/ 0 h 2945038"/>
              <a:gd name="connsiteX1" fmla="*/ 648072 w 648072"/>
              <a:gd name="connsiteY1" fmla="*/ 0 h 2945038"/>
              <a:gd name="connsiteX2" fmla="*/ 648072 w 648072"/>
              <a:gd name="connsiteY2" fmla="*/ 2945038 h 2945038"/>
              <a:gd name="connsiteX3" fmla="*/ 0 w 648072"/>
              <a:gd name="connsiteY3" fmla="*/ 2945038 h 2945038"/>
              <a:gd name="connsiteX4" fmla="*/ 0 w 648072"/>
              <a:gd name="connsiteY4" fmla="*/ 0 h 2945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72" h="2945038">
                <a:moveTo>
                  <a:pt x="0" y="0"/>
                </a:moveTo>
                <a:lnTo>
                  <a:pt x="648072" y="0"/>
                </a:lnTo>
                <a:lnTo>
                  <a:pt x="648072" y="2945038"/>
                </a:lnTo>
                <a:lnTo>
                  <a:pt x="0" y="2945038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图片 28" descr="nature, reed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2297" y="1328598"/>
            <a:ext cx="648072" cy="4015978"/>
          </a:xfrm>
          <a:custGeom>
            <a:avLst/>
            <a:gdLst>
              <a:gd name="connsiteX0" fmla="*/ 0 w 648072"/>
              <a:gd name="connsiteY0" fmla="*/ 0 h 4015978"/>
              <a:gd name="connsiteX1" fmla="*/ 648072 w 648072"/>
              <a:gd name="connsiteY1" fmla="*/ 0 h 4015978"/>
              <a:gd name="connsiteX2" fmla="*/ 648072 w 648072"/>
              <a:gd name="connsiteY2" fmla="*/ 4015978 h 4015978"/>
              <a:gd name="connsiteX3" fmla="*/ 0 w 648072"/>
              <a:gd name="connsiteY3" fmla="*/ 4015978 h 4015978"/>
              <a:gd name="connsiteX4" fmla="*/ 0 w 648072"/>
              <a:gd name="connsiteY4" fmla="*/ 0 h 401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72" h="4015978">
                <a:moveTo>
                  <a:pt x="0" y="0"/>
                </a:moveTo>
                <a:lnTo>
                  <a:pt x="648072" y="0"/>
                </a:lnTo>
                <a:lnTo>
                  <a:pt x="648072" y="4015978"/>
                </a:lnTo>
                <a:lnTo>
                  <a:pt x="0" y="4015978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图片 27" descr="nature, reed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34773" y="1598068"/>
            <a:ext cx="648072" cy="3324866"/>
          </a:xfrm>
          <a:custGeom>
            <a:avLst/>
            <a:gdLst>
              <a:gd name="connsiteX0" fmla="*/ 0 w 648072"/>
              <a:gd name="connsiteY0" fmla="*/ 0 h 3324866"/>
              <a:gd name="connsiteX1" fmla="*/ 648072 w 648072"/>
              <a:gd name="connsiteY1" fmla="*/ 0 h 3324866"/>
              <a:gd name="connsiteX2" fmla="*/ 648072 w 648072"/>
              <a:gd name="connsiteY2" fmla="*/ 3324866 h 3324866"/>
              <a:gd name="connsiteX3" fmla="*/ 0 w 648072"/>
              <a:gd name="connsiteY3" fmla="*/ 3324866 h 3324866"/>
              <a:gd name="connsiteX4" fmla="*/ 0 w 648072"/>
              <a:gd name="connsiteY4" fmla="*/ 0 h 3324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72" h="3324866">
                <a:moveTo>
                  <a:pt x="0" y="0"/>
                </a:moveTo>
                <a:lnTo>
                  <a:pt x="648072" y="0"/>
                </a:lnTo>
                <a:lnTo>
                  <a:pt x="648072" y="3324866"/>
                </a:lnTo>
                <a:lnTo>
                  <a:pt x="0" y="3324866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 descr="nature, reed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06679" y="2101579"/>
            <a:ext cx="648072" cy="3415653"/>
          </a:xfrm>
          <a:custGeom>
            <a:avLst/>
            <a:gdLst>
              <a:gd name="connsiteX0" fmla="*/ 0 w 648072"/>
              <a:gd name="connsiteY0" fmla="*/ 0 h 3703685"/>
              <a:gd name="connsiteX1" fmla="*/ 648072 w 648072"/>
              <a:gd name="connsiteY1" fmla="*/ 0 h 3703685"/>
              <a:gd name="connsiteX2" fmla="*/ 648072 w 648072"/>
              <a:gd name="connsiteY2" fmla="*/ 3703685 h 3703685"/>
              <a:gd name="connsiteX3" fmla="*/ 0 w 648072"/>
              <a:gd name="connsiteY3" fmla="*/ 3703685 h 3703685"/>
              <a:gd name="connsiteX4" fmla="*/ 0 w 648072"/>
              <a:gd name="connsiteY4" fmla="*/ 0 h 370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072" h="3703685">
                <a:moveTo>
                  <a:pt x="0" y="0"/>
                </a:moveTo>
                <a:lnTo>
                  <a:pt x="648072" y="0"/>
                </a:lnTo>
                <a:lnTo>
                  <a:pt x="648072" y="3703685"/>
                </a:lnTo>
                <a:lnTo>
                  <a:pt x="0" y="3703685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055688" y="5805264"/>
            <a:ext cx="430915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32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PPT</a:t>
            </a:r>
            <a:r>
              <a:rPr lang="zh-CN" altLang="en-US" sz="3200" dirty="0" smtClean="0">
                <a:latin typeface="造字工房力黑（非商用）常规体" pitchFamily="50" charset="-122"/>
                <a:ea typeface="造字工房力黑（非商用）常规体" pitchFamily="50" charset="-122"/>
              </a:rPr>
              <a:t>图片剪裁技巧</a:t>
            </a:r>
          </a:p>
        </p:txBody>
      </p:sp>
    </p:spTree>
    <p:extLst>
      <p:ext uri="{BB962C8B-B14F-4D97-AF65-F5344CB8AC3E}">
        <p14:creationId xmlns:p14="http://schemas.microsoft.com/office/powerpoint/2010/main" val="52386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PP引导页设计经验分享-UI中国-专业...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2886" y="1512418"/>
            <a:ext cx="5445783" cy="408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21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形状型：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偏向于扁平化的封面设计，矩形将页面中部分割开，圆形部分可以是图片也可以是图标。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496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8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348880"/>
            <a:ext cx="12192000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040216" y="2636912"/>
            <a:ext cx="2808312" cy="28083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43044" y="2839740"/>
            <a:ext cx="2402656" cy="2402656"/>
          </a:xfrm>
          <a:prstGeom prst="ellipse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95028" y="3062340"/>
            <a:ext cx="741682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dirty="0" smtClean="0">
                <a:solidFill>
                  <a:schemeClr val="bg1">
                    <a:lumMod val="50000"/>
                  </a:schemeClr>
                </a:solidFill>
                <a:latin typeface="微软雅黑 Light" panose="02010600030101010101" charset="-122"/>
                <a:ea typeface="微软雅黑 Light" panose="02010600030101010101" charset="-122"/>
              </a:rPr>
              <a:t>关于</a:t>
            </a:r>
            <a:r>
              <a:rPr lang="zh-CN" altLang="en-US" sz="4800" dirty="0" smtClean="0">
                <a:solidFill>
                  <a:srgbClr val="00A8EC"/>
                </a:solidFill>
                <a:latin typeface="微软雅黑 Light" panose="02010600030101010101" charset="-122"/>
                <a:ea typeface="微软雅黑 Light" panose="02010600030101010101" charset="-122"/>
              </a:rPr>
              <a:t>社交网络</a:t>
            </a:r>
            <a:r>
              <a:rPr lang="zh-CN" altLang="en-US" sz="4800" dirty="0" smtClean="0">
                <a:solidFill>
                  <a:schemeClr val="bg1">
                    <a:lumMod val="50000"/>
                  </a:schemeClr>
                </a:solidFill>
                <a:latin typeface="微软雅黑 Light" panose="02010600030101010101" charset="-122"/>
                <a:ea typeface="微软雅黑 Light" panose="02010600030101010101" charset="-122"/>
              </a:rPr>
              <a:t>的那些事</a:t>
            </a:r>
          </a:p>
        </p:txBody>
      </p:sp>
    </p:spTree>
    <p:extLst>
      <p:ext uri="{BB962C8B-B14F-4D97-AF65-F5344CB8AC3E}">
        <p14:creationId xmlns:p14="http://schemas.microsoft.com/office/powerpoint/2010/main" val="140904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014招商代理项目纵览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4687" y="1493640"/>
            <a:ext cx="5102176" cy="40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22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背景图片做了黑色处理，凸显出红色边框括起来的半透明内容，还是属于商务感比较强的一类。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331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books, magazines, building, school"/>
          <p:cNvPicPr>
            <a:picLocks noChangeAspect="1" noChangeArrowheads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2234" y="-27384"/>
            <a:ext cx="12212847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任意多边形 6"/>
          <p:cNvSpPr/>
          <p:nvPr/>
        </p:nvSpPr>
        <p:spPr>
          <a:xfrm>
            <a:off x="1659274" y="1556792"/>
            <a:ext cx="4060215" cy="3600102"/>
          </a:xfrm>
          <a:custGeom>
            <a:avLst/>
            <a:gdLst>
              <a:gd name="connsiteX0" fmla="*/ 0 w 3434454"/>
              <a:gd name="connsiteY0" fmla="*/ 0 h 2773982"/>
              <a:gd name="connsiteX1" fmla="*/ 3434454 w 3434454"/>
              <a:gd name="connsiteY1" fmla="*/ 0 h 2773982"/>
              <a:gd name="connsiteX2" fmla="*/ 3434454 w 3434454"/>
              <a:gd name="connsiteY2" fmla="*/ 2773982 h 2773982"/>
              <a:gd name="connsiteX3" fmla="*/ 0 w 3434454"/>
              <a:gd name="connsiteY3" fmla="*/ 2773982 h 2773982"/>
              <a:gd name="connsiteX4" fmla="*/ 0 w 3434454"/>
              <a:gd name="connsiteY4" fmla="*/ 0 h 2773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4454" h="2773982">
                <a:moveTo>
                  <a:pt x="0" y="0"/>
                </a:moveTo>
                <a:lnTo>
                  <a:pt x="3434454" y="0"/>
                </a:lnTo>
                <a:lnTo>
                  <a:pt x="3434454" y="2773982"/>
                </a:lnTo>
                <a:lnTo>
                  <a:pt x="0" y="2773982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多边形 5"/>
          <p:cNvSpPr/>
          <p:nvPr/>
        </p:nvSpPr>
        <p:spPr>
          <a:xfrm>
            <a:off x="1675747" y="1556792"/>
            <a:ext cx="4060215" cy="3600102"/>
          </a:xfrm>
          <a:custGeom>
            <a:avLst/>
            <a:gdLst>
              <a:gd name="connsiteX0" fmla="*/ 0 w 3744416"/>
              <a:gd name="connsiteY0" fmla="*/ 0 h 3024336"/>
              <a:gd name="connsiteX1" fmla="*/ 3744416 w 3744416"/>
              <a:gd name="connsiteY1" fmla="*/ 0 h 3024336"/>
              <a:gd name="connsiteX2" fmla="*/ 3744416 w 3744416"/>
              <a:gd name="connsiteY2" fmla="*/ 3024336 h 3024336"/>
              <a:gd name="connsiteX3" fmla="*/ 0 w 3744416"/>
              <a:gd name="connsiteY3" fmla="*/ 3024336 h 3024336"/>
              <a:gd name="connsiteX4" fmla="*/ 0 w 3744416"/>
              <a:gd name="connsiteY4" fmla="*/ 0 h 3024336"/>
              <a:gd name="connsiteX5" fmla="*/ 154981 w 3744416"/>
              <a:gd name="connsiteY5" fmla="*/ 125177 h 3024336"/>
              <a:gd name="connsiteX6" fmla="*/ 154981 w 3744416"/>
              <a:gd name="connsiteY6" fmla="*/ 2899159 h 3024336"/>
              <a:gd name="connsiteX7" fmla="*/ 3589435 w 3744416"/>
              <a:gd name="connsiteY7" fmla="*/ 2899159 h 3024336"/>
              <a:gd name="connsiteX8" fmla="*/ 3589435 w 3744416"/>
              <a:gd name="connsiteY8" fmla="*/ 125177 h 3024336"/>
              <a:gd name="connsiteX9" fmla="*/ 154981 w 3744416"/>
              <a:gd name="connsiteY9" fmla="*/ 125177 h 3024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44416" h="3024336">
                <a:moveTo>
                  <a:pt x="0" y="0"/>
                </a:moveTo>
                <a:lnTo>
                  <a:pt x="3744416" y="0"/>
                </a:lnTo>
                <a:lnTo>
                  <a:pt x="3744416" y="3024336"/>
                </a:lnTo>
                <a:lnTo>
                  <a:pt x="0" y="3024336"/>
                </a:lnTo>
                <a:lnTo>
                  <a:pt x="0" y="0"/>
                </a:lnTo>
                <a:close/>
                <a:moveTo>
                  <a:pt x="154981" y="125177"/>
                </a:moveTo>
                <a:lnTo>
                  <a:pt x="154981" y="2899159"/>
                </a:lnTo>
                <a:lnTo>
                  <a:pt x="3589435" y="2899159"/>
                </a:lnTo>
                <a:lnTo>
                  <a:pt x="3589435" y="125177"/>
                </a:lnTo>
                <a:lnTo>
                  <a:pt x="154981" y="125177"/>
                </a:lnTo>
                <a:close/>
              </a:path>
            </a:pathLst>
          </a:custGeom>
          <a:solidFill>
            <a:srgbClr val="FF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63552" y="4248824"/>
            <a:ext cx="3168352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方所</a:t>
            </a:r>
            <a:r>
              <a:rPr lang="zh-CN" altLang="en-US" sz="24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文化 </a:t>
            </a:r>
            <a:r>
              <a:rPr lang="en-US" altLang="zh-CN" sz="2400" dirty="0" err="1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fāng</a:t>
            </a:r>
            <a:r>
              <a:rPr lang="en-US" altLang="zh-CN" sz="24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 </a:t>
            </a:r>
            <a:r>
              <a:rPr lang="en-US" altLang="zh-CN" sz="2400" dirty="0" err="1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suǒ</a:t>
            </a:r>
            <a:endParaRPr lang="zh-CN" altLang="en-US" sz="2400" dirty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063552" y="4077072"/>
            <a:ext cx="31683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981219" y="2004334"/>
            <a:ext cx="3416320" cy="17727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思想汇集</a:t>
            </a:r>
            <a:r>
              <a:rPr lang="zh-CN" altLang="en-US" sz="28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者</a:t>
            </a:r>
            <a:endParaRPr lang="en-US" altLang="zh-CN" sz="2800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美学</a:t>
            </a:r>
            <a:r>
              <a:rPr lang="zh-CN" altLang="en-US" sz="2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生活重构</a:t>
            </a:r>
            <a:r>
              <a:rPr lang="zh-CN" altLang="en-US" sz="28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者</a:t>
            </a:r>
            <a:endParaRPr lang="en-US" altLang="zh-CN" sz="2800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公共</a:t>
            </a:r>
            <a:r>
              <a:rPr lang="zh-CN" altLang="en-US" sz="2800" dirty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文化空间策划者</a:t>
            </a:r>
          </a:p>
        </p:txBody>
      </p:sp>
    </p:spTree>
    <p:extLst>
      <p:ext uri="{BB962C8B-B14F-4D97-AF65-F5344CB8AC3E}">
        <p14:creationId xmlns:p14="http://schemas.microsoft.com/office/powerpoint/2010/main" val="408693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中国影院寄生类业态趋势解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3449" y="1501112"/>
            <a:ext cx="5184651" cy="411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8328025" y="1485993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23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最简单的图片型封面处理，重点在于红色的线条对页面的修饰，去除红线页面就会很单调。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038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.36krcnd.com/nil_class/3c4f6465-0566-4db4-8620-79ed40543ec5/4.pic.jpg!headi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4"/>
            <a:ext cx="12267344" cy="690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0" y="5630007"/>
            <a:ext cx="796820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95400" y="4725148"/>
            <a:ext cx="4320480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商业演讲的价值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26653" y="5774023"/>
            <a:ext cx="60174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全国创业路演融资活动调查报告</a:t>
            </a:r>
          </a:p>
        </p:txBody>
      </p:sp>
    </p:spTree>
    <p:extLst>
      <p:ext uri="{BB962C8B-B14F-4D97-AF65-F5344CB8AC3E}">
        <p14:creationId xmlns:p14="http://schemas.microsoft.com/office/powerpoint/2010/main" val="136215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Coca-Cola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43408"/>
            <a:ext cx="1219200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4439568" y="3999307"/>
            <a:ext cx="3744664" cy="907644"/>
          </a:xfrm>
          <a:prstGeom prst="rect">
            <a:avLst/>
          </a:prstGeom>
          <a:solidFill>
            <a:srgbClr val="F31F1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50549" y="5323857"/>
            <a:ext cx="81659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可口可乐弧形瓶的逸闻趣事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31F1C"/>
              </a:clrFrom>
              <a:clrTo>
                <a:srgbClr val="F31F1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31904" y="3999307"/>
            <a:ext cx="2160240" cy="90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51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快时尚餐饮发展趋势解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3449" y="1499830"/>
            <a:ext cx="5184651" cy="408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24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图片用裁剪的方法一分为二，对下半部分进行颜色处理变红，或是在图片下半部分加一层红色的透明框。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214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8.nipic.com/20100803/2723836_164657953761_2.jpg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212976"/>
            <a:ext cx="12192000" cy="1516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pic8.nipic.com/20100803/2723836_164657953761_2.jpg"/>
          <p:cNvPicPr>
            <a:picLocks noChangeAspect="1" noChangeArrowheads="1"/>
          </p:cNvPicPr>
          <p:nvPr/>
        </p:nvPicPr>
        <p:blipFill rotWithShape="1"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99393"/>
            <a:ext cx="12192000" cy="331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738588" y="5157196"/>
            <a:ext cx="68167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b="1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餐饮业品牌形象设计</a:t>
            </a:r>
            <a:endParaRPr lang="zh-CN" altLang="en-US" sz="3600" b="1" i="0" dirty="0">
              <a:effectLst/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834605" y="5804393"/>
            <a:ext cx="662473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735620" y="5805264"/>
            <a:ext cx="6822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</a:rPr>
              <a:t>Brand Image </a:t>
            </a:r>
            <a:r>
              <a:rPr lang="en-US" altLang="zh-CN" sz="2800" dirty="0" err="1">
                <a:latin typeface="arial" panose="020B0604020202020204" pitchFamily="34" charset="0"/>
              </a:rPr>
              <a:t>Designfor</a:t>
            </a:r>
            <a:r>
              <a:rPr lang="en-US" altLang="zh-CN" sz="2800" dirty="0">
                <a:latin typeface="arial" panose="020B0604020202020204" pitchFamily="34" charset="0"/>
              </a:rPr>
              <a:t> Catering Services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2639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牛市中的百货业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5428" y="1484313"/>
            <a:ext cx="6780693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25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用一样色值的红色调出不同的透明度，叠加使用在页面上带来前后的层次感。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89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img.taopic.com/uploads/allimg/110320/6621-110320062H12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9498" y="-99390"/>
            <a:ext cx="12201500" cy="695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015880" y="2204864"/>
            <a:ext cx="6048672" cy="2601580"/>
          </a:xfrm>
          <a:prstGeom prst="rect">
            <a:avLst/>
          </a:prstGeom>
          <a:solidFill>
            <a:srgbClr val="C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-37864"/>
            <a:ext cx="839416" cy="6912387"/>
          </a:xfrm>
          <a:prstGeom prst="rect">
            <a:avLst/>
          </a:prstGeom>
          <a:solidFill>
            <a:srgbClr val="C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204235" y="2698241"/>
            <a:ext cx="297999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 Light" panose="02010600030101010101" charset="-122"/>
                <a:ea typeface="微软雅黑 Light" panose="02010600030101010101" charset="-122"/>
              </a:rPr>
              <a:t>中国保险业</a:t>
            </a:r>
          </a:p>
        </p:txBody>
      </p:sp>
      <p:sp>
        <p:nvSpPr>
          <p:cNvPr id="7" name="矩形 6"/>
          <p:cNvSpPr/>
          <p:nvPr/>
        </p:nvSpPr>
        <p:spPr>
          <a:xfrm>
            <a:off x="5204232" y="3591168"/>
            <a:ext cx="43481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400" dirty="0" smtClean="0">
                <a:solidFill>
                  <a:schemeClr val="bg1"/>
                </a:solidFill>
                <a:latin typeface="微软雅黑 Light" panose="02010600030101010101" charset="-122"/>
                <a:ea typeface="微软雅黑 Light" panose="02010600030101010101" charset="-122"/>
              </a:rPr>
              <a:t>经济新</a:t>
            </a:r>
            <a:r>
              <a:rPr lang="zh-CN" altLang="en-US" sz="4400" dirty="0">
                <a:solidFill>
                  <a:schemeClr val="bg1"/>
                </a:solidFill>
                <a:latin typeface="微软雅黑 Light" panose="02010600030101010101" charset="-122"/>
                <a:ea typeface="微软雅黑 Light" panose="02010600030101010101" charset="-122"/>
              </a:rPr>
              <a:t>增长点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3"/>
            <a:ext cx="3071664" cy="6912387"/>
          </a:xfrm>
          <a:prstGeom prst="rect">
            <a:avLst/>
          </a:prstGeom>
          <a:solidFill>
            <a:srgbClr val="C0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52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中国商业地产季报2015Q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9453" y="1499472"/>
            <a:ext cx="5112643" cy="409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26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两个矩形交叉，产生页面上的焦点，将标题放于焦点处。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204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evolife.cn/2012-11/126dc1c0e42a4fc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1237024"/>
            <a:ext cx="12192000" cy="3056075"/>
          </a:xfrm>
          <a:prstGeom prst="rect">
            <a:avLst/>
          </a:prstGeom>
          <a:solidFill>
            <a:srgbClr val="3D47D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75520" y="0"/>
            <a:ext cx="3528392" cy="6858000"/>
          </a:xfrm>
          <a:prstGeom prst="rect">
            <a:avLst/>
          </a:prstGeom>
          <a:solidFill>
            <a:srgbClr val="3D47D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1245196"/>
            <a:ext cx="3528392" cy="3047899"/>
          </a:xfrm>
          <a:prstGeom prst="rect">
            <a:avLst/>
          </a:prstGeom>
          <a:solidFill>
            <a:srgbClr val="3D47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7416" y="1774567"/>
            <a:ext cx="3386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戴森</a:t>
            </a:r>
            <a:endParaRPr lang="en-US" altLang="zh-CN" sz="4000" dirty="0" smtClean="0">
              <a:solidFill>
                <a:schemeClr val="bg1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空气净化风扇</a:t>
            </a:r>
          </a:p>
        </p:txBody>
      </p:sp>
      <p:sp>
        <p:nvSpPr>
          <p:cNvPr id="6" name="矩形 5"/>
          <p:cNvSpPr/>
          <p:nvPr/>
        </p:nvSpPr>
        <p:spPr>
          <a:xfrm>
            <a:off x="1991544" y="3543403"/>
            <a:ext cx="1824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 Light" panose="02010600030101010101" charset="-122"/>
                <a:ea typeface="微软雅黑 Light" panose="02010600030101010101" charset="-122"/>
              </a:rPr>
              <a:t>Dyson  cool</a:t>
            </a:r>
            <a:endParaRPr lang="zh-CN" altLang="en-US" sz="2400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063552" y="3356992"/>
            <a:ext cx="2520280" cy="0"/>
          </a:xfrm>
          <a:prstGeom prst="line">
            <a:avLst/>
          </a:prstGeom>
          <a:ln w="28575">
            <a:solidFill>
              <a:srgbClr val="9097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546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img.huodongxing.com/logo/201506/8288568239600/482004993198440_v2.jpg@!wm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1953" y="1493443"/>
            <a:ext cx="6927649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27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多</a:t>
            </a: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张小图时可使用的排版方式，在背景图片上加一个透明框以统一色调。背景图片还可以做艺术效果模糊化处理。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251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81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5135" y="1357986"/>
            <a:ext cx="1350935" cy="13509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0267" y="1357986"/>
            <a:ext cx="1350935" cy="135093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5474" y="5462442"/>
            <a:ext cx="1350935" cy="13955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5401" y="1357986"/>
            <a:ext cx="1350935" cy="13509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320"/>
          <a:stretch/>
        </p:blipFill>
        <p:spPr>
          <a:xfrm>
            <a:off x="5420534" y="1357986"/>
            <a:ext cx="1350935" cy="1350934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320"/>
          <a:stretch/>
        </p:blipFill>
        <p:spPr>
          <a:xfrm>
            <a:off x="6775667" y="1357986"/>
            <a:ext cx="1350935" cy="135093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320"/>
          <a:stretch/>
        </p:blipFill>
        <p:spPr>
          <a:xfrm>
            <a:off x="8130799" y="1357986"/>
            <a:ext cx="1350935" cy="135093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5933" y="1357986"/>
            <a:ext cx="1350935" cy="135093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41067" y="1357986"/>
            <a:ext cx="1350935" cy="135093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41067" y="5462442"/>
            <a:ext cx="1350935" cy="139555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26138"/>
            <a:ext cx="1350935" cy="135093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10267" y="2726138"/>
            <a:ext cx="1350935" cy="135093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20"/>
          <a:stretch/>
        </p:blipFill>
        <p:spPr>
          <a:xfrm>
            <a:off x="4065401" y="2726138"/>
            <a:ext cx="1350935" cy="135093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41"/>
          <a:stretch/>
        </p:blipFill>
        <p:spPr>
          <a:xfrm>
            <a:off x="5420534" y="2726138"/>
            <a:ext cx="1350935" cy="135093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0799" y="2726138"/>
            <a:ext cx="1350935" cy="135093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118" y="5462442"/>
            <a:ext cx="1350935" cy="139555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41"/>
          <a:stretch/>
        </p:blipFill>
        <p:spPr>
          <a:xfrm>
            <a:off x="4059075" y="5462442"/>
            <a:ext cx="1350935" cy="139555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20"/>
          <a:stretch/>
        </p:blipFill>
        <p:spPr>
          <a:xfrm>
            <a:off x="6775667" y="2726138"/>
            <a:ext cx="1350935" cy="135093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20"/>
          <a:stretch/>
        </p:blipFill>
        <p:spPr>
          <a:xfrm>
            <a:off x="9485933" y="2726138"/>
            <a:ext cx="1350935" cy="135093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65"/>
          <a:stretch/>
        </p:blipFill>
        <p:spPr>
          <a:xfrm>
            <a:off x="10841067" y="2726138"/>
            <a:ext cx="1350935" cy="135093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20"/>
          <a:stretch/>
        </p:blipFill>
        <p:spPr>
          <a:xfrm>
            <a:off x="1346279" y="5462442"/>
            <a:ext cx="1350935" cy="1395558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41"/>
          <a:stretch/>
        </p:blipFill>
        <p:spPr>
          <a:xfrm>
            <a:off x="2702678" y="5462442"/>
            <a:ext cx="1350935" cy="1395558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11" r="-320"/>
          <a:stretch/>
        </p:blipFill>
        <p:spPr>
          <a:xfrm>
            <a:off x="2710267" y="4094290"/>
            <a:ext cx="1350935" cy="135093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82" t="-533"/>
          <a:stretch/>
        </p:blipFill>
        <p:spPr>
          <a:xfrm>
            <a:off x="8130799" y="4094290"/>
            <a:ext cx="1350935" cy="1350934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41"/>
          <a:stretch/>
        </p:blipFill>
        <p:spPr>
          <a:xfrm>
            <a:off x="4065401" y="4094290"/>
            <a:ext cx="1350935" cy="135093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19" t="-533"/>
          <a:stretch/>
        </p:blipFill>
        <p:spPr>
          <a:xfrm>
            <a:off x="-24678" y="4094290"/>
            <a:ext cx="1350935" cy="1350934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55135" y="4094290"/>
            <a:ext cx="1350935" cy="1350934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20"/>
          <a:stretch/>
        </p:blipFill>
        <p:spPr>
          <a:xfrm>
            <a:off x="5420534" y="4094290"/>
            <a:ext cx="1350935" cy="1350934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6" cstate="email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641"/>
          <a:stretch/>
        </p:blipFill>
        <p:spPr>
          <a:xfrm>
            <a:off x="6775667" y="4094290"/>
            <a:ext cx="1350935" cy="135093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8" cstate="email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5933" y="4094290"/>
            <a:ext cx="1350935" cy="1350934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40" cstate="email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8270" y="5462442"/>
            <a:ext cx="1350935" cy="1395558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42" cstate="email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320"/>
          <a:stretch/>
        </p:blipFill>
        <p:spPr>
          <a:xfrm>
            <a:off x="6771871" y="5462442"/>
            <a:ext cx="1350935" cy="1395558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44" cstate="email">
            <a:extLst>
              <a:ext uri="{BEBA8EAE-BF5A-486C-A8C5-ECC9F3942E4B}">
                <a14:imgProps xmlns:a14="http://schemas.microsoft.com/office/drawing/2010/main">
                  <a14:imgLayer r:embed="rId4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641"/>
          <a:stretch/>
        </p:blipFill>
        <p:spPr>
          <a:xfrm>
            <a:off x="1355135" y="-27384"/>
            <a:ext cx="1350935" cy="1350934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46" cstate="email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965"/>
          <a:stretch/>
        </p:blipFill>
        <p:spPr>
          <a:xfrm>
            <a:off x="4065401" y="-27384"/>
            <a:ext cx="1350935" cy="135093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48" cstate="email">
            <a:extLst>
              <a:ext uri="{BEBA8EAE-BF5A-486C-A8C5-ECC9F3942E4B}">
                <a14:imgProps xmlns:a14="http://schemas.microsoft.com/office/drawing/2010/main">
                  <a14:imgLayer r:embed="rId4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320"/>
          <a:stretch/>
        </p:blipFill>
        <p:spPr>
          <a:xfrm>
            <a:off x="9485933" y="-27384"/>
            <a:ext cx="1350935" cy="1350934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50" cstate="email">
            <a:extLst>
              <a:ext uri="{BEBA8EAE-BF5A-486C-A8C5-ECC9F3942E4B}">
                <a14:imgProps xmlns:a14="http://schemas.microsoft.com/office/drawing/2010/main">
                  <a14:imgLayer r:embed="rId5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641"/>
          <a:stretch/>
        </p:blipFill>
        <p:spPr>
          <a:xfrm>
            <a:off x="8130799" y="-27384"/>
            <a:ext cx="1350935" cy="1350934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5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09"/>
          <a:stretch/>
        </p:blipFill>
        <p:spPr>
          <a:xfrm>
            <a:off x="6775667" y="-27384"/>
            <a:ext cx="1350935" cy="1350934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5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0534" y="-27384"/>
            <a:ext cx="1350935" cy="1350934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5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53"/>
          <a:stretch/>
        </p:blipFill>
        <p:spPr>
          <a:xfrm>
            <a:off x="2710267" y="-27384"/>
            <a:ext cx="1350935" cy="1350934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 rotWithShape="1">
          <a:blip r:embed="rId5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41067" y="4094290"/>
            <a:ext cx="1350935" cy="1350934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5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57986"/>
            <a:ext cx="1350935" cy="1350934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5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09"/>
          <a:stretch/>
        </p:blipFill>
        <p:spPr>
          <a:xfrm>
            <a:off x="9484667" y="5462442"/>
            <a:ext cx="1350935" cy="1395558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5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53"/>
          <a:stretch/>
        </p:blipFill>
        <p:spPr>
          <a:xfrm>
            <a:off x="1355135" y="2726138"/>
            <a:ext cx="1350935" cy="1350934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5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53"/>
          <a:stretch/>
        </p:blipFill>
        <p:spPr>
          <a:xfrm>
            <a:off x="10841067" y="-27384"/>
            <a:ext cx="1350935" cy="1350934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6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7384"/>
            <a:ext cx="1350935" cy="1350934"/>
          </a:xfrm>
          <a:prstGeom prst="rect">
            <a:avLst/>
          </a:prstGeom>
        </p:spPr>
      </p:pic>
      <p:sp>
        <p:nvSpPr>
          <p:cNvPr id="89" name="矩形 88"/>
          <p:cNvSpPr/>
          <p:nvPr/>
        </p:nvSpPr>
        <p:spPr>
          <a:xfrm>
            <a:off x="0" y="0"/>
            <a:ext cx="12192000" cy="6885384"/>
          </a:xfrm>
          <a:prstGeom prst="rect">
            <a:avLst/>
          </a:prstGeom>
          <a:solidFill>
            <a:srgbClr val="17375E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75467" y="1529397"/>
            <a:ext cx="4898245" cy="3933045"/>
            <a:chOff x="6425684" y="1395260"/>
            <a:chExt cx="2865640" cy="2300965"/>
          </a:xfrm>
        </p:grpSpPr>
        <p:sp>
          <p:nvSpPr>
            <p:cNvPr id="3" name="燕尾形 3"/>
            <p:cNvSpPr/>
            <p:nvPr/>
          </p:nvSpPr>
          <p:spPr>
            <a:xfrm rot="13432061">
              <a:off x="6425684" y="1395260"/>
              <a:ext cx="2678964" cy="1617526"/>
            </a:xfrm>
            <a:custGeom>
              <a:avLst/>
              <a:gdLst>
                <a:gd name="connsiteX0" fmla="*/ 0 w 2664296"/>
                <a:gd name="connsiteY0" fmla="*/ 0 h 1591678"/>
                <a:gd name="connsiteX1" fmla="*/ 1868457 w 2664296"/>
                <a:gd name="connsiteY1" fmla="*/ 0 h 1591678"/>
                <a:gd name="connsiteX2" fmla="*/ 2664296 w 2664296"/>
                <a:gd name="connsiteY2" fmla="*/ 795839 h 1591678"/>
                <a:gd name="connsiteX3" fmla="*/ 1868457 w 2664296"/>
                <a:gd name="connsiteY3" fmla="*/ 1591678 h 1591678"/>
                <a:gd name="connsiteX4" fmla="*/ 0 w 2664296"/>
                <a:gd name="connsiteY4" fmla="*/ 1591678 h 1591678"/>
                <a:gd name="connsiteX5" fmla="*/ 795839 w 2664296"/>
                <a:gd name="connsiteY5" fmla="*/ 795839 h 1591678"/>
                <a:gd name="connsiteX6" fmla="*/ 0 w 2664296"/>
                <a:gd name="connsiteY6" fmla="*/ 0 h 1591678"/>
                <a:gd name="connsiteX0" fmla="*/ 0 w 2664296"/>
                <a:gd name="connsiteY0" fmla="*/ 0 h 1599650"/>
                <a:gd name="connsiteX1" fmla="*/ 1868457 w 2664296"/>
                <a:gd name="connsiteY1" fmla="*/ 0 h 1599650"/>
                <a:gd name="connsiteX2" fmla="*/ 2664296 w 2664296"/>
                <a:gd name="connsiteY2" fmla="*/ 795839 h 1599650"/>
                <a:gd name="connsiteX3" fmla="*/ 1817402 w 2664296"/>
                <a:gd name="connsiteY3" fmla="*/ 1599650 h 1599650"/>
                <a:gd name="connsiteX4" fmla="*/ 0 w 2664296"/>
                <a:gd name="connsiteY4" fmla="*/ 1591678 h 1599650"/>
                <a:gd name="connsiteX5" fmla="*/ 795839 w 2664296"/>
                <a:gd name="connsiteY5" fmla="*/ 795839 h 1599650"/>
                <a:gd name="connsiteX6" fmla="*/ 0 w 2664296"/>
                <a:gd name="connsiteY6" fmla="*/ 0 h 1599650"/>
                <a:gd name="connsiteX0" fmla="*/ 6459 w 2664296"/>
                <a:gd name="connsiteY0" fmla="*/ 0 h 1623474"/>
                <a:gd name="connsiteX1" fmla="*/ 1868457 w 2664296"/>
                <a:gd name="connsiteY1" fmla="*/ 23824 h 1623474"/>
                <a:gd name="connsiteX2" fmla="*/ 2664296 w 2664296"/>
                <a:gd name="connsiteY2" fmla="*/ 819663 h 1623474"/>
                <a:gd name="connsiteX3" fmla="*/ 1817402 w 2664296"/>
                <a:gd name="connsiteY3" fmla="*/ 1623474 h 1623474"/>
                <a:gd name="connsiteX4" fmla="*/ 0 w 2664296"/>
                <a:gd name="connsiteY4" fmla="*/ 1615502 h 1623474"/>
                <a:gd name="connsiteX5" fmla="*/ 795839 w 2664296"/>
                <a:gd name="connsiteY5" fmla="*/ 819663 h 1623474"/>
                <a:gd name="connsiteX6" fmla="*/ 6459 w 2664296"/>
                <a:gd name="connsiteY6" fmla="*/ 0 h 1623474"/>
                <a:gd name="connsiteX0" fmla="*/ 21127 w 2678964"/>
                <a:gd name="connsiteY0" fmla="*/ 0 h 1623474"/>
                <a:gd name="connsiteX1" fmla="*/ 1883125 w 2678964"/>
                <a:gd name="connsiteY1" fmla="*/ 23824 h 1623474"/>
                <a:gd name="connsiteX2" fmla="*/ 2678964 w 2678964"/>
                <a:gd name="connsiteY2" fmla="*/ 819663 h 1623474"/>
                <a:gd name="connsiteX3" fmla="*/ 1832070 w 2678964"/>
                <a:gd name="connsiteY3" fmla="*/ 1623474 h 1623474"/>
                <a:gd name="connsiteX4" fmla="*/ 0 w 2678964"/>
                <a:gd name="connsiteY4" fmla="*/ 1600243 h 1623474"/>
                <a:gd name="connsiteX5" fmla="*/ 810507 w 2678964"/>
                <a:gd name="connsiteY5" fmla="*/ 819663 h 1623474"/>
                <a:gd name="connsiteX6" fmla="*/ 21127 w 2678964"/>
                <a:gd name="connsiteY6" fmla="*/ 0 h 1623474"/>
                <a:gd name="connsiteX0" fmla="*/ 21127 w 2678964"/>
                <a:gd name="connsiteY0" fmla="*/ 0 h 1623474"/>
                <a:gd name="connsiteX1" fmla="*/ 1895451 w 2678964"/>
                <a:gd name="connsiteY1" fmla="*/ 6023 h 1623474"/>
                <a:gd name="connsiteX2" fmla="*/ 2678964 w 2678964"/>
                <a:gd name="connsiteY2" fmla="*/ 819663 h 1623474"/>
                <a:gd name="connsiteX3" fmla="*/ 1832070 w 2678964"/>
                <a:gd name="connsiteY3" fmla="*/ 1623474 h 1623474"/>
                <a:gd name="connsiteX4" fmla="*/ 0 w 2678964"/>
                <a:gd name="connsiteY4" fmla="*/ 1600243 h 1623474"/>
                <a:gd name="connsiteX5" fmla="*/ 810507 w 2678964"/>
                <a:gd name="connsiteY5" fmla="*/ 819663 h 1623474"/>
                <a:gd name="connsiteX6" fmla="*/ 21127 w 2678964"/>
                <a:gd name="connsiteY6" fmla="*/ 0 h 1623474"/>
                <a:gd name="connsiteX0" fmla="*/ 21127 w 2678964"/>
                <a:gd name="connsiteY0" fmla="*/ 10244 h 1633718"/>
                <a:gd name="connsiteX1" fmla="*/ 1909244 w 2678964"/>
                <a:gd name="connsiteY1" fmla="*/ 0 h 1633718"/>
                <a:gd name="connsiteX2" fmla="*/ 2678964 w 2678964"/>
                <a:gd name="connsiteY2" fmla="*/ 829907 h 1633718"/>
                <a:gd name="connsiteX3" fmla="*/ 1832070 w 2678964"/>
                <a:gd name="connsiteY3" fmla="*/ 1633718 h 1633718"/>
                <a:gd name="connsiteX4" fmla="*/ 0 w 2678964"/>
                <a:gd name="connsiteY4" fmla="*/ 1610487 h 1633718"/>
                <a:gd name="connsiteX5" fmla="*/ 810507 w 2678964"/>
                <a:gd name="connsiteY5" fmla="*/ 829907 h 1633718"/>
                <a:gd name="connsiteX6" fmla="*/ 21127 w 2678964"/>
                <a:gd name="connsiteY6" fmla="*/ 10244 h 1633718"/>
                <a:gd name="connsiteX0" fmla="*/ 21127 w 2678964"/>
                <a:gd name="connsiteY0" fmla="*/ 1462 h 1624936"/>
                <a:gd name="connsiteX1" fmla="*/ 1897096 w 2678964"/>
                <a:gd name="connsiteY1" fmla="*/ 0 h 1624936"/>
                <a:gd name="connsiteX2" fmla="*/ 2678964 w 2678964"/>
                <a:gd name="connsiteY2" fmla="*/ 821125 h 1624936"/>
                <a:gd name="connsiteX3" fmla="*/ 1832070 w 2678964"/>
                <a:gd name="connsiteY3" fmla="*/ 1624936 h 1624936"/>
                <a:gd name="connsiteX4" fmla="*/ 0 w 2678964"/>
                <a:gd name="connsiteY4" fmla="*/ 1601705 h 1624936"/>
                <a:gd name="connsiteX5" fmla="*/ 810507 w 2678964"/>
                <a:gd name="connsiteY5" fmla="*/ 821125 h 1624936"/>
                <a:gd name="connsiteX6" fmla="*/ 21127 w 2678964"/>
                <a:gd name="connsiteY6" fmla="*/ 1462 h 1624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78964" h="1624936">
                  <a:moveTo>
                    <a:pt x="21127" y="1462"/>
                  </a:moveTo>
                  <a:lnTo>
                    <a:pt x="1897096" y="0"/>
                  </a:lnTo>
                  <a:lnTo>
                    <a:pt x="2678964" y="821125"/>
                  </a:lnTo>
                  <a:lnTo>
                    <a:pt x="1832070" y="1624936"/>
                  </a:lnTo>
                  <a:lnTo>
                    <a:pt x="0" y="1601705"/>
                  </a:lnTo>
                  <a:lnTo>
                    <a:pt x="810507" y="821125"/>
                  </a:lnTo>
                  <a:lnTo>
                    <a:pt x="21127" y="146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139761" y="2559567"/>
              <a:ext cx="1151563" cy="1136658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 smtClean="0">
                  <a:latin typeface="方正综艺简体" panose="02010601030101010101" pitchFamily="2" charset="-122"/>
                  <a:ea typeface="方正综艺简体" panose="02010601030101010101" pitchFamily="2" charset="-122"/>
                </a:rPr>
                <a:t>电话</a:t>
              </a:r>
              <a:endParaRPr lang="en-US" altLang="zh-CN" sz="4400" dirty="0" smtClean="0">
                <a:latin typeface="方正综艺简体" panose="02010601030101010101" pitchFamily="2" charset="-122"/>
                <a:ea typeface="方正综艺简体" panose="02010601030101010101" pitchFamily="2" charset="-122"/>
              </a:endParaRPr>
            </a:p>
            <a:p>
              <a:pPr algn="ctr"/>
              <a:r>
                <a:rPr lang="zh-CN" altLang="en-US" sz="4400" dirty="0" smtClean="0">
                  <a:latin typeface="方正综艺简体" panose="02010601030101010101" pitchFamily="2" charset="-122"/>
                  <a:ea typeface="方正综艺简体" panose="02010601030101010101" pitchFamily="2" charset="-122"/>
                </a:rPr>
                <a:t>营销部</a:t>
              </a:r>
              <a:endParaRPr lang="zh-CN" altLang="en-US" sz="4400" dirty="0">
                <a:latin typeface="方正综艺简体" panose="02010601030101010101" pitchFamily="2" charset="-122"/>
                <a:ea typeface="方正综艺简体" panose="02010601030101010101" pitchFamily="2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680179" y="2839434"/>
            <a:ext cx="3321055" cy="2666640"/>
            <a:chOff x="6425684" y="1395260"/>
            <a:chExt cx="2865640" cy="2300965"/>
          </a:xfrm>
        </p:grpSpPr>
        <p:sp>
          <p:nvSpPr>
            <p:cNvPr id="92" name="燕尾形 3"/>
            <p:cNvSpPr/>
            <p:nvPr/>
          </p:nvSpPr>
          <p:spPr>
            <a:xfrm rot="13432061">
              <a:off x="6425684" y="1395260"/>
              <a:ext cx="2678964" cy="1617526"/>
            </a:xfrm>
            <a:custGeom>
              <a:avLst/>
              <a:gdLst>
                <a:gd name="connsiteX0" fmla="*/ 0 w 2664296"/>
                <a:gd name="connsiteY0" fmla="*/ 0 h 1591678"/>
                <a:gd name="connsiteX1" fmla="*/ 1868457 w 2664296"/>
                <a:gd name="connsiteY1" fmla="*/ 0 h 1591678"/>
                <a:gd name="connsiteX2" fmla="*/ 2664296 w 2664296"/>
                <a:gd name="connsiteY2" fmla="*/ 795839 h 1591678"/>
                <a:gd name="connsiteX3" fmla="*/ 1868457 w 2664296"/>
                <a:gd name="connsiteY3" fmla="*/ 1591678 h 1591678"/>
                <a:gd name="connsiteX4" fmla="*/ 0 w 2664296"/>
                <a:gd name="connsiteY4" fmla="*/ 1591678 h 1591678"/>
                <a:gd name="connsiteX5" fmla="*/ 795839 w 2664296"/>
                <a:gd name="connsiteY5" fmla="*/ 795839 h 1591678"/>
                <a:gd name="connsiteX6" fmla="*/ 0 w 2664296"/>
                <a:gd name="connsiteY6" fmla="*/ 0 h 1591678"/>
                <a:gd name="connsiteX0" fmla="*/ 0 w 2664296"/>
                <a:gd name="connsiteY0" fmla="*/ 0 h 1599650"/>
                <a:gd name="connsiteX1" fmla="*/ 1868457 w 2664296"/>
                <a:gd name="connsiteY1" fmla="*/ 0 h 1599650"/>
                <a:gd name="connsiteX2" fmla="*/ 2664296 w 2664296"/>
                <a:gd name="connsiteY2" fmla="*/ 795839 h 1599650"/>
                <a:gd name="connsiteX3" fmla="*/ 1817402 w 2664296"/>
                <a:gd name="connsiteY3" fmla="*/ 1599650 h 1599650"/>
                <a:gd name="connsiteX4" fmla="*/ 0 w 2664296"/>
                <a:gd name="connsiteY4" fmla="*/ 1591678 h 1599650"/>
                <a:gd name="connsiteX5" fmla="*/ 795839 w 2664296"/>
                <a:gd name="connsiteY5" fmla="*/ 795839 h 1599650"/>
                <a:gd name="connsiteX6" fmla="*/ 0 w 2664296"/>
                <a:gd name="connsiteY6" fmla="*/ 0 h 1599650"/>
                <a:gd name="connsiteX0" fmla="*/ 6459 w 2664296"/>
                <a:gd name="connsiteY0" fmla="*/ 0 h 1623474"/>
                <a:gd name="connsiteX1" fmla="*/ 1868457 w 2664296"/>
                <a:gd name="connsiteY1" fmla="*/ 23824 h 1623474"/>
                <a:gd name="connsiteX2" fmla="*/ 2664296 w 2664296"/>
                <a:gd name="connsiteY2" fmla="*/ 819663 h 1623474"/>
                <a:gd name="connsiteX3" fmla="*/ 1817402 w 2664296"/>
                <a:gd name="connsiteY3" fmla="*/ 1623474 h 1623474"/>
                <a:gd name="connsiteX4" fmla="*/ 0 w 2664296"/>
                <a:gd name="connsiteY4" fmla="*/ 1615502 h 1623474"/>
                <a:gd name="connsiteX5" fmla="*/ 795839 w 2664296"/>
                <a:gd name="connsiteY5" fmla="*/ 819663 h 1623474"/>
                <a:gd name="connsiteX6" fmla="*/ 6459 w 2664296"/>
                <a:gd name="connsiteY6" fmla="*/ 0 h 1623474"/>
                <a:gd name="connsiteX0" fmla="*/ 21127 w 2678964"/>
                <a:gd name="connsiteY0" fmla="*/ 0 h 1623474"/>
                <a:gd name="connsiteX1" fmla="*/ 1883125 w 2678964"/>
                <a:gd name="connsiteY1" fmla="*/ 23824 h 1623474"/>
                <a:gd name="connsiteX2" fmla="*/ 2678964 w 2678964"/>
                <a:gd name="connsiteY2" fmla="*/ 819663 h 1623474"/>
                <a:gd name="connsiteX3" fmla="*/ 1832070 w 2678964"/>
                <a:gd name="connsiteY3" fmla="*/ 1623474 h 1623474"/>
                <a:gd name="connsiteX4" fmla="*/ 0 w 2678964"/>
                <a:gd name="connsiteY4" fmla="*/ 1600243 h 1623474"/>
                <a:gd name="connsiteX5" fmla="*/ 810507 w 2678964"/>
                <a:gd name="connsiteY5" fmla="*/ 819663 h 1623474"/>
                <a:gd name="connsiteX6" fmla="*/ 21127 w 2678964"/>
                <a:gd name="connsiteY6" fmla="*/ 0 h 1623474"/>
                <a:gd name="connsiteX0" fmla="*/ 21127 w 2678964"/>
                <a:gd name="connsiteY0" fmla="*/ 0 h 1623474"/>
                <a:gd name="connsiteX1" fmla="*/ 1895451 w 2678964"/>
                <a:gd name="connsiteY1" fmla="*/ 6023 h 1623474"/>
                <a:gd name="connsiteX2" fmla="*/ 2678964 w 2678964"/>
                <a:gd name="connsiteY2" fmla="*/ 819663 h 1623474"/>
                <a:gd name="connsiteX3" fmla="*/ 1832070 w 2678964"/>
                <a:gd name="connsiteY3" fmla="*/ 1623474 h 1623474"/>
                <a:gd name="connsiteX4" fmla="*/ 0 w 2678964"/>
                <a:gd name="connsiteY4" fmla="*/ 1600243 h 1623474"/>
                <a:gd name="connsiteX5" fmla="*/ 810507 w 2678964"/>
                <a:gd name="connsiteY5" fmla="*/ 819663 h 1623474"/>
                <a:gd name="connsiteX6" fmla="*/ 21127 w 2678964"/>
                <a:gd name="connsiteY6" fmla="*/ 0 h 1623474"/>
                <a:gd name="connsiteX0" fmla="*/ 21127 w 2678964"/>
                <a:gd name="connsiteY0" fmla="*/ 10244 h 1633718"/>
                <a:gd name="connsiteX1" fmla="*/ 1909244 w 2678964"/>
                <a:gd name="connsiteY1" fmla="*/ 0 h 1633718"/>
                <a:gd name="connsiteX2" fmla="*/ 2678964 w 2678964"/>
                <a:gd name="connsiteY2" fmla="*/ 829907 h 1633718"/>
                <a:gd name="connsiteX3" fmla="*/ 1832070 w 2678964"/>
                <a:gd name="connsiteY3" fmla="*/ 1633718 h 1633718"/>
                <a:gd name="connsiteX4" fmla="*/ 0 w 2678964"/>
                <a:gd name="connsiteY4" fmla="*/ 1610487 h 1633718"/>
                <a:gd name="connsiteX5" fmla="*/ 810507 w 2678964"/>
                <a:gd name="connsiteY5" fmla="*/ 829907 h 1633718"/>
                <a:gd name="connsiteX6" fmla="*/ 21127 w 2678964"/>
                <a:gd name="connsiteY6" fmla="*/ 10244 h 1633718"/>
                <a:gd name="connsiteX0" fmla="*/ 21127 w 2678964"/>
                <a:gd name="connsiteY0" fmla="*/ 1462 h 1624936"/>
                <a:gd name="connsiteX1" fmla="*/ 1897096 w 2678964"/>
                <a:gd name="connsiteY1" fmla="*/ 0 h 1624936"/>
                <a:gd name="connsiteX2" fmla="*/ 2678964 w 2678964"/>
                <a:gd name="connsiteY2" fmla="*/ 821125 h 1624936"/>
                <a:gd name="connsiteX3" fmla="*/ 1832070 w 2678964"/>
                <a:gd name="connsiteY3" fmla="*/ 1624936 h 1624936"/>
                <a:gd name="connsiteX4" fmla="*/ 0 w 2678964"/>
                <a:gd name="connsiteY4" fmla="*/ 1601705 h 1624936"/>
                <a:gd name="connsiteX5" fmla="*/ 810507 w 2678964"/>
                <a:gd name="connsiteY5" fmla="*/ 821125 h 1624936"/>
                <a:gd name="connsiteX6" fmla="*/ 21127 w 2678964"/>
                <a:gd name="connsiteY6" fmla="*/ 1462 h 1624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78964" h="1624936">
                  <a:moveTo>
                    <a:pt x="21127" y="1462"/>
                  </a:moveTo>
                  <a:lnTo>
                    <a:pt x="1897096" y="0"/>
                  </a:lnTo>
                  <a:lnTo>
                    <a:pt x="2678964" y="821125"/>
                  </a:lnTo>
                  <a:lnTo>
                    <a:pt x="1832070" y="1624936"/>
                  </a:lnTo>
                  <a:lnTo>
                    <a:pt x="0" y="1601705"/>
                  </a:lnTo>
                  <a:lnTo>
                    <a:pt x="810507" y="821125"/>
                  </a:lnTo>
                  <a:lnTo>
                    <a:pt x="21127" y="1462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8139761" y="2559567"/>
              <a:ext cx="1151563" cy="1136658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方正综艺简体" panose="02010601030101010101" pitchFamily="2" charset="-122"/>
                  <a:ea typeface="方正综艺简体" panose="02010601030101010101" pitchFamily="2" charset="-122"/>
                </a:rPr>
                <a:t>主讲人</a:t>
              </a: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1343475" y="1217948"/>
            <a:ext cx="2479151" cy="21236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4400">
                <a:solidFill>
                  <a:schemeClr val="lt1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dirty="0" smtClean="0"/>
              <a:t>上半年</a:t>
            </a:r>
            <a:endParaRPr lang="en-US" altLang="zh-CN" dirty="0" smtClean="0"/>
          </a:p>
          <a:p>
            <a:pPr algn="l"/>
            <a:r>
              <a:rPr lang="zh-CN" altLang="en-US" dirty="0" smtClean="0"/>
              <a:t>工作</a:t>
            </a:r>
            <a:r>
              <a:rPr lang="zh-CN" altLang="en-US" dirty="0"/>
              <a:t>汇报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8135258" y="2766757"/>
            <a:ext cx="156114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竖锯先生</a:t>
            </a:r>
          </a:p>
        </p:txBody>
      </p:sp>
    </p:spTree>
    <p:extLst>
      <p:ext uri="{BB962C8B-B14F-4D97-AF65-F5344CB8AC3E}">
        <p14:creationId xmlns:p14="http://schemas.microsoft.com/office/powerpoint/2010/main" val="89721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互联网培训系统班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965" y="2204868"/>
            <a:ext cx="7185803" cy="223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28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黄色和蓝色造成鲜明对比，矩形框和框下面的文字其实对页面有很重要的修饰作用，一定要和标题一样长。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70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taopic.com/uploads/allimg/120321/58013-1203211301412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2488" y="-34280"/>
            <a:ext cx="12214488" cy="689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-22488" y="-34280"/>
            <a:ext cx="12239168" cy="6892280"/>
          </a:xfrm>
          <a:prstGeom prst="rect">
            <a:avLst/>
          </a:prstGeom>
          <a:solidFill>
            <a:srgbClr val="1E4473">
              <a:alpha val="9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" name="矩形 3"/>
          <p:cNvSpPr/>
          <p:nvPr/>
        </p:nvSpPr>
        <p:spPr>
          <a:xfrm>
            <a:off x="2335999" y="2204868"/>
            <a:ext cx="75200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DDC5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沃顿商学院</a:t>
            </a:r>
            <a:r>
              <a:rPr lang="zh-CN" altLang="en-US" sz="4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最受欢迎的谈判课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95600" y="3068962"/>
            <a:ext cx="7128792" cy="4616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Getting More: How You Can Negotiate to Succeed in Work and Life</a:t>
            </a:r>
            <a:endParaRPr lang="zh-CN" altLang="en-US" sz="20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95599" y="3573018"/>
            <a:ext cx="71287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在商业活动中面对谈判的多样性</a:t>
            </a:r>
            <a:r>
              <a:rPr lang="en-US" altLang="zh-CN" sz="1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我们</a:t>
            </a:r>
            <a:r>
              <a:rPr lang="zh-CN" altLang="en-US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不能拿出同一样的态度对待所有谈判</a:t>
            </a:r>
          </a:p>
        </p:txBody>
      </p:sp>
    </p:spTree>
    <p:extLst>
      <p:ext uri="{BB962C8B-B14F-4D97-AF65-F5344CB8AC3E}">
        <p14:creationId xmlns:p14="http://schemas.microsoft.com/office/powerpoint/2010/main" val="270074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hb.aicdn.com/56cc3cfe4425512805705263cbdeefe5d9f7b8edd4592-UqwMHO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9413" y="1484313"/>
            <a:ext cx="5832723" cy="4121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505332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03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图片打底用于页面的下半部分，巧妙的是将文字做了镂空处理，将图片填充于文字之中。</a:t>
            </a:r>
            <a:endParaRPr lang="zh-CN" altLang="en-US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301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查看《友邦保险年度大事记ppt demo》原图，原图尺寸：1280x7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24" y="1484313"/>
            <a:ext cx="7200901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29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文字型：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标题尽量选取比较厚重一些的字体，使得听众看起来更醒目。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267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0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7568" y="1628800"/>
            <a:ext cx="7992888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dirty="0" smtClean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锐意进取</a:t>
            </a:r>
            <a:r>
              <a:rPr lang="en-US" altLang="zh-CN" sz="6600" dirty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 </a:t>
            </a:r>
            <a:r>
              <a:rPr lang="en-US" altLang="zh-CN" sz="6600" dirty="0" smtClean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  </a:t>
            </a:r>
            <a:r>
              <a:rPr lang="zh-CN" altLang="en-US" sz="6600" dirty="0" smtClean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普及</a:t>
            </a:r>
            <a:r>
              <a:rPr lang="zh-CN" altLang="en-US" sz="6600" dirty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精品</a:t>
            </a:r>
            <a:endParaRPr lang="zh-CN" altLang="en-US" sz="6600" dirty="0" smtClean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495600" y="2852936"/>
            <a:ext cx="74168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495600" y="3933056"/>
            <a:ext cx="74168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2639617" y="3068960"/>
            <a:ext cx="725579" cy="712734"/>
            <a:chOff x="1241978" y="4228434"/>
            <a:chExt cx="953074" cy="936203"/>
          </a:xfrm>
        </p:grpSpPr>
        <p:sp>
          <p:nvSpPr>
            <p:cNvPr id="61" name="Freeform 35"/>
            <p:cNvSpPr>
              <a:spLocks/>
            </p:cNvSpPr>
            <p:nvPr/>
          </p:nvSpPr>
          <p:spPr bwMode="auto">
            <a:xfrm>
              <a:off x="1241978" y="4228434"/>
              <a:ext cx="508868" cy="936203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>
                <a:defRPr/>
              </a:pPr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1466892" y="4293096"/>
              <a:ext cx="728160" cy="871541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>
                <a:defRPr/>
              </a:pPr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3536421" y="3205816"/>
            <a:ext cx="457580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20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2015</a:t>
            </a:r>
            <a:r>
              <a:rPr lang="zh-CN" altLang="en-US" sz="2400" spc="20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大事记</a:t>
            </a:r>
          </a:p>
        </p:txBody>
      </p:sp>
    </p:spTree>
    <p:extLst>
      <p:ext uri="{BB962C8B-B14F-4D97-AF65-F5344CB8AC3E}">
        <p14:creationId xmlns:p14="http://schemas.microsoft.com/office/powerpoint/2010/main" val="245581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查看《ppt》原图，原图尺寸：2500x14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27" y="1484313"/>
            <a:ext cx="7200900" cy="4048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30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形状型：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三角形和线条起到了装饰的作用，这是一种比较常见的元素组合形式，其中的三角形还可以换成圆形。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199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04.tooopen.com/images/20120914/tooopen_20120914234347177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2202" y="0"/>
            <a:ext cx="12204204" cy="692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-14626" y="0"/>
            <a:ext cx="12204204" cy="6940686"/>
          </a:xfrm>
          <a:prstGeom prst="rect">
            <a:avLst/>
          </a:prstGeom>
          <a:gradFill>
            <a:gsLst>
              <a:gs pos="37000">
                <a:schemeClr val="tx1">
                  <a:alpha val="90000"/>
                </a:schemeClr>
              </a:gs>
              <a:gs pos="100000">
                <a:schemeClr val="tx1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373222">
            <a:off x="4658650" y="1954481"/>
            <a:ext cx="2653463" cy="2287467"/>
          </a:xfrm>
          <a:prstGeom prst="triangle">
            <a:avLst/>
          </a:prstGeom>
          <a:noFill/>
          <a:ln w="12700">
            <a:solidFill>
              <a:srgbClr val="FFE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20817553">
            <a:off x="5732473" y="4406480"/>
            <a:ext cx="406819" cy="350706"/>
          </a:xfrm>
          <a:prstGeom prst="triangle">
            <a:avLst/>
          </a:prstGeom>
          <a:noFill/>
          <a:ln w="12700">
            <a:solidFill>
              <a:srgbClr val="FFE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8862916">
            <a:off x="5698976" y="2132660"/>
            <a:ext cx="406819" cy="350706"/>
          </a:xfrm>
          <a:prstGeom prst="triangle">
            <a:avLst/>
          </a:prstGeom>
          <a:solidFill>
            <a:srgbClr val="FFEB00"/>
          </a:solidFill>
          <a:ln w="12700">
            <a:solidFill>
              <a:srgbClr val="FFE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6459413" y="-315416"/>
            <a:ext cx="3744416" cy="3744416"/>
          </a:xfrm>
          <a:prstGeom prst="line">
            <a:avLst/>
          </a:prstGeom>
          <a:noFill/>
          <a:ln w="6350">
            <a:solidFill>
              <a:srgbClr val="FFE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616213" y="860608"/>
            <a:ext cx="2064337" cy="2064337"/>
          </a:xfrm>
          <a:prstGeom prst="line">
            <a:avLst/>
          </a:prstGeom>
          <a:noFill/>
          <a:ln w="6350">
            <a:solidFill>
              <a:srgbClr val="FFE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988172" y="4261331"/>
            <a:ext cx="3053480" cy="3053480"/>
          </a:xfrm>
          <a:prstGeom prst="line">
            <a:avLst/>
          </a:prstGeom>
          <a:noFill/>
          <a:ln w="6350">
            <a:solidFill>
              <a:srgbClr val="FFE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663112" y="4509825"/>
            <a:ext cx="1738640" cy="1738640"/>
          </a:xfrm>
          <a:prstGeom prst="line">
            <a:avLst/>
          </a:prstGeom>
          <a:noFill/>
          <a:ln w="6350">
            <a:solidFill>
              <a:srgbClr val="FFEB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文本框 19"/>
          <p:cNvSpPr txBox="1"/>
          <p:nvPr/>
        </p:nvSpPr>
        <p:spPr>
          <a:xfrm>
            <a:off x="5144512" y="3167723"/>
            <a:ext cx="1383536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400" dirty="0" smtClean="0">
                <a:solidFill>
                  <a:srgbClr val="FFFFFF"/>
                </a:solidFill>
                <a:latin typeface="Microsoft JhengHei UI Light" panose="020B0304030504040204" pitchFamily="34" charset="-122"/>
                <a:ea typeface="Microsoft JhengHei UI Light" panose="020B0304030504040204" pitchFamily="34" charset="-122"/>
                <a:cs typeface="Microsoft JhengHei UI Light" panose="020B0304030504040204" pitchFamily="34" charset="-122"/>
              </a:rPr>
              <a:t>2015</a:t>
            </a:r>
            <a:endParaRPr lang="zh-CN" altLang="en-US" sz="4400" dirty="0" smtClean="0">
              <a:solidFill>
                <a:srgbClr val="FFFFFF"/>
              </a:solidFill>
              <a:latin typeface="Microsoft JhengHei UI Light" panose="020B0304030504040204" pitchFamily="34" charset="-122"/>
              <a:ea typeface="Microsoft JhengHei UI Light" panose="020B0304030504040204" pitchFamily="34" charset="-122"/>
              <a:cs typeface="Microsoft JhengHei UI Light" panose="020B030403050404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645816" y="2758271"/>
            <a:ext cx="513139" cy="504056"/>
            <a:chOff x="1241978" y="4228434"/>
            <a:chExt cx="953074" cy="936203"/>
          </a:xfrm>
          <a:solidFill>
            <a:schemeClr val="bg1"/>
          </a:solidFill>
        </p:grpSpPr>
        <p:sp>
          <p:nvSpPr>
            <p:cNvPr id="24" name="Freeform 35"/>
            <p:cNvSpPr>
              <a:spLocks/>
            </p:cNvSpPr>
            <p:nvPr/>
          </p:nvSpPr>
          <p:spPr bwMode="auto">
            <a:xfrm>
              <a:off x="1241978" y="4228434"/>
              <a:ext cx="508868" cy="936203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>
                <a:defRPr/>
              </a:pPr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25" name="Freeform 63"/>
            <p:cNvSpPr>
              <a:spLocks/>
            </p:cNvSpPr>
            <p:nvPr/>
          </p:nvSpPr>
          <p:spPr bwMode="auto">
            <a:xfrm>
              <a:off x="1466892" y="4293096"/>
              <a:ext cx="728160" cy="871541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>
                <a:defRPr/>
              </a:pPr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029620" y="6093296"/>
            <a:ext cx="213276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Microsoft JhengHei UI Light" panose="020B0304030504040204" pitchFamily="34" charset="-122"/>
                <a:ea typeface="Microsoft JhengHei UI Light" panose="020B030403050404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Microsoft JhengHei UI Light" panose="020B0304030504040204" pitchFamily="34" charset="-122"/>
                <a:ea typeface="Microsoft JhengHei UI Light" panose="020B0304030504040204" pitchFamily="34" charset="-122"/>
                <a:cs typeface="Microsoft JhengHei UI Light" panose="020B0304030504040204" pitchFamily="34" charset="-122"/>
              </a:rPr>
              <a:t>商业计划书</a:t>
            </a:r>
          </a:p>
        </p:txBody>
      </p:sp>
    </p:spTree>
    <p:extLst>
      <p:ext uri="{BB962C8B-B14F-4D97-AF65-F5344CB8AC3E}">
        <p14:creationId xmlns:p14="http://schemas.microsoft.com/office/powerpoint/2010/main" val="49058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24" y="1484313"/>
            <a:ext cx="7246431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31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文字型：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实色的半圆起到了视觉重点的作用，吸引听众看标题，线条分割标题和讲者信息。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013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540060" y="3861048"/>
            <a:ext cx="1080120" cy="108012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39416" y="3891241"/>
            <a:ext cx="590465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3200" dirty="0" smtClean="0">
                <a:latin typeface="微软雅黑 Light" panose="02010600030101010101" charset="-122"/>
                <a:ea typeface="微软雅黑 Light" panose="02010600030101010101" charset="-122"/>
              </a:rPr>
              <a:t>工作型</a:t>
            </a:r>
            <a:r>
              <a:rPr lang="en-US" altLang="zh-CN" sz="3200" dirty="0" smtClean="0">
                <a:latin typeface="微软雅黑 Light" panose="02010600030101010101" charset="-122"/>
                <a:ea typeface="微软雅黑 Light" panose="02010600030101010101" charset="-122"/>
              </a:rPr>
              <a:t>PPT</a:t>
            </a:r>
            <a:r>
              <a:rPr lang="zh-CN" altLang="en-US" sz="3200" dirty="0" smtClean="0">
                <a:latin typeface="微软雅黑 Light" panose="02010600030101010101" charset="-122"/>
                <a:ea typeface="微软雅黑 Light" panose="02010600030101010101" charset="-122"/>
              </a:rPr>
              <a:t>设计与制作</a:t>
            </a:r>
            <a:endParaRPr lang="en-US" altLang="zh-CN" sz="3200" dirty="0" smtClean="0">
              <a:latin typeface="微软雅黑 Light" panose="02010600030101010101" charset="-122"/>
              <a:ea typeface="微软雅黑 Light" panose="0201060003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latin typeface="微软雅黑 Light" panose="02010600030101010101" charset="-122"/>
                <a:ea typeface="微软雅黑 Light" panose="02010600030101010101" charset="-122"/>
              </a:rPr>
              <a:t>幻灯演示系列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6989467" y="4021495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234862" y="4005065"/>
            <a:ext cx="2114767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微软雅黑 Light" panose="02010600030101010101" charset="-122"/>
                <a:ea typeface="微软雅黑 Light" panose="02010600030101010101" charset="-122"/>
              </a:rPr>
              <a:t>竖锯先生出品</a:t>
            </a:r>
          </a:p>
        </p:txBody>
      </p:sp>
    </p:spTree>
    <p:extLst>
      <p:ext uri="{BB962C8B-B14F-4D97-AF65-F5344CB8AC3E}">
        <p14:creationId xmlns:p14="http://schemas.microsoft.com/office/powerpoint/2010/main" val="346637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173" b="10097"/>
          <a:stretch/>
        </p:blipFill>
        <p:spPr>
          <a:xfrm>
            <a:off x="695326" y="1484316"/>
            <a:ext cx="7209412" cy="331283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28025" y="1485993"/>
            <a:ext cx="3168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32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透明框依旧起到了制造现代商务的感觉。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143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urbanchinainitiative.org/zh/upload/contents/2014/06/20140616152511_49963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" y="-17264"/>
            <a:ext cx="12222692" cy="687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五边形 2"/>
          <p:cNvSpPr/>
          <p:nvPr/>
        </p:nvSpPr>
        <p:spPr>
          <a:xfrm>
            <a:off x="0" y="-17264"/>
            <a:ext cx="6888088" cy="6875264"/>
          </a:xfrm>
          <a:prstGeom prst="homePlate">
            <a:avLst/>
          </a:prstGeom>
          <a:solidFill>
            <a:srgbClr val="92D05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7368" y="3356996"/>
            <a:ext cx="4624984" cy="1532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bg1"/>
                </a:solidFill>
                <a:latin typeface="微软雅黑 Light" panose="02010600030101010101" charset="-122"/>
                <a:ea typeface="微软雅黑 Light" panose="02010600030101010101" charset="-122"/>
              </a:rPr>
              <a:t>2014</a:t>
            </a:r>
            <a:r>
              <a:rPr lang="zh-CN" altLang="en-US" sz="3600" dirty="0" smtClean="0">
                <a:solidFill>
                  <a:schemeClr val="bg1"/>
                </a:solidFill>
                <a:latin typeface="微软雅黑 Light" panose="02010600030101010101" charset="-122"/>
                <a:ea typeface="微软雅黑 Light" panose="02010600030101010101" charset="-122"/>
              </a:rPr>
              <a:t>年</a:t>
            </a:r>
            <a:endParaRPr lang="en-US" altLang="zh-CN" sz="3600" dirty="0" smtClean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dirty="0" smtClean="0">
                <a:solidFill>
                  <a:schemeClr val="bg1"/>
                </a:solidFill>
                <a:latin typeface="微软雅黑 Light" panose="02010600030101010101" charset="-122"/>
                <a:ea typeface="微软雅黑 Light" panose="02010600030101010101" charset="-122"/>
              </a:rPr>
              <a:t>UCI</a:t>
            </a:r>
            <a:r>
              <a:rPr lang="zh-CN" altLang="en-US" sz="3600" dirty="0">
                <a:solidFill>
                  <a:schemeClr val="bg1"/>
                </a:solidFill>
                <a:latin typeface="微软雅黑 Light" panose="02010600030101010101" charset="-122"/>
                <a:ea typeface="微软雅黑 Light" panose="02010600030101010101" charset="-122"/>
              </a:rPr>
              <a:t>城市领袖圆桌会议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17893" y="702645"/>
            <a:ext cx="725579" cy="712734"/>
            <a:chOff x="1241978" y="4228434"/>
            <a:chExt cx="953074" cy="936203"/>
          </a:xfrm>
        </p:grpSpPr>
        <p:sp>
          <p:nvSpPr>
            <p:cNvPr id="7" name="Freeform 35"/>
            <p:cNvSpPr>
              <a:spLocks/>
            </p:cNvSpPr>
            <p:nvPr/>
          </p:nvSpPr>
          <p:spPr bwMode="auto">
            <a:xfrm>
              <a:off x="1241978" y="4228434"/>
              <a:ext cx="508868" cy="936203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>
                <a:defRPr/>
              </a:pPr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8" name="Freeform 63"/>
            <p:cNvSpPr>
              <a:spLocks/>
            </p:cNvSpPr>
            <p:nvPr/>
          </p:nvSpPr>
          <p:spPr bwMode="auto">
            <a:xfrm>
              <a:off x="1466892" y="4293096"/>
              <a:ext cx="728160" cy="871541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>
                <a:defRPr/>
              </a:pPr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20款现代感十足的独特名片设计欣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1087" y="1510830"/>
            <a:ext cx="5549380" cy="4084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33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大图吸引人，画出一小部分空白写标题会显得更突出。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780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http://pic43.nipic.com/20140707/3822951_100144572000_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0"/>
            <a:ext cx="12204835" cy="6872438"/>
          </a:xfrm>
          <a:custGeom>
            <a:avLst/>
            <a:gdLst>
              <a:gd name="connsiteX0" fmla="*/ 12204834 w 12204834"/>
              <a:gd name="connsiteY0" fmla="*/ 4831882 h 6872438"/>
              <a:gd name="connsiteX1" fmla="*/ 12204834 w 12204834"/>
              <a:gd name="connsiteY1" fmla="*/ 6872438 h 6872438"/>
              <a:gd name="connsiteX2" fmla="*/ 10179905 w 12204834"/>
              <a:gd name="connsiteY2" fmla="*/ 6858000 h 6872438"/>
              <a:gd name="connsiteX3" fmla="*/ 12192000 w 12204834"/>
              <a:gd name="connsiteY3" fmla="*/ 6858000 h 6872438"/>
              <a:gd name="connsiteX4" fmla="*/ 12192000 w 12204834"/>
              <a:gd name="connsiteY4" fmla="*/ 4831939 h 6872438"/>
              <a:gd name="connsiteX5" fmla="*/ 0 w 12204834"/>
              <a:gd name="connsiteY5" fmla="*/ 0 h 6872438"/>
              <a:gd name="connsiteX6" fmla="*/ 12192000 w 12204834"/>
              <a:gd name="connsiteY6" fmla="*/ 0 h 6872438"/>
              <a:gd name="connsiteX7" fmla="*/ 12192000 w 12204834"/>
              <a:gd name="connsiteY7" fmla="*/ 4831939 h 6872438"/>
              <a:gd name="connsiteX8" fmla="*/ 10010274 w 12204834"/>
              <a:gd name="connsiteY8" fmla="*/ 4841507 h 6872438"/>
              <a:gd name="connsiteX9" fmla="*/ 8171848 w 12204834"/>
              <a:gd name="connsiteY9" fmla="*/ 3619099 h 6872438"/>
              <a:gd name="connsiteX10" fmla="*/ 6805061 w 12204834"/>
              <a:gd name="connsiteY10" fmla="*/ 6833937 h 6872438"/>
              <a:gd name="connsiteX11" fmla="*/ 10179905 w 12204834"/>
              <a:gd name="connsiteY11" fmla="*/ 6858000 h 6872438"/>
              <a:gd name="connsiteX12" fmla="*/ 0 w 12204834"/>
              <a:gd name="connsiteY12" fmla="*/ 6858000 h 68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04834" h="6872438">
                <a:moveTo>
                  <a:pt x="12204834" y="4831882"/>
                </a:moveTo>
                <a:lnTo>
                  <a:pt x="12204834" y="6872438"/>
                </a:lnTo>
                <a:lnTo>
                  <a:pt x="10179905" y="6858000"/>
                </a:lnTo>
                <a:lnTo>
                  <a:pt x="12192000" y="6858000"/>
                </a:lnTo>
                <a:lnTo>
                  <a:pt x="12192000" y="483193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4831939"/>
                </a:lnTo>
                <a:lnTo>
                  <a:pt x="10010274" y="4841507"/>
                </a:lnTo>
                <a:lnTo>
                  <a:pt x="8171848" y="3619099"/>
                </a:lnTo>
                <a:lnTo>
                  <a:pt x="6805061" y="6833937"/>
                </a:lnTo>
                <a:lnTo>
                  <a:pt x="10179905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任意多边形 20"/>
          <p:cNvSpPr/>
          <p:nvPr/>
        </p:nvSpPr>
        <p:spPr>
          <a:xfrm>
            <a:off x="6744073" y="3573017"/>
            <a:ext cx="5544616" cy="3456384"/>
          </a:xfrm>
          <a:custGeom>
            <a:avLst/>
            <a:gdLst>
              <a:gd name="connsiteX0" fmla="*/ 0 w 5399773"/>
              <a:gd name="connsiteY0" fmla="*/ 3214838 h 3253339"/>
              <a:gd name="connsiteX1" fmla="*/ 1366787 w 5399773"/>
              <a:gd name="connsiteY1" fmla="*/ 0 h 3253339"/>
              <a:gd name="connsiteX2" fmla="*/ 3205213 w 5399773"/>
              <a:gd name="connsiteY2" fmla="*/ 1222408 h 3253339"/>
              <a:gd name="connsiteX3" fmla="*/ 5399773 w 5399773"/>
              <a:gd name="connsiteY3" fmla="*/ 1212783 h 3253339"/>
              <a:gd name="connsiteX4" fmla="*/ 5399773 w 5399773"/>
              <a:gd name="connsiteY4" fmla="*/ 3253339 h 3253339"/>
              <a:gd name="connsiteX5" fmla="*/ 0 w 5399773"/>
              <a:gd name="connsiteY5" fmla="*/ 3214838 h 325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9773" h="3253339">
                <a:moveTo>
                  <a:pt x="0" y="3214838"/>
                </a:moveTo>
                <a:lnTo>
                  <a:pt x="1366787" y="0"/>
                </a:lnTo>
                <a:lnTo>
                  <a:pt x="3205213" y="1222408"/>
                </a:lnTo>
                <a:lnTo>
                  <a:pt x="5399773" y="1212783"/>
                </a:lnTo>
                <a:lnTo>
                  <a:pt x="5399773" y="3253339"/>
                </a:lnTo>
                <a:lnTo>
                  <a:pt x="0" y="3214838"/>
                </a:lnTo>
                <a:close/>
              </a:path>
            </a:pathLst>
          </a:cu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680176" y="5181001"/>
            <a:ext cx="4104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酱汁和馅</a:t>
            </a:r>
            <a:r>
              <a:rPr lang="zh-CN" altLang="en-US" sz="3600" dirty="0" smtClean="0">
                <a:solidFill>
                  <a:srgbClr val="FF0000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料的传奇</a:t>
            </a:r>
            <a:endParaRPr lang="en-US" altLang="zh-CN" sz="3600" dirty="0" smtClean="0">
              <a:solidFill>
                <a:srgbClr val="FF0000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B8C33F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披萨起源</a:t>
            </a:r>
            <a:r>
              <a:rPr lang="zh-CN" altLang="en-US" sz="2400" dirty="0">
                <a:solidFill>
                  <a:srgbClr val="B8C33F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探秘</a:t>
            </a:r>
          </a:p>
        </p:txBody>
      </p:sp>
    </p:spTree>
    <p:extLst>
      <p:ext uri="{BB962C8B-B14F-4D97-AF65-F5344CB8AC3E}">
        <p14:creationId xmlns:p14="http://schemas.microsoft.com/office/powerpoint/2010/main" val="308807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g02.tooopen.com/Downs/images/2010/7/12/sy_20100712223108532040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 bwMode="auto">
          <a:xfrm>
            <a:off x="1165" y="2420892"/>
            <a:ext cx="12190835" cy="4445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 descr="http://img02.tooopen.com/Downs/images/2010/7/12/sy_20100712223108532040.jpg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58735" y="2496453"/>
            <a:ext cx="7475696" cy="788535"/>
          </a:xfrm>
          <a:custGeom>
            <a:avLst/>
            <a:gdLst/>
            <a:ahLst/>
            <a:cxnLst/>
            <a:rect l="l" t="t" r="r" b="b"/>
            <a:pathLst>
              <a:path w="7475696" h="788535">
                <a:moveTo>
                  <a:pt x="2622650" y="592853"/>
                </a:moveTo>
                <a:lnTo>
                  <a:pt x="2622650" y="684531"/>
                </a:lnTo>
                <a:lnTo>
                  <a:pt x="2815829" y="684531"/>
                </a:lnTo>
                <a:lnTo>
                  <a:pt x="2815829" y="592853"/>
                </a:lnTo>
                <a:close/>
                <a:moveTo>
                  <a:pt x="2147325" y="545633"/>
                </a:moveTo>
                <a:cubicBezTo>
                  <a:pt x="2117960" y="544916"/>
                  <a:pt x="2106142" y="561748"/>
                  <a:pt x="2111872" y="596127"/>
                </a:cubicBezTo>
                <a:lnTo>
                  <a:pt x="2111872" y="704176"/>
                </a:lnTo>
                <a:lnTo>
                  <a:pt x="2259211" y="704176"/>
                </a:lnTo>
                <a:lnTo>
                  <a:pt x="2259211" y="547014"/>
                </a:lnTo>
                <a:lnTo>
                  <a:pt x="2160985" y="547014"/>
                </a:lnTo>
                <a:cubicBezTo>
                  <a:pt x="2156074" y="546195"/>
                  <a:pt x="2151520" y="545735"/>
                  <a:pt x="2147325" y="545633"/>
                </a:cubicBezTo>
                <a:close/>
                <a:moveTo>
                  <a:pt x="3931928" y="540875"/>
                </a:moveTo>
                <a:cubicBezTo>
                  <a:pt x="3958940" y="538419"/>
                  <a:pt x="4009281" y="556837"/>
                  <a:pt x="4082951" y="596127"/>
                </a:cubicBezTo>
                <a:cubicBezTo>
                  <a:pt x="4120059" y="637601"/>
                  <a:pt x="4128790" y="672526"/>
                  <a:pt x="4109145" y="700902"/>
                </a:cubicBezTo>
                <a:cubicBezTo>
                  <a:pt x="4069854" y="742376"/>
                  <a:pt x="4036021" y="742376"/>
                  <a:pt x="4007644" y="700902"/>
                </a:cubicBezTo>
                <a:cubicBezTo>
                  <a:pt x="4005461" y="696537"/>
                  <a:pt x="4003278" y="687805"/>
                  <a:pt x="4001096" y="674708"/>
                </a:cubicBezTo>
                <a:cubicBezTo>
                  <a:pt x="4001096" y="624504"/>
                  <a:pt x="3971628" y="583030"/>
                  <a:pt x="3912692" y="550288"/>
                </a:cubicBezTo>
                <a:cubicBezTo>
                  <a:pt x="3916512" y="544831"/>
                  <a:pt x="3922924" y="541693"/>
                  <a:pt x="3931928" y="540875"/>
                </a:cubicBezTo>
                <a:close/>
                <a:moveTo>
                  <a:pt x="3645843" y="517546"/>
                </a:moveTo>
                <a:cubicBezTo>
                  <a:pt x="3650209" y="517546"/>
                  <a:pt x="3655120" y="518637"/>
                  <a:pt x="3660577" y="520820"/>
                </a:cubicBezTo>
                <a:cubicBezTo>
                  <a:pt x="3717330" y="533917"/>
                  <a:pt x="3746798" y="548105"/>
                  <a:pt x="3748981" y="563385"/>
                </a:cubicBezTo>
                <a:cubicBezTo>
                  <a:pt x="3748981" y="569933"/>
                  <a:pt x="3741341" y="575391"/>
                  <a:pt x="3726061" y="579756"/>
                </a:cubicBezTo>
                <a:cubicBezTo>
                  <a:pt x="3717330" y="584122"/>
                  <a:pt x="3711873" y="587396"/>
                  <a:pt x="3709690" y="589579"/>
                </a:cubicBezTo>
                <a:cubicBezTo>
                  <a:pt x="3589635" y="696537"/>
                  <a:pt x="3516511" y="742376"/>
                  <a:pt x="3490317" y="727096"/>
                </a:cubicBezTo>
                <a:cubicBezTo>
                  <a:pt x="3549254" y="681257"/>
                  <a:pt x="3592910" y="621230"/>
                  <a:pt x="3621286" y="547014"/>
                </a:cubicBezTo>
                <a:cubicBezTo>
                  <a:pt x="3624561" y="527369"/>
                  <a:pt x="3632746" y="517546"/>
                  <a:pt x="3645843" y="517546"/>
                </a:cubicBezTo>
                <a:close/>
                <a:moveTo>
                  <a:pt x="2278857" y="484804"/>
                </a:moveTo>
                <a:cubicBezTo>
                  <a:pt x="2322514" y="495718"/>
                  <a:pt x="2358529" y="516455"/>
                  <a:pt x="2386906" y="547014"/>
                </a:cubicBezTo>
                <a:cubicBezTo>
                  <a:pt x="2386906" y="553562"/>
                  <a:pt x="2381449" y="561202"/>
                  <a:pt x="2370535" y="569933"/>
                </a:cubicBezTo>
                <a:cubicBezTo>
                  <a:pt x="2363986" y="576482"/>
                  <a:pt x="2360712" y="580848"/>
                  <a:pt x="2360712" y="583030"/>
                </a:cubicBezTo>
                <a:lnTo>
                  <a:pt x="2360712" y="733644"/>
                </a:lnTo>
                <a:cubicBezTo>
                  <a:pt x="2367261" y="751107"/>
                  <a:pt x="2344341" y="763112"/>
                  <a:pt x="2291954" y="769661"/>
                </a:cubicBezTo>
                <a:cubicBezTo>
                  <a:pt x="2267943" y="774026"/>
                  <a:pt x="2257028" y="766387"/>
                  <a:pt x="2259211" y="746741"/>
                </a:cubicBezTo>
                <a:lnTo>
                  <a:pt x="2259211" y="717273"/>
                </a:lnTo>
                <a:lnTo>
                  <a:pt x="2111872" y="717273"/>
                </a:lnTo>
                <a:lnTo>
                  <a:pt x="2111872" y="743467"/>
                </a:lnTo>
                <a:cubicBezTo>
                  <a:pt x="2114054" y="758747"/>
                  <a:pt x="2092226" y="771844"/>
                  <a:pt x="2046387" y="782758"/>
                </a:cubicBezTo>
                <a:cubicBezTo>
                  <a:pt x="2026742" y="789306"/>
                  <a:pt x="2018011" y="781666"/>
                  <a:pt x="2020194" y="759838"/>
                </a:cubicBezTo>
                <a:lnTo>
                  <a:pt x="2020194" y="517546"/>
                </a:lnTo>
                <a:cubicBezTo>
                  <a:pt x="2020194" y="504449"/>
                  <a:pt x="2021285" y="496809"/>
                  <a:pt x="2023468" y="494626"/>
                </a:cubicBezTo>
                <a:cubicBezTo>
                  <a:pt x="2025651" y="492444"/>
                  <a:pt x="2032199" y="493535"/>
                  <a:pt x="2043113" y="497901"/>
                </a:cubicBezTo>
                <a:cubicBezTo>
                  <a:pt x="2091136" y="515363"/>
                  <a:pt x="2119512" y="526277"/>
                  <a:pt x="2128243" y="530643"/>
                </a:cubicBezTo>
                <a:lnTo>
                  <a:pt x="2242840" y="530643"/>
                </a:lnTo>
                <a:cubicBezTo>
                  <a:pt x="2245023" y="530643"/>
                  <a:pt x="2250480" y="524094"/>
                  <a:pt x="2259211" y="510998"/>
                </a:cubicBezTo>
                <a:cubicBezTo>
                  <a:pt x="2267943" y="495718"/>
                  <a:pt x="2274491" y="486987"/>
                  <a:pt x="2278857" y="484804"/>
                </a:cubicBezTo>
                <a:close/>
                <a:moveTo>
                  <a:pt x="5487591" y="452062"/>
                </a:moveTo>
                <a:cubicBezTo>
                  <a:pt x="5498505" y="452062"/>
                  <a:pt x="5520333" y="465158"/>
                  <a:pt x="5553075" y="491352"/>
                </a:cubicBezTo>
                <a:cubicBezTo>
                  <a:pt x="5555258" y="493535"/>
                  <a:pt x="5557441" y="495718"/>
                  <a:pt x="5559624" y="497901"/>
                </a:cubicBezTo>
                <a:cubicBezTo>
                  <a:pt x="5572721" y="510998"/>
                  <a:pt x="5578177" y="519729"/>
                  <a:pt x="5575995" y="524094"/>
                </a:cubicBezTo>
                <a:cubicBezTo>
                  <a:pt x="5575995" y="528460"/>
                  <a:pt x="5568355" y="530643"/>
                  <a:pt x="5553075" y="530643"/>
                </a:cubicBezTo>
                <a:lnTo>
                  <a:pt x="5091410" y="530643"/>
                </a:lnTo>
                <a:cubicBezTo>
                  <a:pt x="5082680" y="530643"/>
                  <a:pt x="5076131" y="528460"/>
                  <a:pt x="5071765" y="524094"/>
                </a:cubicBezTo>
                <a:cubicBezTo>
                  <a:pt x="5069583" y="519729"/>
                  <a:pt x="5072857" y="517546"/>
                  <a:pt x="5081588" y="517546"/>
                </a:cubicBezTo>
                <a:lnTo>
                  <a:pt x="5431929" y="517546"/>
                </a:lnTo>
                <a:cubicBezTo>
                  <a:pt x="5434112" y="517546"/>
                  <a:pt x="5439569" y="509906"/>
                  <a:pt x="5448300" y="494626"/>
                </a:cubicBezTo>
                <a:cubicBezTo>
                  <a:pt x="5467946" y="466250"/>
                  <a:pt x="5481043" y="452062"/>
                  <a:pt x="5487591" y="452062"/>
                </a:cubicBezTo>
                <a:close/>
                <a:moveTo>
                  <a:pt x="1527833" y="428937"/>
                </a:moveTo>
                <a:cubicBezTo>
                  <a:pt x="1531380" y="429620"/>
                  <a:pt x="1535064" y="431871"/>
                  <a:pt x="1538883" y="435691"/>
                </a:cubicBezTo>
                <a:cubicBezTo>
                  <a:pt x="1597819" y="470616"/>
                  <a:pt x="1626196" y="493535"/>
                  <a:pt x="1624013" y="504449"/>
                </a:cubicBezTo>
                <a:cubicBezTo>
                  <a:pt x="1621830" y="508815"/>
                  <a:pt x="1617465" y="513180"/>
                  <a:pt x="1610916" y="517546"/>
                </a:cubicBezTo>
                <a:cubicBezTo>
                  <a:pt x="1597819" y="524094"/>
                  <a:pt x="1585814" y="535008"/>
                  <a:pt x="1574900" y="550288"/>
                </a:cubicBezTo>
                <a:cubicBezTo>
                  <a:pt x="1487587" y="663794"/>
                  <a:pt x="1371898" y="739101"/>
                  <a:pt x="1227833" y="776209"/>
                </a:cubicBezTo>
                <a:cubicBezTo>
                  <a:pt x="1164531" y="791489"/>
                  <a:pt x="1153617" y="789306"/>
                  <a:pt x="1195090" y="769661"/>
                </a:cubicBezTo>
                <a:cubicBezTo>
                  <a:pt x="1197273" y="769661"/>
                  <a:pt x="1198365" y="769661"/>
                  <a:pt x="1198365" y="769661"/>
                </a:cubicBezTo>
                <a:cubicBezTo>
                  <a:pt x="1348979" y="701994"/>
                  <a:pt x="1449388" y="600493"/>
                  <a:pt x="1499593" y="465158"/>
                </a:cubicBezTo>
                <a:cubicBezTo>
                  <a:pt x="1507778" y="438965"/>
                  <a:pt x="1517192" y="426891"/>
                  <a:pt x="1527833" y="428937"/>
                </a:cubicBezTo>
                <a:close/>
                <a:moveTo>
                  <a:pt x="6273403" y="357109"/>
                </a:moveTo>
                <a:cubicBezTo>
                  <a:pt x="6293048" y="431325"/>
                  <a:pt x="6324699" y="486987"/>
                  <a:pt x="6368356" y="524094"/>
                </a:cubicBezTo>
                <a:cubicBezTo>
                  <a:pt x="6403280" y="471707"/>
                  <a:pt x="6429474" y="416045"/>
                  <a:pt x="6446937" y="357109"/>
                </a:cubicBezTo>
                <a:close/>
                <a:moveTo>
                  <a:pt x="3703142" y="347287"/>
                </a:moveTo>
                <a:lnTo>
                  <a:pt x="3703142" y="435691"/>
                </a:lnTo>
                <a:lnTo>
                  <a:pt x="3935611" y="435691"/>
                </a:lnTo>
                <a:lnTo>
                  <a:pt x="3935611" y="347287"/>
                </a:lnTo>
                <a:close/>
                <a:moveTo>
                  <a:pt x="461665" y="298173"/>
                </a:moveTo>
                <a:cubicBezTo>
                  <a:pt x="437654" y="295991"/>
                  <a:pt x="426740" y="306905"/>
                  <a:pt x="428923" y="330915"/>
                </a:cubicBezTo>
                <a:lnTo>
                  <a:pt x="428923" y="455336"/>
                </a:lnTo>
                <a:lnTo>
                  <a:pt x="543521" y="455336"/>
                </a:lnTo>
                <a:lnTo>
                  <a:pt x="543521" y="298173"/>
                </a:lnTo>
                <a:close/>
                <a:moveTo>
                  <a:pt x="248841" y="298173"/>
                </a:moveTo>
                <a:cubicBezTo>
                  <a:pt x="224830" y="295991"/>
                  <a:pt x="213916" y="305813"/>
                  <a:pt x="216099" y="327641"/>
                </a:cubicBezTo>
                <a:lnTo>
                  <a:pt x="216099" y="455336"/>
                </a:lnTo>
                <a:lnTo>
                  <a:pt x="340519" y="455336"/>
                </a:lnTo>
                <a:lnTo>
                  <a:pt x="340519" y="298173"/>
                </a:lnTo>
                <a:close/>
                <a:moveTo>
                  <a:pt x="2219921" y="278528"/>
                </a:moveTo>
                <a:cubicBezTo>
                  <a:pt x="2171899" y="337464"/>
                  <a:pt x="2121694" y="387669"/>
                  <a:pt x="2069307" y="429142"/>
                </a:cubicBezTo>
                <a:lnTo>
                  <a:pt x="2197001" y="429142"/>
                </a:lnTo>
                <a:cubicBezTo>
                  <a:pt x="2214464" y="400765"/>
                  <a:pt x="2225378" y="386577"/>
                  <a:pt x="2229744" y="386577"/>
                </a:cubicBezTo>
                <a:cubicBezTo>
                  <a:pt x="2234109" y="384394"/>
                  <a:pt x="2241749" y="386577"/>
                  <a:pt x="2252663" y="393126"/>
                </a:cubicBezTo>
                <a:cubicBezTo>
                  <a:pt x="2261394" y="397491"/>
                  <a:pt x="2266851" y="399674"/>
                  <a:pt x="2269034" y="399674"/>
                </a:cubicBezTo>
                <a:cubicBezTo>
                  <a:pt x="2247206" y="362566"/>
                  <a:pt x="2230835" y="322184"/>
                  <a:pt x="2219921" y="278528"/>
                </a:cubicBezTo>
                <a:close/>
                <a:moveTo>
                  <a:pt x="2786361" y="258883"/>
                </a:moveTo>
                <a:lnTo>
                  <a:pt x="2786361" y="396400"/>
                </a:lnTo>
                <a:cubicBezTo>
                  <a:pt x="2784177" y="413862"/>
                  <a:pt x="2794000" y="421502"/>
                  <a:pt x="2815829" y="419319"/>
                </a:cubicBezTo>
                <a:lnTo>
                  <a:pt x="2815829" y="258883"/>
                </a:lnTo>
                <a:close/>
                <a:moveTo>
                  <a:pt x="2704505" y="258883"/>
                </a:moveTo>
                <a:cubicBezTo>
                  <a:pt x="2704505" y="398583"/>
                  <a:pt x="2677220" y="485895"/>
                  <a:pt x="2622650" y="520820"/>
                </a:cubicBezTo>
                <a:lnTo>
                  <a:pt x="2622650" y="576482"/>
                </a:lnTo>
                <a:lnTo>
                  <a:pt x="2815829" y="576482"/>
                </a:lnTo>
                <a:lnTo>
                  <a:pt x="2815829" y="484804"/>
                </a:lnTo>
                <a:cubicBezTo>
                  <a:pt x="2745979" y="489169"/>
                  <a:pt x="2714328" y="462976"/>
                  <a:pt x="2720876" y="406223"/>
                </a:cubicBezTo>
                <a:lnTo>
                  <a:pt x="2720876" y="258883"/>
                </a:lnTo>
                <a:close/>
                <a:moveTo>
                  <a:pt x="2634314" y="258678"/>
                </a:moveTo>
                <a:cubicBezTo>
                  <a:pt x="2624901" y="259906"/>
                  <a:pt x="2621013" y="265431"/>
                  <a:pt x="2622650" y="275254"/>
                </a:cubicBezTo>
                <a:lnTo>
                  <a:pt x="2622650" y="458610"/>
                </a:lnTo>
                <a:cubicBezTo>
                  <a:pt x="2637929" y="419319"/>
                  <a:pt x="2645569" y="352744"/>
                  <a:pt x="2645569" y="258883"/>
                </a:cubicBezTo>
                <a:cubicBezTo>
                  <a:pt x="2641204" y="258337"/>
                  <a:pt x="2637452" y="258269"/>
                  <a:pt x="2634314" y="258678"/>
                </a:cubicBezTo>
                <a:close/>
                <a:moveTo>
                  <a:pt x="4737795" y="249060"/>
                </a:moveTo>
                <a:lnTo>
                  <a:pt x="4737795" y="386577"/>
                </a:lnTo>
                <a:lnTo>
                  <a:pt x="4809828" y="386577"/>
                </a:lnTo>
                <a:lnTo>
                  <a:pt x="4809828" y="249060"/>
                </a:lnTo>
                <a:close/>
                <a:moveTo>
                  <a:pt x="4580632" y="249060"/>
                </a:moveTo>
                <a:lnTo>
                  <a:pt x="4580632" y="386577"/>
                </a:lnTo>
                <a:lnTo>
                  <a:pt x="4652665" y="386577"/>
                </a:lnTo>
                <a:lnTo>
                  <a:pt x="4652665" y="249060"/>
                </a:lnTo>
                <a:close/>
                <a:moveTo>
                  <a:pt x="3729335" y="239237"/>
                </a:moveTo>
                <a:cubicBezTo>
                  <a:pt x="3709690" y="237055"/>
                  <a:pt x="3700959" y="247969"/>
                  <a:pt x="3703142" y="271980"/>
                </a:cubicBezTo>
                <a:lnTo>
                  <a:pt x="3703142" y="334190"/>
                </a:lnTo>
                <a:lnTo>
                  <a:pt x="3935611" y="334190"/>
                </a:lnTo>
                <a:lnTo>
                  <a:pt x="3935611" y="239237"/>
                </a:lnTo>
                <a:close/>
                <a:moveTo>
                  <a:pt x="892225" y="183576"/>
                </a:moveTo>
                <a:cubicBezTo>
                  <a:pt x="895500" y="182484"/>
                  <a:pt x="903685" y="183576"/>
                  <a:pt x="916782" y="186850"/>
                </a:cubicBezTo>
                <a:cubicBezTo>
                  <a:pt x="958255" y="197764"/>
                  <a:pt x="988814" y="215226"/>
                  <a:pt x="1008460" y="239237"/>
                </a:cubicBezTo>
                <a:cubicBezTo>
                  <a:pt x="1025923" y="267614"/>
                  <a:pt x="1024831" y="293808"/>
                  <a:pt x="1005186" y="317819"/>
                </a:cubicBezTo>
                <a:cubicBezTo>
                  <a:pt x="981175" y="341830"/>
                  <a:pt x="956073" y="344012"/>
                  <a:pt x="929879" y="324367"/>
                </a:cubicBezTo>
                <a:cubicBezTo>
                  <a:pt x="923330" y="317819"/>
                  <a:pt x="921148" y="304722"/>
                  <a:pt x="923330" y="285076"/>
                </a:cubicBezTo>
                <a:cubicBezTo>
                  <a:pt x="929879" y="252334"/>
                  <a:pt x="924422" y="225049"/>
                  <a:pt x="906959" y="203221"/>
                </a:cubicBezTo>
                <a:cubicBezTo>
                  <a:pt x="904776" y="201038"/>
                  <a:pt x="901502" y="197764"/>
                  <a:pt x="897136" y="193398"/>
                </a:cubicBezTo>
                <a:cubicBezTo>
                  <a:pt x="890588" y="187941"/>
                  <a:pt x="888951" y="184667"/>
                  <a:pt x="892225" y="183576"/>
                </a:cubicBezTo>
                <a:close/>
                <a:moveTo>
                  <a:pt x="1031994" y="165363"/>
                </a:moveTo>
                <a:cubicBezTo>
                  <a:pt x="1035950" y="165499"/>
                  <a:pt x="1041202" y="166113"/>
                  <a:pt x="1047751" y="167205"/>
                </a:cubicBezTo>
                <a:cubicBezTo>
                  <a:pt x="1078310" y="173753"/>
                  <a:pt x="1104504" y="185758"/>
                  <a:pt x="1126332" y="203221"/>
                </a:cubicBezTo>
                <a:cubicBezTo>
                  <a:pt x="1145977" y="225049"/>
                  <a:pt x="1149251" y="250151"/>
                  <a:pt x="1136155" y="278528"/>
                </a:cubicBezTo>
                <a:cubicBezTo>
                  <a:pt x="1118692" y="304722"/>
                  <a:pt x="1096864" y="312362"/>
                  <a:pt x="1070670" y="301448"/>
                </a:cubicBezTo>
                <a:cubicBezTo>
                  <a:pt x="1057573" y="294899"/>
                  <a:pt x="1052116" y="279619"/>
                  <a:pt x="1054299" y="255608"/>
                </a:cubicBezTo>
                <a:cubicBezTo>
                  <a:pt x="1054299" y="225049"/>
                  <a:pt x="1048842" y="201038"/>
                  <a:pt x="1037928" y="183576"/>
                </a:cubicBezTo>
                <a:cubicBezTo>
                  <a:pt x="1037928" y="181393"/>
                  <a:pt x="1035745" y="179210"/>
                  <a:pt x="1031379" y="177027"/>
                </a:cubicBezTo>
                <a:cubicBezTo>
                  <a:pt x="1019920" y="168842"/>
                  <a:pt x="1020124" y="164954"/>
                  <a:pt x="1031994" y="165363"/>
                </a:cubicBezTo>
                <a:close/>
                <a:moveTo>
                  <a:pt x="2128243" y="154108"/>
                </a:moveTo>
                <a:lnTo>
                  <a:pt x="2128243" y="216318"/>
                </a:lnTo>
                <a:cubicBezTo>
                  <a:pt x="2136974" y="218501"/>
                  <a:pt x="2150071" y="220683"/>
                  <a:pt x="2167533" y="222866"/>
                </a:cubicBezTo>
                <a:cubicBezTo>
                  <a:pt x="2202458" y="229415"/>
                  <a:pt x="2225378" y="233780"/>
                  <a:pt x="2236292" y="235963"/>
                </a:cubicBezTo>
                <a:lnTo>
                  <a:pt x="2236292" y="154108"/>
                </a:lnTo>
                <a:close/>
                <a:moveTo>
                  <a:pt x="1977629" y="154108"/>
                </a:moveTo>
                <a:cubicBezTo>
                  <a:pt x="1981994" y="158473"/>
                  <a:pt x="1987451" y="168296"/>
                  <a:pt x="1994000" y="183576"/>
                </a:cubicBezTo>
                <a:cubicBezTo>
                  <a:pt x="2000549" y="194490"/>
                  <a:pt x="2003822" y="199947"/>
                  <a:pt x="2003822" y="199947"/>
                </a:cubicBezTo>
                <a:cubicBezTo>
                  <a:pt x="2012554" y="208678"/>
                  <a:pt x="2015828" y="215226"/>
                  <a:pt x="2013645" y="219592"/>
                </a:cubicBezTo>
                <a:cubicBezTo>
                  <a:pt x="2011462" y="221775"/>
                  <a:pt x="2003822" y="222866"/>
                  <a:pt x="1990726" y="222866"/>
                </a:cubicBezTo>
                <a:lnTo>
                  <a:pt x="1902321" y="222866"/>
                </a:lnTo>
                <a:lnTo>
                  <a:pt x="1902321" y="337464"/>
                </a:lnTo>
                <a:cubicBezTo>
                  <a:pt x="1906687" y="335281"/>
                  <a:pt x="1915418" y="333098"/>
                  <a:pt x="1928515" y="330915"/>
                </a:cubicBezTo>
                <a:cubicBezTo>
                  <a:pt x="1956892" y="324367"/>
                  <a:pt x="1979811" y="317819"/>
                  <a:pt x="1997274" y="311270"/>
                </a:cubicBezTo>
                <a:cubicBezTo>
                  <a:pt x="1999457" y="311270"/>
                  <a:pt x="2001640" y="310179"/>
                  <a:pt x="2003822" y="307996"/>
                </a:cubicBezTo>
                <a:cubicBezTo>
                  <a:pt x="2023468" y="301448"/>
                  <a:pt x="2020194" y="306905"/>
                  <a:pt x="1994000" y="324367"/>
                </a:cubicBezTo>
                <a:cubicBezTo>
                  <a:pt x="1987451" y="330915"/>
                  <a:pt x="1974354" y="339647"/>
                  <a:pt x="1954709" y="350561"/>
                </a:cubicBezTo>
                <a:cubicBezTo>
                  <a:pt x="1930698" y="368023"/>
                  <a:pt x="1913236" y="381120"/>
                  <a:pt x="1902321" y="389851"/>
                </a:cubicBezTo>
                <a:lnTo>
                  <a:pt x="1902321" y="501175"/>
                </a:lnTo>
                <a:cubicBezTo>
                  <a:pt x="1994000" y="448787"/>
                  <a:pt x="2061667" y="370206"/>
                  <a:pt x="2105324" y="265431"/>
                </a:cubicBezTo>
                <a:cubicBezTo>
                  <a:pt x="2055118" y="282894"/>
                  <a:pt x="2033290" y="275254"/>
                  <a:pt x="2039839" y="242512"/>
                </a:cubicBezTo>
                <a:lnTo>
                  <a:pt x="2039839" y="154108"/>
                </a:lnTo>
                <a:close/>
                <a:moveTo>
                  <a:pt x="1209415" y="147355"/>
                </a:moveTo>
                <a:cubicBezTo>
                  <a:pt x="1212962" y="147491"/>
                  <a:pt x="1216919" y="148651"/>
                  <a:pt x="1221284" y="150833"/>
                </a:cubicBezTo>
                <a:cubicBezTo>
                  <a:pt x="1223467" y="150833"/>
                  <a:pt x="1225650" y="151925"/>
                  <a:pt x="1227833" y="154108"/>
                </a:cubicBezTo>
                <a:cubicBezTo>
                  <a:pt x="1291134" y="167205"/>
                  <a:pt x="1319511" y="180301"/>
                  <a:pt x="1312962" y="193398"/>
                </a:cubicBezTo>
                <a:cubicBezTo>
                  <a:pt x="1312962" y="197764"/>
                  <a:pt x="1308597" y="201038"/>
                  <a:pt x="1299865" y="203221"/>
                </a:cubicBezTo>
                <a:cubicBezTo>
                  <a:pt x="1286769" y="209769"/>
                  <a:pt x="1275855" y="217409"/>
                  <a:pt x="1267123" y="226141"/>
                </a:cubicBezTo>
                <a:cubicBezTo>
                  <a:pt x="1254026" y="239237"/>
                  <a:pt x="1237655" y="256700"/>
                  <a:pt x="1218010" y="278528"/>
                </a:cubicBezTo>
                <a:cubicBezTo>
                  <a:pt x="1191816" y="304722"/>
                  <a:pt x="1168897" y="327641"/>
                  <a:pt x="1149251" y="347287"/>
                </a:cubicBezTo>
                <a:cubicBezTo>
                  <a:pt x="1151434" y="353835"/>
                  <a:pt x="1149251" y="362566"/>
                  <a:pt x="1142703" y="373480"/>
                </a:cubicBezTo>
                <a:cubicBezTo>
                  <a:pt x="1138337" y="382212"/>
                  <a:pt x="1136155" y="388760"/>
                  <a:pt x="1136155" y="393126"/>
                </a:cubicBezTo>
                <a:lnTo>
                  <a:pt x="1136155" y="412771"/>
                </a:lnTo>
                <a:lnTo>
                  <a:pt x="1185268" y="412771"/>
                </a:lnTo>
                <a:cubicBezTo>
                  <a:pt x="1187450" y="412771"/>
                  <a:pt x="1195090" y="402948"/>
                  <a:pt x="1208187" y="383303"/>
                </a:cubicBezTo>
                <a:cubicBezTo>
                  <a:pt x="1223467" y="357109"/>
                  <a:pt x="1234381" y="344012"/>
                  <a:pt x="1240930" y="344012"/>
                </a:cubicBezTo>
                <a:cubicBezTo>
                  <a:pt x="1262758" y="346195"/>
                  <a:pt x="1285677" y="363658"/>
                  <a:pt x="1309688" y="396400"/>
                </a:cubicBezTo>
                <a:cubicBezTo>
                  <a:pt x="1320602" y="409497"/>
                  <a:pt x="1324968" y="417137"/>
                  <a:pt x="1322785" y="419319"/>
                </a:cubicBezTo>
                <a:cubicBezTo>
                  <a:pt x="1322785" y="423685"/>
                  <a:pt x="1314054" y="425868"/>
                  <a:pt x="1296591" y="425868"/>
                </a:cubicBezTo>
                <a:lnTo>
                  <a:pt x="1136155" y="425868"/>
                </a:lnTo>
                <a:lnTo>
                  <a:pt x="1136155" y="484804"/>
                </a:lnTo>
                <a:cubicBezTo>
                  <a:pt x="1195090" y="491352"/>
                  <a:pt x="1236564" y="501175"/>
                  <a:pt x="1260575" y="514272"/>
                </a:cubicBezTo>
                <a:cubicBezTo>
                  <a:pt x="1350070" y="455336"/>
                  <a:pt x="1419920" y="374572"/>
                  <a:pt x="1470125" y="271980"/>
                </a:cubicBezTo>
                <a:cubicBezTo>
                  <a:pt x="1478856" y="243603"/>
                  <a:pt x="1491953" y="235963"/>
                  <a:pt x="1509415" y="249060"/>
                </a:cubicBezTo>
                <a:cubicBezTo>
                  <a:pt x="1570534" y="286168"/>
                  <a:pt x="1596728" y="311270"/>
                  <a:pt x="1587997" y="324367"/>
                </a:cubicBezTo>
                <a:cubicBezTo>
                  <a:pt x="1587997" y="326550"/>
                  <a:pt x="1583631" y="328733"/>
                  <a:pt x="1574900" y="330915"/>
                </a:cubicBezTo>
                <a:cubicBezTo>
                  <a:pt x="1553072" y="337464"/>
                  <a:pt x="1536701" y="346195"/>
                  <a:pt x="1525787" y="357109"/>
                </a:cubicBezTo>
                <a:cubicBezTo>
                  <a:pt x="1464668" y="418228"/>
                  <a:pt x="1379538" y="472798"/>
                  <a:pt x="1270398" y="520820"/>
                </a:cubicBezTo>
                <a:cubicBezTo>
                  <a:pt x="1298774" y="549197"/>
                  <a:pt x="1306414" y="579756"/>
                  <a:pt x="1293317" y="612498"/>
                </a:cubicBezTo>
                <a:cubicBezTo>
                  <a:pt x="1278037" y="640875"/>
                  <a:pt x="1252935" y="648515"/>
                  <a:pt x="1218010" y="635418"/>
                </a:cubicBezTo>
                <a:cubicBezTo>
                  <a:pt x="1207096" y="631052"/>
                  <a:pt x="1200547" y="615773"/>
                  <a:pt x="1198365" y="589579"/>
                </a:cubicBezTo>
                <a:cubicBezTo>
                  <a:pt x="1191816" y="541557"/>
                  <a:pt x="1171079" y="512089"/>
                  <a:pt x="1136155" y="501175"/>
                </a:cubicBezTo>
                <a:lnTo>
                  <a:pt x="1132880" y="746741"/>
                </a:lnTo>
                <a:cubicBezTo>
                  <a:pt x="1132880" y="772935"/>
                  <a:pt x="1109961" y="783849"/>
                  <a:pt x="1064122" y="779483"/>
                </a:cubicBezTo>
                <a:cubicBezTo>
                  <a:pt x="1046659" y="783849"/>
                  <a:pt x="1039019" y="775118"/>
                  <a:pt x="1041202" y="753290"/>
                </a:cubicBezTo>
                <a:lnTo>
                  <a:pt x="1041202" y="569933"/>
                </a:lnTo>
                <a:cubicBezTo>
                  <a:pt x="995363" y="626687"/>
                  <a:pt x="945158" y="670343"/>
                  <a:pt x="890588" y="700902"/>
                </a:cubicBezTo>
                <a:cubicBezTo>
                  <a:pt x="864394" y="716182"/>
                  <a:pt x="849115" y="723822"/>
                  <a:pt x="844749" y="723822"/>
                </a:cubicBezTo>
                <a:cubicBezTo>
                  <a:pt x="840383" y="726005"/>
                  <a:pt x="845840" y="718365"/>
                  <a:pt x="861120" y="700902"/>
                </a:cubicBezTo>
                <a:cubicBezTo>
                  <a:pt x="928787" y="637601"/>
                  <a:pt x="981175" y="545923"/>
                  <a:pt x="1018283" y="425868"/>
                </a:cubicBezTo>
                <a:lnTo>
                  <a:pt x="861120" y="425868"/>
                </a:lnTo>
                <a:cubicBezTo>
                  <a:pt x="854572" y="425868"/>
                  <a:pt x="850206" y="423685"/>
                  <a:pt x="848023" y="419319"/>
                </a:cubicBezTo>
                <a:cubicBezTo>
                  <a:pt x="845840" y="414954"/>
                  <a:pt x="848023" y="412771"/>
                  <a:pt x="854572" y="412771"/>
                </a:cubicBezTo>
                <a:lnTo>
                  <a:pt x="1041202" y="412771"/>
                </a:lnTo>
                <a:lnTo>
                  <a:pt x="1041202" y="360383"/>
                </a:lnTo>
                <a:cubicBezTo>
                  <a:pt x="1039019" y="340738"/>
                  <a:pt x="1044476" y="332007"/>
                  <a:pt x="1057573" y="334190"/>
                </a:cubicBezTo>
                <a:cubicBezTo>
                  <a:pt x="1096864" y="334190"/>
                  <a:pt x="1123058" y="336372"/>
                  <a:pt x="1136155" y="340738"/>
                </a:cubicBezTo>
                <a:cubicBezTo>
                  <a:pt x="1155800" y="312362"/>
                  <a:pt x="1173262" y="256700"/>
                  <a:pt x="1188542" y="173753"/>
                </a:cubicBezTo>
                <a:cubicBezTo>
                  <a:pt x="1191816" y="155745"/>
                  <a:pt x="1198774" y="146945"/>
                  <a:pt x="1209415" y="147355"/>
                </a:cubicBezTo>
                <a:close/>
                <a:moveTo>
                  <a:pt x="275035" y="141011"/>
                </a:moveTo>
                <a:cubicBezTo>
                  <a:pt x="268487" y="149742"/>
                  <a:pt x="257572" y="163930"/>
                  <a:pt x="242293" y="183576"/>
                </a:cubicBezTo>
                <a:cubicBezTo>
                  <a:pt x="213916" y="218501"/>
                  <a:pt x="193180" y="243603"/>
                  <a:pt x="180083" y="258883"/>
                </a:cubicBezTo>
                <a:cubicBezTo>
                  <a:pt x="186631" y="258883"/>
                  <a:pt x="195362" y="263248"/>
                  <a:pt x="206276" y="271980"/>
                </a:cubicBezTo>
                <a:cubicBezTo>
                  <a:pt x="217190" y="278528"/>
                  <a:pt x="224830" y="281802"/>
                  <a:pt x="229196" y="281802"/>
                </a:cubicBezTo>
                <a:lnTo>
                  <a:pt x="353616" y="281802"/>
                </a:lnTo>
                <a:cubicBezTo>
                  <a:pt x="395090" y="222866"/>
                  <a:pt x="422375" y="175936"/>
                  <a:pt x="435472" y="141011"/>
                </a:cubicBezTo>
                <a:close/>
                <a:moveTo>
                  <a:pt x="2720876" y="124640"/>
                </a:moveTo>
                <a:cubicBezTo>
                  <a:pt x="2709962" y="122457"/>
                  <a:pt x="2704505" y="131188"/>
                  <a:pt x="2704505" y="150833"/>
                </a:cubicBezTo>
                <a:lnTo>
                  <a:pt x="2704505" y="242512"/>
                </a:lnTo>
                <a:lnTo>
                  <a:pt x="2720876" y="242512"/>
                </a:lnTo>
                <a:close/>
                <a:moveTo>
                  <a:pt x="4403825" y="118091"/>
                </a:moveTo>
                <a:cubicBezTo>
                  <a:pt x="4384179" y="115908"/>
                  <a:pt x="4375448" y="126823"/>
                  <a:pt x="4377631" y="150833"/>
                </a:cubicBezTo>
                <a:lnTo>
                  <a:pt x="4377631" y="321093"/>
                </a:lnTo>
                <a:cubicBezTo>
                  <a:pt x="4379814" y="321093"/>
                  <a:pt x="4386362" y="313453"/>
                  <a:pt x="4397276" y="298173"/>
                </a:cubicBezTo>
                <a:cubicBezTo>
                  <a:pt x="4408190" y="280711"/>
                  <a:pt x="4415830" y="271980"/>
                  <a:pt x="4420196" y="271980"/>
                </a:cubicBezTo>
                <a:cubicBezTo>
                  <a:pt x="4428927" y="274162"/>
                  <a:pt x="4447481" y="286168"/>
                  <a:pt x="4475857" y="307996"/>
                </a:cubicBezTo>
                <a:cubicBezTo>
                  <a:pt x="4488954" y="316727"/>
                  <a:pt x="4496594" y="322184"/>
                  <a:pt x="4498777" y="324367"/>
                </a:cubicBezTo>
                <a:lnTo>
                  <a:pt x="4498777" y="118091"/>
                </a:lnTo>
                <a:close/>
                <a:moveTo>
                  <a:pt x="4760714" y="91898"/>
                </a:moveTo>
                <a:cubicBezTo>
                  <a:pt x="4743252" y="89715"/>
                  <a:pt x="4735612" y="98446"/>
                  <a:pt x="4737795" y="118091"/>
                </a:cubicBezTo>
                <a:lnTo>
                  <a:pt x="4737795" y="232689"/>
                </a:lnTo>
                <a:lnTo>
                  <a:pt x="4809828" y="232689"/>
                </a:lnTo>
                <a:lnTo>
                  <a:pt x="4809828" y="91898"/>
                </a:lnTo>
                <a:close/>
                <a:moveTo>
                  <a:pt x="4610100" y="91898"/>
                </a:moveTo>
                <a:cubicBezTo>
                  <a:pt x="4586090" y="89715"/>
                  <a:pt x="4576267" y="99537"/>
                  <a:pt x="4580632" y="121366"/>
                </a:cubicBezTo>
                <a:lnTo>
                  <a:pt x="4580632" y="235963"/>
                </a:lnTo>
                <a:lnTo>
                  <a:pt x="4652665" y="235963"/>
                </a:lnTo>
                <a:lnTo>
                  <a:pt x="4652665" y="91898"/>
                </a:lnTo>
                <a:close/>
                <a:moveTo>
                  <a:pt x="3153073" y="65704"/>
                </a:moveTo>
                <a:cubicBezTo>
                  <a:pt x="3192363" y="76618"/>
                  <a:pt x="3227289" y="98446"/>
                  <a:pt x="3257848" y="131188"/>
                </a:cubicBezTo>
                <a:cubicBezTo>
                  <a:pt x="3260031" y="137737"/>
                  <a:pt x="3254574" y="146468"/>
                  <a:pt x="3241477" y="157382"/>
                </a:cubicBezTo>
                <a:cubicBezTo>
                  <a:pt x="3232746" y="163930"/>
                  <a:pt x="3228380" y="168296"/>
                  <a:pt x="3228380" y="170479"/>
                </a:cubicBezTo>
                <a:lnTo>
                  <a:pt x="3228380" y="380029"/>
                </a:lnTo>
                <a:cubicBezTo>
                  <a:pt x="3228380" y="397491"/>
                  <a:pt x="3207643" y="408405"/>
                  <a:pt x="3166170" y="412771"/>
                </a:cubicBezTo>
                <a:cubicBezTo>
                  <a:pt x="3142159" y="412771"/>
                  <a:pt x="3131245" y="407314"/>
                  <a:pt x="3133428" y="396400"/>
                </a:cubicBezTo>
                <a:lnTo>
                  <a:pt x="3133428" y="363658"/>
                </a:lnTo>
                <a:lnTo>
                  <a:pt x="3061395" y="363658"/>
                </a:lnTo>
                <a:cubicBezTo>
                  <a:pt x="3043932" y="363658"/>
                  <a:pt x="3035201" y="373480"/>
                  <a:pt x="3035201" y="393126"/>
                </a:cubicBezTo>
                <a:lnTo>
                  <a:pt x="3035201" y="622321"/>
                </a:lnTo>
                <a:cubicBezTo>
                  <a:pt x="3030836" y="674708"/>
                  <a:pt x="3061395" y="698719"/>
                  <a:pt x="3126879" y="694354"/>
                </a:cubicBezTo>
                <a:cubicBezTo>
                  <a:pt x="3190180" y="694354"/>
                  <a:pt x="3227289" y="665977"/>
                  <a:pt x="3238203" y="609224"/>
                </a:cubicBezTo>
                <a:cubicBezTo>
                  <a:pt x="3240386" y="596127"/>
                  <a:pt x="3242568" y="589579"/>
                  <a:pt x="3244751" y="589579"/>
                </a:cubicBezTo>
                <a:cubicBezTo>
                  <a:pt x="3246934" y="591762"/>
                  <a:pt x="3249116" y="598310"/>
                  <a:pt x="3251299" y="609224"/>
                </a:cubicBezTo>
                <a:cubicBezTo>
                  <a:pt x="3255665" y="641966"/>
                  <a:pt x="3269854" y="667069"/>
                  <a:pt x="3293865" y="684531"/>
                </a:cubicBezTo>
                <a:cubicBezTo>
                  <a:pt x="3306961" y="695445"/>
                  <a:pt x="3312418" y="705268"/>
                  <a:pt x="3310235" y="713999"/>
                </a:cubicBezTo>
                <a:cubicBezTo>
                  <a:pt x="3312418" y="753290"/>
                  <a:pt x="3253482" y="771844"/>
                  <a:pt x="3133428" y="769661"/>
                </a:cubicBezTo>
                <a:cubicBezTo>
                  <a:pt x="2998094" y="780575"/>
                  <a:pt x="2936975" y="741284"/>
                  <a:pt x="2950071" y="651789"/>
                </a:cubicBezTo>
                <a:lnTo>
                  <a:pt x="2950071" y="347287"/>
                </a:lnTo>
                <a:cubicBezTo>
                  <a:pt x="2950071" y="316727"/>
                  <a:pt x="2972991" y="312362"/>
                  <a:pt x="3018830" y="334190"/>
                </a:cubicBezTo>
                <a:cubicBezTo>
                  <a:pt x="3034110" y="342921"/>
                  <a:pt x="3043932" y="347287"/>
                  <a:pt x="3048298" y="347287"/>
                </a:cubicBezTo>
                <a:lnTo>
                  <a:pt x="3133428" y="347287"/>
                </a:lnTo>
                <a:lnTo>
                  <a:pt x="3133428" y="121366"/>
                </a:lnTo>
                <a:lnTo>
                  <a:pt x="2969717" y="121366"/>
                </a:lnTo>
                <a:cubicBezTo>
                  <a:pt x="2963168" y="121366"/>
                  <a:pt x="2958803" y="119183"/>
                  <a:pt x="2956620" y="114817"/>
                </a:cubicBezTo>
                <a:cubicBezTo>
                  <a:pt x="2954437" y="110451"/>
                  <a:pt x="2956620" y="108269"/>
                  <a:pt x="2963168" y="108269"/>
                </a:cubicBezTo>
                <a:lnTo>
                  <a:pt x="3117057" y="108269"/>
                </a:lnTo>
                <a:cubicBezTo>
                  <a:pt x="3119240" y="108269"/>
                  <a:pt x="3123605" y="103903"/>
                  <a:pt x="3130153" y="95172"/>
                </a:cubicBezTo>
                <a:cubicBezTo>
                  <a:pt x="3138885" y="77709"/>
                  <a:pt x="3146524" y="67887"/>
                  <a:pt x="3153073" y="65704"/>
                </a:cubicBezTo>
                <a:close/>
                <a:moveTo>
                  <a:pt x="2848571" y="52607"/>
                </a:moveTo>
                <a:cubicBezTo>
                  <a:pt x="2863850" y="56972"/>
                  <a:pt x="2886770" y="73344"/>
                  <a:pt x="2917329" y="101720"/>
                </a:cubicBezTo>
                <a:cubicBezTo>
                  <a:pt x="2926061" y="114817"/>
                  <a:pt x="2923878" y="122457"/>
                  <a:pt x="2910781" y="124640"/>
                </a:cubicBezTo>
                <a:lnTo>
                  <a:pt x="2815829" y="124640"/>
                </a:lnTo>
                <a:cubicBezTo>
                  <a:pt x="2796183" y="124640"/>
                  <a:pt x="2786361" y="133371"/>
                  <a:pt x="2786361" y="150833"/>
                </a:cubicBezTo>
                <a:lnTo>
                  <a:pt x="2786361" y="242512"/>
                </a:lnTo>
                <a:lnTo>
                  <a:pt x="2799457" y="242512"/>
                </a:lnTo>
                <a:cubicBezTo>
                  <a:pt x="2801640" y="242512"/>
                  <a:pt x="2806006" y="238146"/>
                  <a:pt x="2812554" y="229415"/>
                </a:cubicBezTo>
                <a:cubicBezTo>
                  <a:pt x="2821286" y="218501"/>
                  <a:pt x="2828925" y="211952"/>
                  <a:pt x="2835474" y="209769"/>
                </a:cubicBezTo>
                <a:cubicBezTo>
                  <a:pt x="2874764" y="225049"/>
                  <a:pt x="2902050" y="245786"/>
                  <a:pt x="2917329" y="271980"/>
                </a:cubicBezTo>
                <a:cubicBezTo>
                  <a:pt x="2915146" y="276345"/>
                  <a:pt x="2910781" y="281802"/>
                  <a:pt x="2904232" y="288351"/>
                </a:cubicBezTo>
                <a:cubicBezTo>
                  <a:pt x="2897684" y="292716"/>
                  <a:pt x="2894410" y="295991"/>
                  <a:pt x="2894410" y="298173"/>
                </a:cubicBezTo>
                <a:lnTo>
                  <a:pt x="2894410" y="723822"/>
                </a:lnTo>
                <a:cubicBezTo>
                  <a:pt x="2892227" y="741284"/>
                  <a:pt x="2873674" y="750016"/>
                  <a:pt x="2838748" y="750016"/>
                </a:cubicBezTo>
                <a:cubicBezTo>
                  <a:pt x="2823468" y="754381"/>
                  <a:pt x="2815829" y="747833"/>
                  <a:pt x="2815829" y="730370"/>
                </a:cubicBezTo>
                <a:lnTo>
                  <a:pt x="2815829" y="697628"/>
                </a:lnTo>
                <a:lnTo>
                  <a:pt x="2622650" y="697628"/>
                </a:lnTo>
                <a:lnTo>
                  <a:pt x="2622650" y="743467"/>
                </a:lnTo>
                <a:cubicBezTo>
                  <a:pt x="2624832" y="756564"/>
                  <a:pt x="2607370" y="765295"/>
                  <a:pt x="2570262" y="769661"/>
                </a:cubicBezTo>
                <a:cubicBezTo>
                  <a:pt x="2554982" y="774026"/>
                  <a:pt x="2547342" y="768569"/>
                  <a:pt x="2547342" y="753290"/>
                </a:cubicBezTo>
                <a:lnTo>
                  <a:pt x="2547342" y="235963"/>
                </a:lnTo>
                <a:cubicBezTo>
                  <a:pt x="2547342" y="214135"/>
                  <a:pt x="2566988" y="214135"/>
                  <a:pt x="2606278" y="235963"/>
                </a:cubicBezTo>
                <a:cubicBezTo>
                  <a:pt x="2615010" y="242512"/>
                  <a:pt x="2620466" y="245786"/>
                  <a:pt x="2622650" y="245786"/>
                </a:cubicBezTo>
                <a:lnTo>
                  <a:pt x="2645569" y="245786"/>
                </a:lnTo>
                <a:lnTo>
                  <a:pt x="2645569" y="124640"/>
                </a:lnTo>
                <a:lnTo>
                  <a:pt x="2547342" y="124640"/>
                </a:lnTo>
                <a:cubicBezTo>
                  <a:pt x="2536429" y="124640"/>
                  <a:pt x="2528788" y="122457"/>
                  <a:pt x="2524423" y="118091"/>
                </a:cubicBezTo>
                <a:cubicBezTo>
                  <a:pt x="2520058" y="111543"/>
                  <a:pt x="2523332" y="108269"/>
                  <a:pt x="2534246" y="108269"/>
                </a:cubicBezTo>
                <a:lnTo>
                  <a:pt x="2806006" y="108269"/>
                </a:lnTo>
                <a:cubicBezTo>
                  <a:pt x="2808189" y="108269"/>
                  <a:pt x="2812554" y="101720"/>
                  <a:pt x="2819103" y="88623"/>
                </a:cubicBezTo>
                <a:cubicBezTo>
                  <a:pt x="2832199" y="66795"/>
                  <a:pt x="2842022" y="54790"/>
                  <a:pt x="2848571" y="52607"/>
                </a:cubicBezTo>
                <a:close/>
                <a:moveTo>
                  <a:pt x="7366992" y="39510"/>
                </a:moveTo>
                <a:cubicBezTo>
                  <a:pt x="7384454" y="39510"/>
                  <a:pt x="7417197" y="61338"/>
                  <a:pt x="7465219" y="104994"/>
                </a:cubicBezTo>
                <a:cubicBezTo>
                  <a:pt x="7473950" y="113726"/>
                  <a:pt x="7477224" y="119183"/>
                  <a:pt x="7475042" y="121366"/>
                </a:cubicBezTo>
                <a:cubicBezTo>
                  <a:pt x="7472858" y="125731"/>
                  <a:pt x="7465219" y="127914"/>
                  <a:pt x="7452122" y="127914"/>
                </a:cubicBezTo>
                <a:lnTo>
                  <a:pt x="7301508" y="127914"/>
                </a:lnTo>
                <a:cubicBezTo>
                  <a:pt x="7275314" y="123548"/>
                  <a:pt x="7260034" y="138828"/>
                  <a:pt x="7255669" y="173753"/>
                </a:cubicBezTo>
                <a:cubicBezTo>
                  <a:pt x="7251304" y="186850"/>
                  <a:pt x="7244755" y="207587"/>
                  <a:pt x="7236024" y="235963"/>
                </a:cubicBezTo>
                <a:cubicBezTo>
                  <a:pt x="7220744" y="288351"/>
                  <a:pt x="7208738" y="329824"/>
                  <a:pt x="7200007" y="360383"/>
                </a:cubicBezTo>
                <a:lnTo>
                  <a:pt x="7294960" y="360383"/>
                </a:lnTo>
                <a:cubicBezTo>
                  <a:pt x="7297142" y="360383"/>
                  <a:pt x="7301508" y="354926"/>
                  <a:pt x="7308056" y="344012"/>
                </a:cubicBezTo>
                <a:cubicBezTo>
                  <a:pt x="7321153" y="322184"/>
                  <a:pt x="7330976" y="310179"/>
                  <a:pt x="7337524" y="307996"/>
                </a:cubicBezTo>
                <a:cubicBezTo>
                  <a:pt x="7383364" y="325458"/>
                  <a:pt x="7424837" y="350561"/>
                  <a:pt x="7461944" y="383303"/>
                </a:cubicBezTo>
                <a:cubicBezTo>
                  <a:pt x="7461944" y="387669"/>
                  <a:pt x="7455396" y="394217"/>
                  <a:pt x="7442300" y="402948"/>
                </a:cubicBezTo>
                <a:cubicBezTo>
                  <a:pt x="7431386" y="411680"/>
                  <a:pt x="7425928" y="417137"/>
                  <a:pt x="7425928" y="419319"/>
                </a:cubicBezTo>
                <a:cubicBezTo>
                  <a:pt x="7421563" y="521912"/>
                  <a:pt x="7413922" y="613590"/>
                  <a:pt x="7403008" y="694354"/>
                </a:cubicBezTo>
                <a:cubicBezTo>
                  <a:pt x="7394277" y="727096"/>
                  <a:pt x="7370266" y="753290"/>
                  <a:pt x="7330976" y="772935"/>
                </a:cubicBezTo>
                <a:cubicBezTo>
                  <a:pt x="7287320" y="792580"/>
                  <a:pt x="7253486" y="793672"/>
                  <a:pt x="7229475" y="776209"/>
                </a:cubicBezTo>
                <a:cubicBezTo>
                  <a:pt x="7225110" y="771844"/>
                  <a:pt x="7222926" y="764204"/>
                  <a:pt x="7222926" y="753290"/>
                </a:cubicBezTo>
                <a:cubicBezTo>
                  <a:pt x="7220744" y="724913"/>
                  <a:pt x="7200007" y="706359"/>
                  <a:pt x="7160716" y="697628"/>
                </a:cubicBezTo>
                <a:cubicBezTo>
                  <a:pt x="7149802" y="693262"/>
                  <a:pt x="7145436" y="688897"/>
                  <a:pt x="7147620" y="684531"/>
                </a:cubicBezTo>
                <a:cubicBezTo>
                  <a:pt x="7147620" y="682348"/>
                  <a:pt x="7154168" y="681257"/>
                  <a:pt x="7167265" y="681257"/>
                </a:cubicBezTo>
                <a:cubicBezTo>
                  <a:pt x="7261126" y="687805"/>
                  <a:pt x="7306965" y="669251"/>
                  <a:pt x="7304782" y="625595"/>
                </a:cubicBezTo>
                <a:cubicBezTo>
                  <a:pt x="7313514" y="586305"/>
                  <a:pt x="7318970" y="503358"/>
                  <a:pt x="7321153" y="376755"/>
                </a:cubicBezTo>
                <a:lnTo>
                  <a:pt x="7213104" y="376755"/>
                </a:lnTo>
                <a:cubicBezTo>
                  <a:pt x="7210921" y="376755"/>
                  <a:pt x="7203282" y="383303"/>
                  <a:pt x="7190184" y="396400"/>
                </a:cubicBezTo>
                <a:cubicBezTo>
                  <a:pt x="7179270" y="409497"/>
                  <a:pt x="7171630" y="417137"/>
                  <a:pt x="7167265" y="419319"/>
                </a:cubicBezTo>
                <a:cubicBezTo>
                  <a:pt x="7114878" y="406223"/>
                  <a:pt x="7084318" y="389851"/>
                  <a:pt x="7075587" y="370206"/>
                </a:cubicBezTo>
                <a:cubicBezTo>
                  <a:pt x="7075587" y="368023"/>
                  <a:pt x="7078861" y="363658"/>
                  <a:pt x="7085410" y="357109"/>
                </a:cubicBezTo>
                <a:cubicBezTo>
                  <a:pt x="7096324" y="346195"/>
                  <a:pt x="7105055" y="332007"/>
                  <a:pt x="7111603" y="314544"/>
                </a:cubicBezTo>
                <a:cubicBezTo>
                  <a:pt x="7120334" y="283985"/>
                  <a:pt x="7132340" y="239237"/>
                  <a:pt x="7147620" y="180301"/>
                </a:cubicBezTo>
                <a:cubicBezTo>
                  <a:pt x="7151985" y="158473"/>
                  <a:pt x="7156351" y="141011"/>
                  <a:pt x="7160716" y="127914"/>
                </a:cubicBezTo>
                <a:lnTo>
                  <a:pt x="7072312" y="127914"/>
                </a:lnTo>
                <a:cubicBezTo>
                  <a:pt x="7078861" y="134462"/>
                  <a:pt x="7081044" y="141011"/>
                  <a:pt x="7078861" y="147559"/>
                </a:cubicBezTo>
                <a:cubicBezTo>
                  <a:pt x="7076678" y="151925"/>
                  <a:pt x="7072312" y="154108"/>
                  <a:pt x="7065764" y="154108"/>
                </a:cubicBezTo>
                <a:lnTo>
                  <a:pt x="6983908" y="154108"/>
                </a:lnTo>
                <a:cubicBezTo>
                  <a:pt x="6957715" y="149742"/>
                  <a:pt x="6945710" y="160656"/>
                  <a:pt x="6947892" y="186850"/>
                </a:cubicBezTo>
                <a:lnTo>
                  <a:pt x="6947892" y="481530"/>
                </a:lnTo>
                <a:cubicBezTo>
                  <a:pt x="7000280" y="479347"/>
                  <a:pt x="7048302" y="474981"/>
                  <a:pt x="7091958" y="468433"/>
                </a:cubicBezTo>
                <a:cubicBezTo>
                  <a:pt x="7102872" y="468433"/>
                  <a:pt x="7108329" y="469524"/>
                  <a:pt x="7108329" y="471707"/>
                </a:cubicBezTo>
                <a:cubicBezTo>
                  <a:pt x="7110512" y="473890"/>
                  <a:pt x="7106146" y="477164"/>
                  <a:pt x="7095232" y="481530"/>
                </a:cubicBezTo>
                <a:cubicBezTo>
                  <a:pt x="6983908" y="525186"/>
                  <a:pt x="6887865" y="566659"/>
                  <a:pt x="6807101" y="605950"/>
                </a:cubicBezTo>
                <a:cubicBezTo>
                  <a:pt x="6774358" y="623412"/>
                  <a:pt x="6755804" y="629961"/>
                  <a:pt x="6751439" y="625595"/>
                </a:cubicBezTo>
                <a:cubicBezTo>
                  <a:pt x="6729611" y="592853"/>
                  <a:pt x="6718697" y="553562"/>
                  <a:pt x="6718697" y="507723"/>
                </a:cubicBezTo>
                <a:cubicBezTo>
                  <a:pt x="6723062" y="503358"/>
                  <a:pt x="6736160" y="501175"/>
                  <a:pt x="6757988" y="501175"/>
                </a:cubicBezTo>
                <a:cubicBezTo>
                  <a:pt x="6788547" y="498992"/>
                  <a:pt x="6820198" y="495718"/>
                  <a:pt x="6852940" y="491352"/>
                </a:cubicBezTo>
                <a:lnTo>
                  <a:pt x="6852940" y="154108"/>
                </a:lnTo>
                <a:lnTo>
                  <a:pt x="6735068" y="154108"/>
                </a:lnTo>
                <a:cubicBezTo>
                  <a:pt x="6728520" y="154108"/>
                  <a:pt x="6724154" y="151925"/>
                  <a:pt x="6721971" y="147559"/>
                </a:cubicBezTo>
                <a:cubicBezTo>
                  <a:pt x="6719788" y="141011"/>
                  <a:pt x="6721971" y="137737"/>
                  <a:pt x="6728520" y="137737"/>
                </a:cubicBezTo>
                <a:lnTo>
                  <a:pt x="6957715" y="137737"/>
                </a:lnTo>
                <a:cubicBezTo>
                  <a:pt x="6972995" y="100629"/>
                  <a:pt x="6986092" y="80984"/>
                  <a:pt x="6997006" y="78801"/>
                </a:cubicBezTo>
                <a:cubicBezTo>
                  <a:pt x="7007920" y="76618"/>
                  <a:pt x="7027564" y="87532"/>
                  <a:pt x="7055942" y="111543"/>
                </a:cubicBezTo>
                <a:lnTo>
                  <a:pt x="7317879" y="111543"/>
                </a:lnTo>
                <a:cubicBezTo>
                  <a:pt x="7320062" y="109360"/>
                  <a:pt x="7323336" y="103903"/>
                  <a:pt x="7327702" y="95172"/>
                </a:cubicBezTo>
                <a:cubicBezTo>
                  <a:pt x="7347347" y="58064"/>
                  <a:pt x="7360444" y="39510"/>
                  <a:pt x="7366992" y="39510"/>
                </a:cubicBezTo>
                <a:close/>
                <a:moveTo>
                  <a:pt x="4829473" y="36236"/>
                </a:moveTo>
                <a:cubicBezTo>
                  <a:pt x="4888409" y="49333"/>
                  <a:pt x="4922243" y="73344"/>
                  <a:pt x="4930974" y="108269"/>
                </a:cubicBezTo>
                <a:cubicBezTo>
                  <a:pt x="4930974" y="110451"/>
                  <a:pt x="4927700" y="113726"/>
                  <a:pt x="4921151" y="118091"/>
                </a:cubicBezTo>
                <a:cubicBezTo>
                  <a:pt x="4912420" y="124640"/>
                  <a:pt x="4908054" y="129005"/>
                  <a:pt x="4908054" y="131188"/>
                </a:cubicBezTo>
                <a:lnTo>
                  <a:pt x="4908054" y="406223"/>
                </a:lnTo>
                <a:cubicBezTo>
                  <a:pt x="4912420" y="430233"/>
                  <a:pt x="4891683" y="445513"/>
                  <a:pt x="4845844" y="452062"/>
                </a:cubicBezTo>
                <a:cubicBezTo>
                  <a:pt x="4819650" y="460793"/>
                  <a:pt x="4807645" y="452062"/>
                  <a:pt x="4809828" y="425868"/>
                </a:cubicBezTo>
                <a:lnTo>
                  <a:pt x="4809828" y="399674"/>
                </a:lnTo>
                <a:lnTo>
                  <a:pt x="4737795" y="399674"/>
                </a:lnTo>
                <a:lnTo>
                  <a:pt x="4737795" y="540466"/>
                </a:lnTo>
                <a:lnTo>
                  <a:pt x="4800005" y="540466"/>
                </a:lnTo>
                <a:cubicBezTo>
                  <a:pt x="4802188" y="540466"/>
                  <a:pt x="4809828" y="531734"/>
                  <a:pt x="4822925" y="514272"/>
                </a:cubicBezTo>
                <a:cubicBezTo>
                  <a:pt x="4836021" y="494626"/>
                  <a:pt x="4844752" y="483712"/>
                  <a:pt x="4849118" y="481530"/>
                </a:cubicBezTo>
                <a:cubicBezTo>
                  <a:pt x="4862215" y="481530"/>
                  <a:pt x="4888409" y="498992"/>
                  <a:pt x="4927700" y="533917"/>
                </a:cubicBezTo>
                <a:cubicBezTo>
                  <a:pt x="4934248" y="542648"/>
                  <a:pt x="4936430" y="548105"/>
                  <a:pt x="4934248" y="550288"/>
                </a:cubicBezTo>
                <a:cubicBezTo>
                  <a:pt x="4934248" y="554654"/>
                  <a:pt x="4928791" y="556837"/>
                  <a:pt x="4917877" y="556837"/>
                </a:cubicBezTo>
                <a:lnTo>
                  <a:pt x="4737795" y="556837"/>
                </a:lnTo>
                <a:lnTo>
                  <a:pt x="4737795" y="707451"/>
                </a:lnTo>
                <a:lnTo>
                  <a:pt x="4826199" y="707451"/>
                </a:lnTo>
                <a:cubicBezTo>
                  <a:pt x="4828382" y="707451"/>
                  <a:pt x="4834930" y="699811"/>
                  <a:pt x="4845844" y="684531"/>
                </a:cubicBezTo>
                <a:cubicBezTo>
                  <a:pt x="4858941" y="660520"/>
                  <a:pt x="4868764" y="647423"/>
                  <a:pt x="4875312" y="645241"/>
                </a:cubicBezTo>
                <a:cubicBezTo>
                  <a:pt x="4890591" y="645241"/>
                  <a:pt x="4917877" y="663794"/>
                  <a:pt x="4957168" y="700902"/>
                </a:cubicBezTo>
                <a:cubicBezTo>
                  <a:pt x="4968082" y="709633"/>
                  <a:pt x="4972447" y="715090"/>
                  <a:pt x="4970264" y="717273"/>
                </a:cubicBezTo>
                <a:cubicBezTo>
                  <a:pt x="4970264" y="719456"/>
                  <a:pt x="4959350" y="720548"/>
                  <a:pt x="4937522" y="720548"/>
                </a:cubicBezTo>
                <a:lnTo>
                  <a:pt x="4430018" y="720548"/>
                </a:lnTo>
                <a:cubicBezTo>
                  <a:pt x="4423470" y="720548"/>
                  <a:pt x="4419104" y="718365"/>
                  <a:pt x="4416921" y="713999"/>
                </a:cubicBezTo>
                <a:cubicBezTo>
                  <a:pt x="4414739" y="709633"/>
                  <a:pt x="4415830" y="707451"/>
                  <a:pt x="4420196" y="707451"/>
                </a:cubicBezTo>
                <a:lnTo>
                  <a:pt x="4652665" y="707451"/>
                </a:lnTo>
                <a:lnTo>
                  <a:pt x="4652665" y="556837"/>
                </a:lnTo>
                <a:lnTo>
                  <a:pt x="4495503" y="556837"/>
                </a:lnTo>
                <a:cubicBezTo>
                  <a:pt x="4488954" y="556837"/>
                  <a:pt x="4484589" y="554654"/>
                  <a:pt x="4482406" y="550288"/>
                </a:cubicBezTo>
                <a:cubicBezTo>
                  <a:pt x="4480223" y="543740"/>
                  <a:pt x="4482406" y="540466"/>
                  <a:pt x="4488954" y="540466"/>
                </a:cubicBezTo>
                <a:lnTo>
                  <a:pt x="4652665" y="540466"/>
                </a:lnTo>
                <a:lnTo>
                  <a:pt x="4652665" y="402948"/>
                </a:lnTo>
                <a:lnTo>
                  <a:pt x="4580632" y="402948"/>
                </a:lnTo>
                <a:lnTo>
                  <a:pt x="4580632" y="432416"/>
                </a:lnTo>
                <a:cubicBezTo>
                  <a:pt x="4584998" y="447696"/>
                  <a:pt x="4569718" y="457519"/>
                  <a:pt x="4534793" y="461884"/>
                </a:cubicBezTo>
                <a:cubicBezTo>
                  <a:pt x="4508600" y="470616"/>
                  <a:pt x="4496594" y="461884"/>
                  <a:pt x="4498777" y="435691"/>
                </a:cubicBezTo>
                <a:lnTo>
                  <a:pt x="4498777" y="340738"/>
                </a:lnTo>
                <a:lnTo>
                  <a:pt x="4377631" y="340738"/>
                </a:lnTo>
                <a:lnTo>
                  <a:pt x="4377631" y="537191"/>
                </a:lnTo>
                <a:cubicBezTo>
                  <a:pt x="4486772" y="510998"/>
                  <a:pt x="4526062" y="506632"/>
                  <a:pt x="4495503" y="524094"/>
                </a:cubicBezTo>
                <a:cubicBezTo>
                  <a:pt x="4401642" y="574299"/>
                  <a:pt x="4325243" y="624504"/>
                  <a:pt x="4266307" y="674708"/>
                </a:cubicBezTo>
                <a:cubicBezTo>
                  <a:pt x="4251028" y="685623"/>
                  <a:pt x="4241205" y="691080"/>
                  <a:pt x="4236839" y="691080"/>
                </a:cubicBezTo>
                <a:cubicBezTo>
                  <a:pt x="4225925" y="688897"/>
                  <a:pt x="4213920" y="660520"/>
                  <a:pt x="4200823" y="605950"/>
                </a:cubicBezTo>
                <a:cubicBezTo>
                  <a:pt x="4194275" y="584122"/>
                  <a:pt x="4208463" y="569933"/>
                  <a:pt x="4243388" y="563385"/>
                </a:cubicBezTo>
                <a:cubicBezTo>
                  <a:pt x="4260850" y="561202"/>
                  <a:pt x="4276130" y="557928"/>
                  <a:pt x="4289227" y="553562"/>
                </a:cubicBezTo>
                <a:lnTo>
                  <a:pt x="4289227" y="340738"/>
                </a:lnTo>
                <a:lnTo>
                  <a:pt x="4213920" y="340738"/>
                </a:lnTo>
                <a:cubicBezTo>
                  <a:pt x="4205189" y="340738"/>
                  <a:pt x="4198640" y="337464"/>
                  <a:pt x="4194275" y="330915"/>
                </a:cubicBezTo>
                <a:cubicBezTo>
                  <a:pt x="4194275" y="326550"/>
                  <a:pt x="4198640" y="324367"/>
                  <a:pt x="4207371" y="324367"/>
                </a:cubicBezTo>
                <a:lnTo>
                  <a:pt x="4289227" y="324367"/>
                </a:lnTo>
                <a:lnTo>
                  <a:pt x="4289227" y="121366"/>
                </a:lnTo>
                <a:lnTo>
                  <a:pt x="4227017" y="121366"/>
                </a:lnTo>
                <a:cubicBezTo>
                  <a:pt x="4218286" y="121366"/>
                  <a:pt x="4212828" y="119183"/>
                  <a:pt x="4210646" y="114817"/>
                </a:cubicBezTo>
                <a:cubicBezTo>
                  <a:pt x="4208463" y="110451"/>
                  <a:pt x="4211737" y="108269"/>
                  <a:pt x="4220468" y="108269"/>
                </a:cubicBezTo>
                <a:lnTo>
                  <a:pt x="4374357" y="108269"/>
                </a:lnTo>
                <a:cubicBezTo>
                  <a:pt x="4376539" y="108269"/>
                  <a:pt x="4380905" y="101720"/>
                  <a:pt x="4387453" y="88623"/>
                </a:cubicBezTo>
                <a:cubicBezTo>
                  <a:pt x="4402733" y="64612"/>
                  <a:pt x="4412556" y="52607"/>
                  <a:pt x="4416921" y="52607"/>
                </a:cubicBezTo>
                <a:cubicBezTo>
                  <a:pt x="4427836" y="50424"/>
                  <a:pt x="4446389" y="59155"/>
                  <a:pt x="4472583" y="78801"/>
                </a:cubicBezTo>
                <a:cubicBezTo>
                  <a:pt x="4483498" y="85349"/>
                  <a:pt x="4492228" y="90806"/>
                  <a:pt x="4498777" y="95172"/>
                </a:cubicBezTo>
                <a:lnTo>
                  <a:pt x="4498777" y="68978"/>
                </a:lnTo>
                <a:cubicBezTo>
                  <a:pt x="4498777" y="55881"/>
                  <a:pt x="4500960" y="48241"/>
                  <a:pt x="4505325" y="46058"/>
                </a:cubicBezTo>
                <a:cubicBezTo>
                  <a:pt x="4509691" y="43876"/>
                  <a:pt x="4519514" y="47150"/>
                  <a:pt x="4534793" y="55881"/>
                </a:cubicBezTo>
                <a:cubicBezTo>
                  <a:pt x="4536976" y="55881"/>
                  <a:pt x="4539159" y="56972"/>
                  <a:pt x="4541342" y="59155"/>
                </a:cubicBezTo>
                <a:cubicBezTo>
                  <a:pt x="4565353" y="72252"/>
                  <a:pt x="4582815" y="78801"/>
                  <a:pt x="4593729" y="78801"/>
                </a:cubicBezTo>
                <a:lnTo>
                  <a:pt x="4793457" y="78801"/>
                </a:lnTo>
                <a:cubicBezTo>
                  <a:pt x="4795640" y="78801"/>
                  <a:pt x="4798914" y="74435"/>
                  <a:pt x="4803279" y="65704"/>
                </a:cubicBezTo>
                <a:cubicBezTo>
                  <a:pt x="4812011" y="46058"/>
                  <a:pt x="4820742" y="36236"/>
                  <a:pt x="4829473" y="36236"/>
                </a:cubicBezTo>
                <a:close/>
                <a:moveTo>
                  <a:pt x="5253280" y="34701"/>
                </a:moveTo>
                <a:cubicBezTo>
                  <a:pt x="5255872" y="34906"/>
                  <a:pt x="5258668" y="35417"/>
                  <a:pt x="5261670" y="36236"/>
                </a:cubicBezTo>
                <a:cubicBezTo>
                  <a:pt x="5263852" y="36236"/>
                  <a:pt x="5270401" y="37327"/>
                  <a:pt x="5281315" y="39510"/>
                </a:cubicBezTo>
                <a:cubicBezTo>
                  <a:pt x="5322788" y="48241"/>
                  <a:pt x="5344617" y="54790"/>
                  <a:pt x="5346800" y="59155"/>
                </a:cubicBezTo>
                <a:cubicBezTo>
                  <a:pt x="5346800" y="63521"/>
                  <a:pt x="5343525" y="68978"/>
                  <a:pt x="5336977" y="75526"/>
                </a:cubicBezTo>
                <a:cubicBezTo>
                  <a:pt x="5330428" y="84258"/>
                  <a:pt x="5326062" y="92989"/>
                  <a:pt x="5323880" y="101720"/>
                </a:cubicBezTo>
                <a:lnTo>
                  <a:pt x="5317332" y="183576"/>
                </a:lnTo>
                <a:lnTo>
                  <a:pt x="5621834" y="183576"/>
                </a:lnTo>
                <a:cubicBezTo>
                  <a:pt x="5626200" y="183576"/>
                  <a:pt x="5634931" y="172662"/>
                  <a:pt x="5648028" y="150833"/>
                </a:cubicBezTo>
                <a:cubicBezTo>
                  <a:pt x="5663307" y="126823"/>
                  <a:pt x="5674221" y="114817"/>
                  <a:pt x="5680770" y="114817"/>
                </a:cubicBezTo>
                <a:cubicBezTo>
                  <a:pt x="5698233" y="114817"/>
                  <a:pt x="5725517" y="130097"/>
                  <a:pt x="5762625" y="160656"/>
                </a:cubicBezTo>
                <a:cubicBezTo>
                  <a:pt x="5766991" y="162839"/>
                  <a:pt x="5769174" y="163930"/>
                  <a:pt x="5769174" y="163930"/>
                </a:cubicBezTo>
                <a:cubicBezTo>
                  <a:pt x="5782271" y="177027"/>
                  <a:pt x="5787727" y="185758"/>
                  <a:pt x="5785545" y="190124"/>
                </a:cubicBezTo>
                <a:cubicBezTo>
                  <a:pt x="5783362" y="194490"/>
                  <a:pt x="5772448" y="196673"/>
                  <a:pt x="5752803" y="196673"/>
                </a:cubicBezTo>
                <a:lnTo>
                  <a:pt x="5317332" y="196673"/>
                </a:lnTo>
                <a:lnTo>
                  <a:pt x="5307509" y="340738"/>
                </a:lnTo>
                <a:lnTo>
                  <a:pt x="5582543" y="340738"/>
                </a:lnTo>
                <a:cubicBezTo>
                  <a:pt x="5586909" y="340738"/>
                  <a:pt x="5592366" y="335281"/>
                  <a:pt x="5598914" y="324367"/>
                </a:cubicBezTo>
                <a:cubicBezTo>
                  <a:pt x="5609829" y="311270"/>
                  <a:pt x="5618560" y="303630"/>
                  <a:pt x="5625108" y="301448"/>
                </a:cubicBezTo>
                <a:cubicBezTo>
                  <a:pt x="5694959" y="321093"/>
                  <a:pt x="5734249" y="345104"/>
                  <a:pt x="5742980" y="373480"/>
                </a:cubicBezTo>
                <a:cubicBezTo>
                  <a:pt x="5740798" y="375663"/>
                  <a:pt x="5737523" y="378937"/>
                  <a:pt x="5733157" y="383303"/>
                </a:cubicBezTo>
                <a:cubicBezTo>
                  <a:pt x="5720060" y="392034"/>
                  <a:pt x="5713512" y="400765"/>
                  <a:pt x="5713512" y="409497"/>
                </a:cubicBezTo>
                <a:cubicBezTo>
                  <a:pt x="5711330" y="422594"/>
                  <a:pt x="5710238" y="449879"/>
                  <a:pt x="5710238" y="491352"/>
                </a:cubicBezTo>
                <a:cubicBezTo>
                  <a:pt x="5710238" y="631052"/>
                  <a:pt x="5691684" y="712908"/>
                  <a:pt x="5654576" y="736919"/>
                </a:cubicBezTo>
                <a:cubicBezTo>
                  <a:pt x="5608737" y="763112"/>
                  <a:pt x="5567264" y="774026"/>
                  <a:pt x="5530156" y="769661"/>
                </a:cubicBezTo>
                <a:cubicBezTo>
                  <a:pt x="5525790" y="767478"/>
                  <a:pt x="5522516" y="760930"/>
                  <a:pt x="5520333" y="750016"/>
                </a:cubicBezTo>
                <a:cubicBezTo>
                  <a:pt x="5513785" y="723822"/>
                  <a:pt x="5496322" y="706359"/>
                  <a:pt x="5467946" y="697628"/>
                </a:cubicBezTo>
                <a:cubicBezTo>
                  <a:pt x="5465763" y="695445"/>
                  <a:pt x="5460305" y="693262"/>
                  <a:pt x="5451575" y="691080"/>
                </a:cubicBezTo>
                <a:cubicBezTo>
                  <a:pt x="5427563" y="684531"/>
                  <a:pt x="5438478" y="681257"/>
                  <a:pt x="5484317" y="681257"/>
                </a:cubicBezTo>
                <a:cubicBezTo>
                  <a:pt x="5534522" y="681257"/>
                  <a:pt x="5566172" y="673617"/>
                  <a:pt x="5579269" y="658337"/>
                </a:cubicBezTo>
                <a:cubicBezTo>
                  <a:pt x="5601097" y="643058"/>
                  <a:pt x="5610919" y="541557"/>
                  <a:pt x="5608737" y="353835"/>
                </a:cubicBezTo>
                <a:lnTo>
                  <a:pt x="5330428" y="353835"/>
                </a:lnTo>
                <a:cubicBezTo>
                  <a:pt x="5323880" y="353835"/>
                  <a:pt x="5316240" y="360383"/>
                  <a:pt x="5307509" y="373480"/>
                </a:cubicBezTo>
                <a:cubicBezTo>
                  <a:pt x="5298778" y="388760"/>
                  <a:pt x="5290046" y="397491"/>
                  <a:pt x="5281315" y="399674"/>
                </a:cubicBezTo>
                <a:cubicBezTo>
                  <a:pt x="5237659" y="393126"/>
                  <a:pt x="5207100" y="377846"/>
                  <a:pt x="5189637" y="353835"/>
                </a:cubicBezTo>
                <a:cubicBezTo>
                  <a:pt x="5189637" y="351652"/>
                  <a:pt x="5191819" y="348378"/>
                  <a:pt x="5196185" y="344012"/>
                </a:cubicBezTo>
                <a:cubicBezTo>
                  <a:pt x="5202734" y="337464"/>
                  <a:pt x="5208191" y="328733"/>
                  <a:pt x="5212557" y="317819"/>
                </a:cubicBezTo>
                <a:lnTo>
                  <a:pt x="5228928" y="75526"/>
                </a:lnTo>
                <a:cubicBezTo>
                  <a:pt x="5227018" y="46877"/>
                  <a:pt x="5235135" y="33269"/>
                  <a:pt x="5253280" y="34701"/>
                </a:cubicBezTo>
                <a:close/>
                <a:moveTo>
                  <a:pt x="1209825" y="28050"/>
                </a:moveTo>
                <a:cubicBezTo>
                  <a:pt x="1218556" y="26959"/>
                  <a:pt x="1226741" y="28596"/>
                  <a:pt x="1234381" y="32962"/>
                </a:cubicBezTo>
                <a:cubicBezTo>
                  <a:pt x="1236564" y="35144"/>
                  <a:pt x="1238747" y="36236"/>
                  <a:pt x="1240930" y="36236"/>
                </a:cubicBezTo>
                <a:cubicBezTo>
                  <a:pt x="1286769" y="73344"/>
                  <a:pt x="1309688" y="98446"/>
                  <a:pt x="1309688" y="111543"/>
                </a:cubicBezTo>
                <a:cubicBezTo>
                  <a:pt x="1307505" y="115908"/>
                  <a:pt x="1291134" y="119183"/>
                  <a:pt x="1260575" y="121366"/>
                </a:cubicBezTo>
                <a:cubicBezTo>
                  <a:pt x="1238747" y="121366"/>
                  <a:pt x="1222376" y="122457"/>
                  <a:pt x="1211462" y="124640"/>
                </a:cubicBezTo>
                <a:cubicBezTo>
                  <a:pt x="1165622" y="131188"/>
                  <a:pt x="1096864" y="137737"/>
                  <a:pt x="1005186" y="144285"/>
                </a:cubicBezTo>
                <a:cubicBezTo>
                  <a:pt x="974626" y="144285"/>
                  <a:pt x="951707" y="145376"/>
                  <a:pt x="936427" y="147559"/>
                </a:cubicBezTo>
                <a:cubicBezTo>
                  <a:pt x="877491" y="151925"/>
                  <a:pt x="867668" y="147559"/>
                  <a:pt x="906959" y="134462"/>
                </a:cubicBezTo>
                <a:cubicBezTo>
                  <a:pt x="909142" y="134462"/>
                  <a:pt x="910233" y="134462"/>
                  <a:pt x="910233" y="134462"/>
                </a:cubicBezTo>
                <a:cubicBezTo>
                  <a:pt x="1010643" y="112634"/>
                  <a:pt x="1101230" y="80984"/>
                  <a:pt x="1181994" y="39510"/>
                </a:cubicBezTo>
                <a:cubicBezTo>
                  <a:pt x="1191816" y="32962"/>
                  <a:pt x="1201093" y="29142"/>
                  <a:pt x="1209825" y="28050"/>
                </a:cubicBezTo>
                <a:close/>
                <a:moveTo>
                  <a:pt x="1477492" y="26413"/>
                </a:moveTo>
                <a:cubicBezTo>
                  <a:pt x="1482403" y="24230"/>
                  <a:pt x="1488679" y="26413"/>
                  <a:pt x="1496319" y="32962"/>
                </a:cubicBezTo>
                <a:cubicBezTo>
                  <a:pt x="1555255" y="67887"/>
                  <a:pt x="1584723" y="90806"/>
                  <a:pt x="1584723" y="101720"/>
                </a:cubicBezTo>
                <a:cubicBezTo>
                  <a:pt x="1582540" y="106086"/>
                  <a:pt x="1575991" y="109360"/>
                  <a:pt x="1565077" y="111543"/>
                </a:cubicBezTo>
                <a:cubicBezTo>
                  <a:pt x="1551980" y="115908"/>
                  <a:pt x="1541066" y="121366"/>
                  <a:pt x="1532335" y="127914"/>
                </a:cubicBezTo>
                <a:cubicBezTo>
                  <a:pt x="1473399" y="180301"/>
                  <a:pt x="1406823" y="228323"/>
                  <a:pt x="1332608" y="271980"/>
                </a:cubicBezTo>
                <a:cubicBezTo>
                  <a:pt x="1286769" y="298173"/>
                  <a:pt x="1276946" y="298173"/>
                  <a:pt x="1303139" y="271980"/>
                </a:cubicBezTo>
                <a:cubicBezTo>
                  <a:pt x="1307505" y="269797"/>
                  <a:pt x="1309688" y="268705"/>
                  <a:pt x="1309688" y="268705"/>
                </a:cubicBezTo>
                <a:cubicBezTo>
                  <a:pt x="1377355" y="196673"/>
                  <a:pt x="1428651" y="124640"/>
                  <a:pt x="1463576" y="52607"/>
                </a:cubicBezTo>
                <a:cubicBezTo>
                  <a:pt x="1463576" y="50424"/>
                  <a:pt x="1464668" y="48241"/>
                  <a:pt x="1466851" y="46058"/>
                </a:cubicBezTo>
                <a:cubicBezTo>
                  <a:pt x="1469033" y="35144"/>
                  <a:pt x="1472580" y="28596"/>
                  <a:pt x="1477492" y="26413"/>
                </a:cubicBezTo>
                <a:close/>
                <a:moveTo>
                  <a:pt x="235744" y="17614"/>
                </a:moveTo>
                <a:cubicBezTo>
                  <a:pt x="241747" y="16932"/>
                  <a:pt x="248296" y="17682"/>
                  <a:pt x="255390" y="19865"/>
                </a:cubicBezTo>
                <a:cubicBezTo>
                  <a:pt x="320874" y="26413"/>
                  <a:pt x="355799" y="38419"/>
                  <a:pt x="360165" y="55881"/>
                </a:cubicBezTo>
                <a:cubicBezTo>
                  <a:pt x="360165" y="60247"/>
                  <a:pt x="355799" y="65704"/>
                  <a:pt x="347068" y="72252"/>
                </a:cubicBezTo>
                <a:cubicBezTo>
                  <a:pt x="323057" y="83166"/>
                  <a:pt x="302320" y="101720"/>
                  <a:pt x="284858" y="127914"/>
                </a:cubicBezTo>
                <a:lnTo>
                  <a:pt x="419101" y="127914"/>
                </a:lnTo>
                <a:cubicBezTo>
                  <a:pt x="423466" y="127914"/>
                  <a:pt x="433289" y="119183"/>
                  <a:pt x="448569" y="101720"/>
                </a:cubicBezTo>
                <a:cubicBezTo>
                  <a:pt x="463848" y="79892"/>
                  <a:pt x="474762" y="68978"/>
                  <a:pt x="481311" y="68978"/>
                </a:cubicBezTo>
                <a:cubicBezTo>
                  <a:pt x="548978" y="101720"/>
                  <a:pt x="587177" y="135554"/>
                  <a:pt x="595908" y="170479"/>
                </a:cubicBezTo>
                <a:cubicBezTo>
                  <a:pt x="591543" y="174844"/>
                  <a:pt x="582812" y="177027"/>
                  <a:pt x="569715" y="177027"/>
                </a:cubicBezTo>
                <a:cubicBezTo>
                  <a:pt x="552252" y="177027"/>
                  <a:pt x="538064" y="179210"/>
                  <a:pt x="527150" y="183576"/>
                </a:cubicBezTo>
                <a:cubicBezTo>
                  <a:pt x="496590" y="198855"/>
                  <a:pt x="451843" y="231598"/>
                  <a:pt x="392907" y="281802"/>
                </a:cubicBezTo>
                <a:lnTo>
                  <a:pt x="533698" y="281802"/>
                </a:lnTo>
                <a:cubicBezTo>
                  <a:pt x="535881" y="281802"/>
                  <a:pt x="541338" y="276345"/>
                  <a:pt x="550069" y="265431"/>
                </a:cubicBezTo>
                <a:cubicBezTo>
                  <a:pt x="563166" y="247969"/>
                  <a:pt x="574080" y="239237"/>
                  <a:pt x="582812" y="239237"/>
                </a:cubicBezTo>
                <a:cubicBezTo>
                  <a:pt x="626468" y="256700"/>
                  <a:pt x="655936" y="277437"/>
                  <a:pt x="671215" y="301448"/>
                </a:cubicBezTo>
                <a:cubicBezTo>
                  <a:pt x="671215" y="305813"/>
                  <a:pt x="667941" y="311270"/>
                  <a:pt x="661393" y="317819"/>
                </a:cubicBezTo>
                <a:cubicBezTo>
                  <a:pt x="650479" y="326550"/>
                  <a:pt x="645022" y="334190"/>
                  <a:pt x="645022" y="340738"/>
                </a:cubicBezTo>
                <a:lnTo>
                  <a:pt x="645022" y="488078"/>
                </a:lnTo>
                <a:cubicBezTo>
                  <a:pt x="647204" y="509906"/>
                  <a:pt x="624285" y="523003"/>
                  <a:pt x="576263" y="527369"/>
                </a:cubicBezTo>
                <a:cubicBezTo>
                  <a:pt x="554435" y="527369"/>
                  <a:pt x="543521" y="519729"/>
                  <a:pt x="543521" y="504449"/>
                </a:cubicBezTo>
                <a:lnTo>
                  <a:pt x="543521" y="468433"/>
                </a:lnTo>
                <a:lnTo>
                  <a:pt x="216099" y="468433"/>
                </a:lnTo>
                <a:lnTo>
                  <a:pt x="216099" y="589579"/>
                </a:lnTo>
                <a:cubicBezTo>
                  <a:pt x="216099" y="631052"/>
                  <a:pt x="223739" y="657246"/>
                  <a:pt x="239019" y="668160"/>
                </a:cubicBezTo>
                <a:cubicBezTo>
                  <a:pt x="269578" y="679074"/>
                  <a:pt x="345976" y="684531"/>
                  <a:pt x="468214" y="684531"/>
                </a:cubicBezTo>
                <a:cubicBezTo>
                  <a:pt x="566440" y="680166"/>
                  <a:pt x="624285" y="671434"/>
                  <a:pt x="641747" y="658337"/>
                </a:cubicBezTo>
                <a:cubicBezTo>
                  <a:pt x="652661" y="649606"/>
                  <a:pt x="664667" y="620138"/>
                  <a:pt x="677764" y="569933"/>
                </a:cubicBezTo>
                <a:cubicBezTo>
                  <a:pt x="688678" y="532826"/>
                  <a:pt x="696318" y="514272"/>
                  <a:pt x="700683" y="514272"/>
                </a:cubicBezTo>
                <a:cubicBezTo>
                  <a:pt x="702866" y="514272"/>
                  <a:pt x="703958" y="524094"/>
                  <a:pt x="703958" y="543740"/>
                </a:cubicBezTo>
                <a:cubicBezTo>
                  <a:pt x="701775" y="604858"/>
                  <a:pt x="709415" y="640875"/>
                  <a:pt x="726877" y="651789"/>
                </a:cubicBezTo>
                <a:cubicBezTo>
                  <a:pt x="729060" y="653972"/>
                  <a:pt x="731243" y="656155"/>
                  <a:pt x="733426" y="658337"/>
                </a:cubicBezTo>
                <a:cubicBezTo>
                  <a:pt x="757436" y="671434"/>
                  <a:pt x="768350" y="685623"/>
                  <a:pt x="766168" y="700902"/>
                </a:cubicBezTo>
                <a:cubicBezTo>
                  <a:pt x="761802" y="727096"/>
                  <a:pt x="732334" y="745650"/>
                  <a:pt x="677764" y="756564"/>
                </a:cubicBezTo>
                <a:cubicBezTo>
                  <a:pt x="555526" y="769661"/>
                  <a:pt x="440929" y="772935"/>
                  <a:pt x="333971" y="766387"/>
                </a:cubicBezTo>
                <a:cubicBezTo>
                  <a:pt x="229196" y="757655"/>
                  <a:pt x="165894" y="742376"/>
                  <a:pt x="144066" y="720548"/>
                </a:cubicBezTo>
                <a:cubicBezTo>
                  <a:pt x="144066" y="720548"/>
                  <a:pt x="142975" y="719456"/>
                  <a:pt x="140792" y="717273"/>
                </a:cubicBezTo>
                <a:cubicBezTo>
                  <a:pt x="125512" y="704176"/>
                  <a:pt x="118964" y="668160"/>
                  <a:pt x="121147" y="609224"/>
                </a:cubicBezTo>
                <a:lnTo>
                  <a:pt x="121147" y="314544"/>
                </a:lnTo>
                <a:cubicBezTo>
                  <a:pt x="94953" y="336372"/>
                  <a:pt x="63302" y="359292"/>
                  <a:pt x="26194" y="383303"/>
                </a:cubicBezTo>
                <a:cubicBezTo>
                  <a:pt x="8732" y="392034"/>
                  <a:pt x="0" y="395308"/>
                  <a:pt x="0" y="393126"/>
                </a:cubicBezTo>
                <a:cubicBezTo>
                  <a:pt x="0" y="390943"/>
                  <a:pt x="6549" y="382212"/>
                  <a:pt x="19646" y="366932"/>
                </a:cubicBezTo>
                <a:cubicBezTo>
                  <a:pt x="91679" y="286168"/>
                  <a:pt x="150615" y="184667"/>
                  <a:pt x="196454" y="62430"/>
                </a:cubicBezTo>
                <a:cubicBezTo>
                  <a:pt x="204639" y="34599"/>
                  <a:pt x="217736" y="19660"/>
                  <a:pt x="235744" y="17614"/>
                </a:cubicBezTo>
                <a:close/>
                <a:moveTo>
                  <a:pt x="2248571" y="14953"/>
                </a:moveTo>
                <a:cubicBezTo>
                  <a:pt x="2252390" y="14408"/>
                  <a:pt x="2257028" y="14953"/>
                  <a:pt x="2262486" y="16591"/>
                </a:cubicBezTo>
                <a:cubicBezTo>
                  <a:pt x="2310507" y="16591"/>
                  <a:pt x="2337793" y="22048"/>
                  <a:pt x="2344341" y="32962"/>
                </a:cubicBezTo>
                <a:cubicBezTo>
                  <a:pt x="2346524" y="37327"/>
                  <a:pt x="2344341" y="42784"/>
                  <a:pt x="2337793" y="49333"/>
                </a:cubicBezTo>
                <a:cubicBezTo>
                  <a:pt x="2331245" y="53698"/>
                  <a:pt x="2327970" y="58064"/>
                  <a:pt x="2327970" y="62430"/>
                </a:cubicBezTo>
                <a:lnTo>
                  <a:pt x="2327970" y="137737"/>
                </a:lnTo>
                <a:lnTo>
                  <a:pt x="2344341" y="137737"/>
                </a:lnTo>
                <a:cubicBezTo>
                  <a:pt x="2346524" y="137737"/>
                  <a:pt x="2351981" y="131188"/>
                  <a:pt x="2360712" y="118091"/>
                </a:cubicBezTo>
                <a:cubicBezTo>
                  <a:pt x="2373809" y="96263"/>
                  <a:pt x="2383632" y="85349"/>
                  <a:pt x="2390180" y="85349"/>
                </a:cubicBezTo>
                <a:cubicBezTo>
                  <a:pt x="2401094" y="85349"/>
                  <a:pt x="2421832" y="100629"/>
                  <a:pt x="2452391" y="131188"/>
                </a:cubicBezTo>
                <a:cubicBezTo>
                  <a:pt x="2456755" y="137737"/>
                  <a:pt x="2457847" y="143194"/>
                  <a:pt x="2455665" y="147559"/>
                </a:cubicBezTo>
                <a:cubicBezTo>
                  <a:pt x="2453481" y="149742"/>
                  <a:pt x="2445842" y="150833"/>
                  <a:pt x="2432745" y="150833"/>
                </a:cubicBezTo>
                <a:lnTo>
                  <a:pt x="2327970" y="150833"/>
                </a:lnTo>
                <a:lnTo>
                  <a:pt x="2327970" y="219592"/>
                </a:lnTo>
                <a:cubicBezTo>
                  <a:pt x="2330153" y="232689"/>
                  <a:pt x="2314873" y="243603"/>
                  <a:pt x="2282131" y="252334"/>
                </a:cubicBezTo>
                <a:cubicBezTo>
                  <a:pt x="2266851" y="256700"/>
                  <a:pt x="2255937" y="255608"/>
                  <a:pt x="2249389" y="249060"/>
                </a:cubicBezTo>
                <a:cubicBezTo>
                  <a:pt x="2255937" y="253426"/>
                  <a:pt x="2252663" y="257791"/>
                  <a:pt x="2239566" y="262157"/>
                </a:cubicBezTo>
                <a:cubicBezTo>
                  <a:pt x="2233018" y="264340"/>
                  <a:pt x="2229744" y="266523"/>
                  <a:pt x="2229744" y="268705"/>
                </a:cubicBezTo>
                <a:cubicBezTo>
                  <a:pt x="2264668" y="332007"/>
                  <a:pt x="2334518" y="374572"/>
                  <a:pt x="2439293" y="396400"/>
                </a:cubicBezTo>
                <a:cubicBezTo>
                  <a:pt x="2450208" y="398583"/>
                  <a:pt x="2455665" y="400765"/>
                  <a:pt x="2455665" y="402948"/>
                </a:cubicBezTo>
                <a:cubicBezTo>
                  <a:pt x="2457847" y="405131"/>
                  <a:pt x="2454573" y="409497"/>
                  <a:pt x="2445842" y="416045"/>
                </a:cubicBezTo>
                <a:cubicBezTo>
                  <a:pt x="2426196" y="433508"/>
                  <a:pt x="2412008" y="455336"/>
                  <a:pt x="2403277" y="481530"/>
                </a:cubicBezTo>
                <a:cubicBezTo>
                  <a:pt x="2398911" y="492444"/>
                  <a:pt x="2394546" y="498992"/>
                  <a:pt x="2390180" y="501175"/>
                </a:cubicBezTo>
                <a:cubicBezTo>
                  <a:pt x="2377083" y="503358"/>
                  <a:pt x="2347615" y="483712"/>
                  <a:pt x="2301776" y="442239"/>
                </a:cubicBezTo>
                <a:lnTo>
                  <a:pt x="2056210" y="442239"/>
                </a:lnTo>
                <a:cubicBezTo>
                  <a:pt x="2010371" y="470616"/>
                  <a:pt x="1959075" y="494626"/>
                  <a:pt x="1902321" y="514272"/>
                </a:cubicBezTo>
                <a:lnTo>
                  <a:pt x="1902321" y="681257"/>
                </a:lnTo>
                <a:cubicBezTo>
                  <a:pt x="1904505" y="720548"/>
                  <a:pt x="1893590" y="745650"/>
                  <a:pt x="1869579" y="756564"/>
                </a:cubicBezTo>
                <a:cubicBezTo>
                  <a:pt x="1825923" y="776209"/>
                  <a:pt x="1797547" y="780575"/>
                  <a:pt x="1784450" y="769661"/>
                </a:cubicBezTo>
                <a:cubicBezTo>
                  <a:pt x="1780085" y="765295"/>
                  <a:pt x="1777901" y="757655"/>
                  <a:pt x="1777901" y="746741"/>
                </a:cubicBezTo>
                <a:cubicBezTo>
                  <a:pt x="1775718" y="720548"/>
                  <a:pt x="1763713" y="705268"/>
                  <a:pt x="1741885" y="700902"/>
                </a:cubicBezTo>
                <a:cubicBezTo>
                  <a:pt x="1722240" y="694354"/>
                  <a:pt x="1713508" y="689988"/>
                  <a:pt x="1715691" y="687805"/>
                </a:cubicBezTo>
                <a:cubicBezTo>
                  <a:pt x="1715691" y="685623"/>
                  <a:pt x="1725514" y="683440"/>
                  <a:pt x="1745159" y="681257"/>
                </a:cubicBezTo>
                <a:cubicBezTo>
                  <a:pt x="1797547" y="681257"/>
                  <a:pt x="1819375" y="669251"/>
                  <a:pt x="1810643" y="645241"/>
                </a:cubicBezTo>
                <a:lnTo>
                  <a:pt x="1810643" y="455336"/>
                </a:lnTo>
                <a:cubicBezTo>
                  <a:pt x="1793181" y="466250"/>
                  <a:pt x="1777901" y="478255"/>
                  <a:pt x="1764804" y="491352"/>
                </a:cubicBezTo>
                <a:cubicBezTo>
                  <a:pt x="1756073" y="497901"/>
                  <a:pt x="1748433" y="501175"/>
                  <a:pt x="1741885" y="501175"/>
                </a:cubicBezTo>
                <a:cubicBezTo>
                  <a:pt x="1711326" y="472798"/>
                  <a:pt x="1694954" y="438965"/>
                  <a:pt x="1692772" y="399674"/>
                </a:cubicBezTo>
                <a:cubicBezTo>
                  <a:pt x="1694954" y="395308"/>
                  <a:pt x="1702594" y="392034"/>
                  <a:pt x="1715691" y="389851"/>
                </a:cubicBezTo>
                <a:cubicBezTo>
                  <a:pt x="1746250" y="383303"/>
                  <a:pt x="1777901" y="374572"/>
                  <a:pt x="1810643" y="363658"/>
                </a:cubicBezTo>
                <a:lnTo>
                  <a:pt x="1810643" y="222866"/>
                </a:lnTo>
                <a:lnTo>
                  <a:pt x="1722240" y="222866"/>
                </a:lnTo>
                <a:cubicBezTo>
                  <a:pt x="1713508" y="222866"/>
                  <a:pt x="1706960" y="220683"/>
                  <a:pt x="1702594" y="216318"/>
                </a:cubicBezTo>
                <a:cubicBezTo>
                  <a:pt x="1700411" y="211952"/>
                  <a:pt x="1702594" y="209769"/>
                  <a:pt x="1709143" y="209769"/>
                </a:cubicBezTo>
                <a:lnTo>
                  <a:pt x="1810643" y="209769"/>
                </a:lnTo>
                <a:lnTo>
                  <a:pt x="1810643" y="52607"/>
                </a:lnTo>
                <a:cubicBezTo>
                  <a:pt x="1806278" y="28596"/>
                  <a:pt x="1817192" y="18773"/>
                  <a:pt x="1843386" y="23139"/>
                </a:cubicBezTo>
                <a:cubicBezTo>
                  <a:pt x="1891408" y="25322"/>
                  <a:pt x="1917601" y="32962"/>
                  <a:pt x="1921967" y="46058"/>
                </a:cubicBezTo>
                <a:cubicBezTo>
                  <a:pt x="1921967" y="48241"/>
                  <a:pt x="1918693" y="52607"/>
                  <a:pt x="1912144" y="59155"/>
                </a:cubicBezTo>
                <a:cubicBezTo>
                  <a:pt x="1905596" y="65704"/>
                  <a:pt x="1902321" y="71161"/>
                  <a:pt x="1902321" y="75526"/>
                </a:cubicBezTo>
                <a:lnTo>
                  <a:pt x="1902321" y="203221"/>
                </a:lnTo>
                <a:cubicBezTo>
                  <a:pt x="1930698" y="153016"/>
                  <a:pt x="1950344" y="131188"/>
                  <a:pt x="1961258" y="137737"/>
                </a:cubicBezTo>
                <a:lnTo>
                  <a:pt x="2039839" y="137737"/>
                </a:lnTo>
                <a:lnTo>
                  <a:pt x="2039839" y="55881"/>
                </a:lnTo>
                <a:cubicBezTo>
                  <a:pt x="2035473" y="27505"/>
                  <a:pt x="2047478" y="16591"/>
                  <a:pt x="2075855" y="23139"/>
                </a:cubicBezTo>
                <a:cubicBezTo>
                  <a:pt x="2121694" y="25322"/>
                  <a:pt x="2144614" y="30779"/>
                  <a:pt x="2144614" y="39510"/>
                </a:cubicBezTo>
                <a:cubicBezTo>
                  <a:pt x="2144614" y="43876"/>
                  <a:pt x="2141340" y="49333"/>
                  <a:pt x="2134791" y="55881"/>
                </a:cubicBezTo>
                <a:cubicBezTo>
                  <a:pt x="2130426" y="62430"/>
                  <a:pt x="2128243" y="66795"/>
                  <a:pt x="2128243" y="68978"/>
                </a:cubicBezTo>
                <a:lnTo>
                  <a:pt x="2128243" y="137737"/>
                </a:lnTo>
                <a:lnTo>
                  <a:pt x="2236292" y="137737"/>
                </a:lnTo>
                <a:lnTo>
                  <a:pt x="2236292" y="62430"/>
                </a:lnTo>
                <a:cubicBezTo>
                  <a:pt x="2236292" y="60247"/>
                  <a:pt x="2236292" y="55881"/>
                  <a:pt x="2236292" y="49333"/>
                </a:cubicBezTo>
                <a:cubicBezTo>
                  <a:pt x="2233018" y="28050"/>
                  <a:pt x="2237110" y="16591"/>
                  <a:pt x="2248571" y="14953"/>
                </a:cubicBezTo>
                <a:close/>
                <a:moveTo>
                  <a:pt x="4017467" y="13316"/>
                </a:moveTo>
                <a:cubicBezTo>
                  <a:pt x="4030564" y="11133"/>
                  <a:pt x="4061123" y="29687"/>
                  <a:pt x="4109145" y="68978"/>
                </a:cubicBezTo>
                <a:cubicBezTo>
                  <a:pt x="4111328" y="71161"/>
                  <a:pt x="4112419" y="72252"/>
                  <a:pt x="4112419" y="72252"/>
                </a:cubicBezTo>
                <a:cubicBezTo>
                  <a:pt x="4118968" y="80984"/>
                  <a:pt x="4121150" y="86440"/>
                  <a:pt x="4118968" y="88623"/>
                </a:cubicBezTo>
                <a:cubicBezTo>
                  <a:pt x="4116785" y="92989"/>
                  <a:pt x="4109145" y="95172"/>
                  <a:pt x="4096048" y="95172"/>
                </a:cubicBezTo>
                <a:lnTo>
                  <a:pt x="3824288" y="95172"/>
                </a:lnTo>
                <a:cubicBezTo>
                  <a:pt x="3876675" y="101720"/>
                  <a:pt x="3900686" y="110451"/>
                  <a:pt x="3896321" y="121366"/>
                </a:cubicBezTo>
                <a:cubicBezTo>
                  <a:pt x="3894138" y="127914"/>
                  <a:pt x="3889772" y="132280"/>
                  <a:pt x="3883224" y="134462"/>
                </a:cubicBezTo>
                <a:cubicBezTo>
                  <a:pt x="3874493" y="138828"/>
                  <a:pt x="3866853" y="144285"/>
                  <a:pt x="3860304" y="150833"/>
                </a:cubicBezTo>
                <a:cubicBezTo>
                  <a:pt x="3842842" y="170479"/>
                  <a:pt x="3821014" y="195581"/>
                  <a:pt x="3794820" y="226141"/>
                </a:cubicBezTo>
                <a:lnTo>
                  <a:pt x="3909418" y="226141"/>
                </a:lnTo>
                <a:cubicBezTo>
                  <a:pt x="3911600" y="226141"/>
                  <a:pt x="3917057" y="219592"/>
                  <a:pt x="3925789" y="206495"/>
                </a:cubicBezTo>
                <a:cubicBezTo>
                  <a:pt x="3936703" y="189033"/>
                  <a:pt x="3945434" y="179210"/>
                  <a:pt x="3951982" y="177027"/>
                </a:cubicBezTo>
                <a:cubicBezTo>
                  <a:pt x="4000004" y="181393"/>
                  <a:pt x="4037112" y="202130"/>
                  <a:pt x="4063306" y="239237"/>
                </a:cubicBezTo>
                <a:cubicBezTo>
                  <a:pt x="4063306" y="245786"/>
                  <a:pt x="4057849" y="253426"/>
                  <a:pt x="4046935" y="262157"/>
                </a:cubicBezTo>
                <a:cubicBezTo>
                  <a:pt x="4040386" y="266523"/>
                  <a:pt x="4037112" y="270888"/>
                  <a:pt x="4037112" y="275254"/>
                </a:cubicBezTo>
                <a:lnTo>
                  <a:pt x="4037112" y="435691"/>
                </a:lnTo>
                <a:cubicBezTo>
                  <a:pt x="4039295" y="466250"/>
                  <a:pt x="4024015" y="483712"/>
                  <a:pt x="3991273" y="488078"/>
                </a:cubicBezTo>
                <a:cubicBezTo>
                  <a:pt x="3949800" y="498992"/>
                  <a:pt x="3931246" y="490261"/>
                  <a:pt x="3935611" y="461884"/>
                </a:cubicBezTo>
                <a:lnTo>
                  <a:pt x="3935611" y="448787"/>
                </a:lnTo>
                <a:lnTo>
                  <a:pt x="3896321" y="448787"/>
                </a:lnTo>
                <a:cubicBezTo>
                  <a:pt x="3878858" y="446605"/>
                  <a:pt x="3871218" y="460793"/>
                  <a:pt x="3873401" y="491352"/>
                </a:cubicBezTo>
                <a:lnTo>
                  <a:pt x="3873401" y="687805"/>
                </a:lnTo>
                <a:cubicBezTo>
                  <a:pt x="3873401" y="713999"/>
                  <a:pt x="3863578" y="736919"/>
                  <a:pt x="3843933" y="756564"/>
                </a:cubicBezTo>
                <a:cubicBezTo>
                  <a:pt x="3813374" y="776209"/>
                  <a:pt x="3778449" y="781666"/>
                  <a:pt x="3739158" y="772935"/>
                </a:cubicBezTo>
                <a:cubicBezTo>
                  <a:pt x="3734792" y="772935"/>
                  <a:pt x="3731518" y="767478"/>
                  <a:pt x="3729335" y="756564"/>
                </a:cubicBezTo>
                <a:cubicBezTo>
                  <a:pt x="3722787" y="721639"/>
                  <a:pt x="3702050" y="701994"/>
                  <a:pt x="3667125" y="697628"/>
                </a:cubicBezTo>
                <a:cubicBezTo>
                  <a:pt x="3638749" y="688897"/>
                  <a:pt x="3647480" y="684531"/>
                  <a:pt x="3693319" y="684531"/>
                </a:cubicBezTo>
                <a:cubicBezTo>
                  <a:pt x="3730427" y="684531"/>
                  <a:pt x="3751163" y="682348"/>
                  <a:pt x="3755529" y="677983"/>
                </a:cubicBezTo>
                <a:cubicBezTo>
                  <a:pt x="3764260" y="664886"/>
                  <a:pt x="3768626" y="655063"/>
                  <a:pt x="3768626" y="648515"/>
                </a:cubicBezTo>
                <a:lnTo>
                  <a:pt x="3768626" y="448787"/>
                </a:lnTo>
                <a:lnTo>
                  <a:pt x="3703142" y="448787"/>
                </a:lnTo>
                <a:lnTo>
                  <a:pt x="3703142" y="474981"/>
                </a:lnTo>
                <a:cubicBezTo>
                  <a:pt x="3707507" y="490261"/>
                  <a:pt x="3688953" y="498992"/>
                  <a:pt x="3647480" y="501175"/>
                </a:cubicBezTo>
                <a:cubicBezTo>
                  <a:pt x="3619104" y="507723"/>
                  <a:pt x="3607098" y="496809"/>
                  <a:pt x="3611463" y="468433"/>
                </a:cubicBezTo>
                <a:lnTo>
                  <a:pt x="3611463" y="232689"/>
                </a:lnTo>
                <a:cubicBezTo>
                  <a:pt x="3611463" y="199947"/>
                  <a:pt x="3620195" y="187941"/>
                  <a:pt x="3637657" y="196673"/>
                </a:cubicBezTo>
                <a:cubicBezTo>
                  <a:pt x="3650754" y="203221"/>
                  <a:pt x="3669308" y="210861"/>
                  <a:pt x="3693319" y="219592"/>
                </a:cubicBezTo>
                <a:cubicBezTo>
                  <a:pt x="3702050" y="221775"/>
                  <a:pt x="3708599" y="223958"/>
                  <a:pt x="3712964" y="226141"/>
                </a:cubicBezTo>
                <a:lnTo>
                  <a:pt x="3755529" y="226141"/>
                </a:lnTo>
                <a:cubicBezTo>
                  <a:pt x="3764260" y="178119"/>
                  <a:pt x="3766443" y="134462"/>
                  <a:pt x="3762078" y="95172"/>
                </a:cubicBezTo>
                <a:lnTo>
                  <a:pt x="3595092" y="95172"/>
                </a:lnTo>
                <a:cubicBezTo>
                  <a:pt x="3564533" y="92989"/>
                  <a:pt x="3550345" y="104994"/>
                  <a:pt x="3552528" y="131188"/>
                </a:cubicBezTo>
                <a:cubicBezTo>
                  <a:pt x="3552528" y="273071"/>
                  <a:pt x="3549254" y="375663"/>
                  <a:pt x="3542705" y="438965"/>
                </a:cubicBezTo>
                <a:cubicBezTo>
                  <a:pt x="3536157" y="500083"/>
                  <a:pt x="3523060" y="554654"/>
                  <a:pt x="3503414" y="602676"/>
                </a:cubicBezTo>
                <a:cubicBezTo>
                  <a:pt x="3444479" y="718365"/>
                  <a:pt x="3401913" y="768569"/>
                  <a:pt x="3375720" y="753290"/>
                </a:cubicBezTo>
                <a:cubicBezTo>
                  <a:pt x="3410645" y="700902"/>
                  <a:pt x="3432473" y="629961"/>
                  <a:pt x="3441204" y="540466"/>
                </a:cubicBezTo>
                <a:cubicBezTo>
                  <a:pt x="3452118" y="446605"/>
                  <a:pt x="3455393" y="287259"/>
                  <a:pt x="3451027" y="62430"/>
                </a:cubicBezTo>
                <a:cubicBezTo>
                  <a:pt x="3451027" y="51516"/>
                  <a:pt x="3453210" y="44967"/>
                  <a:pt x="3457576" y="42784"/>
                </a:cubicBezTo>
                <a:cubicBezTo>
                  <a:pt x="3461941" y="40601"/>
                  <a:pt x="3470672" y="41693"/>
                  <a:pt x="3483769" y="46058"/>
                </a:cubicBezTo>
                <a:cubicBezTo>
                  <a:pt x="3490317" y="48241"/>
                  <a:pt x="3502323" y="52607"/>
                  <a:pt x="3519785" y="59155"/>
                </a:cubicBezTo>
                <a:cubicBezTo>
                  <a:pt x="3552528" y="72252"/>
                  <a:pt x="3572173" y="78801"/>
                  <a:pt x="3578722" y="78801"/>
                </a:cubicBezTo>
                <a:lnTo>
                  <a:pt x="3965079" y="78801"/>
                </a:lnTo>
                <a:cubicBezTo>
                  <a:pt x="3965079" y="78801"/>
                  <a:pt x="3968353" y="73344"/>
                  <a:pt x="3974902" y="62430"/>
                </a:cubicBezTo>
                <a:cubicBezTo>
                  <a:pt x="3996730" y="29687"/>
                  <a:pt x="4010918" y="13316"/>
                  <a:pt x="4017467" y="13316"/>
                </a:cubicBezTo>
                <a:close/>
                <a:moveTo>
                  <a:pt x="6044208" y="219"/>
                </a:moveTo>
                <a:cubicBezTo>
                  <a:pt x="6094413" y="2402"/>
                  <a:pt x="6123881" y="8951"/>
                  <a:pt x="6132612" y="19865"/>
                </a:cubicBezTo>
                <a:cubicBezTo>
                  <a:pt x="6132612" y="24230"/>
                  <a:pt x="6129338" y="30779"/>
                  <a:pt x="6122789" y="39510"/>
                </a:cubicBezTo>
                <a:cubicBezTo>
                  <a:pt x="6118423" y="46058"/>
                  <a:pt x="6116240" y="50424"/>
                  <a:pt x="6116240" y="52607"/>
                </a:cubicBezTo>
                <a:lnTo>
                  <a:pt x="6116240" y="193398"/>
                </a:lnTo>
                <a:cubicBezTo>
                  <a:pt x="6118423" y="193398"/>
                  <a:pt x="6122789" y="187941"/>
                  <a:pt x="6129338" y="177027"/>
                </a:cubicBezTo>
                <a:cubicBezTo>
                  <a:pt x="6144617" y="157382"/>
                  <a:pt x="6155532" y="147559"/>
                  <a:pt x="6162080" y="147559"/>
                </a:cubicBezTo>
                <a:cubicBezTo>
                  <a:pt x="6168628" y="147559"/>
                  <a:pt x="6183908" y="156291"/>
                  <a:pt x="6207919" y="173753"/>
                </a:cubicBezTo>
                <a:lnTo>
                  <a:pt x="6322516" y="173753"/>
                </a:lnTo>
                <a:lnTo>
                  <a:pt x="6322516" y="32962"/>
                </a:lnTo>
                <a:cubicBezTo>
                  <a:pt x="6320334" y="19865"/>
                  <a:pt x="6321424" y="12225"/>
                  <a:pt x="6325790" y="10042"/>
                </a:cubicBezTo>
                <a:cubicBezTo>
                  <a:pt x="6327973" y="7859"/>
                  <a:pt x="6338888" y="7859"/>
                  <a:pt x="6358533" y="10042"/>
                </a:cubicBezTo>
                <a:cubicBezTo>
                  <a:pt x="6426200" y="14408"/>
                  <a:pt x="6449119" y="26413"/>
                  <a:pt x="6427292" y="46058"/>
                </a:cubicBezTo>
                <a:cubicBezTo>
                  <a:pt x="6420743" y="52607"/>
                  <a:pt x="6417469" y="56972"/>
                  <a:pt x="6417469" y="59155"/>
                </a:cubicBezTo>
                <a:lnTo>
                  <a:pt x="6417469" y="173753"/>
                </a:lnTo>
                <a:lnTo>
                  <a:pt x="6502598" y="173753"/>
                </a:lnTo>
                <a:cubicBezTo>
                  <a:pt x="6509147" y="173753"/>
                  <a:pt x="6516787" y="161748"/>
                  <a:pt x="6525518" y="137737"/>
                </a:cubicBezTo>
                <a:cubicBezTo>
                  <a:pt x="6534249" y="115908"/>
                  <a:pt x="6540798" y="104994"/>
                  <a:pt x="6545164" y="104994"/>
                </a:cubicBezTo>
                <a:cubicBezTo>
                  <a:pt x="6566991" y="109360"/>
                  <a:pt x="6596459" y="129005"/>
                  <a:pt x="6633568" y="163930"/>
                </a:cubicBezTo>
                <a:cubicBezTo>
                  <a:pt x="6640116" y="170479"/>
                  <a:pt x="6642298" y="174844"/>
                  <a:pt x="6640116" y="177027"/>
                </a:cubicBezTo>
                <a:cubicBezTo>
                  <a:pt x="6637934" y="181393"/>
                  <a:pt x="6632476" y="184667"/>
                  <a:pt x="6623744" y="186850"/>
                </a:cubicBezTo>
                <a:lnTo>
                  <a:pt x="6417469" y="186850"/>
                </a:lnTo>
                <a:lnTo>
                  <a:pt x="6417469" y="340738"/>
                </a:lnTo>
                <a:lnTo>
                  <a:pt x="6433840" y="340738"/>
                </a:lnTo>
                <a:cubicBezTo>
                  <a:pt x="6438206" y="340738"/>
                  <a:pt x="6443662" y="335281"/>
                  <a:pt x="6450211" y="324367"/>
                </a:cubicBezTo>
                <a:cubicBezTo>
                  <a:pt x="6454577" y="311270"/>
                  <a:pt x="6460034" y="303630"/>
                  <a:pt x="6466582" y="301448"/>
                </a:cubicBezTo>
                <a:cubicBezTo>
                  <a:pt x="6512421" y="314544"/>
                  <a:pt x="6551712" y="338555"/>
                  <a:pt x="6584454" y="373480"/>
                </a:cubicBezTo>
                <a:cubicBezTo>
                  <a:pt x="6584454" y="377846"/>
                  <a:pt x="6580088" y="382212"/>
                  <a:pt x="6571357" y="386577"/>
                </a:cubicBezTo>
                <a:cubicBezTo>
                  <a:pt x="6551712" y="399674"/>
                  <a:pt x="6537523" y="414954"/>
                  <a:pt x="6528792" y="432416"/>
                </a:cubicBezTo>
                <a:cubicBezTo>
                  <a:pt x="6491684" y="497901"/>
                  <a:pt x="6461126" y="545923"/>
                  <a:pt x="6437114" y="576482"/>
                </a:cubicBezTo>
                <a:cubicBezTo>
                  <a:pt x="6487319" y="611407"/>
                  <a:pt x="6558260" y="637601"/>
                  <a:pt x="6649938" y="655063"/>
                </a:cubicBezTo>
                <a:cubicBezTo>
                  <a:pt x="6658669" y="657246"/>
                  <a:pt x="6653212" y="665977"/>
                  <a:pt x="6633568" y="681257"/>
                </a:cubicBezTo>
                <a:cubicBezTo>
                  <a:pt x="6616104" y="694354"/>
                  <a:pt x="6605191" y="703085"/>
                  <a:pt x="6600825" y="707451"/>
                </a:cubicBezTo>
                <a:cubicBezTo>
                  <a:pt x="6598642" y="711816"/>
                  <a:pt x="6595368" y="718365"/>
                  <a:pt x="6591002" y="727096"/>
                </a:cubicBezTo>
                <a:cubicBezTo>
                  <a:pt x="6584454" y="746741"/>
                  <a:pt x="6575723" y="754381"/>
                  <a:pt x="6564808" y="750016"/>
                </a:cubicBezTo>
                <a:cubicBezTo>
                  <a:pt x="6503690" y="730370"/>
                  <a:pt x="6439296" y="693262"/>
                  <a:pt x="6371630" y="638692"/>
                </a:cubicBezTo>
                <a:cubicBezTo>
                  <a:pt x="6240661" y="717273"/>
                  <a:pt x="6151166" y="751107"/>
                  <a:pt x="6103144" y="740193"/>
                </a:cubicBezTo>
                <a:cubicBezTo>
                  <a:pt x="6192640" y="700902"/>
                  <a:pt x="6265763" y="648515"/>
                  <a:pt x="6322516" y="583030"/>
                </a:cubicBezTo>
                <a:cubicBezTo>
                  <a:pt x="6294140" y="528460"/>
                  <a:pt x="6271221" y="453153"/>
                  <a:pt x="6253758" y="357109"/>
                </a:cubicBezTo>
                <a:lnTo>
                  <a:pt x="6211193" y="357109"/>
                </a:lnTo>
                <a:cubicBezTo>
                  <a:pt x="6202462" y="357109"/>
                  <a:pt x="6195914" y="354926"/>
                  <a:pt x="6191548" y="350561"/>
                </a:cubicBezTo>
                <a:cubicBezTo>
                  <a:pt x="6187182" y="344012"/>
                  <a:pt x="6189366" y="340738"/>
                  <a:pt x="6198096" y="340738"/>
                </a:cubicBezTo>
                <a:lnTo>
                  <a:pt x="6322516" y="340738"/>
                </a:lnTo>
                <a:lnTo>
                  <a:pt x="6322516" y="190124"/>
                </a:lnTo>
                <a:lnTo>
                  <a:pt x="6221016" y="190124"/>
                </a:lnTo>
                <a:cubicBezTo>
                  <a:pt x="6225382" y="194490"/>
                  <a:pt x="6226472" y="198855"/>
                  <a:pt x="6224290" y="203221"/>
                </a:cubicBezTo>
                <a:cubicBezTo>
                  <a:pt x="6224290" y="205404"/>
                  <a:pt x="6219924" y="206495"/>
                  <a:pt x="6211193" y="206495"/>
                </a:cubicBezTo>
                <a:lnTo>
                  <a:pt x="6116240" y="206495"/>
                </a:lnTo>
                <a:lnTo>
                  <a:pt x="6116240" y="327641"/>
                </a:lnTo>
                <a:cubicBezTo>
                  <a:pt x="6146800" y="316727"/>
                  <a:pt x="6169720" y="310179"/>
                  <a:pt x="6185000" y="307996"/>
                </a:cubicBezTo>
                <a:cubicBezTo>
                  <a:pt x="6187182" y="307996"/>
                  <a:pt x="6190456" y="306905"/>
                  <a:pt x="6194822" y="304722"/>
                </a:cubicBezTo>
                <a:cubicBezTo>
                  <a:pt x="6221016" y="295991"/>
                  <a:pt x="6223198" y="298173"/>
                  <a:pt x="6201370" y="311270"/>
                </a:cubicBezTo>
                <a:cubicBezTo>
                  <a:pt x="6199188" y="313453"/>
                  <a:pt x="6195914" y="315636"/>
                  <a:pt x="6191548" y="317819"/>
                </a:cubicBezTo>
                <a:cubicBezTo>
                  <a:pt x="6182817" y="324367"/>
                  <a:pt x="6170810" y="333098"/>
                  <a:pt x="6155532" y="344012"/>
                </a:cubicBezTo>
                <a:cubicBezTo>
                  <a:pt x="6138068" y="357109"/>
                  <a:pt x="6124972" y="366932"/>
                  <a:pt x="6116240" y="373480"/>
                </a:cubicBezTo>
                <a:lnTo>
                  <a:pt x="6116240" y="687805"/>
                </a:lnTo>
                <a:cubicBezTo>
                  <a:pt x="6116240" y="727096"/>
                  <a:pt x="6082406" y="750016"/>
                  <a:pt x="6014740" y="756564"/>
                </a:cubicBezTo>
                <a:cubicBezTo>
                  <a:pt x="5997277" y="758747"/>
                  <a:pt x="5987454" y="752198"/>
                  <a:pt x="5985272" y="736919"/>
                </a:cubicBezTo>
                <a:cubicBezTo>
                  <a:pt x="5980906" y="715090"/>
                  <a:pt x="5969992" y="700902"/>
                  <a:pt x="5952530" y="694354"/>
                </a:cubicBezTo>
                <a:cubicBezTo>
                  <a:pt x="5950348" y="692171"/>
                  <a:pt x="5944890" y="688897"/>
                  <a:pt x="5936158" y="684531"/>
                </a:cubicBezTo>
                <a:cubicBezTo>
                  <a:pt x="5916514" y="680166"/>
                  <a:pt x="5919788" y="676891"/>
                  <a:pt x="5945982" y="674708"/>
                </a:cubicBezTo>
                <a:cubicBezTo>
                  <a:pt x="5976541" y="674708"/>
                  <a:pt x="5997277" y="670343"/>
                  <a:pt x="6008192" y="661612"/>
                </a:cubicBezTo>
                <a:cubicBezTo>
                  <a:pt x="6016922" y="650698"/>
                  <a:pt x="6021288" y="632144"/>
                  <a:pt x="6021288" y="605950"/>
                </a:cubicBezTo>
                <a:lnTo>
                  <a:pt x="6021288" y="442239"/>
                </a:lnTo>
                <a:cubicBezTo>
                  <a:pt x="6010374" y="446605"/>
                  <a:pt x="5992912" y="456427"/>
                  <a:pt x="5968901" y="471707"/>
                </a:cubicBezTo>
                <a:cubicBezTo>
                  <a:pt x="5964535" y="473890"/>
                  <a:pt x="5961260" y="476073"/>
                  <a:pt x="5959078" y="478255"/>
                </a:cubicBezTo>
                <a:cubicBezTo>
                  <a:pt x="5943799" y="489169"/>
                  <a:pt x="5931792" y="483712"/>
                  <a:pt x="5923062" y="461884"/>
                </a:cubicBezTo>
                <a:cubicBezTo>
                  <a:pt x="5916514" y="450970"/>
                  <a:pt x="5912148" y="436782"/>
                  <a:pt x="5909965" y="419319"/>
                </a:cubicBezTo>
                <a:cubicBezTo>
                  <a:pt x="5909965" y="419319"/>
                  <a:pt x="5909965" y="418228"/>
                  <a:pt x="5909965" y="416045"/>
                </a:cubicBezTo>
                <a:cubicBezTo>
                  <a:pt x="5901234" y="396400"/>
                  <a:pt x="5905599" y="385486"/>
                  <a:pt x="5923062" y="383303"/>
                </a:cubicBezTo>
                <a:cubicBezTo>
                  <a:pt x="5931792" y="381120"/>
                  <a:pt x="5945982" y="376755"/>
                  <a:pt x="5965626" y="370206"/>
                </a:cubicBezTo>
                <a:cubicBezTo>
                  <a:pt x="5994003" y="361475"/>
                  <a:pt x="6012558" y="354926"/>
                  <a:pt x="6021288" y="350561"/>
                </a:cubicBezTo>
                <a:lnTo>
                  <a:pt x="6021288" y="206495"/>
                </a:lnTo>
                <a:lnTo>
                  <a:pt x="5916514" y="206495"/>
                </a:lnTo>
                <a:cubicBezTo>
                  <a:pt x="5909965" y="206495"/>
                  <a:pt x="5905599" y="204312"/>
                  <a:pt x="5903416" y="199947"/>
                </a:cubicBezTo>
                <a:cubicBezTo>
                  <a:pt x="5901234" y="195581"/>
                  <a:pt x="5903416" y="193398"/>
                  <a:pt x="5909965" y="193398"/>
                </a:cubicBezTo>
                <a:lnTo>
                  <a:pt x="6021288" y="193398"/>
                </a:lnTo>
                <a:lnTo>
                  <a:pt x="6021288" y="42784"/>
                </a:lnTo>
                <a:cubicBezTo>
                  <a:pt x="6019106" y="12225"/>
                  <a:pt x="6026745" y="-1963"/>
                  <a:pt x="6044208" y="21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47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4" y="1513417"/>
            <a:ext cx="7239103" cy="407617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28025" y="1485993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34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形状型：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页面上方的</a:t>
            </a:r>
            <a:r>
              <a:rPr lang="en-US" altLang="zh-CN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4</a:t>
            </a: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个露出一半的矩形和页面中间的矩形相呼应，整个页面只选取一个有彩色。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558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75940" y="-459432"/>
            <a:ext cx="360000" cy="1808800"/>
            <a:chOff x="3971764" y="540040"/>
            <a:chExt cx="360000" cy="1808800"/>
          </a:xfrm>
          <a:solidFill>
            <a:srgbClr val="ADB6C7"/>
          </a:solidFill>
        </p:grpSpPr>
        <p:sp>
          <p:nvSpPr>
            <p:cNvPr id="2" name="椭圆 1"/>
            <p:cNvSpPr/>
            <p:nvPr/>
          </p:nvSpPr>
          <p:spPr>
            <a:xfrm>
              <a:off x="3971764" y="1988840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971764" y="540040"/>
              <a:ext cx="360000" cy="16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35980" y="-459432"/>
            <a:ext cx="360000" cy="1808800"/>
            <a:chOff x="3971764" y="540040"/>
            <a:chExt cx="360000" cy="1808800"/>
          </a:xfrm>
          <a:solidFill>
            <a:srgbClr val="097FC8"/>
          </a:solidFill>
        </p:grpSpPr>
        <p:sp>
          <p:nvSpPr>
            <p:cNvPr id="6" name="椭圆 5"/>
            <p:cNvSpPr/>
            <p:nvPr/>
          </p:nvSpPr>
          <p:spPr>
            <a:xfrm>
              <a:off x="3971764" y="1988840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971764" y="540040"/>
              <a:ext cx="360000" cy="16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96020" y="-459432"/>
            <a:ext cx="360000" cy="1808800"/>
            <a:chOff x="3971764" y="540040"/>
            <a:chExt cx="360000" cy="1808800"/>
          </a:xfrm>
          <a:solidFill>
            <a:srgbClr val="CBD1DB"/>
          </a:solidFill>
        </p:grpSpPr>
        <p:sp>
          <p:nvSpPr>
            <p:cNvPr id="9" name="椭圆 8"/>
            <p:cNvSpPr/>
            <p:nvPr/>
          </p:nvSpPr>
          <p:spPr>
            <a:xfrm>
              <a:off x="3971764" y="1988840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971764" y="540040"/>
              <a:ext cx="360000" cy="16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56060" y="-459432"/>
            <a:ext cx="360000" cy="1808800"/>
            <a:chOff x="3971764" y="540040"/>
            <a:chExt cx="360000" cy="1808800"/>
          </a:xfrm>
          <a:solidFill>
            <a:srgbClr val="1A1D1F"/>
          </a:solidFill>
        </p:grpSpPr>
        <p:sp>
          <p:nvSpPr>
            <p:cNvPr id="12" name="椭圆 11"/>
            <p:cNvSpPr/>
            <p:nvPr/>
          </p:nvSpPr>
          <p:spPr>
            <a:xfrm>
              <a:off x="3971764" y="1988840"/>
              <a:ext cx="360000" cy="36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971764" y="540040"/>
              <a:ext cx="360000" cy="16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37235" y="2834192"/>
            <a:ext cx="8317535" cy="666816"/>
            <a:chOff x="2333814" y="1197352"/>
            <a:chExt cx="3635900" cy="540000"/>
          </a:xfrm>
          <a:solidFill>
            <a:srgbClr val="ADB6C7"/>
          </a:solidFill>
        </p:grpSpPr>
        <p:sp>
          <p:nvSpPr>
            <p:cNvPr id="19" name="椭圆 18"/>
            <p:cNvSpPr/>
            <p:nvPr/>
          </p:nvSpPr>
          <p:spPr>
            <a:xfrm>
              <a:off x="5429774" y="1197352"/>
              <a:ext cx="539940" cy="54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603784" y="1197352"/>
              <a:ext cx="309596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2015</a:t>
              </a:r>
              <a:r>
                <a:rPr lang="zh-CN" altLang="en-US" sz="28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年上半年重大项目工作进展汇报</a:t>
              </a:r>
              <a:endPara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2333814" y="1197352"/>
              <a:ext cx="539940" cy="54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515311" y="1776470"/>
            <a:ext cx="552142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dirty="0" smtClean="0">
                <a:solidFill>
                  <a:srgbClr val="097FC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西咸新区</a:t>
            </a:r>
            <a:r>
              <a:rPr lang="zh-CN" altLang="en-US" sz="4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沣东新城</a:t>
            </a:r>
          </a:p>
        </p:txBody>
      </p:sp>
      <p:sp>
        <p:nvSpPr>
          <p:cNvPr id="26" name="矩形 25"/>
          <p:cNvSpPr/>
          <p:nvPr/>
        </p:nvSpPr>
        <p:spPr>
          <a:xfrm>
            <a:off x="0" y="6741384"/>
            <a:ext cx="3060000" cy="144000"/>
          </a:xfrm>
          <a:prstGeom prst="rect">
            <a:avLst/>
          </a:prstGeom>
          <a:solidFill>
            <a:srgbClr val="ADB6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048112" y="6741384"/>
            <a:ext cx="3036000" cy="144000"/>
          </a:xfrm>
          <a:prstGeom prst="rect">
            <a:avLst/>
          </a:prstGeom>
          <a:solidFill>
            <a:srgbClr val="087A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072224" y="6741384"/>
            <a:ext cx="3060000" cy="144000"/>
          </a:xfrm>
          <a:prstGeom prst="rect">
            <a:avLst/>
          </a:prstGeom>
          <a:solidFill>
            <a:srgbClr val="CBD1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120336" y="6741384"/>
            <a:ext cx="3060000" cy="144000"/>
          </a:xfrm>
          <a:prstGeom prst="rect">
            <a:avLst/>
          </a:prstGeom>
          <a:solidFill>
            <a:srgbClr val="2A32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35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4" y="1489536"/>
            <a:ext cx="7272883" cy="408320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28025" y="1485993"/>
            <a:ext cx="3168651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35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小图拼接，用红色矩形填充页面其他部分，让页面看起来不空荡。所有图片选取了红色的边框降低了图片色调不统一带来的差别感。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076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73550" y="-25895"/>
            <a:ext cx="66675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2708920"/>
            <a:ext cx="6312024" cy="1440160"/>
          </a:xfrm>
          <a:prstGeom prst="rect">
            <a:avLst/>
          </a:prstGeom>
          <a:solidFill>
            <a:srgbClr val="FFC0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http://www.nongji360.com/pics/editorpic/2014/1/2014-01-03/13887306489656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56040" y="4307798"/>
            <a:ext cx="2400000" cy="1440000"/>
          </a:xfrm>
          <a:prstGeom prst="rect">
            <a:avLst/>
          </a:prstGeom>
          <a:noFill/>
          <a:ln w="381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6040" y="1137846"/>
            <a:ext cx="2400000" cy="1440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6040" y="2709000"/>
            <a:ext cx="2400000" cy="1440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12024" y="1137846"/>
            <a:ext cx="2400000" cy="1440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00056" y="2709000"/>
            <a:ext cx="2400000" cy="1440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sp>
        <p:nvSpPr>
          <p:cNvPr id="8" name="矩形 7"/>
          <p:cNvSpPr/>
          <p:nvPr/>
        </p:nvSpPr>
        <p:spPr>
          <a:xfrm>
            <a:off x="6791944" y="0"/>
            <a:ext cx="1728192" cy="1006692"/>
          </a:xfrm>
          <a:prstGeom prst="rect">
            <a:avLst/>
          </a:prstGeom>
          <a:solidFill>
            <a:srgbClr val="FFC0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8759" y="5906596"/>
            <a:ext cx="1728192" cy="978788"/>
          </a:xfrm>
          <a:prstGeom prst="rect">
            <a:avLst/>
          </a:prstGeom>
          <a:solidFill>
            <a:srgbClr val="FFC0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00056" y="5157196"/>
            <a:ext cx="3191944" cy="287933"/>
          </a:xfrm>
          <a:prstGeom prst="rect">
            <a:avLst/>
          </a:prstGeom>
          <a:solidFill>
            <a:srgbClr val="FFC0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6024" y="3204267"/>
            <a:ext cx="5879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3200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整合</a:t>
            </a:r>
            <a:r>
              <a:rPr lang="zh-CN" altLang="en-US" sz="3200" dirty="0" smtClean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全球资源，提供安全</a:t>
            </a:r>
            <a:r>
              <a:rPr lang="zh-CN" altLang="en-US" sz="3200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农产品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359696" y="4433996"/>
            <a:ext cx="1944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佳沃集团</a:t>
            </a:r>
            <a:endParaRPr lang="en-US" altLang="zh-CN" sz="2000" dirty="0" smtClean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20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JOYVIO</a:t>
            </a:r>
            <a:endParaRPr lang="zh-CN" altLang="en-US" sz="2000" dirty="0" smtClean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375920" y="4525394"/>
            <a:ext cx="0" cy="6481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5511892" y="4485432"/>
            <a:ext cx="728125" cy="728125"/>
          </a:xfrm>
          <a:prstGeom prst="round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联想</a:t>
            </a:r>
            <a:endParaRPr lang="en-US" altLang="zh-CN" dirty="0" smtClean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  <a:p>
            <a:pPr algn="ctr"/>
            <a:r>
              <a:rPr lang="zh-CN" altLang="en-US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控股</a:t>
            </a:r>
          </a:p>
        </p:txBody>
      </p:sp>
    </p:spTree>
    <p:extLst>
      <p:ext uri="{BB962C8B-B14F-4D97-AF65-F5344CB8AC3E}">
        <p14:creationId xmlns:p14="http://schemas.microsoft.com/office/powerpoint/2010/main" val="210137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02" t="16363" r="12652" b="9664"/>
          <a:stretch/>
        </p:blipFill>
        <p:spPr>
          <a:xfrm>
            <a:off x="623392" y="1484314"/>
            <a:ext cx="7259288" cy="388890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36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图片裁成了超窄型，在播放时会增加页面的宽度。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662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0728"/>
            <a:ext cx="12192000" cy="302433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90097" y="4221088"/>
            <a:ext cx="9411807" cy="11264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What's at the intersection of your skills and your passion</a:t>
            </a:r>
            <a:r>
              <a:rPr lang="en-US" altLang="zh-CN" sz="28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?</a:t>
            </a:r>
          </a:p>
          <a:p>
            <a:pPr algn="ctr">
              <a:lnSpc>
                <a:spcPct val="120000"/>
              </a:lnSpc>
            </a:pPr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dream job.  Find it here</a:t>
            </a:r>
            <a:r>
              <a:rPr lang="en-US" altLang="zh-CN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5960" y="5661248"/>
            <a:ext cx="720080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01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6" y="1499524"/>
            <a:ext cx="7251473" cy="401770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37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每一个图片可以代表一个要讲的主题，背景的渐变色光源的位置刚好是由页面中心向外扩散，提升质感。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654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7000">
              <a:schemeClr val="accent1">
                <a:lumMod val="5000"/>
                <a:lumOff val="95000"/>
              </a:schemeClr>
            </a:gs>
            <a:gs pos="74000">
              <a:schemeClr val="bg1">
                <a:lumMod val="8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51584" y="1705237"/>
            <a:ext cx="7488832" cy="3114277"/>
            <a:chOff x="2507301" y="1705234"/>
            <a:chExt cx="7488832" cy="3114277"/>
          </a:xfrm>
        </p:grpSpPr>
        <p:grpSp>
          <p:nvGrpSpPr>
            <p:cNvPr id="10" name="组合 9"/>
            <p:cNvGrpSpPr/>
            <p:nvPr/>
          </p:nvGrpSpPr>
          <p:grpSpPr>
            <a:xfrm>
              <a:off x="2684571" y="1705234"/>
              <a:ext cx="7134292" cy="1620000"/>
              <a:chOff x="2165884" y="1705234"/>
              <a:chExt cx="7134292" cy="1620000"/>
            </a:xfrm>
          </p:grpSpPr>
          <p:pic>
            <p:nvPicPr>
              <p:cNvPr id="5" name="Picture 8" descr="女商人,快乐,人,20到24岁,商务人士_787c6c44e_年轻的商务女性_创意图片_Getty Images China"/>
              <p:cNvPicPr>
                <a:picLocks noChangeAspect="1" noChangeArrowheads="1"/>
              </p:cNvPicPr>
              <p:nvPr/>
            </p:nvPicPr>
            <p:blipFill rotWithShape="1"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11200"/>
                        </a14:imgEffect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842078" y="1705234"/>
                <a:ext cx="1620000" cy="1620000"/>
              </a:xfrm>
              <a:prstGeom prst="ellipse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12" descr="女商人,快乐,表现积极,专业人员,职业_42571de3b_商务女士肖像_创意图片_Getty Images China"/>
              <p:cNvPicPr>
                <a:picLocks noChangeAspect="1" noChangeArrowheads="1"/>
              </p:cNvPicPr>
              <p:nvPr/>
            </p:nvPicPr>
            <p:blipFill rotWithShape="1">
              <a:blip r:embed="rId4" cstate="email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55"/>
              <a:stretch/>
            </p:blipFill>
            <p:spPr bwMode="auto">
              <a:xfrm>
                <a:off x="7680176" y="1705234"/>
                <a:ext cx="1620000" cy="1620000"/>
              </a:xfrm>
              <a:prstGeom prst="ellipse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14" descr="男商人,人,20到24岁,商务人士,白领_4d4e1ee04_自信的商务男士_创意图片_Getty Images China"/>
              <p:cNvPicPr>
                <a:picLocks noChangeAspect="1" noChangeArrowheads="1"/>
              </p:cNvPicPr>
              <p:nvPr/>
            </p:nvPicPr>
            <p:blipFill rotWithShape="1">
              <a:blip r:embed="rId6" cstate="email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colorTemperature colorTemp="11200"/>
                        </a14:imgEffect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4003981" y="1705234"/>
                <a:ext cx="1620000" cy="1620000"/>
              </a:xfrm>
              <a:prstGeom prst="ellipse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Picture 10" descr="男商人,职业,专业人员,快乐,表现积极_82080c316_商务男士肖像_创意图片_Getty Images China"/>
              <p:cNvPicPr>
                <a:picLocks noChangeAspect="1" noChangeArrowheads="1"/>
              </p:cNvPicPr>
              <p:nvPr/>
            </p:nvPicPr>
            <p:blipFill rotWithShape="1">
              <a:blip r:embed="rId8" cstate="email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colorTemperature colorTemp="11200"/>
                        </a14:imgEffect>
                        <a14:imgEffect>
                          <a14:saturation sat="66000"/>
                        </a14:imgEffect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165884" y="1705234"/>
                <a:ext cx="1620000" cy="1620000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cxnSp>
          <p:nvCxnSpPr>
            <p:cNvPr id="12" name="直接连接符 11"/>
            <p:cNvCxnSpPr/>
            <p:nvPr/>
          </p:nvCxnSpPr>
          <p:spPr>
            <a:xfrm>
              <a:off x="2507301" y="3573016"/>
              <a:ext cx="74888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3335393" y="3573016"/>
              <a:ext cx="5832648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 smtClean="0">
                  <a:latin typeface="方正大标宋简体" panose="03000509000000000000" pitchFamily="65" charset="-122"/>
                  <a:ea typeface="方正大标宋简体" panose="03000509000000000000" pitchFamily="65" charset="-122"/>
                </a:rPr>
                <a:t>项目推广部团队介绍</a:t>
              </a:r>
              <a:endParaRPr lang="en-US" altLang="zh-CN" sz="32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latin typeface="方正大标宋简体" panose="03000509000000000000" pitchFamily="65" charset="-122"/>
                  <a:ea typeface="方正大标宋简体" panose="03000509000000000000" pitchFamily="65" charset="-122"/>
                </a:rPr>
                <a:t>竖锯先生出品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847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月爱月子会所整体http://favor...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2289" y="1484313"/>
            <a:ext cx="6986977" cy="410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38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图片整个偏右，左边放标题内容。图片的位置对标题的影响很关键。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043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1399"/>
            <a:ext cx="12192000" cy="6439465"/>
          </a:xfrm>
          <a:custGeom>
            <a:avLst/>
            <a:gdLst>
              <a:gd name="connsiteX0" fmla="*/ 0 w 12192000"/>
              <a:gd name="connsiteY0" fmla="*/ 0 h 6439465"/>
              <a:gd name="connsiteX1" fmla="*/ 12192000 w 12192000"/>
              <a:gd name="connsiteY1" fmla="*/ 0 h 6439465"/>
              <a:gd name="connsiteX2" fmla="*/ 12192000 w 12192000"/>
              <a:gd name="connsiteY2" fmla="*/ 6370034 h 6439465"/>
              <a:gd name="connsiteX3" fmla="*/ 12010272 w 12192000"/>
              <a:gd name="connsiteY3" fmla="*/ 6331546 h 6439465"/>
              <a:gd name="connsiteX4" fmla="*/ 6240016 w 12192000"/>
              <a:gd name="connsiteY4" fmla="*/ 5895925 h 6439465"/>
              <a:gd name="connsiteX5" fmla="*/ 81700 w 12192000"/>
              <a:gd name="connsiteY5" fmla="*/ 6418066 h 6439465"/>
              <a:gd name="connsiteX6" fmla="*/ 0 w 12192000"/>
              <a:gd name="connsiteY6" fmla="*/ 6439465 h 6439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439465">
                <a:moveTo>
                  <a:pt x="0" y="0"/>
                </a:moveTo>
                <a:lnTo>
                  <a:pt x="12192000" y="0"/>
                </a:lnTo>
                <a:lnTo>
                  <a:pt x="12192000" y="6370034"/>
                </a:lnTo>
                <a:lnTo>
                  <a:pt x="12010272" y="6331546"/>
                </a:lnTo>
                <a:cubicBezTo>
                  <a:pt x="10697119" y="6067097"/>
                  <a:pt x="8601296" y="5895925"/>
                  <a:pt x="6240016" y="5895925"/>
                </a:cubicBezTo>
                <a:cubicBezTo>
                  <a:pt x="3630181" y="5895925"/>
                  <a:pt x="1344629" y="6105030"/>
                  <a:pt x="81700" y="6418066"/>
                </a:cubicBezTo>
                <a:lnTo>
                  <a:pt x="0" y="6439465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2423716" y="5913290"/>
            <a:ext cx="734456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职场微笑，你不可忽视的力量</a:t>
            </a:r>
          </a:p>
        </p:txBody>
      </p:sp>
    </p:spTree>
    <p:extLst>
      <p:ext uri="{BB962C8B-B14F-4D97-AF65-F5344CB8AC3E}">
        <p14:creationId xmlns:p14="http://schemas.microsoft.com/office/powerpoint/2010/main" val="393971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28024" y="1501126"/>
            <a:ext cx="317450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04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用形状聚焦出主题，不至于让背景图片太抢镜，矩形上下左右各有</a:t>
            </a:r>
            <a:r>
              <a:rPr lang="en-US" altLang="zh-CN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4</a:t>
            </a: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个小口让页面不那么封闭，并且带有设计感。</a:t>
            </a:r>
            <a:endParaRPr lang="zh-CN" altLang="en-US" dirty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591" y="1484313"/>
            <a:ext cx="6462372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45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fevte.com/data/attachment/portal/201209/04/142906ynf6j6jlidqfr7rq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4626" y="1484313"/>
            <a:ext cx="5582303" cy="4075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39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流行的黄黑配色，用图片分割文字信息，背景做了渐变化处理。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589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chemeClr val="bg1"/>
            </a:gs>
            <a:gs pos="55000">
              <a:srgbClr val="D2AC0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3060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http://www.lgccyy.com/Upload/image/1_%E5%89%AF%E6%9C%AC(7)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32000" y="2859878"/>
            <a:ext cx="3060000" cy="172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8000" y="2859878"/>
            <a:ext cx="3060000" cy="1721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4000" y="2859878"/>
            <a:ext cx="3060000" cy="1721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email">
            <a:duotone>
              <a:prstClr val="black"/>
              <a:srgbClr val="D2AC0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59878"/>
            <a:ext cx="3060000" cy="1721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31704" y="1268760"/>
            <a:ext cx="6192688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pc="100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老钢厂</a:t>
            </a:r>
            <a:endParaRPr lang="en-US" altLang="zh-CN" sz="3600" spc="1000" smtClean="0">
              <a:solidFill>
                <a:schemeClr val="bg1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spc="1000" smtClean="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设计</a:t>
            </a:r>
            <a:r>
              <a:rPr lang="zh-CN" altLang="en-US" sz="3600" spc="100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创意产业园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31706" y="5066564"/>
            <a:ext cx="209589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spc="1000">
                <a:solidFill>
                  <a:schemeClr val="bg1"/>
                </a:solidFill>
                <a:latin typeface="造字工房力黑（非商用）常规体" pitchFamily="50" charset="-122"/>
                <a:ea typeface="造字工房力黑（非商用）常规体" pitchFamily="50" charset="-122"/>
              </a:defRPr>
            </a:lvl1pPr>
          </a:lstStyle>
          <a:p>
            <a:r>
              <a:rPr lang="zh-CN" altLang="en-US" sz="2000" spc="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竖锯先生出品</a:t>
            </a:r>
          </a:p>
        </p:txBody>
      </p:sp>
    </p:spTree>
    <p:extLst>
      <p:ext uri="{BB962C8B-B14F-4D97-AF65-F5344CB8AC3E}">
        <p14:creationId xmlns:p14="http://schemas.microsoft.com/office/powerpoint/2010/main" val="220839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fevte.com/data/attachment/portal/201505/05/165947qchte1hrezh26l1v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58467" y="1509149"/>
            <a:ext cx="4074616" cy="409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40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矩形图片和形状形成页面的焦点。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089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151440" y="0"/>
            <a:ext cx="2553072" cy="342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-41672" y="2780932"/>
            <a:ext cx="10746184" cy="2173917"/>
            <a:chOff x="-41672" y="2780928"/>
            <a:chExt cx="10746184" cy="2173917"/>
          </a:xfrm>
        </p:grpSpPr>
        <p:sp>
          <p:nvSpPr>
            <p:cNvPr id="6" name="矩形 5"/>
            <p:cNvSpPr/>
            <p:nvPr/>
          </p:nvSpPr>
          <p:spPr>
            <a:xfrm>
              <a:off x="8161784" y="2785863"/>
              <a:ext cx="2542728" cy="2168981"/>
            </a:xfrm>
            <a:prstGeom prst="rect">
              <a:avLst/>
            </a:prstGeom>
            <a:solidFill>
              <a:srgbClr val="D247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52" name="Picture 4" descr="http://baike.rbtmm.com/uploads/200907/1247240244IjJQraoy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1672" y="2780928"/>
              <a:ext cx="8203456" cy="21739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8784424" y="3180715"/>
              <a:ext cx="1284151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36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金门</a:t>
              </a:r>
              <a:endParaRPr lang="en-US" altLang="zh-CN" sz="3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  <a:p>
              <a:pPr algn="dist">
                <a:lnSpc>
                  <a:spcPct val="130000"/>
                </a:lnSpc>
              </a:pPr>
              <a:r>
                <a:rPr lang="zh-CN" altLang="en-US" sz="36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大桥</a:t>
              </a:r>
              <a:endParaRPr lang="zh-CN" altLang="en-US" sz="36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531604" y="5805268"/>
            <a:ext cx="712879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2000" dirty="0" smtClean="0">
                <a:solidFill>
                  <a:srgbClr val="33333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国际桥梁工程的典范  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近代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桥梁工程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的奇迹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957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6382" y="1484314"/>
            <a:ext cx="6298791" cy="4122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41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文字型：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矩形做修饰，依旧延续了文字型标题字号要大的原则。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78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5440" y="1268760"/>
            <a:ext cx="2880320" cy="7200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5485" y="3789039"/>
            <a:ext cx="2880320" cy="7200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1424" y="2030247"/>
            <a:ext cx="3024336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幻灯片</a:t>
            </a:r>
            <a:endParaRPr lang="en-US" altLang="zh-CN" sz="4400" dirty="0" smtClean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>
              <a:lnSpc>
                <a:spcPct val="1200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设计与制作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66280" y="4797416"/>
            <a:ext cx="236542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竖锯先生出品</a:t>
            </a:r>
          </a:p>
        </p:txBody>
      </p:sp>
    </p:spTree>
    <p:extLst>
      <p:ext uri="{BB962C8B-B14F-4D97-AF65-F5344CB8AC3E}">
        <p14:creationId xmlns:p14="http://schemas.microsoft.com/office/powerpoint/2010/main" val="358128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Ash Hua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4913" y="1484315"/>
            <a:ext cx="5441729" cy="4085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42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背景三张图片可以用合并形状来进行处理，外加透明色框统一颜色。覆盖的矩形添加了许多半圆组成小的花边。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86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taiwantea.tw.rakuten-static.com/teaimag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28" y="-21113"/>
            <a:ext cx="10287000" cy="687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任意多边形 8"/>
          <p:cNvSpPr/>
          <p:nvPr/>
        </p:nvSpPr>
        <p:spPr>
          <a:xfrm>
            <a:off x="3" y="6835492"/>
            <a:ext cx="8377" cy="22513"/>
          </a:xfrm>
          <a:custGeom>
            <a:avLst/>
            <a:gdLst>
              <a:gd name="connsiteX0" fmla="*/ 8377 w 8377"/>
              <a:gd name="connsiteY0" fmla="*/ 0 h 22513"/>
              <a:gd name="connsiteX1" fmla="*/ 8377 w 8377"/>
              <a:gd name="connsiteY1" fmla="*/ 22513 h 22513"/>
              <a:gd name="connsiteX2" fmla="*/ 0 w 8377"/>
              <a:gd name="connsiteY2" fmla="*/ 22513 h 22513"/>
              <a:gd name="connsiteX3" fmla="*/ 8377 w 8377"/>
              <a:gd name="connsiteY3" fmla="*/ 0 h 2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77" h="22513">
                <a:moveTo>
                  <a:pt x="8377" y="0"/>
                </a:moveTo>
                <a:lnTo>
                  <a:pt x="8377" y="22513"/>
                </a:lnTo>
                <a:lnTo>
                  <a:pt x="0" y="22513"/>
                </a:lnTo>
                <a:lnTo>
                  <a:pt x="8377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茶具茶叶摄影图片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72591" y="-21112"/>
            <a:ext cx="5927791" cy="6879112"/>
          </a:xfrm>
          <a:custGeom>
            <a:avLst/>
            <a:gdLst>
              <a:gd name="connsiteX0" fmla="*/ 2559718 w 5927791"/>
              <a:gd name="connsiteY0" fmla="*/ 0 h 6879112"/>
              <a:gd name="connsiteX1" fmla="*/ 5927791 w 5927791"/>
              <a:gd name="connsiteY1" fmla="*/ 0 h 6879112"/>
              <a:gd name="connsiteX2" fmla="*/ 5927791 w 5927791"/>
              <a:gd name="connsiteY2" fmla="*/ 6879112 h 6879112"/>
              <a:gd name="connsiteX3" fmla="*/ 0 w 5927791"/>
              <a:gd name="connsiteY3" fmla="*/ 6879112 h 687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7791" h="6879112">
                <a:moveTo>
                  <a:pt x="2559718" y="0"/>
                </a:moveTo>
                <a:lnTo>
                  <a:pt x="5927791" y="0"/>
                </a:lnTo>
                <a:lnTo>
                  <a:pt x="5927791" y="6879112"/>
                </a:lnTo>
                <a:lnTo>
                  <a:pt x="0" y="6879112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4680" y="-21109"/>
            <a:ext cx="2551341" cy="6856599"/>
          </a:xfrm>
          <a:custGeom>
            <a:avLst/>
            <a:gdLst>
              <a:gd name="connsiteX0" fmla="*/ 0 w 2551341"/>
              <a:gd name="connsiteY0" fmla="*/ 0 h 6856599"/>
              <a:gd name="connsiteX1" fmla="*/ 2551341 w 2551341"/>
              <a:gd name="connsiteY1" fmla="*/ 0 h 6856599"/>
              <a:gd name="connsiteX2" fmla="*/ 0 w 2551341"/>
              <a:gd name="connsiteY2" fmla="*/ 6856599 h 6856599"/>
              <a:gd name="connsiteX3" fmla="*/ 0 w 2551341"/>
              <a:gd name="connsiteY3" fmla="*/ 0 h 6856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1341" h="6856599">
                <a:moveTo>
                  <a:pt x="0" y="0"/>
                </a:moveTo>
                <a:lnTo>
                  <a:pt x="2551341" y="0"/>
                </a:lnTo>
                <a:lnTo>
                  <a:pt x="0" y="6856599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chemeClr val="bg1"/>
            </a:solidFill>
          </a:ln>
        </p:spPr>
      </p:pic>
      <p:sp>
        <p:nvSpPr>
          <p:cNvPr id="11" name="矩形 10"/>
          <p:cNvSpPr/>
          <p:nvPr/>
        </p:nvSpPr>
        <p:spPr>
          <a:xfrm>
            <a:off x="-16301" y="-9858"/>
            <a:ext cx="12216680" cy="6856601"/>
          </a:xfrm>
          <a:prstGeom prst="rect">
            <a:avLst/>
          </a:prstGeom>
          <a:solidFill>
            <a:srgbClr val="907B6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-96686" y="2348880"/>
            <a:ext cx="12290769" cy="3060688"/>
          </a:xfrm>
          <a:custGeom>
            <a:avLst/>
            <a:gdLst>
              <a:gd name="connsiteX0" fmla="*/ 110112 w 12191981"/>
              <a:gd name="connsiteY0" fmla="*/ 0 h 3060688"/>
              <a:gd name="connsiteX1" fmla="*/ 209636 w 12191981"/>
              <a:gd name="connsiteY1" fmla="*/ 65969 h 3060688"/>
              <a:gd name="connsiteX2" fmla="*/ 210855 w 12191981"/>
              <a:gd name="connsiteY2" fmla="*/ 72008 h 3060688"/>
              <a:gd name="connsiteX3" fmla="*/ 248804 w 12191981"/>
              <a:gd name="connsiteY3" fmla="*/ 72008 h 3060688"/>
              <a:gd name="connsiteX4" fmla="*/ 250023 w 12191981"/>
              <a:gd name="connsiteY4" fmla="*/ 65969 h 3060688"/>
              <a:gd name="connsiteX5" fmla="*/ 349547 w 12191981"/>
              <a:gd name="connsiteY5" fmla="*/ 0 h 3060688"/>
              <a:gd name="connsiteX6" fmla="*/ 449070 w 12191981"/>
              <a:gd name="connsiteY6" fmla="*/ 65969 h 3060688"/>
              <a:gd name="connsiteX7" fmla="*/ 450290 w 12191981"/>
              <a:gd name="connsiteY7" fmla="*/ 72008 h 3060688"/>
              <a:gd name="connsiteX8" fmla="*/ 488238 w 12191981"/>
              <a:gd name="connsiteY8" fmla="*/ 72008 h 3060688"/>
              <a:gd name="connsiteX9" fmla="*/ 489458 w 12191981"/>
              <a:gd name="connsiteY9" fmla="*/ 65969 h 3060688"/>
              <a:gd name="connsiteX10" fmla="*/ 588981 w 12191981"/>
              <a:gd name="connsiteY10" fmla="*/ 0 h 3060688"/>
              <a:gd name="connsiteX11" fmla="*/ 688505 w 12191981"/>
              <a:gd name="connsiteY11" fmla="*/ 65969 h 3060688"/>
              <a:gd name="connsiteX12" fmla="*/ 689724 w 12191981"/>
              <a:gd name="connsiteY12" fmla="*/ 72008 h 3060688"/>
              <a:gd name="connsiteX13" fmla="*/ 727677 w 12191981"/>
              <a:gd name="connsiteY13" fmla="*/ 72008 h 3060688"/>
              <a:gd name="connsiteX14" fmla="*/ 728896 w 12191981"/>
              <a:gd name="connsiteY14" fmla="*/ 65969 h 3060688"/>
              <a:gd name="connsiteX15" fmla="*/ 828419 w 12191981"/>
              <a:gd name="connsiteY15" fmla="*/ 0 h 3060688"/>
              <a:gd name="connsiteX16" fmla="*/ 927943 w 12191981"/>
              <a:gd name="connsiteY16" fmla="*/ 65969 h 3060688"/>
              <a:gd name="connsiteX17" fmla="*/ 929162 w 12191981"/>
              <a:gd name="connsiteY17" fmla="*/ 72008 h 3060688"/>
              <a:gd name="connsiteX18" fmla="*/ 967108 w 12191981"/>
              <a:gd name="connsiteY18" fmla="*/ 72008 h 3060688"/>
              <a:gd name="connsiteX19" fmla="*/ 968327 w 12191981"/>
              <a:gd name="connsiteY19" fmla="*/ 65969 h 3060688"/>
              <a:gd name="connsiteX20" fmla="*/ 1067851 w 12191981"/>
              <a:gd name="connsiteY20" fmla="*/ 0 h 3060688"/>
              <a:gd name="connsiteX21" fmla="*/ 1167374 w 12191981"/>
              <a:gd name="connsiteY21" fmla="*/ 65969 h 3060688"/>
              <a:gd name="connsiteX22" fmla="*/ 1168594 w 12191981"/>
              <a:gd name="connsiteY22" fmla="*/ 72008 h 3060688"/>
              <a:gd name="connsiteX23" fmla="*/ 1206546 w 12191981"/>
              <a:gd name="connsiteY23" fmla="*/ 72008 h 3060688"/>
              <a:gd name="connsiteX24" fmla="*/ 1207765 w 12191981"/>
              <a:gd name="connsiteY24" fmla="*/ 65969 h 3060688"/>
              <a:gd name="connsiteX25" fmla="*/ 1307289 w 12191981"/>
              <a:gd name="connsiteY25" fmla="*/ 0 h 3060688"/>
              <a:gd name="connsiteX26" fmla="*/ 1406813 w 12191981"/>
              <a:gd name="connsiteY26" fmla="*/ 65969 h 3060688"/>
              <a:gd name="connsiteX27" fmla="*/ 1408032 w 12191981"/>
              <a:gd name="connsiteY27" fmla="*/ 72008 h 3060688"/>
              <a:gd name="connsiteX28" fmla="*/ 1445978 w 12191981"/>
              <a:gd name="connsiteY28" fmla="*/ 72008 h 3060688"/>
              <a:gd name="connsiteX29" fmla="*/ 1447197 w 12191981"/>
              <a:gd name="connsiteY29" fmla="*/ 65969 h 3060688"/>
              <a:gd name="connsiteX30" fmla="*/ 1546720 w 12191981"/>
              <a:gd name="connsiteY30" fmla="*/ 0 h 3060688"/>
              <a:gd name="connsiteX31" fmla="*/ 1646244 w 12191981"/>
              <a:gd name="connsiteY31" fmla="*/ 65969 h 3060688"/>
              <a:gd name="connsiteX32" fmla="*/ 1647463 w 12191981"/>
              <a:gd name="connsiteY32" fmla="*/ 72008 h 3060688"/>
              <a:gd name="connsiteX33" fmla="*/ 1685415 w 12191981"/>
              <a:gd name="connsiteY33" fmla="*/ 72008 h 3060688"/>
              <a:gd name="connsiteX34" fmla="*/ 1686634 w 12191981"/>
              <a:gd name="connsiteY34" fmla="*/ 65969 h 3060688"/>
              <a:gd name="connsiteX35" fmla="*/ 1786158 w 12191981"/>
              <a:gd name="connsiteY35" fmla="*/ 0 h 3060688"/>
              <a:gd name="connsiteX36" fmla="*/ 1885682 w 12191981"/>
              <a:gd name="connsiteY36" fmla="*/ 65969 h 3060688"/>
              <a:gd name="connsiteX37" fmla="*/ 1886901 w 12191981"/>
              <a:gd name="connsiteY37" fmla="*/ 72008 h 3060688"/>
              <a:gd name="connsiteX38" fmla="*/ 1924849 w 12191981"/>
              <a:gd name="connsiteY38" fmla="*/ 72008 h 3060688"/>
              <a:gd name="connsiteX39" fmla="*/ 1926068 w 12191981"/>
              <a:gd name="connsiteY39" fmla="*/ 65969 h 3060688"/>
              <a:gd name="connsiteX40" fmla="*/ 2025592 w 12191981"/>
              <a:gd name="connsiteY40" fmla="*/ 0 h 3060688"/>
              <a:gd name="connsiteX41" fmla="*/ 2125116 w 12191981"/>
              <a:gd name="connsiteY41" fmla="*/ 65969 h 3060688"/>
              <a:gd name="connsiteX42" fmla="*/ 2126339 w 12191981"/>
              <a:gd name="connsiteY42" fmla="*/ 72008 h 3060688"/>
              <a:gd name="connsiteX43" fmla="*/ 2164289 w 12191981"/>
              <a:gd name="connsiteY43" fmla="*/ 72008 h 3060688"/>
              <a:gd name="connsiteX44" fmla="*/ 2165508 w 12191981"/>
              <a:gd name="connsiteY44" fmla="*/ 65969 h 3060688"/>
              <a:gd name="connsiteX45" fmla="*/ 2265032 w 12191981"/>
              <a:gd name="connsiteY45" fmla="*/ 0 h 3060688"/>
              <a:gd name="connsiteX46" fmla="*/ 2364555 w 12191981"/>
              <a:gd name="connsiteY46" fmla="*/ 65969 h 3060688"/>
              <a:gd name="connsiteX47" fmla="*/ 2365774 w 12191981"/>
              <a:gd name="connsiteY47" fmla="*/ 72008 h 3060688"/>
              <a:gd name="connsiteX48" fmla="*/ 2403722 w 12191981"/>
              <a:gd name="connsiteY48" fmla="*/ 72008 h 3060688"/>
              <a:gd name="connsiteX49" fmla="*/ 2404941 w 12191981"/>
              <a:gd name="connsiteY49" fmla="*/ 65969 h 3060688"/>
              <a:gd name="connsiteX50" fmla="*/ 2504464 w 12191981"/>
              <a:gd name="connsiteY50" fmla="*/ 0 h 3060688"/>
              <a:gd name="connsiteX51" fmla="*/ 2603988 w 12191981"/>
              <a:gd name="connsiteY51" fmla="*/ 65969 h 3060688"/>
              <a:gd name="connsiteX52" fmla="*/ 2605207 w 12191981"/>
              <a:gd name="connsiteY52" fmla="*/ 72008 h 3060688"/>
              <a:gd name="connsiteX53" fmla="*/ 2643157 w 12191981"/>
              <a:gd name="connsiteY53" fmla="*/ 72008 h 3060688"/>
              <a:gd name="connsiteX54" fmla="*/ 2644376 w 12191981"/>
              <a:gd name="connsiteY54" fmla="*/ 65969 h 3060688"/>
              <a:gd name="connsiteX55" fmla="*/ 2743901 w 12191981"/>
              <a:gd name="connsiteY55" fmla="*/ 0 h 3060688"/>
              <a:gd name="connsiteX56" fmla="*/ 2843424 w 12191981"/>
              <a:gd name="connsiteY56" fmla="*/ 65969 h 3060688"/>
              <a:gd name="connsiteX57" fmla="*/ 2844643 w 12191981"/>
              <a:gd name="connsiteY57" fmla="*/ 72008 h 3060688"/>
              <a:gd name="connsiteX58" fmla="*/ 2882591 w 12191981"/>
              <a:gd name="connsiteY58" fmla="*/ 72008 h 3060688"/>
              <a:gd name="connsiteX59" fmla="*/ 2883810 w 12191981"/>
              <a:gd name="connsiteY59" fmla="*/ 65969 h 3060688"/>
              <a:gd name="connsiteX60" fmla="*/ 2983334 w 12191981"/>
              <a:gd name="connsiteY60" fmla="*/ 0 h 3060688"/>
              <a:gd name="connsiteX61" fmla="*/ 3082858 w 12191981"/>
              <a:gd name="connsiteY61" fmla="*/ 65969 h 3060688"/>
              <a:gd name="connsiteX62" fmla="*/ 3084078 w 12191981"/>
              <a:gd name="connsiteY62" fmla="*/ 72008 h 3060688"/>
              <a:gd name="connsiteX63" fmla="*/ 3122027 w 12191981"/>
              <a:gd name="connsiteY63" fmla="*/ 72008 h 3060688"/>
              <a:gd name="connsiteX64" fmla="*/ 3123246 w 12191981"/>
              <a:gd name="connsiteY64" fmla="*/ 65969 h 3060688"/>
              <a:gd name="connsiteX65" fmla="*/ 3222770 w 12191981"/>
              <a:gd name="connsiteY65" fmla="*/ 0 h 3060688"/>
              <a:gd name="connsiteX66" fmla="*/ 3322295 w 12191981"/>
              <a:gd name="connsiteY66" fmla="*/ 65969 h 3060688"/>
              <a:gd name="connsiteX67" fmla="*/ 3323513 w 12191981"/>
              <a:gd name="connsiteY67" fmla="*/ 72008 h 3060688"/>
              <a:gd name="connsiteX68" fmla="*/ 3361461 w 12191981"/>
              <a:gd name="connsiteY68" fmla="*/ 72008 h 3060688"/>
              <a:gd name="connsiteX69" fmla="*/ 3362680 w 12191981"/>
              <a:gd name="connsiteY69" fmla="*/ 65969 h 3060688"/>
              <a:gd name="connsiteX70" fmla="*/ 3462205 w 12191981"/>
              <a:gd name="connsiteY70" fmla="*/ 0 h 3060688"/>
              <a:gd name="connsiteX71" fmla="*/ 3561730 w 12191981"/>
              <a:gd name="connsiteY71" fmla="*/ 65969 h 3060688"/>
              <a:gd name="connsiteX72" fmla="*/ 3562950 w 12191981"/>
              <a:gd name="connsiteY72" fmla="*/ 72008 h 3060688"/>
              <a:gd name="connsiteX73" fmla="*/ 3600899 w 12191981"/>
              <a:gd name="connsiteY73" fmla="*/ 72008 h 3060688"/>
              <a:gd name="connsiteX74" fmla="*/ 3602118 w 12191981"/>
              <a:gd name="connsiteY74" fmla="*/ 65969 h 3060688"/>
              <a:gd name="connsiteX75" fmla="*/ 3701639 w 12191981"/>
              <a:gd name="connsiteY75" fmla="*/ 0 h 3060688"/>
              <a:gd name="connsiteX76" fmla="*/ 3801160 w 12191981"/>
              <a:gd name="connsiteY76" fmla="*/ 65969 h 3060688"/>
              <a:gd name="connsiteX77" fmla="*/ 3802378 w 12191981"/>
              <a:gd name="connsiteY77" fmla="*/ 72008 h 3060688"/>
              <a:gd name="connsiteX78" fmla="*/ 3840328 w 12191981"/>
              <a:gd name="connsiteY78" fmla="*/ 72008 h 3060688"/>
              <a:gd name="connsiteX79" fmla="*/ 3841547 w 12191981"/>
              <a:gd name="connsiteY79" fmla="*/ 65969 h 3060688"/>
              <a:gd name="connsiteX80" fmla="*/ 3941071 w 12191981"/>
              <a:gd name="connsiteY80" fmla="*/ 0 h 3060688"/>
              <a:gd name="connsiteX81" fmla="*/ 4040596 w 12191981"/>
              <a:gd name="connsiteY81" fmla="*/ 65969 h 3060688"/>
              <a:gd name="connsiteX82" fmla="*/ 4041815 w 12191981"/>
              <a:gd name="connsiteY82" fmla="*/ 72008 h 3060688"/>
              <a:gd name="connsiteX83" fmla="*/ 4079765 w 12191981"/>
              <a:gd name="connsiteY83" fmla="*/ 72008 h 3060688"/>
              <a:gd name="connsiteX84" fmla="*/ 4080985 w 12191981"/>
              <a:gd name="connsiteY84" fmla="*/ 65969 h 3060688"/>
              <a:gd name="connsiteX85" fmla="*/ 4180510 w 12191981"/>
              <a:gd name="connsiteY85" fmla="*/ 0 h 3060688"/>
              <a:gd name="connsiteX86" fmla="*/ 4280024 w 12191981"/>
              <a:gd name="connsiteY86" fmla="*/ 65969 h 3060688"/>
              <a:gd name="connsiteX87" fmla="*/ 4281244 w 12191981"/>
              <a:gd name="connsiteY87" fmla="*/ 72008 h 3060688"/>
              <a:gd name="connsiteX88" fmla="*/ 4319191 w 12191981"/>
              <a:gd name="connsiteY88" fmla="*/ 72008 h 3060688"/>
              <a:gd name="connsiteX89" fmla="*/ 4320412 w 12191981"/>
              <a:gd name="connsiteY89" fmla="*/ 65969 h 3060688"/>
              <a:gd name="connsiteX90" fmla="*/ 4419936 w 12191981"/>
              <a:gd name="connsiteY90" fmla="*/ 0 h 3060688"/>
              <a:gd name="connsiteX91" fmla="*/ 4519460 w 12191981"/>
              <a:gd name="connsiteY91" fmla="*/ 65969 h 3060688"/>
              <a:gd name="connsiteX92" fmla="*/ 4520679 w 12191981"/>
              <a:gd name="connsiteY92" fmla="*/ 72008 h 3060688"/>
              <a:gd name="connsiteX93" fmla="*/ 4558629 w 12191981"/>
              <a:gd name="connsiteY93" fmla="*/ 72008 h 3060688"/>
              <a:gd name="connsiteX94" fmla="*/ 4559848 w 12191981"/>
              <a:gd name="connsiteY94" fmla="*/ 65969 h 3060688"/>
              <a:gd name="connsiteX95" fmla="*/ 4659372 w 12191981"/>
              <a:gd name="connsiteY95" fmla="*/ 0 h 3060688"/>
              <a:gd name="connsiteX96" fmla="*/ 4758897 w 12191981"/>
              <a:gd name="connsiteY96" fmla="*/ 65969 h 3060688"/>
              <a:gd name="connsiteX97" fmla="*/ 4760115 w 12191981"/>
              <a:gd name="connsiteY97" fmla="*/ 72008 h 3060688"/>
              <a:gd name="connsiteX98" fmla="*/ 4798062 w 12191981"/>
              <a:gd name="connsiteY98" fmla="*/ 72008 h 3060688"/>
              <a:gd name="connsiteX99" fmla="*/ 4799282 w 12191981"/>
              <a:gd name="connsiteY99" fmla="*/ 65969 h 3060688"/>
              <a:gd name="connsiteX100" fmla="*/ 4898804 w 12191981"/>
              <a:gd name="connsiteY100" fmla="*/ 0 h 3060688"/>
              <a:gd name="connsiteX101" fmla="*/ 4998332 w 12191981"/>
              <a:gd name="connsiteY101" fmla="*/ 65969 h 3060688"/>
              <a:gd name="connsiteX102" fmla="*/ 4999550 w 12191981"/>
              <a:gd name="connsiteY102" fmla="*/ 72008 h 3060688"/>
              <a:gd name="connsiteX103" fmla="*/ 5037501 w 12191981"/>
              <a:gd name="connsiteY103" fmla="*/ 72008 h 3060688"/>
              <a:gd name="connsiteX104" fmla="*/ 5038720 w 12191981"/>
              <a:gd name="connsiteY104" fmla="*/ 65969 h 3060688"/>
              <a:gd name="connsiteX105" fmla="*/ 5138243 w 12191981"/>
              <a:gd name="connsiteY105" fmla="*/ 0 h 3060688"/>
              <a:gd name="connsiteX106" fmla="*/ 5237766 w 12191981"/>
              <a:gd name="connsiteY106" fmla="*/ 65969 h 3060688"/>
              <a:gd name="connsiteX107" fmla="*/ 5238984 w 12191981"/>
              <a:gd name="connsiteY107" fmla="*/ 72008 h 3060688"/>
              <a:gd name="connsiteX108" fmla="*/ 5276936 w 12191981"/>
              <a:gd name="connsiteY108" fmla="*/ 72008 h 3060688"/>
              <a:gd name="connsiteX109" fmla="*/ 5278153 w 12191981"/>
              <a:gd name="connsiteY109" fmla="*/ 65969 h 3060688"/>
              <a:gd name="connsiteX110" fmla="*/ 5377679 w 12191981"/>
              <a:gd name="connsiteY110" fmla="*/ 0 h 3060688"/>
              <a:gd name="connsiteX111" fmla="*/ 5477201 w 12191981"/>
              <a:gd name="connsiteY111" fmla="*/ 65969 h 3060688"/>
              <a:gd name="connsiteX112" fmla="*/ 5478420 w 12191981"/>
              <a:gd name="connsiteY112" fmla="*/ 72008 h 3060688"/>
              <a:gd name="connsiteX113" fmla="*/ 5516373 w 12191981"/>
              <a:gd name="connsiteY113" fmla="*/ 72008 h 3060688"/>
              <a:gd name="connsiteX114" fmla="*/ 5517592 w 12191981"/>
              <a:gd name="connsiteY114" fmla="*/ 65969 h 3060688"/>
              <a:gd name="connsiteX115" fmla="*/ 5617114 w 12191981"/>
              <a:gd name="connsiteY115" fmla="*/ 0 h 3060688"/>
              <a:gd name="connsiteX116" fmla="*/ 5716637 w 12191981"/>
              <a:gd name="connsiteY116" fmla="*/ 65969 h 3060688"/>
              <a:gd name="connsiteX117" fmla="*/ 5717856 w 12191981"/>
              <a:gd name="connsiteY117" fmla="*/ 72008 h 3060688"/>
              <a:gd name="connsiteX118" fmla="*/ 5755804 w 12191981"/>
              <a:gd name="connsiteY118" fmla="*/ 72008 h 3060688"/>
              <a:gd name="connsiteX119" fmla="*/ 5757024 w 12191981"/>
              <a:gd name="connsiteY119" fmla="*/ 65969 h 3060688"/>
              <a:gd name="connsiteX120" fmla="*/ 5856545 w 12191981"/>
              <a:gd name="connsiteY120" fmla="*/ 0 h 3060688"/>
              <a:gd name="connsiteX121" fmla="*/ 5956068 w 12191981"/>
              <a:gd name="connsiteY121" fmla="*/ 65969 h 3060688"/>
              <a:gd name="connsiteX122" fmla="*/ 5957287 w 12191981"/>
              <a:gd name="connsiteY122" fmla="*/ 72008 h 3060688"/>
              <a:gd name="connsiteX123" fmla="*/ 5995235 w 12191981"/>
              <a:gd name="connsiteY123" fmla="*/ 72008 h 3060688"/>
              <a:gd name="connsiteX124" fmla="*/ 5996454 w 12191981"/>
              <a:gd name="connsiteY124" fmla="*/ 65969 h 3060688"/>
              <a:gd name="connsiteX125" fmla="*/ 6095977 w 12191981"/>
              <a:gd name="connsiteY125" fmla="*/ 0 h 3060688"/>
              <a:gd name="connsiteX126" fmla="*/ 6195501 w 12191981"/>
              <a:gd name="connsiteY126" fmla="*/ 65969 h 3060688"/>
              <a:gd name="connsiteX127" fmla="*/ 6196720 w 12191981"/>
              <a:gd name="connsiteY127" fmla="*/ 72008 h 3060688"/>
              <a:gd name="connsiteX128" fmla="*/ 6234669 w 12191981"/>
              <a:gd name="connsiteY128" fmla="*/ 72008 h 3060688"/>
              <a:gd name="connsiteX129" fmla="*/ 6235888 w 12191981"/>
              <a:gd name="connsiteY129" fmla="*/ 65969 h 3060688"/>
              <a:gd name="connsiteX130" fmla="*/ 6335412 w 12191981"/>
              <a:gd name="connsiteY130" fmla="*/ 0 h 3060688"/>
              <a:gd name="connsiteX131" fmla="*/ 6434936 w 12191981"/>
              <a:gd name="connsiteY131" fmla="*/ 65969 h 3060688"/>
              <a:gd name="connsiteX132" fmla="*/ 6436155 w 12191981"/>
              <a:gd name="connsiteY132" fmla="*/ 72008 h 3060688"/>
              <a:gd name="connsiteX133" fmla="*/ 6474104 w 12191981"/>
              <a:gd name="connsiteY133" fmla="*/ 72008 h 3060688"/>
              <a:gd name="connsiteX134" fmla="*/ 6475323 w 12191981"/>
              <a:gd name="connsiteY134" fmla="*/ 65969 h 3060688"/>
              <a:gd name="connsiteX135" fmla="*/ 6574847 w 12191981"/>
              <a:gd name="connsiteY135" fmla="*/ 0 h 3060688"/>
              <a:gd name="connsiteX136" fmla="*/ 6674370 w 12191981"/>
              <a:gd name="connsiteY136" fmla="*/ 65969 h 3060688"/>
              <a:gd name="connsiteX137" fmla="*/ 6675590 w 12191981"/>
              <a:gd name="connsiteY137" fmla="*/ 72008 h 3060688"/>
              <a:gd name="connsiteX138" fmla="*/ 6713539 w 12191981"/>
              <a:gd name="connsiteY138" fmla="*/ 72008 h 3060688"/>
              <a:gd name="connsiteX139" fmla="*/ 6714758 w 12191981"/>
              <a:gd name="connsiteY139" fmla="*/ 65969 h 3060688"/>
              <a:gd name="connsiteX140" fmla="*/ 6814282 w 12191981"/>
              <a:gd name="connsiteY140" fmla="*/ 0 h 3060688"/>
              <a:gd name="connsiteX141" fmla="*/ 6913806 w 12191981"/>
              <a:gd name="connsiteY141" fmla="*/ 65969 h 3060688"/>
              <a:gd name="connsiteX142" fmla="*/ 6915025 w 12191981"/>
              <a:gd name="connsiteY142" fmla="*/ 72008 h 3060688"/>
              <a:gd name="connsiteX143" fmla="*/ 6952974 w 12191981"/>
              <a:gd name="connsiteY143" fmla="*/ 72008 h 3060688"/>
              <a:gd name="connsiteX144" fmla="*/ 6954193 w 12191981"/>
              <a:gd name="connsiteY144" fmla="*/ 65969 h 3060688"/>
              <a:gd name="connsiteX145" fmla="*/ 7053717 w 12191981"/>
              <a:gd name="connsiteY145" fmla="*/ 0 h 3060688"/>
              <a:gd name="connsiteX146" fmla="*/ 7153241 w 12191981"/>
              <a:gd name="connsiteY146" fmla="*/ 65969 h 3060688"/>
              <a:gd name="connsiteX147" fmla="*/ 7154460 w 12191981"/>
              <a:gd name="connsiteY147" fmla="*/ 72008 h 3060688"/>
              <a:gd name="connsiteX148" fmla="*/ 7192409 w 12191981"/>
              <a:gd name="connsiteY148" fmla="*/ 72008 h 3060688"/>
              <a:gd name="connsiteX149" fmla="*/ 7193628 w 12191981"/>
              <a:gd name="connsiteY149" fmla="*/ 65969 h 3060688"/>
              <a:gd name="connsiteX150" fmla="*/ 7293152 w 12191981"/>
              <a:gd name="connsiteY150" fmla="*/ 0 h 3060688"/>
              <a:gd name="connsiteX151" fmla="*/ 7392675 w 12191981"/>
              <a:gd name="connsiteY151" fmla="*/ 65969 h 3060688"/>
              <a:gd name="connsiteX152" fmla="*/ 7393895 w 12191981"/>
              <a:gd name="connsiteY152" fmla="*/ 72008 h 3060688"/>
              <a:gd name="connsiteX153" fmla="*/ 7431844 w 12191981"/>
              <a:gd name="connsiteY153" fmla="*/ 72008 h 3060688"/>
              <a:gd name="connsiteX154" fmla="*/ 7433063 w 12191981"/>
              <a:gd name="connsiteY154" fmla="*/ 65969 h 3060688"/>
              <a:gd name="connsiteX155" fmla="*/ 7532587 w 12191981"/>
              <a:gd name="connsiteY155" fmla="*/ 0 h 3060688"/>
              <a:gd name="connsiteX156" fmla="*/ 7632111 w 12191981"/>
              <a:gd name="connsiteY156" fmla="*/ 65969 h 3060688"/>
              <a:gd name="connsiteX157" fmla="*/ 7633330 w 12191981"/>
              <a:gd name="connsiteY157" fmla="*/ 72008 h 3060688"/>
              <a:gd name="connsiteX158" fmla="*/ 7671279 w 12191981"/>
              <a:gd name="connsiteY158" fmla="*/ 72008 h 3060688"/>
              <a:gd name="connsiteX159" fmla="*/ 7672498 w 12191981"/>
              <a:gd name="connsiteY159" fmla="*/ 65969 h 3060688"/>
              <a:gd name="connsiteX160" fmla="*/ 7772022 w 12191981"/>
              <a:gd name="connsiteY160" fmla="*/ 0 h 3060688"/>
              <a:gd name="connsiteX161" fmla="*/ 7871545 w 12191981"/>
              <a:gd name="connsiteY161" fmla="*/ 65969 h 3060688"/>
              <a:gd name="connsiteX162" fmla="*/ 7872765 w 12191981"/>
              <a:gd name="connsiteY162" fmla="*/ 72008 h 3060688"/>
              <a:gd name="connsiteX163" fmla="*/ 7910714 w 12191981"/>
              <a:gd name="connsiteY163" fmla="*/ 72008 h 3060688"/>
              <a:gd name="connsiteX164" fmla="*/ 7911933 w 12191981"/>
              <a:gd name="connsiteY164" fmla="*/ 65969 h 3060688"/>
              <a:gd name="connsiteX165" fmla="*/ 8011457 w 12191981"/>
              <a:gd name="connsiteY165" fmla="*/ 0 h 3060688"/>
              <a:gd name="connsiteX166" fmla="*/ 8110981 w 12191981"/>
              <a:gd name="connsiteY166" fmla="*/ 65969 h 3060688"/>
              <a:gd name="connsiteX167" fmla="*/ 8112200 w 12191981"/>
              <a:gd name="connsiteY167" fmla="*/ 72008 h 3060688"/>
              <a:gd name="connsiteX168" fmla="*/ 8150149 w 12191981"/>
              <a:gd name="connsiteY168" fmla="*/ 72008 h 3060688"/>
              <a:gd name="connsiteX169" fmla="*/ 8151368 w 12191981"/>
              <a:gd name="connsiteY169" fmla="*/ 65969 h 3060688"/>
              <a:gd name="connsiteX170" fmla="*/ 8250892 w 12191981"/>
              <a:gd name="connsiteY170" fmla="*/ 0 h 3060688"/>
              <a:gd name="connsiteX171" fmla="*/ 8350416 w 12191981"/>
              <a:gd name="connsiteY171" fmla="*/ 65969 h 3060688"/>
              <a:gd name="connsiteX172" fmla="*/ 8351635 w 12191981"/>
              <a:gd name="connsiteY172" fmla="*/ 72008 h 3060688"/>
              <a:gd name="connsiteX173" fmla="*/ 8389584 w 12191981"/>
              <a:gd name="connsiteY173" fmla="*/ 72008 h 3060688"/>
              <a:gd name="connsiteX174" fmla="*/ 8390803 w 12191981"/>
              <a:gd name="connsiteY174" fmla="*/ 65969 h 3060688"/>
              <a:gd name="connsiteX175" fmla="*/ 8490327 w 12191981"/>
              <a:gd name="connsiteY175" fmla="*/ 0 h 3060688"/>
              <a:gd name="connsiteX176" fmla="*/ 8589851 w 12191981"/>
              <a:gd name="connsiteY176" fmla="*/ 65969 h 3060688"/>
              <a:gd name="connsiteX177" fmla="*/ 8591070 w 12191981"/>
              <a:gd name="connsiteY177" fmla="*/ 72008 h 3060688"/>
              <a:gd name="connsiteX178" fmla="*/ 8629019 w 12191981"/>
              <a:gd name="connsiteY178" fmla="*/ 72008 h 3060688"/>
              <a:gd name="connsiteX179" fmla="*/ 8630238 w 12191981"/>
              <a:gd name="connsiteY179" fmla="*/ 65969 h 3060688"/>
              <a:gd name="connsiteX180" fmla="*/ 8729762 w 12191981"/>
              <a:gd name="connsiteY180" fmla="*/ 0 h 3060688"/>
              <a:gd name="connsiteX181" fmla="*/ 8829286 w 12191981"/>
              <a:gd name="connsiteY181" fmla="*/ 65969 h 3060688"/>
              <a:gd name="connsiteX182" fmla="*/ 8830505 w 12191981"/>
              <a:gd name="connsiteY182" fmla="*/ 72008 h 3060688"/>
              <a:gd name="connsiteX183" fmla="*/ 8868454 w 12191981"/>
              <a:gd name="connsiteY183" fmla="*/ 72008 h 3060688"/>
              <a:gd name="connsiteX184" fmla="*/ 8869673 w 12191981"/>
              <a:gd name="connsiteY184" fmla="*/ 65969 h 3060688"/>
              <a:gd name="connsiteX185" fmla="*/ 8969197 w 12191981"/>
              <a:gd name="connsiteY185" fmla="*/ 0 h 3060688"/>
              <a:gd name="connsiteX186" fmla="*/ 9068721 w 12191981"/>
              <a:gd name="connsiteY186" fmla="*/ 65969 h 3060688"/>
              <a:gd name="connsiteX187" fmla="*/ 9069940 w 12191981"/>
              <a:gd name="connsiteY187" fmla="*/ 72008 h 3060688"/>
              <a:gd name="connsiteX188" fmla="*/ 9107889 w 12191981"/>
              <a:gd name="connsiteY188" fmla="*/ 72008 h 3060688"/>
              <a:gd name="connsiteX189" fmla="*/ 9109108 w 12191981"/>
              <a:gd name="connsiteY189" fmla="*/ 65969 h 3060688"/>
              <a:gd name="connsiteX190" fmla="*/ 9208632 w 12191981"/>
              <a:gd name="connsiteY190" fmla="*/ 0 h 3060688"/>
              <a:gd name="connsiteX191" fmla="*/ 9308156 w 12191981"/>
              <a:gd name="connsiteY191" fmla="*/ 65969 h 3060688"/>
              <a:gd name="connsiteX192" fmla="*/ 9309375 w 12191981"/>
              <a:gd name="connsiteY192" fmla="*/ 72008 h 3060688"/>
              <a:gd name="connsiteX193" fmla="*/ 9347324 w 12191981"/>
              <a:gd name="connsiteY193" fmla="*/ 72008 h 3060688"/>
              <a:gd name="connsiteX194" fmla="*/ 9348543 w 12191981"/>
              <a:gd name="connsiteY194" fmla="*/ 65969 h 3060688"/>
              <a:gd name="connsiteX195" fmla="*/ 9448067 w 12191981"/>
              <a:gd name="connsiteY195" fmla="*/ 0 h 3060688"/>
              <a:gd name="connsiteX196" fmla="*/ 9547591 w 12191981"/>
              <a:gd name="connsiteY196" fmla="*/ 65969 h 3060688"/>
              <a:gd name="connsiteX197" fmla="*/ 9548810 w 12191981"/>
              <a:gd name="connsiteY197" fmla="*/ 72008 h 3060688"/>
              <a:gd name="connsiteX198" fmla="*/ 9586759 w 12191981"/>
              <a:gd name="connsiteY198" fmla="*/ 72008 h 3060688"/>
              <a:gd name="connsiteX199" fmla="*/ 9587978 w 12191981"/>
              <a:gd name="connsiteY199" fmla="*/ 65969 h 3060688"/>
              <a:gd name="connsiteX200" fmla="*/ 9687502 w 12191981"/>
              <a:gd name="connsiteY200" fmla="*/ 0 h 3060688"/>
              <a:gd name="connsiteX201" fmla="*/ 9787026 w 12191981"/>
              <a:gd name="connsiteY201" fmla="*/ 65969 h 3060688"/>
              <a:gd name="connsiteX202" fmla="*/ 9788245 w 12191981"/>
              <a:gd name="connsiteY202" fmla="*/ 72008 h 3060688"/>
              <a:gd name="connsiteX203" fmla="*/ 9826194 w 12191981"/>
              <a:gd name="connsiteY203" fmla="*/ 72008 h 3060688"/>
              <a:gd name="connsiteX204" fmla="*/ 9827413 w 12191981"/>
              <a:gd name="connsiteY204" fmla="*/ 65969 h 3060688"/>
              <a:gd name="connsiteX205" fmla="*/ 9926937 w 12191981"/>
              <a:gd name="connsiteY205" fmla="*/ 0 h 3060688"/>
              <a:gd name="connsiteX206" fmla="*/ 10026461 w 12191981"/>
              <a:gd name="connsiteY206" fmla="*/ 65969 h 3060688"/>
              <a:gd name="connsiteX207" fmla="*/ 10027680 w 12191981"/>
              <a:gd name="connsiteY207" fmla="*/ 72008 h 3060688"/>
              <a:gd name="connsiteX208" fmla="*/ 10065629 w 12191981"/>
              <a:gd name="connsiteY208" fmla="*/ 72008 h 3060688"/>
              <a:gd name="connsiteX209" fmla="*/ 10066848 w 12191981"/>
              <a:gd name="connsiteY209" fmla="*/ 65969 h 3060688"/>
              <a:gd name="connsiteX210" fmla="*/ 10166372 w 12191981"/>
              <a:gd name="connsiteY210" fmla="*/ 0 h 3060688"/>
              <a:gd name="connsiteX211" fmla="*/ 10265896 w 12191981"/>
              <a:gd name="connsiteY211" fmla="*/ 65969 h 3060688"/>
              <a:gd name="connsiteX212" fmla="*/ 10267115 w 12191981"/>
              <a:gd name="connsiteY212" fmla="*/ 72008 h 3060688"/>
              <a:gd name="connsiteX213" fmla="*/ 10305064 w 12191981"/>
              <a:gd name="connsiteY213" fmla="*/ 72008 h 3060688"/>
              <a:gd name="connsiteX214" fmla="*/ 10306283 w 12191981"/>
              <a:gd name="connsiteY214" fmla="*/ 65969 h 3060688"/>
              <a:gd name="connsiteX215" fmla="*/ 10405807 w 12191981"/>
              <a:gd name="connsiteY215" fmla="*/ 0 h 3060688"/>
              <a:gd name="connsiteX216" fmla="*/ 10505331 w 12191981"/>
              <a:gd name="connsiteY216" fmla="*/ 65969 h 3060688"/>
              <a:gd name="connsiteX217" fmla="*/ 10506550 w 12191981"/>
              <a:gd name="connsiteY217" fmla="*/ 72008 h 3060688"/>
              <a:gd name="connsiteX218" fmla="*/ 10544499 w 12191981"/>
              <a:gd name="connsiteY218" fmla="*/ 72008 h 3060688"/>
              <a:gd name="connsiteX219" fmla="*/ 10545718 w 12191981"/>
              <a:gd name="connsiteY219" fmla="*/ 65969 h 3060688"/>
              <a:gd name="connsiteX220" fmla="*/ 10645242 w 12191981"/>
              <a:gd name="connsiteY220" fmla="*/ 0 h 3060688"/>
              <a:gd name="connsiteX221" fmla="*/ 10744766 w 12191981"/>
              <a:gd name="connsiteY221" fmla="*/ 65969 h 3060688"/>
              <a:gd name="connsiteX222" fmla="*/ 10745985 w 12191981"/>
              <a:gd name="connsiteY222" fmla="*/ 72008 h 3060688"/>
              <a:gd name="connsiteX223" fmla="*/ 10783934 w 12191981"/>
              <a:gd name="connsiteY223" fmla="*/ 72008 h 3060688"/>
              <a:gd name="connsiteX224" fmla="*/ 10785153 w 12191981"/>
              <a:gd name="connsiteY224" fmla="*/ 65969 h 3060688"/>
              <a:gd name="connsiteX225" fmla="*/ 10884677 w 12191981"/>
              <a:gd name="connsiteY225" fmla="*/ 0 h 3060688"/>
              <a:gd name="connsiteX226" fmla="*/ 10984201 w 12191981"/>
              <a:gd name="connsiteY226" fmla="*/ 65969 h 3060688"/>
              <a:gd name="connsiteX227" fmla="*/ 10985420 w 12191981"/>
              <a:gd name="connsiteY227" fmla="*/ 72008 h 3060688"/>
              <a:gd name="connsiteX228" fmla="*/ 11023369 w 12191981"/>
              <a:gd name="connsiteY228" fmla="*/ 72008 h 3060688"/>
              <a:gd name="connsiteX229" fmla="*/ 11024588 w 12191981"/>
              <a:gd name="connsiteY229" fmla="*/ 65969 h 3060688"/>
              <a:gd name="connsiteX230" fmla="*/ 11124112 w 12191981"/>
              <a:gd name="connsiteY230" fmla="*/ 0 h 3060688"/>
              <a:gd name="connsiteX231" fmla="*/ 11223636 w 12191981"/>
              <a:gd name="connsiteY231" fmla="*/ 65969 h 3060688"/>
              <a:gd name="connsiteX232" fmla="*/ 11224855 w 12191981"/>
              <a:gd name="connsiteY232" fmla="*/ 72008 h 3060688"/>
              <a:gd name="connsiteX233" fmla="*/ 11262804 w 12191981"/>
              <a:gd name="connsiteY233" fmla="*/ 72008 h 3060688"/>
              <a:gd name="connsiteX234" fmla="*/ 11264023 w 12191981"/>
              <a:gd name="connsiteY234" fmla="*/ 65969 h 3060688"/>
              <a:gd name="connsiteX235" fmla="*/ 11363547 w 12191981"/>
              <a:gd name="connsiteY235" fmla="*/ 0 h 3060688"/>
              <a:gd name="connsiteX236" fmla="*/ 11463071 w 12191981"/>
              <a:gd name="connsiteY236" fmla="*/ 65969 h 3060688"/>
              <a:gd name="connsiteX237" fmla="*/ 11464290 w 12191981"/>
              <a:gd name="connsiteY237" fmla="*/ 72008 h 3060688"/>
              <a:gd name="connsiteX238" fmla="*/ 11502239 w 12191981"/>
              <a:gd name="connsiteY238" fmla="*/ 72008 h 3060688"/>
              <a:gd name="connsiteX239" fmla="*/ 11503458 w 12191981"/>
              <a:gd name="connsiteY239" fmla="*/ 65969 h 3060688"/>
              <a:gd name="connsiteX240" fmla="*/ 11602982 w 12191981"/>
              <a:gd name="connsiteY240" fmla="*/ 0 h 3060688"/>
              <a:gd name="connsiteX241" fmla="*/ 11702506 w 12191981"/>
              <a:gd name="connsiteY241" fmla="*/ 65969 h 3060688"/>
              <a:gd name="connsiteX242" fmla="*/ 11703725 w 12191981"/>
              <a:gd name="connsiteY242" fmla="*/ 72008 h 3060688"/>
              <a:gd name="connsiteX243" fmla="*/ 11741674 w 12191981"/>
              <a:gd name="connsiteY243" fmla="*/ 72008 h 3060688"/>
              <a:gd name="connsiteX244" fmla="*/ 11742893 w 12191981"/>
              <a:gd name="connsiteY244" fmla="*/ 65969 h 3060688"/>
              <a:gd name="connsiteX245" fmla="*/ 11842417 w 12191981"/>
              <a:gd name="connsiteY245" fmla="*/ 0 h 3060688"/>
              <a:gd name="connsiteX246" fmla="*/ 11941941 w 12191981"/>
              <a:gd name="connsiteY246" fmla="*/ 65969 h 3060688"/>
              <a:gd name="connsiteX247" fmla="*/ 11943160 w 12191981"/>
              <a:gd name="connsiteY247" fmla="*/ 72008 h 3060688"/>
              <a:gd name="connsiteX248" fmla="*/ 11981118 w 12191981"/>
              <a:gd name="connsiteY248" fmla="*/ 72008 h 3060688"/>
              <a:gd name="connsiteX249" fmla="*/ 11982337 w 12191981"/>
              <a:gd name="connsiteY249" fmla="*/ 65969 h 3060688"/>
              <a:gd name="connsiteX250" fmla="*/ 12081861 w 12191981"/>
              <a:gd name="connsiteY250" fmla="*/ 0 h 3060688"/>
              <a:gd name="connsiteX251" fmla="*/ 12181385 w 12191981"/>
              <a:gd name="connsiteY251" fmla="*/ 65969 h 3060688"/>
              <a:gd name="connsiteX252" fmla="*/ 12182604 w 12191981"/>
              <a:gd name="connsiteY252" fmla="*/ 72008 h 3060688"/>
              <a:gd name="connsiteX253" fmla="*/ 12191981 w 12191981"/>
              <a:gd name="connsiteY253" fmla="*/ 72008 h 3060688"/>
              <a:gd name="connsiteX254" fmla="*/ 12191981 w 12191981"/>
              <a:gd name="connsiteY254" fmla="*/ 2952676 h 3060688"/>
              <a:gd name="connsiteX255" fmla="*/ 12189873 w 12191981"/>
              <a:gd name="connsiteY255" fmla="*/ 2952676 h 3060688"/>
              <a:gd name="connsiteX256" fmla="*/ 12081861 w 12191981"/>
              <a:gd name="connsiteY256" fmla="*/ 3060688 h 3060688"/>
              <a:gd name="connsiteX257" fmla="*/ 11973849 w 12191981"/>
              <a:gd name="connsiteY257" fmla="*/ 2952676 h 3060688"/>
              <a:gd name="connsiteX258" fmla="*/ 11950429 w 12191981"/>
              <a:gd name="connsiteY258" fmla="*/ 2952676 h 3060688"/>
              <a:gd name="connsiteX259" fmla="*/ 11842417 w 12191981"/>
              <a:gd name="connsiteY259" fmla="*/ 3060688 h 3060688"/>
              <a:gd name="connsiteX260" fmla="*/ 11734405 w 12191981"/>
              <a:gd name="connsiteY260" fmla="*/ 2952676 h 3060688"/>
              <a:gd name="connsiteX261" fmla="*/ 11710994 w 12191981"/>
              <a:gd name="connsiteY261" fmla="*/ 2952676 h 3060688"/>
              <a:gd name="connsiteX262" fmla="*/ 11602982 w 12191981"/>
              <a:gd name="connsiteY262" fmla="*/ 3060688 h 3060688"/>
              <a:gd name="connsiteX263" fmla="*/ 11494970 w 12191981"/>
              <a:gd name="connsiteY263" fmla="*/ 2952676 h 3060688"/>
              <a:gd name="connsiteX264" fmla="*/ 11471559 w 12191981"/>
              <a:gd name="connsiteY264" fmla="*/ 2952676 h 3060688"/>
              <a:gd name="connsiteX265" fmla="*/ 11363547 w 12191981"/>
              <a:gd name="connsiteY265" fmla="*/ 3060688 h 3060688"/>
              <a:gd name="connsiteX266" fmla="*/ 11255535 w 12191981"/>
              <a:gd name="connsiteY266" fmla="*/ 2952676 h 3060688"/>
              <a:gd name="connsiteX267" fmla="*/ 11232124 w 12191981"/>
              <a:gd name="connsiteY267" fmla="*/ 2952676 h 3060688"/>
              <a:gd name="connsiteX268" fmla="*/ 11124112 w 12191981"/>
              <a:gd name="connsiteY268" fmla="*/ 3060688 h 3060688"/>
              <a:gd name="connsiteX269" fmla="*/ 11016100 w 12191981"/>
              <a:gd name="connsiteY269" fmla="*/ 2952676 h 3060688"/>
              <a:gd name="connsiteX270" fmla="*/ 10992689 w 12191981"/>
              <a:gd name="connsiteY270" fmla="*/ 2952676 h 3060688"/>
              <a:gd name="connsiteX271" fmla="*/ 10884677 w 12191981"/>
              <a:gd name="connsiteY271" fmla="*/ 3060688 h 3060688"/>
              <a:gd name="connsiteX272" fmla="*/ 10776665 w 12191981"/>
              <a:gd name="connsiteY272" fmla="*/ 2952676 h 3060688"/>
              <a:gd name="connsiteX273" fmla="*/ 10753254 w 12191981"/>
              <a:gd name="connsiteY273" fmla="*/ 2952676 h 3060688"/>
              <a:gd name="connsiteX274" fmla="*/ 10645242 w 12191981"/>
              <a:gd name="connsiteY274" fmla="*/ 3060688 h 3060688"/>
              <a:gd name="connsiteX275" fmla="*/ 10537230 w 12191981"/>
              <a:gd name="connsiteY275" fmla="*/ 2952676 h 3060688"/>
              <a:gd name="connsiteX276" fmla="*/ 10513819 w 12191981"/>
              <a:gd name="connsiteY276" fmla="*/ 2952676 h 3060688"/>
              <a:gd name="connsiteX277" fmla="*/ 10405807 w 12191981"/>
              <a:gd name="connsiteY277" fmla="*/ 3060688 h 3060688"/>
              <a:gd name="connsiteX278" fmla="*/ 10297795 w 12191981"/>
              <a:gd name="connsiteY278" fmla="*/ 2952676 h 3060688"/>
              <a:gd name="connsiteX279" fmla="*/ 10274384 w 12191981"/>
              <a:gd name="connsiteY279" fmla="*/ 2952676 h 3060688"/>
              <a:gd name="connsiteX280" fmla="*/ 10166372 w 12191981"/>
              <a:gd name="connsiteY280" fmla="*/ 3060688 h 3060688"/>
              <a:gd name="connsiteX281" fmla="*/ 10058360 w 12191981"/>
              <a:gd name="connsiteY281" fmla="*/ 2952676 h 3060688"/>
              <a:gd name="connsiteX282" fmla="*/ 10034949 w 12191981"/>
              <a:gd name="connsiteY282" fmla="*/ 2952676 h 3060688"/>
              <a:gd name="connsiteX283" fmla="*/ 9926937 w 12191981"/>
              <a:gd name="connsiteY283" fmla="*/ 3060688 h 3060688"/>
              <a:gd name="connsiteX284" fmla="*/ 9818925 w 12191981"/>
              <a:gd name="connsiteY284" fmla="*/ 2952676 h 3060688"/>
              <a:gd name="connsiteX285" fmla="*/ 9795514 w 12191981"/>
              <a:gd name="connsiteY285" fmla="*/ 2952676 h 3060688"/>
              <a:gd name="connsiteX286" fmla="*/ 9687502 w 12191981"/>
              <a:gd name="connsiteY286" fmla="*/ 3060688 h 3060688"/>
              <a:gd name="connsiteX287" fmla="*/ 9579490 w 12191981"/>
              <a:gd name="connsiteY287" fmla="*/ 2952676 h 3060688"/>
              <a:gd name="connsiteX288" fmla="*/ 9556079 w 12191981"/>
              <a:gd name="connsiteY288" fmla="*/ 2952676 h 3060688"/>
              <a:gd name="connsiteX289" fmla="*/ 9448067 w 12191981"/>
              <a:gd name="connsiteY289" fmla="*/ 3060688 h 3060688"/>
              <a:gd name="connsiteX290" fmla="*/ 9340055 w 12191981"/>
              <a:gd name="connsiteY290" fmla="*/ 2952676 h 3060688"/>
              <a:gd name="connsiteX291" fmla="*/ 9316644 w 12191981"/>
              <a:gd name="connsiteY291" fmla="*/ 2952676 h 3060688"/>
              <a:gd name="connsiteX292" fmla="*/ 9208632 w 12191981"/>
              <a:gd name="connsiteY292" fmla="*/ 3060688 h 3060688"/>
              <a:gd name="connsiteX293" fmla="*/ 9100620 w 12191981"/>
              <a:gd name="connsiteY293" fmla="*/ 2952676 h 3060688"/>
              <a:gd name="connsiteX294" fmla="*/ 9077209 w 12191981"/>
              <a:gd name="connsiteY294" fmla="*/ 2952676 h 3060688"/>
              <a:gd name="connsiteX295" fmla="*/ 8969197 w 12191981"/>
              <a:gd name="connsiteY295" fmla="*/ 3060688 h 3060688"/>
              <a:gd name="connsiteX296" fmla="*/ 8861185 w 12191981"/>
              <a:gd name="connsiteY296" fmla="*/ 2952676 h 3060688"/>
              <a:gd name="connsiteX297" fmla="*/ 8837774 w 12191981"/>
              <a:gd name="connsiteY297" fmla="*/ 2952676 h 3060688"/>
              <a:gd name="connsiteX298" fmla="*/ 8729762 w 12191981"/>
              <a:gd name="connsiteY298" fmla="*/ 3060688 h 3060688"/>
              <a:gd name="connsiteX299" fmla="*/ 8621750 w 12191981"/>
              <a:gd name="connsiteY299" fmla="*/ 2952676 h 3060688"/>
              <a:gd name="connsiteX300" fmla="*/ 8598339 w 12191981"/>
              <a:gd name="connsiteY300" fmla="*/ 2952676 h 3060688"/>
              <a:gd name="connsiteX301" fmla="*/ 8490327 w 12191981"/>
              <a:gd name="connsiteY301" fmla="*/ 3060688 h 3060688"/>
              <a:gd name="connsiteX302" fmla="*/ 8382315 w 12191981"/>
              <a:gd name="connsiteY302" fmla="*/ 2952676 h 3060688"/>
              <a:gd name="connsiteX303" fmla="*/ 8358904 w 12191981"/>
              <a:gd name="connsiteY303" fmla="*/ 2952676 h 3060688"/>
              <a:gd name="connsiteX304" fmla="*/ 8250892 w 12191981"/>
              <a:gd name="connsiteY304" fmla="*/ 3060688 h 3060688"/>
              <a:gd name="connsiteX305" fmla="*/ 8142880 w 12191981"/>
              <a:gd name="connsiteY305" fmla="*/ 2952676 h 3060688"/>
              <a:gd name="connsiteX306" fmla="*/ 8119469 w 12191981"/>
              <a:gd name="connsiteY306" fmla="*/ 2952676 h 3060688"/>
              <a:gd name="connsiteX307" fmla="*/ 8011457 w 12191981"/>
              <a:gd name="connsiteY307" fmla="*/ 3060688 h 3060688"/>
              <a:gd name="connsiteX308" fmla="*/ 7903445 w 12191981"/>
              <a:gd name="connsiteY308" fmla="*/ 2952676 h 3060688"/>
              <a:gd name="connsiteX309" fmla="*/ 7880034 w 12191981"/>
              <a:gd name="connsiteY309" fmla="*/ 2952676 h 3060688"/>
              <a:gd name="connsiteX310" fmla="*/ 7772022 w 12191981"/>
              <a:gd name="connsiteY310" fmla="*/ 3060688 h 3060688"/>
              <a:gd name="connsiteX311" fmla="*/ 7664010 w 12191981"/>
              <a:gd name="connsiteY311" fmla="*/ 2952676 h 3060688"/>
              <a:gd name="connsiteX312" fmla="*/ 7640599 w 12191981"/>
              <a:gd name="connsiteY312" fmla="*/ 2952676 h 3060688"/>
              <a:gd name="connsiteX313" fmla="*/ 7532587 w 12191981"/>
              <a:gd name="connsiteY313" fmla="*/ 3060688 h 3060688"/>
              <a:gd name="connsiteX314" fmla="*/ 7424575 w 12191981"/>
              <a:gd name="connsiteY314" fmla="*/ 2952676 h 3060688"/>
              <a:gd name="connsiteX315" fmla="*/ 7401164 w 12191981"/>
              <a:gd name="connsiteY315" fmla="*/ 2952676 h 3060688"/>
              <a:gd name="connsiteX316" fmla="*/ 7293152 w 12191981"/>
              <a:gd name="connsiteY316" fmla="*/ 3060688 h 3060688"/>
              <a:gd name="connsiteX317" fmla="*/ 7185140 w 12191981"/>
              <a:gd name="connsiteY317" fmla="*/ 2952676 h 3060688"/>
              <a:gd name="connsiteX318" fmla="*/ 7161729 w 12191981"/>
              <a:gd name="connsiteY318" fmla="*/ 2952676 h 3060688"/>
              <a:gd name="connsiteX319" fmla="*/ 7053717 w 12191981"/>
              <a:gd name="connsiteY319" fmla="*/ 3060688 h 3060688"/>
              <a:gd name="connsiteX320" fmla="*/ 6945705 w 12191981"/>
              <a:gd name="connsiteY320" fmla="*/ 2952676 h 3060688"/>
              <a:gd name="connsiteX321" fmla="*/ 6922294 w 12191981"/>
              <a:gd name="connsiteY321" fmla="*/ 2952676 h 3060688"/>
              <a:gd name="connsiteX322" fmla="*/ 6814282 w 12191981"/>
              <a:gd name="connsiteY322" fmla="*/ 3060688 h 3060688"/>
              <a:gd name="connsiteX323" fmla="*/ 6706270 w 12191981"/>
              <a:gd name="connsiteY323" fmla="*/ 2952676 h 3060688"/>
              <a:gd name="connsiteX324" fmla="*/ 6682859 w 12191981"/>
              <a:gd name="connsiteY324" fmla="*/ 2952676 h 3060688"/>
              <a:gd name="connsiteX325" fmla="*/ 6574847 w 12191981"/>
              <a:gd name="connsiteY325" fmla="*/ 3060688 h 3060688"/>
              <a:gd name="connsiteX326" fmla="*/ 6466835 w 12191981"/>
              <a:gd name="connsiteY326" fmla="*/ 2952676 h 3060688"/>
              <a:gd name="connsiteX327" fmla="*/ 6443424 w 12191981"/>
              <a:gd name="connsiteY327" fmla="*/ 2952676 h 3060688"/>
              <a:gd name="connsiteX328" fmla="*/ 6335412 w 12191981"/>
              <a:gd name="connsiteY328" fmla="*/ 3060688 h 3060688"/>
              <a:gd name="connsiteX329" fmla="*/ 6227400 w 12191981"/>
              <a:gd name="connsiteY329" fmla="*/ 2952676 h 3060688"/>
              <a:gd name="connsiteX330" fmla="*/ 6203989 w 12191981"/>
              <a:gd name="connsiteY330" fmla="*/ 2952676 h 3060688"/>
              <a:gd name="connsiteX331" fmla="*/ 6095977 w 12191981"/>
              <a:gd name="connsiteY331" fmla="*/ 3060688 h 3060688"/>
              <a:gd name="connsiteX332" fmla="*/ 5987965 w 12191981"/>
              <a:gd name="connsiteY332" fmla="*/ 2952676 h 3060688"/>
              <a:gd name="connsiteX333" fmla="*/ 5964555 w 12191981"/>
              <a:gd name="connsiteY333" fmla="*/ 2952676 h 3060688"/>
              <a:gd name="connsiteX334" fmla="*/ 5856544 w 12191981"/>
              <a:gd name="connsiteY334" fmla="*/ 3060688 h 3060688"/>
              <a:gd name="connsiteX335" fmla="*/ 5748532 w 12191981"/>
              <a:gd name="connsiteY335" fmla="*/ 2952676 h 3060688"/>
              <a:gd name="connsiteX336" fmla="*/ 5725122 w 12191981"/>
              <a:gd name="connsiteY336" fmla="*/ 2952676 h 3060688"/>
              <a:gd name="connsiteX337" fmla="*/ 5617110 w 12191981"/>
              <a:gd name="connsiteY337" fmla="*/ 3060688 h 3060688"/>
              <a:gd name="connsiteX338" fmla="*/ 5509100 w 12191981"/>
              <a:gd name="connsiteY338" fmla="*/ 2952676 h 3060688"/>
              <a:gd name="connsiteX339" fmla="*/ 5485684 w 12191981"/>
              <a:gd name="connsiteY339" fmla="*/ 2952676 h 3060688"/>
              <a:gd name="connsiteX340" fmla="*/ 5377672 w 12191981"/>
              <a:gd name="connsiteY340" fmla="*/ 3060688 h 3060688"/>
              <a:gd name="connsiteX341" fmla="*/ 5269660 w 12191981"/>
              <a:gd name="connsiteY341" fmla="*/ 2952676 h 3060688"/>
              <a:gd name="connsiteX342" fmla="*/ 5246250 w 12191981"/>
              <a:gd name="connsiteY342" fmla="*/ 2952676 h 3060688"/>
              <a:gd name="connsiteX343" fmla="*/ 5138237 w 12191981"/>
              <a:gd name="connsiteY343" fmla="*/ 3060688 h 3060688"/>
              <a:gd name="connsiteX344" fmla="*/ 5030225 w 12191981"/>
              <a:gd name="connsiteY344" fmla="*/ 2952676 h 3060688"/>
              <a:gd name="connsiteX345" fmla="*/ 5006814 w 12191981"/>
              <a:gd name="connsiteY345" fmla="*/ 2952676 h 3060688"/>
              <a:gd name="connsiteX346" fmla="*/ 4898802 w 12191981"/>
              <a:gd name="connsiteY346" fmla="*/ 3060688 h 3060688"/>
              <a:gd name="connsiteX347" fmla="*/ 4790790 w 12191981"/>
              <a:gd name="connsiteY347" fmla="*/ 2952676 h 3060688"/>
              <a:gd name="connsiteX348" fmla="*/ 4767379 w 12191981"/>
              <a:gd name="connsiteY348" fmla="*/ 2952676 h 3060688"/>
              <a:gd name="connsiteX349" fmla="*/ 4659368 w 12191981"/>
              <a:gd name="connsiteY349" fmla="*/ 3060688 h 3060688"/>
              <a:gd name="connsiteX350" fmla="*/ 4551356 w 12191981"/>
              <a:gd name="connsiteY350" fmla="*/ 2952676 h 3060688"/>
              <a:gd name="connsiteX351" fmla="*/ 4527945 w 12191981"/>
              <a:gd name="connsiteY351" fmla="*/ 2952676 h 3060688"/>
              <a:gd name="connsiteX352" fmla="*/ 4419932 w 12191981"/>
              <a:gd name="connsiteY352" fmla="*/ 3060688 h 3060688"/>
              <a:gd name="connsiteX353" fmla="*/ 4311920 w 12191981"/>
              <a:gd name="connsiteY353" fmla="*/ 2952676 h 3060688"/>
              <a:gd name="connsiteX354" fmla="*/ 4288510 w 12191981"/>
              <a:gd name="connsiteY354" fmla="*/ 2952676 h 3060688"/>
              <a:gd name="connsiteX355" fmla="*/ 4180500 w 12191981"/>
              <a:gd name="connsiteY355" fmla="*/ 3060688 h 3060688"/>
              <a:gd name="connsiteX356" fmla="*/ 4072487 w 12191981"/>
              <a:gd name="connsiteY356" fmla="*/ 2952676 h 3060688"/>
              <a:gd name="connsiteX357" fmla="*/ 4049076 w 12191981"/>
              <a:gd name="connsiteY357" fmla="*/ 2952676 h 3060688"/>
              <a:gd name="connsiteX358" fmla="*/ 3941063 w 12191981"/>
              <a:gd name="connsiteY358" fmla="*/ 3060688 h 3060688"/>
              <a:gd name="connsiteX359" fmla="*/ 3833052 w 12191981"/>
              <a:gd name="connsiteY359" fmla="*/ 2952676 h 3060688"/>
              <a:gd name="connsiteX360" fmla="*/ 3809641 w 12191981"/>
              <a:gd name="connsiteY360" fmla="*/ 2952676 h 3060688"/>
              <a:gd name="connsiteX361" fmla="*/ 3701630 w 12191981"/>
              <a:gd name="connsiteY361" fmla="*/ 3060688 h 3060688"/>
              <a:gd name="connsiteX362" fmla="*/ 3593619 w 12191981"/>
              <a:gd name="connsiteY362" fmla="*/ 2952676 h 3060688"/>
              <a:gd name="connsiteX363" fmla="*/ 3570205 w 12191981"/>
              <a:gd name="connsiteY363" fmla="*/ 2952676 h 3060688"/>
              <a:gd name="connsiteX364" fmla="*/ 3462194 w 12191981"/>
              <a:gd name="connsiteY364" fmla="*/ 3060688 h 3060688"/>
              <a:gd name="connsiteX365" fmla="*/ 3354182 w 12191981"/>
              <a:gd name="connsiteY365" fmla="*/ 2952676 h 3060688"/>
              <a:gd name="connsiteX366" fmla="*/ 3330772 w 12191981"/>
              <a:gd name="connsiteY366" fmla="*/ 2952676 h 3060688"/>
              <a:gd name="connsiteX367" fmla="*/ 3222760 w 12191981"/>
              <a:gd name="connsiteY367" fmla="*/ 3060688 h 3060688"/>
              <a:gd name="connsiteX368" fmla="*/ 3114748 w 12191981"/>
              <a:gd name="connsiteY368" fmla="*/ 2952676 h 3060688"/>
              <a:gd name="connsiteX369" fmla="*/ 3091336 w 12191981"/>
              <a:gd name="connsiteY369" fmla="*/ 2952676 h 3060688"/>
              <a:gd name="connsiteX370" fmla="*/ 2983324 w 12191981"/>
              <a:gd name="connsiteY370" fmla="*/ 3060688 h 3060688"/>
              <a:gd name="connsiteX371" fmla="*/ 2875312 w 12191981"/>
              <a:gd name="connsiteY371" fmla="*/ 2952676 h 3060688"/>
              <a:gd name="connsiteX372" fmla="*/ 2851902 w 12191981"/>
              <a:gd name="connsiteY372" fmla="*/ 2952676 h 3060688"/>
              <a:gd name="connsiteX373" fmla="*/ 2743890 w 12191981"/>
              <a:gd name="connsiteY373" fmla="*/ 3060688 h 3060688"/>
              <a:gd name="connsiteX374" fmla="*/ 2635879 w 12191981"/>
              <a:gd name="connsiteY374" fmla="*/ 2952676 h 3060688"/>
              <a:gd name="connsiteX375" fmla="*/ 2612466 w 12191981"/>
              <a:gd name="connsiteY375" fmla="*/ 2952676 h 3060688"/>
              <a:gd name="connsiteX376" fmla="*/ 2504454 w 12191981"/>
              <a:gd name="connsiteY376" fmla="*/ 3060688 h 3060688"/>
              <a:gd name="connsiteX377" fmla="*/ 2396443 w 12191981"/>
              <a:gd name="connsiteY377" fmla="*/ 2952676 h 3060688"/>
              <a:gd name="connsiteX378" fmla="*/ 2373033 w 12191981"/>
              <a:gd name="connsiteY378" fmla="*/ 2952676 h 3060688"/>
              <a:gd name="connsiteX379" fmla="*/ 2265021 w 12191981"/>
              <a:gd name="connsiteY379" fmla="*/ 3060688 h 3060688"/>
              <a:gd name="connsiteX380" fmla="*/ 2157009 w 12191981"/>
              <a:gd name="connsiteY380" fmla="*/ 2952676 h 3060688"/>
              <a:gd name="connsiteX381" fmla="*/ 2133597 w 12191981"/>
              <a:gd name="connsiteY381" fmla="*/ 2952676 h 3060688"/>
              <a:gd name="connsiteX382" fmla="*/ 2025584 w 12191981"/>
              <a:gd name="connsiteY382" fmla="*/ 3060688 h 3060688"/>
              <a:gd name="connsiteX383" fmla="*/ 1917572 w 12191981"/>
              <a:gd name="connsiteY383" fmla="*/ 2952676 h 3060688"/>
              <a:gd name="connsiteX384" fmla="*/ 1894162 w 12191981"/>
              <a:gd name="connsiteY384" fmla="*/ 2952676 h 3060688"/>
              <a:gd name="connsiteX385" fmla="*/ 1786150 w 12191981"/>
              <a:gd name="connsiteY385" fmla="*/ 3060688 h 3060688"/>
              <a:gd name="connsiteX386" fmla="*/ 1678138 w 12191981"/>
              <a:gd name="connsiteY386" fmla="*/ 2952676 h 3060688"/>
              <a:gd name="connsiteX387" fmla="*/ 1654724 w 12191981"/>
              <a:gd name="connsiteY387" fmla="*/ 2952676 h 3060688"/>
              <a:gd name="connsiteX388" fmla="*/ 1546712 w 12191981"/>
              <a:gd name="connsiteY388" fmla="*/ 3060688 h 3060688"/>
              <a:gd name="connsiteX389" fmla="*/ 1438700 w 12191981"/>
              <a:gd name="connsiteY389" fmla="*/ 2952676 h 3060688"/>
              <a:gd name="connsiteX390" fmla="*/ 1415293 w 12191981"/>
              <a:gd name="connsiteY390" fmla="*/ 2952676 h 3060688"/>
              <a:gd name="connsiteX391" fmla="*/ 1307281 w 12191981"/>
              <a:gd name="connsiteY391" fmla="*/ 3060688 h 3060688"/>
              <a:gd name="connsiteX392" fmla="*/ 1199268 w 12191981"/>
              <a:gd name="connsiteY392" fmla="*/ 2952676 h 3060688"/>
              <a:gd name="connsiteX393" fmla="*/ 1175854 w 12191981"/>
              <a:gd name="connsiteY393" fmla="*/ 2952676 h 3060688"/>
              <a:gd name="connsiteX394" fmla="*/ 1067842 w 12191981"/>
              <a:gd name="connsiteY394" fmla="*/ 3060688 h 3060688"/>
              <a:gd name="connsiteX395" fmla="*/ 959830 w 12191981"/>
              <a:gd name="connsiteY395" fmla="*/ 2952676 h 3060688"/>
              <a:gd name="connsiteX396" fmla="*/ 936423 w 12191981"/>
              <a:gd name="connsiteY396" fmla="*/ 2952676 h 3060688"/>
              <a:gd name="connsiteX397" fmla="*/ 828411 w 12191981"/>
              <a:gd name="connsiteY397" fmla="*/ 3060688 h 3060688"/>
              <a:gd name="connsiteX398" fmla="*/ 720399 w 12191981"/>
              <a:gd name="connsiteY398" fmla="*/ 2952676 h 3060688"/>
              <a:gd name="connsiteX399" fmla="*/ 696985 w 12191981"/>
              <a:gd name="connsiteY399" fmla="*/ 2952676 h 3060688"/>
              <a:gd name="connsiteX400" fmla="*/ 588973 w 12191981"/>
              <a:gd name="connsiteY400" fmla="*/ 3060688 h 3060688"/>
              <a:gd name="connsiteX401" fmla="*/ 480960 w 12191981"/>
              <a:gd name="connsiteY401" fmla="*/ 2952676 h 3060688"/>
              <a:gd name="connsiteX402" fmla="*/ 457550 w 12191981"/>
              <a:gd name="connsiteY402" fmla="*/ 2952676 h 3060688"/>
              <a:gd name="connsiteX403" fmla="*/ 349538 w 12191981"/>
              <a:gd name="connsiteY403" fmla="*/ 3060688 h 3060688"/>
              <a:gd name="connsiteX404" fmla="*/ 241526 w 12191981"/>
              <a:gd name="connsiteY404" fmla="*/ 2952676 h 3060688"/>
              <a:gd name="connsiteX405" fmla="*/ 218115 w 12191981"/>
              <a:gd name="connsiteY405" fmla="*/ 2952676 h 3060688"/>
              <a:gd name="connsiteX406" fmla="*/ 110103 w 12191981"/>
              <a:gd name="connsiteY406" fmla="*/ 3060688 h 3060688"/>
              <a:gd name="connsiteX407" fmla="*/ 2091 w 12191981"/>
              <a:gd name="connsiteY407" fmla="*/ 2952676 h 3060688"/>
              <a:gd name="connsiteX408" fmla="*/ 0 w 12191981"/>
              <a:gd name="connsiteY408" fmla="*/ 2952676 h 3060688"/>
              <a:gd name="connsiteX409" fmla="*/ 0 w 12191981"/>
              <a:gd name="connsiteY409" fmla="*/ 72008 h 3060688"/>
              <a:gd name="connsiteX410" fmla="*/ 9369 w 12191981"/>
              <a:gd name="connsiteY410" fmla="*/ 72008 h 3060688"/>
              <a:gd name="connsiteX411" fmla="*/ 10588 w 12191981"/>
              <a:gd name="connsiteY411" fmla="*/ 65969 h 3060688"/>
              <a:gd name="connsiteX412" fmla="*/ 110112 w 12191981"/>
              <a:gd name="connsiteY412" fmla="*/ 0 h 3060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</a:cxnLst>
            <a:rect l="l" t="t" r="r" b="b"/>
            <a:pathLst>
              <a:path w="12191981" h="3060688">
                <a:moveTo>
                  <a:pt x="110112" y="0"/>
                </a:moveTo>
                <a:cubicBezTo>
                  <a:pt x="154852" y="0"/>
                  <a:pt x="193239" y="27202"/>
                  <a:pt x="209636" y="65969"/>
                </a:cubicBezTo>
                <a:lnTo>
                  <a:pt x="210855" y="72008"/>
                </a:lnTo>
                <a:lnTo>
                  <a:pt x="248804" y="72008"/>
                </a:lnTo>
                <a:lnTo>
                  <a:pt x="250023" y="65969"/>
                </a:lnTo>
                <a:cubicBezTo>
                  <a:pt x="266420" y="27202"/>
                  <a:pt x="304807" y="0"/>
                  <a:pt x="349547" y="0"/>
                </a:cubicBezTo>
                <a:cubicBezTo>
                  <a:pt x="394287" y="0"/>
                  <a:pt x="432673" y="27202"/>
                  <a:pt x="449070" y="65969"/>
                </a:cubicBezTo>
                <a:lnTo>
                  <a:pt x="450290" y="72008"/>
                </a:lnTo>
                <a:lnTo>
                  <a:pt x="488238" y="72008"/>
                </a:lnTo>
                <a:lnTo>
                  <a:pt x="489458" y="65969"/>
                </a:lnTo>
                <a:cubicBezTo>
                  <a:pt x="505855" y="27202"/>
                  <a:pt x="544242" y="0"/>
                  <a:pt x="588981" y="0"/>
                </a:cubicBezTo>
                <a:cubicBezTo>
                  <a:pt x="633721" y="0"/>
                  <a:pt x="672108" y="27202"/>
                  <a:pt x="688505" y="65969"/>
                </a:cubicBezTo>
                <a:lnTo>
                  <a:pt x="689724" y="72008"/>
                </a:lnTo>
                <a:lnTo>
                  <a:pt x="727677" y="72008"/>
                </a:lnTo>
                <a:lnTo>
                  <a:pt x="728896" y="65969"/>
                </a:lnTo>
                <a:cubicBezTo>
                  <a:pt x="745293" y="27202"/>
                  <a:pt x="783680" y="0"/>
                  <a:pt x="828419" y="0"/>
                </a:cubicBezTo>
                <a:cubicBezTo>
                  <a:pt x="873159" y="0"/>
                  <a:pt x="911546" y="27202"/>
                  <a:pt x="927943" y="65969"/>
                </a:cubicBezTo>
                <a:lnTo>
                  <a:pt x="929162" y="72008"/>
                </a:lnTo>
                <a:lnTo>
                  <a:pt x="967108" y="72008"/>
                </a:lnTo>
                <a:lnTo>
                  <a:pt x="968327" y="65969"/>
                </a:lnTo>
                <a:cubicBezTo>
                  <a:pt x="984724" y="27202"/>
                  <a:pt x="1023111" y="0"/>
                  <a:pt x="1067851" y="0"/>
                </a:cubicBezTo>
                <a:cubicBezTo>
                  <a:pt x="1112590" y="0"/>
                  <a:pt x="1150977" y="27202"/>
                  <a:pt x="1167374" y="65969"/>
                </a:cubicBezTo>
                <a:lnTo>
                  <a:pt x="1168594" y="72008"/>
                </a:lnTo>
                <a:lnTo>
                  <a:pt x="1206546" y="72008"/>
                </a:lnTo>
                <a:lnTo>
                  <a:pt x="1207765" y="65969"/>
                </a:lnTo>
                <a:cubicBezTo>
                  <a:pt x="1224162" y="27202"/>
                  <a:pt x="1262549" y="0"/>
                  <a:pt x="1307289" y="0"/>
                </a:cubicBezTo>
                <a:cubicBezTo>
                  <a:pt x="1352029" y="0"/>
                  <a:pt x="1390416" y="27202"/>
                  <a:pt x="1406813" y="65969"/>
                </a:cubicBezTo>
                <a:lnTo>
                  <a:pt x="1408032" y="72008"/>
                </a:lnTo>
                <a:lnTo>
                  <a:pt x="1445978" y="72008"/>
                </a:lnTo>
                <a:lnTo>
                  <a:pt x="1447197" y="65969"/>
                </a:lnTo>
                <a:cubicBezTo>
                  <a:pt x="1463594" y="27202"/>
                  <a:pt x="1501981" y="0"/>
                  <a:pt x="1546720" y="0"/>
                </a:cubicBezTo>
                <a:cubicBezTo>
                  <a:pt x="1591460" y="0"/>
                  <a:pt x="1629847" y="27202"/>
                  <a:pt x="1646244" y="65969"/>
                </a:cubicBezTo>
                <a:lnTo>
                  <a:pt x="1647463" y="72008"/>
                </a:lnTo>
                <a:lnTo>
                  <a:pt x="1685415" y="72008"/>
                </a:lnTo>
                <a:lnTo>
                  <a:pt x="1686634" y="65969"/>
                </a:lnTo>
                <a:cubicBezTo>
                  <a:pt x="1703032" y="27202"/>
                  <a:pt x="1741418" y="0"/>
                  <a:pt x="1786158" y="0"/>
                </a:cubicBezTo>
                <a:cubicBezTo>
                  <a:pt x="1830898" y="0"/>
                  <a:pt x="1869285" y="27202"/>
                  <a:pt x="1885682" y="65969"/>
                </a:cubicBezTo>
                <a:lnTo>
                  <a:pt x="1886901" y="72008"/>
                </a:lnTo>
                <a:lnTo>
                  <a:pt x="1924849" y="72008"/>
                </a:lnTo>
                <a:lnTo>
                  <a:pt x="1926068" y="65969"/>
                </a:lnTo>
                <a:cubicBezTo>
                  <a:pt x="1942466" y="27202"/>
                  <a:pt x="1980852" y="0"/>
                  <a:pt x="2025592" y="0"/>
                </a:cubicBezTo>
                <a:cubicBezTo>
                  <a:pt x="2070332" y="0"/>
                  <a:pt x="2108721" y="27202"/>
                  <a:pt x="2125116" y="65969"/>
                </a:cubicBezTo>
                <a:lnTo>
                  <a:pt x="2126339" y="72008"/>
                </a:lnTo>
                <a:lnTo>
                  <a:pt x="2164289" y="72008"/>
                </a:lnTo>
                <a:lnTo>
                  <a:pt x="2165508" y="65969"/>
                </a:lnTo>
                <a:cubicBezTo>
                  <a:pt x="2181905" y="27202"/>
                  <a:pt x="2220292" y="0"/>
                  <a:pt x="2265032" y="0"/>
                </a:cubicBezTo>
                <a:cubicBezTo>
                  <a:pt x="2309772" y="0"/>
                  <a:pt x="2348158" y="27202"/>
                  <a:pt x="2364555" y="65969"/>
                </a:cubicBezTo>
                <a:lnTo>
                  <a:pt x="2365774" y="72008"/>
                </a:lnTo>
                <a:lnTo>
                  <a:pt x="2403722" y="72008"/>
                </a:lnTo>
                <a:lnTo>
                  <a:pt x="2404941" y="65969"/>
                </a:lnTo>
                <a:cubicBezTo>
                  <a:pt x="2421338" y="27202"/>
                  <a:pt x="2459725" y="0"/>
                  <a:pt x="2504464" y="0"/>
                </a:cubicBezTo>
                <a:cubicBezTo>
                  <a:pt x="2549204" y="0"/>
                  <a:pt x="2587591" y="27202"/>
                  <a:pt x="2603988" y="65969"/>
                </a:cubicBezTo>
                <a:lnTo>
                  <a:pt x="2605207" y="72008"/>
                </a:lnTo>
                <a:lnTo>
                  <a:pt x="2643157" y="72008"/>
                </a:lnTo>
                <a:lnTo>
                  <a:pt x="2644376" y="65969"/>
                </a:lnTo>
                <a:cubicBezTo>
                  <a:pt x="2660774" y="27202"/>
                  <a:pt x="2699161" y="0"/>
                  <a:pt x="2743901" y="0"/>
                </a:cubicBezTo>
                <a:cubicBezTo>
                  <a:pt x="2788640" y="0"/>
                  <a:pt x="2827027" y="27202"/>
                  <a:pt x="2843424" y="65969"/>
                </a:cubicBezTo>
                <a:lnTo>
                  <a:pt x="2844643" y="72008"/>
                </a:lnTo>
                <a:lnTo>
                  <a:pt x="2882591" y="72008"/>
                </a:lnTo>
                <a:lnTo>
                  <a:pt x="2883810" y="65969"/>
                </a:lnTo>
                <a:cubicBezTo>
                  <a:pt x="2900208" y="27202"/>
                  <a:pt x="2938594" y="0"/>
                  <a:pt x="2983334" y="0"/>
                </a:cubicBezTo>
                <a:cubicBezTo>
                  <a:pt x="3028074" y="0"/>
                  <a:pt x="3066461" y="27202"/>
                  <a:pt x="3082858" y="65969"/>
                </a:cubicBezTo>
                <a:lnTo>
                  <a:pt x="3084078" y="72008"/>
                </a:lnTo>
                <a:lnTo>
                  <a:pt x="3122027" y="72008"/>
                </a:lnTo>
                <a:lnTo>
                  <a:pt x="3123246" y="65969"/>
                </a:lnTo>
                <a:cubicBezTo>
                  <a:pt x="3139643" y="27202"/>
                  <a:pt x="3178031" y="0"/>
                  <a:pt x="3222770" y="0"/>
                </a:cubicBezTo>
                <a:cubicBezTo>
                  <a:pt x="3267510" y="0"/>
                  <a:pt x="3305896" y="27202"/>
                  <a:pt x="3322295" y="65969"/>
                </a:cubicBezTo>
                <a:lnTo>
                  <a:pt x="3323513" y="72008"/>
                </a:lnTo>
                <a:lnTo>
                  <a:pt x="3361461" y="72008"/>
                </a:lnTo>
                <a:lnTo>
                  <a:pt x="3362680" y="65969"/>
                </a:lnTo>
                <a:cubicBezTo>
                  <a:pt x="3379078" y="27202"/>
                  <a:pt x="3417465" y="0"/>
                  <a:pt x="3462205" y="0"/>
                </a:cubicBezTo>
                <a:cubicBezTo>
                  <a:pt x="3506946" y="0"/>
                  <a:pt x="3545334" y="27202"/>
                  <a:pt x="3561730" y="65969"/>
                </a:cubicBezTo>
                <a:lnTo>
                  <a:pt x="3562950" y="72008"/>
                </a:lnTo>
                <a:lnTo>
                  <a:pt x="3600899" y="72008"/>
                </a:lnTo>
                <a:lnTo>
                  <a:pt x="3602118" y="65969"/>
                </a:lnTo>
                <a:cubicBezTo>
                  <a:pt x="3618514" y="27202"/>
                  <a:pt x="3656900" y="0"/>
                  <a:pt x="3701639" y="0"/>
                </a:cubicBezTo>
                <a:cubicBezTo>
                  <a:pt x="3746377" y="0"/>
                  <a:pt x="3784763" y="27202"/>
                  <a:pt x="3801160" y="65969"/>
                </a:cubicBezTo>
                <a:lnTo>
                  <a:pt x="3802378" y="72008"/>
                </a:lnTo>
                <a:lnTo>
                  <a:pt x="3840328" y="72008"/>
                </a:lnTo>
                <a:lnTo>
                  <a:pt x="3841547" y="65969"/>
                </a:lnTo>
                <a:cubicBezTo>
                  <a:pt x="3857944" y="27202"/>
                  <a:pt x="3896332" y="0"/>
                  <a:pt x="3941071" y="0"/>
                </a:cubicBezTo>
                <a:cubicBezTo>
                  <a:pt x="3985811" y="0"/>
                  <a:pt x="4024198" y="27202"/>
                  <a:pt x="4040596" y="65969"/>
                </a:cubicBezTo>
                <a:lnTo>
                  <a:pt x="4041815" y="72008"/>
                </a:lnTo>
                <a:lnTo>
                  <a:pt x="4079765" y="72008"/>
                </a:lnTo>
                <a:lnTo>
                  <a:pt x="4080985" y="65969"/>
                </a:lnTo>
                <a:cubicBezTo>
                  <a:pt x="4097382" y="27202"/>
                  <a:pt x="4135769" y="0"/>
                  <a:pt x="4180510" y="0"/>
                </a:cubicBezTo>
                <a:cubicBezTo>
                  <a:pt x="4225240" y="0"/>
                  <a:pt x="4263629" y="27202"/>
                  <a:pt x="4280024" y="65969"/>
                </a:cubicBezTo>
                <a:lnTo>
                  <a:pt x="4281244" y="72008"/>
                </a:lnTo>
                <a:lnTo>
                  <a:pt x="4319191" y="72008"/>
                </a:lnTo>
                <a:lnTo>
                  <a:pt x="4320412" y="65969"/>
                </a:lnTo>
                <a:cubicBezTo>
                  <a:pt x="4336808" y="27202"/>
                  <a:pt x="4375195" y="0"/>
                  <a:pt x="4419936" y="0"/>
                </a:cubicBezTo>
                <a:cubicBezTo>
                  <a:pt x="4464675" y="0"/>
                  <a:pt x="4503063" y="27202"/>
                  <a:pt x="4519460" y="65969"/>
                </a:cubicBezTo>
                <a:lnTo>
                  <a:pt x="4520679" y="72008"/>
                </a:lnTo>
                <a:lnTo>
                  <a:pt x="4558629" y="72008"/>
                </a:lnTo>
                <a:lnTo>
                  <a:pt x="4559848" y="65969"/>
                </a:lnTo>
                <a:cubicBezTo>
                  <a:pt x="4576245" y="27202"/>
                  <a:pt x="4614632" y="0"/>
                  <a:pt x="4659372" y="0"/>
                </a:cubicBezTo>
                <a:cubicBezTo>
                  <a:pt x="4704110" y="0"/>
                  <a:pt x="4742499" y="27202"/>
                  <a:pt x="4758897" y="65969"/>
                </a:cubicBezTo>
                <a:lnTo>
                  <a:pt x="4760115" y="72008"/>
                </a:lnTo>
                <a:lnTo>
                  <a:pt x="4798062" y="72008"/>
                </a:lnTo>
                <a:lnTo>
                  <a:pt x="4799282" y="65969"/>
                </a:lnTo>
                <a:cubicBezTo>
                  <a:pt x="4815677" y="27202"/>
                  <a:pt x="4854065" y="0"/>
                  <a:pt x="4898804" y="0"/>
                </a:cubicBezTo>
                <a:cubicBezTo>
                  <a:pt x="4943546" y="0"/>
                  <a:pt x="4981933" y="27202"/>
                  <a:pt x="4998332" y="65969"/>
                </a:cubicBezTo>
                <a:lnTo>
                  <a:pt x="4999550" y="72008"/>
                </a:lnTo>
                <a:lnTo>
                  <a:pt x="5037501" y="72008"/>
                </a:lnTo>
                <a:lnTo>
                  <a:pt x="5038720" y="65969"/>
                </a:lnTo>
                <a:cubicBezTo>
                  <a:pt x="5055118" y="27202"/>
                  <a:pt x="5093506" y="0"/>
                  <a:pt x="5138243" y="0"/>
                </a:cubicBezTo>
                <a:cubicBezTo>
                  <a:pt x="5182982" y="0"/>
                  <a:pt x="5221366" y="27202"/>
                  <a:pt x="5237766" y="65969"/>
                </a:cubicBezTo>
                <a:lnTo>
                  <a:pt x="5238984" y="72008"/>
                </a:lnTo>
                <a:lnTo>
                  <a:pt x="5276936" y="72008"/>
                </a:lnTo>
                <a:lnTo>
                  <a:pt x="5278153" y="65969"/>
                </a:lnTo>
                <a:cubicBezTo>
                  <a:pt x="5294552" y="27202"/>
                  <a:pt x="5332939" y="0"/>
                  <a:pt x="5377679" y="0"/>
                </a:cubicBezTo>
                <a:cubicBezTo>
                  <a:pt x="5422418" y="0"/>
                  <a:pt x="5460804" y="27202"/>
                  <a:pt x="5477201" y="65969"/>
                </a:cubicBezTo>
                <a:lnTo>
                  <a:pt x="5478420" y="72008"/>
                </a:lnTo>
                <a:lnTo>
                  <a:pt x="5516373" y="72008"/>
                </a:lnTo>
                <a:lnTo>
                  <a:pt x="5517592" y="65969"/>
                </a:lnTo>
                <a:cubicBezTo>
                  <a:pt x="5533990" y="27202"/>
                  <a:pt x="5572375" y="0"/>
                  <a:pt x="5617114" y="0"/>
                </a:cubicBezTo>
                <a:cubicBezTo>
                  <a:pt x="5661854" y="0"/>
                  <a:pt x="5700240" y="27202"/>
                  <a:pt x="5716637" y="65969"/>
                </a:cubicBezTo>
                <a:lnTo>
                  <a:pt x="5717856" y="72008"/>
                </a:lnTo>
                <a:lnTo>
                  <a:pt x="5755804" y="72008"/>
                </a:lnTo>
                <a:lnTo>
                  <a:pt x="5757024" y="65969"/>
                </a:lnTo>
                <a:cubicBezTo>
                  <a:pt x="5773420" y="27202"/>
                  <a:pt x="5811807" y="0"/>
                  <a:pt x="5856545" y="0"/>
                </a:cubicBezTo>
                <a:cubicBezTo>
                  <a:pt x="5901284" y="0"/>
                  <a:pt x="5939671" y="27202"/>
                  <a:pt x="5956068" y="65969"/>
                </a:cubicBezTo>
                <a:lnTo>
                  <a:pt x="5957287" y="72008"/>
                </a:lnTo>
                <a:lnTo>
                  <a:pt x="5995235" y="72008"/>
                </a:lnTo>
                <a:lnTo>
                  <a:pt x="5996454" y="65969"/>
                </a:lnTo>
                <a:cubicBezTo>
                  <a:pt x="6012852" y="27202"/>
                  <a:pt x="6051237" y="0"/>
                  <a:pt x="6095977" y="0"/>
                </a:cubicBezTo>
                <a:cubicBezTo>
                  <a:pt x="6140716" y="0"/>
                  <a:pt x="6179103" y="27202"/>
                  <a:pt x="6195501" y="65969"/>
                </a:cubicBezTo>
                <a:lnTo>
                  <a:pt x="6196720" y="72008"/>
                </a:lnTo>
                <a:lnTo>
                  <a:pt x="6234669" y="72008"/>
                </a:lnTo>
                <a:lnTo>
                  <a:pt x="6235888" y="65969"/>
                </a:lnTo>
                <a:cubicBezTo>
                  <a:pt x="6252285" y="27202"/>
                  <a:pt x="6290672" y="0"/>
                  <a:pt x="6335412" y="0"/>
                </a:cubicBezTo>
                <a:cubicBezTo>
                  <a:pt x="6380152" y="0"/>
                  <a:pt x="6418538" y="27202"/>
                  <a:pt x="6434936" y="65969"/>
                </a:cubicBezTo>
                <a:lnTo>
                  <a:pt x="6436155" y="72008"/>
                </a:lnTo>
                <a:lnTo>
                  <a:pt x="6474104" y="72008"/>
                </a:lnTo>
                <a:lnTo>
                  <a:pt x="6475323" y="65969"/>
                </a:lnTo>
                <a:cubicBezTo>
                  <a:pt x="6491720" y="27202"/>
                  <a:pt x="6530107" y="0"/>
                  <a:pt x="6574847" y="0"/>
                </a:cubicBezTo>
                <a:cubicBezTo>
                  <a:pt x="6619587" y="0"/>
                  <a:pt x="6657973" y="27202"/>
                  <a:pt x="6674370" y="65969"/>
                </a:cubicBezTo>
                <a:lnTo>
                  <a:pt x="6675590" y="72008"/>
                </a:lnTo>
                <a:lnTo>
                  <a:pt x="6713539" y="72008"/>
                </a:lnTo>
                <a:lnTo>
                  <a:pt x="6714758" y="65969"/>
                </a:lnTo>
                <a:cubicBezTo>
                  <a:pt x="6731155" y="27202"/>
                  <a:pt x="6769542" y="0"/>
                  <a:pt x="6814282" y="0"/>
                </a:cubicBezTo>
                <a:cubicBezTo>
                  <a:pt x="6859021" y="0"/>
                  <a:pt x="6897408" y="27202"/>
                  <a:pt x="6913806" y="65969"/>
                </a:cubicBezTo>
                <a:lnTo>
                  <a:pt x="6915025" y="72008"/>
                </a:lnTo>
                <a:lnTo>
                  <a:pt x="6952974" y="72008"/>
                </a:lnTo>
                <a:lnTo>
                  <a:pt x="6954193" y="65969"/>
                </a:lnTo>
                <a:cubicBezTo>
                  <a:pt x="6970590" y="27202"/>
                  <a:pt x="7008977" y="0"/>
                  <a:pt x="7053717" y="0"/>
                </a:cubicBezTo>
                <a:cubicBezTo>
                  <a:pt x="7098457" y="0"/>
                  <a:pt x="7136843" y="27202"/>
                  <a:pt x="7153241" y="65969"/>
                </a:cubicBezTo>
                <a:lnTo>
                  <a:pt x="7154460" y="72008"/>
                </a:lnTo>
                <a:lnTo>
                  <a:pt x="7192409" y="72008"/>
                </a:lnTo>
                <a:lnTo>
                  <a:pt x="7193628" y="65969"/>
                </a:lnTo>
                <a:cubicBezTo>
                  <a:pt x="7210025" y="27202"/>
                  <a:pt x="7248412" y="0"/>
                  <a:pt x="7293152" y="0"/>
                </a:cubicBezTo>
                <a:cubicBezTo>
                  <a:pt x="7337891" y="0"/>
                  <a:pt x="7376278" y="27202"/>
                  <a:pt x="7392675" y="65969"/>
                </a:cubicBezTo>
                <a:lnTo>
                  <a:pt x="7393895" y="72008"/>
                </a:lnTo>
                <a:lnTo>
                  <a:pt x="7431844" y="72008"/>
                </a:lnTo>
                <a:lnTo>
                  <a:pt x="7433063" y="65969"/>
                </a:lnTo>
                <a:cubicBezTo>
                  <a:pt x="7449460" y="27202"/>
                  <a:pt x="7487847" y="0"/>
                  <a:pt x="7532587" y="0"/>
                </a:cubicBezTo>
                <a:cubicBezTo>
                  <a:pt x="7577327" y="0"/>
                  <a:pt x="7615713" y="27202"/>
                  <a:pt x="7632111" y="65969"/>
                </a:cubicBezTo>
                <a:lnTo>
                  <a:pt x="7633330" y="72008"/>
                </a:lnTo>
                <a:lnTo>
                  <a:pt x="7671279" y="72008"/>
                </a:lnTo>
                <a:lnTo>
                  <a:pt x="7672498" y="65969"/>
                </a:lnTo>
                <a:cubicBezTo>
                  <a:pt x="7688895" y="27202"/>
                  <a:pt x="7727282" y="0"/>
                  <a:pt x="7772022" y="0"/>
                </a:cubicBezTo>
                <a:cubicBezTo>
                  <a:pt x="7816761" y="0"/>
                  <a:pt x="7855148" y="27202"/>
                  <a:pt x="7871545" y="65969"/>
                </a:cubicBezTo>
                <a:lnTo>
                  <a:pt x="7872765" y="72008"/>
                </a:lnTo>
                <a:lnTo>
                  <a:pt x="7910714" y="72008"/>
                </a:lnTo>
                <a:lnTo>
                  <a:pt x="7911933" y="65969"/>
                </a:lnTo>
                <a:cubicBezTo>
                  <a:pt x="7928330" y="27202"/>
                  <a:pt x="7966717" y="0"/>
                  <a:pt x="8011457" y="0"/>
                </a:cubicBezTo>
                <a:cubicBezTo>
                  <a:pt x="8056197" y="0"/>
                  <a:pt x="8094583" y="27202"/>
                  <a:pt x="8110981" y="65969"/>
                </a:cubicBezTo>
                <a:lnTo>
                  <a:pt x="8112200" y="72008"/>
                </a:lnTo>
                <a:lnTo>
                  <a:pt x="8150149" y="72008"/>
                </a:lnTo>
                <a:lnTo>
                  <a:pt x="8151368" y="65969"/>
                </a:lnTo>
                <a:cubicBezTo>
                  <a:pt x="8167765" y="27202"/>
                  <a:pt x="8206152" y="0"/>
                  <a:pt x="8250892" y="0"/>
                </a:cubicBezTo>
                <a:cubicBezTo>
                  <a:pt x="8295631" y="0"/>
                  <a:pt x="8334018" y="27202"/>
                  <a:pt x="8350416" y="65969"/>
                </a:cubicBezTo>
                <a:lnTo>
                  <a:pt x="8351635" y="72008"/>
                </a:lnTo>
                <a:lnTo>
                  <a:pt x="8389584" y="72008"/>
                </a:lnTo>
                <a:lnTo>
                  <a:pt x="8390803" y="65969"/>
                </a:lnTo>
                <a:cubicBezTo>
                  <a:pt x="8407200" y="27202"/>
                  <a:pt x="8445587" y="0"/>
                  <a:pt x="8490327" y="0"/>
                </a:cubicBezTo>
                <a:cubicBezTo>
                  <a:pt x="8535067" y="0"/>
                  <a:pt x="8573454" y="27202"/>
                  <a:pt x="8589851" y="65969"/>
                </a:cubicBezTo>
                <a:lnTo>
                  <a:pt x="8591070" y="72008"/>
                </a:lnTo>
                <a:lnTo>
                  <a:pt x="8629019" y="72008"/>
                </a:lnTo>
                <a:lnTo>
                  <a:pt x="8630238" y="65969"/>
                </a:lnTo>
                <a:cubicBezTo>
                  <a:pt x="8646635" y="27202"/>
                  <a:pt x="8685022" y="0"/>
                  <a:pt x="8729762" y="0"/>
                </a:cubicBezTo>
                <a:cubicBezTo>
                  <a:pt x="8774502" y="0"/>
                  <a:pt x="8812889" y="27202"/>
                  <a:pt x="8829286" y="65969"/>
                </a:cubicBezTo>
                <a:lnTo>
                  <a:pt x="8830505" y="72008"/>
                </a:lnTo>
                <a:lnTo>
                  <a:pt x="8868454" y="72008"/>
                </a:lnTo>
                <a:lnTo>
                  <a:pt x="8869673" y="65969"/>
                </a:lnTo>
                <a:cubicBezTo>
                  <a:pt x="8886070" y="27202"/>
                  <a:pt x="8924457" y="0"/>
                  <a:pt x="8969197" y="0"/>
                </a:cubicBezTo>
                <a:cubicBezTo>
                  <a:pt x="9013937" y="0"/>
                  <a:pt x="9052324" y="27202"/>
                  <a:pt x="9068721" y="65969"/>
                </a:cubicBezTo>
                <a:lnTo>
                  <a:pt x="9069940" y="72008"/>
                </a:lnTo>
                <a:lnTo>
                  <a:pt x="9107889" y="72008"/>
                </a:lnTo>
                <a:lnTo>
                  <a:pt x="9109108" y="65969"/>
                </a:lnTo>
                <a:cubicBezTo>
                  <a:pt x="9125505" y="27202"/>
                  <a:pt x="9163892" y="0"/>
                  <a:pt x="9208632" y="0"/>
                </a:cubicBezTo>
                <a:cubicBezTo>
                  <a:pt x="9253372" y="0"/>
                  <a:pt x="9291759" y="27202"/>
                  <a:pt x="9308156" y="65969"/>
                </a:cubicBezTo>
                <a:lnTo>
                  <a:pt x="9309375" y="72008"/>
                </a:lnTo>
                <a:lnTo>
                  <a:pt x="9347324" y="72008"/>
                </a:lnTo>
                <a:lnTo>
                  <a:pt x="9348543" y="65969"/>
                </a:lnTo>
                <a:cubicBezTo>
                  <a:pt x="9364940" y="27202"/>
                  <a:pt x="9403327" y="0"/>
                  <a:pt x="9448067" y="0"/>
                </a:cubicBezTo>
                <a:cubicBezTo>
                  <a:pt x="9492807" y="0"/>
                  <a:pt x="9531194" y="27202"/>
                  <a:pt x="9547591" y="65969"/>
                </a:cubicBezTo>
                <a:lnTo>
                  <a:pt x="9548810" y="72008"/>
                </a:lnTo>
                <a:lnTo>
                  <a:pt x="9586759" y="72008"/>
                </a:lnTo>
                <a:lnTo>
                  <a:pt x="9587978" y="65969"/>
                </a:lnTo>
                <a:cubicBezTo>
                  <a:pt x="9604375" y="27202"/>
                  <a:pt x="9642762" y="0"/>
                  <a:pt x="9687502" y="0"/>
                </a:cubicBezTo>
                <a:cubicBezTo>
                  <a:pt x="9732242" y="0"/>
                  <a:pt x="9770629" y="27202"/>
                  <a:pt x="9787026" y="65969"/>
                </a:cubicBezTo>
                <a:lnTo>
                  <a:pt x="9788245" y="72008"/>
                </a:lnTo>
                <a:lnTo>
                  <a:pt x="9826194" y="72008"/>
                </a:lnTo>
                <a:lnTo>
                  <a:pt x="9827413" y="65969"/>
                </a:lnTo>
                <a:cubicBezTo>
                  <a:pt x="9843810" y="27202"/>
                  <a:pt x="9882197" y="0"/>
                  <a:pt x="9926937" y="0"/>
                </a:cubicBezTo>
                <a:cubicBezTo>
                  <a:pt x="9971677" y="0"/>
                  <a:pt x="10010064" y="27202"/>
                  <a:pt x="10026461" y="65969"/>
                </a:cubicBezTo>
                <a:lnTo>
                  <a:pt x="10027680" y="72008"/>
                </a:lnTo>
                <a:lnTo>
                  <a:pt x="10065629" y="72008"/>
                </a:lnTo>
                <a:lnTo>
                  <a:pt x="10066848" y="65969"/>
                </a:lnTo>
                <a:cubicBezTo>
                  <a:pt x="10083245" y="27202"/>
                  <a:pt x="10121632" y="0"/>
                  <a:pt x="10166372" y="0"/>
                </a:cubicBezTo>
                <a:cubicBezTo>
                  <a:pt x="10211112" y="0"/>
                  <a:pt x="10249499" y="27202"/>
                  <a:pt x="10265896" y="65969"/>
                </a:cubicBezTo>
                <a:lnTo>
                  <a:pt x="10267115" y="72008"/>
                </a:lnTo>
                <a:lnTo>
                  <a:pt x="10305064" y="72008"/>
                </a:lnTo>
                <a:lnTo>
                  <a:pt x="10306283" y="65969"/>
                </a:lnTo>
                <a:cubicBezTo>
                  <a:pt x="10322680" y="27202"/>
                  <a:pt x="10361067" y="0"/>
                  <a:pt x="10405807" y="0"/>
                </a:cubicBezTo>
                <a:cubicBezTo>
                  <a:pt x="10450547" y="0"/>
                  <a:pt x="10488934" y="27202"/>
                  <a:pt x="10505331" y="65969"/>
                </a:cubicBezTo>
                <a:lnTo>
                  <a:pt x="10506550" y="72008"/>
                </a:lnTo>
                <a:lnTo>
                  <a:pt x="10544499" y="72008"/>
                </a:lnTo>
                <a:lnTo>
                  <a:pt x="10545718" y="65969"/>
                </a:lnTo>
                <a:cubicBezTo>
                  <a:pt x="10562115" y="27202"/>
                  <a:pt x="10600502" y="0"/>
                  <a:pt x="10645242" y="0"/>
                </a:cubicBezTo>
                <a:cubicBezTo>
                  <a:pt x="10689982" y="0"/>
                  <a:pt x="10728369" y="27202"/>
                  <a:pt x="10744766" y="65969"/>
                </a:cubicBezTo>
                <a:lnTo>
                  <a:pt x="10745985" y="72008"/>
                </a:lnTo>
                <a:lnTo>
                  <a:pt x="10783934" y="72008"/>
                </a:lnTo>
                <a:lnTo>
                  <a:pt x="10785153" y="65969"/>
                </a:lnTo>
                <a:cubicBezTo>
                  <a:pt x="10801550" y="27202"/>
                  <a:pt x="10839937" y="0"/>
                  <a:pt x="10884677" y="0"/>
                </a:cubicBezTo>
                <a:cubicBezTo>
                  <a:pt x="10929417" y="0"/>
                  <a:pt x="10967804" y="27202"/>
                  <a:pt x="10984201" y="65969"/>
                </a:cubicBezTo>
                <a:lnTo>
                  <a:pt x="10985420" y="72008"/>
                </a:lnTo>
                <a:lnTo>
                  <a:pt x="11023369" y="72008"/>
                </a:lnTo>
                <a:lnTo>
                  <a:pt x="11024588" y="65969"/>
                </a:lnTo>
                <a:cubicBezTo>
                  <a:pt x="11040985" y="27202"/>
                  <a:pt x="11079372" y="0"/>
                  <a:pt x="11124112" y="0"/>
                </a:cubicBezTo>
                <a:cubicBezTo>
                  <a:pt x="11168852" y="0"/>
                  <a:pt x="11207239" y="27202"/>
                  <a:pt x="11223636" y="65969"/>
                </a:cubicBezTo>
                <a:lnTo>
                  <a:pt x="11224855" y="72008"/>
                </a:lnTo>
                <a:lnTo>
                  <a:pt x="11262804" y="72008"/>
                </a:lnTo>
                <a:lnTo>
                  <a:pt x="11264023" y="65969"/>
                </a:lnTo>
                <a:cubicBezTo>
                  <a:pt x="11280420" y="27202"/>
                  <a:pt x="11318807" y="0"/>
                  <a:pt x="11363547" y="0"/>
                </a:cubicBezTo>
                <a:cubicBezTo>
                  <a:pt x="11408287" y="0"/>
                  <a:pt x="11446674" y="27202"/>
                  <a:pt x="11463071" y="65969"/>
                </a:cubicBezTo>
                <a:lnTo>
                  <a:pt x="11464290" y="72008"/>
                </a:lnTo>
                <a:lnTo>
                  <a:pt x="11502239" y="72008"/>
                </a:lnTo>
                <a:lnTo>
                  <a:pt x="11503458" y="65969"/>
                </a:lnTo>
                <a:cubicBezTo>
                  <a:pt x="11519855" y="27202"/>
                  <a:pt x="11558242" y="0"/>
                  <a:pt x="11602982" y="0"/>
                </a:cubicBezTo>
                <a:cubicBezTo>
                  <a:pt x="11647722" y="0"/>
                  <a:pt x="11686109" y="27202"/>
                  <a:pt x="11702506" y="65969"/>
                </a:cubicBezTo>
                <a:lnTo>
                  <a:pt x="11703725" y="72008"/>
                </a:lnTo>
                <a:lnTo>
                  <a:pt x="11741674" y="72008"/>
                </a:lnTo>
                <a:lnTo>
                  <a:pt x="11742893" y="65969"/>
                </a:lnTo>
                <a:cubicBezTo>
                  <a:pt x="11759290" y="27202"/>
                  <a:pt x="11797677" y="0"/>
                  <a:pt x="11842417" y="0"/>
                </a:cubicBezTo>
                <a:cubicBezTo>
                  <a:pt x="11887157" y="0"/>
                  <a:pt x="11925544" y="27202"/>
                  <a:pt x="11941941" y="65969"/>
                </a:cubicBezTo>
                <a:lnTo>
                  <a:pt x="11943160" y="72008"/>
                </a:lnTo>
                <a:lnTo>
                  <a:pt x="11981118" y="72008"/>
                </a:lnTo>
                <a:lnTo>
                  <a:pt x="11982337" y="65969"/>
                </a:lnTo>
                <a:cubicBezTo>
                  <a:pt x="11998734" y="27202"/>
                  <a:pt x="12037121" y="0"/>
                  <a:pt x="12081861" y="0"/>
                </a:cubicBezTo>
                <a:cubicBezTo>
                  <a:pt x="12126601" y="0"/>
                  <a:pt x="12164988" y="27202"/>
                  <a:pt x="12181385" y="65969"/>
                </a:cubicBezTo>
                <a:lnTo>
                  <a:pt x="12182604" y="72008"/>
                </a:lnTo>
                <a:lnTo>
                  <a:pt x="12191981" y="72008"/>
                </a:lnTo>
                <a:lnTo>
                  <a:pt x="12191981" y="2952676"/>
                </a:lnTo>
                <a:lnTo>
                  <a:pt x="12189873" y="2952676"/>
                </a:lnTo>
                <a:cubicBezTo>
                  <a:pt x="12189873" y="3012329"/>
                  <a:pt x="12141514" y="3060688"/>
                  <a:pt x="12081861" y="3060688"/>
                </a:cubicBezTo>
                <a:cubicBezTo>
                  <a:pt x="12022208" y="3060688"/>
                  <a:pt x="11973849" y="3012329"/>
                  <a:pt x="11973849" y="2952676"/>
                </a:cubicBezTo>
                <a:lnTo>
                  <a:pt x="11950429" y="2952676"/>
                </a:lnTo>
                <a:cubicBezTo>
                  <a:pt x="11950429" y="3012329"/>
                  <a:pt x="11902070" y="3060688"/>
                  <a:pt x="11842417" y="3060688"/>
                </a:cubicBezTo>
                <a:cubicBezTo>
                  <a:pt x="11782764" y="3060688"/>
                  <a:pt x="11734405" y="3012329"/>
                  <a:pt x="11734405" y="2952676"/>
                </a:cubicBezTo>
                <a:lnTo>
                  <a:pt x="11710994" y="2952676"/>
                </a:lnTo>
                <a:cubicBezTo>
                  <a:pt x="11710994" y="3012329"/>
                  <a:pt x="11662635" y="3060688"/>
                  <a:pt x="11602982" y="3060688"/>
                </a:cubicBezTo>
                <a:cubicBezTo>
                  <a:pt x="11543329" y="3060688"/>
                  <a:pt x="11494970" y="3012329"/>
                  <a:pt x="11494970" y="2952676"/>
                </a:cubicBezTo>
                <a:lnTo>
                  <a:pt x="11471559" y="2952676"/>
                </a:lnTo>
                <a:cubicBezTo>
                  <a:pt x="11471559" y="3012329"/>
                  <a:pt x="11423200" y="3060688"/>
                  <a:pt x="11363547" y="3060688"/>
                </a:cubicBezTo>
                <a:cubicBezTo>
                  <a:pt x="11303894" y="3060688"/>
                  <a:pt x="11255535" y="3012329"/>
                  <a:pt x="11255535" y="2952676"/>
                </a:cubicBezTo>
                <a:lnTo>
                  <a:pt x="11232124" y="2952676"/>
                </a:lnTo>
                <a:cubicBezTo>
                  <a:pt x="11232124" y="3012329"/>
                  <a:pt x="11183765" y="3060688"/>
                  <a:pt x="11124112" y="3060688"/>
                </a:cubicBezTo>
                <a:cubicBezTo>
                  <a:pt x="11064459" y="3060688"/>
                  <a:pt x="11016100" y="3012329"/>
                  <a:pt x="11016100" y="2952676"/>
                </a:cubicBezTo>
                <a:lnTo>
                  <a:pt x="10992689" y="2952676"/>
                </a:lnTo>
                <a:cubicBezTo>
                  <a:pt x="10992689" y="3012329"/>
                  <a:pt x="10944330" y="3060688"/>
                  <a:pt x="10884677" y="3060688"/>
                </a:cubicBezTo>
                <a:cubicBezTo>
                  <a:pt x="10825024" y="3060688"/>
                  <a:pt x="10776665" y="3012329"/>
                  <a:pt x="10776665" y="2952676"/>
                </a:cubicBezTo>
                <a:lnTo>
                  <a:pt x="10753254" y="2952676"/>
                </a:lnTo>
                <a:cubicBezTo>
                  <a:pt x="10753254" y="3012329"/>
                  <a:pt x="10704895" y="3060688"/>
                  <a:pt x="10645242" y="3060688"/>
                </a:cubicBezTo>
                <a:cubicBezTo>
                  <a:pt x="10585589" y="3060688"/>
                  <a:pt x="10537230" y="3012329"/>
                  <a:pt x="10537230" y="2952676"/>
                </a:cubicBezTo>
                <a:lnTo>
                  <a:pt x="10513819" y="2952676"/>
                </a:lnTo>
                <a:cubicBezTo>
                  <a:pt x="10513819" y="3012329"/>
                  <a:pt x="10465460" y="3060688"/>
                  <a:pt x="10405807" y="3060688"/>
                </a:cubicBezTo>
                <a:cubicBezTo>
                  <a:pt x="10346154" y="3060688"/>
                  <a:pt x="10297795" y="3012329"/>
                  <a:pt x="10297795" y="2952676"/>
                </a:cubicBezTo>
                <a:lnTo>
                  <a:pt x="10274384" y="2952676"/>
                </a:lnTo>
                <a:cubicBezTo>
                  <a:pt x="10274384" y="3012329"/>
                  <a:pt x="10226025" y="3060688"/>
                  <a:pt x="10166372" y="3060688"/>
                </a:cubicBezTo>
                <a:cubicBezTo>
                  <a:pt x="10106719" y="3060688"/>
                  <a:pt x="10058360" y="3012329"/>
                  <a:pt x="10058360" y="2952676"/>
                </a:cubicBezTo>
                <a:lnTo>
                  <a:pt x="10034949" y="2952676"/>
                </a:lnTo>
                <a:cubicBezTo>
                  <a:pt x="10034949" y="3012329"/>
                  <a:pt x="9986590" y="3060688"/>
                  <a:pt x="9926937" y="3060688"/>
                </a:cubicBezTo>
                <a:cubicBezTo>
                  <a:pt x="9867284" y="3060688"/>
                  <a:pt x="9818925" y="3012329"/>
                  <a:pt x="9818925" y="2952676"/>
                </a:cubicBezTo>
                <a:lnTo>
                  <a:pt x="9795514" y="2952676"/>
                </a:lnTo>
                <a:cubicBezTo>
                  <a:pt x="9795514" y="3012329"/>
                  <a:pt x="9747155" y="3060688"/>
                  <a:pt x="9687502" y="3060688"/>
                </a:cubicBezTo>
                <a:cubicBezTo>
                  <a:pt x="9627849" y="3060688"/>
                  <a:pt x="9579490" y="3012329"/>
                  <a:pt x="9579490" y="2952676"/>
                </a:cubicBezTo>
                <a:lnTo>
                  <a:pt x="9556079" y="2952676"/>
                </a:lnTo>
                <a:cubicBezTo>
                  <a:pt x="9556079" y="3012329"/>
                  <a:pt x="9507720" y="3060688"/>
                  <a:pt x="9448067" y="3060688"/>
                </a:cubicBezTo>
                <a:cubicBezTo>
                  <a:pt x="9388414" y="3060688"/>
                  <a:pt x="9340055" y="3012329"/>
                  <a:pt x="9340055" y="2952676"/>
                </a:cubicBezTo>
                <a:lnTo>
                  <a:pt x="9316644" y="2952676"/>
                </a:lnTo>
                <a:cubicBezTo>
                  <a:pt x="9316644" y="3012329"/>
                  <a:pt x="9268285" y="3060688"/>
                  <a:pt x="9208632" y="3060688"/>
                </a:cubicBezTo>
                <a:cubicBezTo>
                  <a:pt x="9148979" y="3060688"/>
                  <a:pt x="9100620" y="3012329"/>
                  <a:pt x="9100620" y="2952676"/>
                </a:cubicBezTo>
                <a:lnTo>
                  <a:pt x="9077209" y="2952676"/>
                </a:lnTo>
                <a:cubicBezTo>
                  <a:pt x="9077209" y="3012329"/>
                  <a:pt x="9028850" y="3060688"/>
                  <a:pt x="8969197" y="3060688"/>
                </a:cubicBezTo>
                <a:cubicBezTo>
                  <a:pt x="8909544" y="3060688"/>
                  <a:pt x="8861185" y="3012329"/>
                  <a:pt x="8861185" y="2952676"/>
                </a:cubicBezTo>
                <a:lnTo>
                  <a:pt x="8837774" y="2952676"/>
                </a:lnTo>
                <a:cubicBezTo>
                  <a:pt x="8837774" y="3012329"/>
                  <a:pt x="8789415" y="3060688"/>
                  <a:pt x="8729762" y="3060688"/>
                </a:cubicBezTo>
                <a:cubicBezTo>
                  <a:pt x="8670109" y="3060688"/>
                  <a:pt x="8621750" y="3012329"/>
                  <a:pt x="8621750" y="2952676"/>
                </a:cubicBezTo>
                <a:lnTo>
                  <a:pt x="8598339" y="2952676"/>
                </a:lnTo>
                <a:cubicBezTo>
                  <a:pt x="8598339" y="3012329"/>
                  <a:pt x="8549980" y="3060688"/>
                  <a:pt x="8490327" y="3060688"/>
                </a:cubicBezTo>
                <a:cubicBezTo>
                  <a:pt x="8430674" y="3060688"/>
                  <a:pt x="8382315" y="3012329"/>
                  <a:pt x="8382315" y="2952676"/>
                </a:cubicBezTo>
                <a:lnTo>
                  <a:pt x="8358904" y="2952676"/>
                </a:lnTo>
                <a:cubicBezTo>
                  <a:pt x="8358904" y="3012329"/>
                  <a:pt x="8310545" y="3060688"/>
                  <a:pt x="8250892" y="3060688"/>
                </a:cubicBezTo>
                <a:cubicBezTo>
                  <a:pt x="8191239" y="3060688"/>
                  <a:pt x="8142880" y="3012329"/>
                  <a:pt x="8142880" y="2952676"/>
                </a:cubicBezTo>
                <a:lnTo>
                  <a:pt x="8119469" y="2952676"/>
                </a:lnTo>
                <a:cubicBezTo>
                  <a:pt x="8119469" y="3012329"/>
                  <a:pt x="8071110" y="3060688"/>
                  <a:pt x="8011457" y="3060688"/>
                </a:cubicBezTo>
                <a:cubicBezTo>
                  <a:pt x="7951804" y="3060688"/>
                  <a:pt x="7903445" y="3012329"/>
                  <a:pt x="7903445" y="2952676"/>
                </a:cubicBezTo>
                <a:lnTo>
                  <a:pt x="7880034" y="2952676"/>
                </a:lnTo>
                <a:cubicBezTo>
                  <a:pt x="7880034" y="3012329"/>
                  <a:pt x="7831675" y="3060688"/>
                  <a:pt x="7772022" y="3060688"/>
                </a:cubicBezTo>
                <a:cubicBezTo>
                  <a:pt x="7712369" y="3060688"/>
                  <a:pt x="7664010" y="3012329"/>
                  <a:pt x="7664010" y="2952676"/>
                </a:cubicBezTo>
                <a:lnTo>
                  <a:pt x="7640599" y="2952676"/>
                </a:lnTo>
                <a:cubicBezTo>
                  <a:pt x="7640599" y="3012329"/>
                  <a:pt x="7592240" y="3060688"/>
                  <a:pt x="7532587" y="3060688"/>
                </a:cubicBezTo>
                <a:cubicBezTo>
                  <a:pt x="7472934" y="3060688"/>
                  <a:pt x="7424575" y="3012329"/>
                  <a:pt x="7424575" y="2952676"/>
                </a:cubicBezTo>
                <a:lnTo>
                  <a:pt x="7401164" y="2952676"/>
                </a:lnTo>
                <a:cubicBezTo>
                  <a:pt x="7401164" y="3012329"/>
                  <a:pt x="7352805" y="3060688"/>
                  <a:pt x="7293152" y="3060688"/>
                </a:cubicBezTo>
                <a:cubicBezTo>
                  <a:pt x="7233499" y="3060688"/>
                  <a:pt x="7185140" y="3012329"/>
                  <a:pt x="7185140" y="2952676"/>
                </a:cubicBezTo>
                <a:lnTo>
                  <a:pt x="7161729" y="2952676"/>
                </a:lnTo>
                <a:cubicBezTo>
                  <a:pt x="7161729" y="3012329"/>
                  <a:pt x="7113370" y="3060688"/>
                  <a:pt x="7053717" y="3060688"/>
                </a:cubicBezTo>
                <a:cubicBezTo>
                  <a:pt x="6994064" y="3060688"/>
                  <a:pt x="6945705" y="3012329"/>
                  <a:pt x="6945705" y="2952676"/>
                </a:cubicBezTo>
                <a:lnTo>
                  <a:pt x="6922294" y="2952676"/>
                </a:lnTo>
                <a:cubicBezTo>
                  <a:pt x="6922294" y="3012329"/>
                  <a:pt x="6873935" y="3060688"/>
                  <a:pt x="6814282" y="3060688"/>
                </a:cubicBezTo>
                <a:cubicBezTo>
                  <a:pt x="6754629" y="3060688"/>
                  <a:pt x="6706270" y="3012329"/>
                  <a:pt x="6706270" y="2952676"/>
                </a:cubicBezTo>
                <a:lnTo>
                  <a:pt x="6682859" y="2952676"/>
                </a:lnTo>
                <a:cubicBezTo>
                  <a:pt x="6682859" y="3012329"/>
                  <a:pt x="6634500" y="3060688"/>
                  <a:pt x="6574847" y="3060688"/>
                </a:cubicBezTo>
                <a:cubicBezTo>
                  <a:pt x="6515194" y="3060688"/>
                  <a:pt x="6466835" y="3012329"/>
                  <a:pt x="6466835" y="2952676"/>
                </a:cubicBezTo>
                <a:lnTo>
                  <a:pt x="6443424" y="2952676"/>
                </a:lnTo>
                <a:cubicBezTo>
                  <a:pt x="6443424" y="3012329"/>
                  <a:pt x="6395065" y="3060688"/>
                  <a:pt x="6335412" y="3060688"/>
                </a:cubicBezTo>
                <a:cubicBezTo>
                  <a:pt x="6275759" y="3060688"/>
                  <a:pt x="6227400" y="3012329"/>
                  <a:pt x="6227400" y="2952676"/>
                </a:cubicBezTo>
                <a:lnTo>
                  <a:pt x="6203989" y="2952676"/>
                </a:lnTo>
                <a:cubicBezTo>
                  <a:pt x="6203989" y="3012329"/>
                  <a:pt x="6155630" y="3060688"/>
                  <a:pt x="6095977" y="3060688"/>
                </a:cubicBezTo>
                <a:cubicBezTo>
                  <a:pt x="6036324" y="3060688"/>
                  <a:pt x="5987965" y="3012329"/>
                  <a:pt x="5987965" y="2952676"/>
                </a:cubicBezTo>
                <a:lnTo>
                  <a:pt x="5964555" y="2952676"/>
                </a:lnTo>
                <a:cubicBezTo>
                  <a:pt x="5964555" y="3012329"/>
                  <a:pt x="5916196" y="3060688"/>
                  <a:pt x="5856544" y="3060688"/>
                </a:cubicBezTo>
                <a:cubicBezTo>
                  <a:pt x="5796891" y="3060688"/>
                  <a:pt x="5748532" y="3012329"/>
                  <a:pt x="5748532" y="2952676"/>
                </a:cubicBezTo>
                <a:lnTo>
                  <a:pt x="5725122" y="2952676"/>
                </a:lnTo>
                <a:cubicBezTo>
                  <a:pt x="5725122" y="3012329"/>
                  <a:pt x="5676763" y="3060688"/>
                  <a:pt x="5617110" y="3060688"/>
                </a:cubicBezTo>
                <a:cubicBezTo>
                  <a:pt x="5557458" y="3060688"/>
                  <a:pt x="5509100" y="3012329"/>
                  <a:pt x="5509100" y="2952676"/>
                </a:cubicBezTo>
                <a:lnTo>
                  <a:pt x="5485684" y="2952676"/>
                </a:lnTo>
                <a:cubicBezTo>
                  <a:pt x="5485684" y="3012329"/>
                  <a:pt x="5437325" y="3060688"/>
                  <a:pt x="5377672" y="3060688"/>
                </a:cubicBezTo>
                <a:cubicBezTo>
                  <a:pt x="5318019" y="3060688"/>
                  <a:pt x="5269660" y="3012329"/>
                  <a:pt x="5269660" y="2952676"/>
                </a:cubicBezTo>
                <a:lnTo>
                  <a:pt x="5246250" y="2952676"/>
                </a:lnTo>
                <a:cubicBezTo>
                  <a:pt x="5246250" y="3012329"/>
                  <a:pt x="5197891" y="3060688"/>
                  <a:pt x="5138237" y="3060688"/>
                </a:cubicBezTo>
                <a:cubicBezTo>
                  <a:pt x="5078584" y="3060688"/>
                  <a:pt x="5030225" y="3012329"/>
                  <a:pt x="5030225" y="2952676"/>
                </a:cubicBezTo>
                <a:lnTo>
                  <a:pt x="5006814" y="2952676"/>
                </a:lnTo>
                <a:cubicBezTo>
                  <a:pt x="5006814" y="3012329"/>
                  <a:pt x="4958455" y="3060688"/>
                  <a:pt x="4898802" y="3060688"/>
                </a:cubicBezTo>
                <a:cubicBezTo>
                  <a:pt x="4839149" y="3060688"/>
                  <a:pt x="4790790" y="3012329"/>
                  <a:pt x="4790790" y="2952676"/>
                </a:cubicBezTo>
                <a:lnTo>
                  <a:pt x="4767379" y="2952676"/>
                </a:lnTo>
                <a:cubicBezTo>
                  <a:pt x="4767379" y="3012329"/>
                  <a:pt x="4719021" y="3060688"/>
                  <a:pt x="4659368" y="3060688"/>
                </a:cubicBezTo>
                <a:cubicBezTo>
                  <a:pt x="4599715" y="3060688"/>
                  <a:pt x="4551356" y="3012329"/>
                  <a:pt x="4551356" y="2952676"/>
                </a:cubicBezTo>
                <a:lnTo>
                  <a:pt x="4527945" y="2952676"/>
                </a:lnTo>
                <a:cubicBezTo>
                  <a:pt x="4527945" y="3012329"/>
                  <a:pt x="4479586" y="3060688"/>
                  <a:pt x="4419932" y="3060688"/>
                </a:cubicBezTo>
                <a:cubicBezTo>
                  <a:pt x="4360279" y="3060688"/>
                  <a:pt x="4311920" y="3012329"/>
                  <a:pt x="4311920" y="2952676"/>
                </a:cubicBezTo>
                <a:lnTo>
                  <a:pt x="4288510" y="2952676"/>
                </a:lnTo>
                <a:cubicBezTo>
                  <a:pt x="4288510" y="3012329"/>
                  <a:pt x="4240150" y="3060688"/>
                  <a:pt x="4180500" y="3060688"/>
                </a:cubicBezTo>
                <a:cubicBezTo>
                  <a:pt x="4120847" y="3060688"/>
                  <a:pt x="4072487" y="3012329"/>
                  <a:pt x="4072487" y="2952676"/>
                </a:cubicBezTo>
                <a:lnTo>
                  <a:pt x="4049076" y="2952676"/>
                </a:lnTo>
                <a:cubicBezTo>
                  <a:pt x="4049076" y="3012329"/>
                  <a:pt x="4000717" y="3060688"/>
                  <a:pt x="3941063" y="3060688"/>
                </a:cubicBezTo>
                <a:cubicBezTo>
                  <a:pt x="3881410" y="3060688"/>
                  <a:pt x="3833052" y="3012329"/>
                  <a:pt x="3833052" y="2952676"/>
                </a:cubicBezTo>
                <a:lnTo>
                  <a:pt x="3809641" y="2952676"/>
                </a:lnTo>
                <a:cubicBezTo>
                  <a:pt x="3809641" y="3012329"/>
                  <a:pt x="3761283" y="3060688"/>
                  <a:pt x="3701630" y="3060688"/>
                </a:cubicBezTo>
                <a:cubicBezTo>
                  <a:pt x="3641977" y="3060688"/>
                  <a:pt x="3593619" y="3012329"/>
                  <a:pt x="3593619" y="2952676"/>
                </a:cubicBezTo>
                <a:lnTo>
                  <a:pt x="3570205" y="2952676"/>
                </a:lnTo>
                <a:cubicBezTo>
                  <a:pt x="3570205" y="3012329"/>
                  <a:pt x="3521848" y="3060688"/>
                  <a:pt x="3462194" y="3060688"/>
                </a:cubicBezTo>
                <a:cubicBezTo>
                  <a:pt x="3402541" y="3060688"/>
                  <a:pt x="3354182" y="3012329"/>
                  <a:pt x="3354182" y="2952676"/>
                </a:cubicBezTo>
                <a:lnTo>
                  <a:pt x="3330772" y="2952676"/>
                </a:lnTo>
                <a:cubicBezTo>
                  <a:pt x="3330772" y="3012329"/>
                  <a:pt x="3282414" y="3060688"/>
                  <a:pt x="3222760" y="3060688"/>
                </a:cubicBezTo>
                <a:cubicBezTo>
                  <a:pt x="3163108" y="3060688"/>
                  <a:pt x="3114748" y="3012329"/>
                  <a:pt x="3114748" y="2952676"/>
                </a:cubicBezTo>
                <a:lnTo>
                  <a:pt x="3091336" y="2952676"/>
                </a:lnTo>
                <a:cubicBezTo>
                  <a:pt x="3091336" y="3012329"/>
                  <a:pt x="3042978" y="3060688"/>
                  <a:pt x="2983324" y="3060688"/>
                </a:cubicBezTo>
                <a:cubicBezTo>
                  <a:pt x="2923672" y="3060688"/>
                  <a:pt x="2875312" y="3012329"/>
                  <a:pt x="2875312" y="2952676"/>
                </a:cubicBezTo>
                <a:lnTo>
                  <a:pt x="2851902" y="2952676"/>
                </a:lnTo>
                <a:cubicBezTo>
                  <a:pt x="2851902" y="3012329"/>
                  <a:pt x="2803543" y="3060688"/>
                  <a:pt x="2743890" y="3060688"/>
                </a:cubicBezTo>
                <a:cubicBezTo>
                  <a:pt x="2684238" y="3060688"/>
                  <a:pt x="2635879" y="3012329"/>
                  <a:pt x="2635879" y="2952676"/>
                </a:cubicBezTo>
                <a:lnTo>
                  <a:pt x="2612466" y="2952676"/>
                </a:lnTo>
                <a:cubicBezTo>
                  <a:pt x="2612466" y="3012329"/>
                  <a:pt x="2564108" y="3060688"/>
                  <a:pt x="2504454" y="3060688"/>
                </a:cubicBezTo>
                <a:cubicBezTo>
                  <a:pt x="2444802" y="3060688"/>
                  <a:pt x="2396443" y="3012329"/>
                  <a:pt x="2396443" y="2952676"/>
                </a:cubicBezTo>
                <a:lnTo>
                  <a:pt x="2373033" y="2952676"/>
                </a:lnTo>
                <a:cubicBezTo>
                  <a:pt x="2373033" y="3012329"/>
                  <a:pt x="2324674" y="3060688"/>
                  <a:pt x="2265021" y="3060688"/>
                </a:cubicBezTo>
                <a:cubicBezTo>
                  <a:pt x="2205368" y="3060688"/>
                  <a:pt x="2157009" y="3012329"/>
                  <a:pt x="2157009" y="2952676"/>
                </a:cubicBezTo>
                <a:lnTo>
                  <a:pt x="2133597" y="2952676"/>
                </a:lnTo>
                <a:cubicBezTo>
                  <a:pt x="2133597" y="3012329"/>
                  <a:pt x="2085237" y="3060688"/>
                  <a:pt x="2025584" y="3060688"/>
                </a:cubicBezTo>
                <a:cubicBezTo>
                  <a:pt x="1965931" y="3060688"/>
                  <a:pt x="1917572" y="3012329"/>
                  <a:pt x="1917572" y="2952676"/>
                </a:cubicBezTo>
                <a:lnTo>
                  <a:pt x="1894162" y="2952676"/>
                </a:lnTo>
                <a:cubicBezTo>
                  <a:pt x="1894162" y="3012329"/>
                  <a:pt x="1845803" y="3060688"/>
                  <a:pt x="1786150" y="3060688"/>
                </a:cubicBezTo>
                <a:cubicBezTo>
                  <a:pt x="1726497" y="3060688"/>
                  <a:pt x="1678138" y="3012329"/>
                  <a:pt x="1678138" y="2952676"/>
                </a:cubicBezTo>
                <a:lnTo>
                  <a:pt x="1654724" y="2952676"/>
                </a:lnTo>
                <a:cubicBezTo>
                  <a:pt x="1654724" y="3012329"/>
                  <a:pt x="1606365" y="3060688"/>
                  <a:pt x="1546712" y="3060688"/>
                </a:cubicBezTo>
                <a:cubicBezTo>
                  <a:pt x="1487059" y="3060688"/>
                  <a:pt x="1438700" y="3012329"/>
                  <a:pt x="1438700" y="2952676"/>
                </a:cubicBezTo>
                <a:lnTo>
                  <a:pt x="1415293" y="2952676"/>
                </a:lnTo>
                <a:cubicBezTo>
                  <a:pt x="1415293" y="3012329"/>
                  <a:pt x="1366934" y="3060688"/>
                  <a:pt x="1307281" y="3060688"/>
                </a:cubicBezTo>
                <a:cubicBezTo>
                  <a:pt x="1247628" y="3060688"/>
                  <a:pt x="1199268" y="3012329"/>
                  <a:pt x="1199268" y="2952676"/>
                </a:cubicBezTo>
                <a:lnTo>
                  <a:pt x="1175854" y="2952676"/>
                </a:lnTo>
                <a:cubicBezTo>
                  <a:pt x="1175854" y="3012329"/>
                  <a:pt x="1127495" y="3060688"/>
                  <a:pt x="1067842" y="3060688"/>
                </a:cubicBezTo>
                <a:cubicBezTo>
                  <a:pt x="1008189" y="3060688"/>
                  <a:pt x="959830" y="3012329"/>
                  <a:pt x="959830" y="2952676"/>
                </a:cubicBezTo>
                <a:lnTo>
                  <a:pt x="936423" y="2952676"/>
                </a:lnTo>
                <a:cubicBezTo>
                  <a:pt x="936423" y="3012329"/>
                  <a:pt x="888064" y="3060688"/>
                  <a:pt x="828411" y="3060688"/>
                </a:cubicBezTo>
                <a:cubicBezTo>
                  <a:pt x="768758" y="3060688"/>
                  <a:pt x="720399" y="3012329"/>
                  <a:pt x="720399" y="2952676"/>
                </a:cubicBezTo>
                <a:lnTo>
                  <a:pt x="696985" y="2952676"/>
                </a:lnTo>
                <a:cubicBezTo>
                  <a:pt x="696985" y="3012329"/>
                  <a:pt x="648625" y="3060688"/>
                  <a:pt x="588973" y="3060688"/>
                </a:cubicBezTo>
                <a:cubicBezTo>
                  <a:pt x="529320" y="3060688"/>
                  <a:pt x="480960" y="3012329"/>
                  <a:pt x="480960" y="2952676"/>
                </a:cubicBezTo>
                <a:lnTo>
                  <a:pt x="457550" y="2952676"/>
                </a:lnTo>
                <a:cubicBezTo>
                  <a:pt x="457550" y="3012329"/>
                  <a:pt x="409191" y="3060688"/>
                  <a:pt x="349538" y="3060688"/>
                </a:cubicBezTo>
                <a:cubicBezTo>
                  <a:pt x="289885" y="3060688"/>
                  <a:pt x="241526" y="3012329"/>
                  <a:pt x="241526" y="2952676"/>
                </a:cubicBezTo>
                <a:lnTo>
                  <a:pt x="218115" y="2952676"/>
                </a:lnTo>
                <a:cubicBezTo>
                  <a:pt x="218115" y="3012329"/>
                  <a:pt x="169756" y="3060688"/>
                  <a:pt x="110103" y="3060688"/>
                </a:cubicBezTo>
                <a:cubicBezTo>
                  <a:pt x="50450" y="3060688"/>
                  <a:pt x="2091" y="3012329"/>
                  <a:pt x="2091" y="2952676"/>
                </a:cubicBezTo>
                <a:lnTo>
                  <a:pt x="0" y="2952676"/>
                </a:lnTo>
                <a:lnTo>
                  <a:pt x="0" y="72008"/>
                </a:lnTo>
                <a:lnTo>
                  <a:pt x="9369" y="72008"/>
                </a:lnTo>
                <a:lnTo>
                  <a:pt x="10588" y="65969"/>
                </a:lnTo>
                <a:cubicBezTo>
                  <a:pt x="26986" y="27202"/>
                  <a:pt x="65372" y="0"/>
                  <a:pt x="1101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禅茶一味 道在其中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5975" y="2650357"/>
            <a:ext cx="1152128" cy="110412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131760" y="3988074"/>
            <a:ext cx="604364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400" dirty="0">
                <a:solidFill>
                  <a:srgbClr val="2B2B2B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禅</a:t>
            </a:r>
            <a:r>
              <a:rPr lang="zh-CN" altLang="en-US" sz="4400" dirty="0">
                <a:solidFill>
                  <a:srgbClr val="A8820B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茶</a:t>
            </a:r>
            <a:r>
              <a:rPr lang="zh-CN" altLang="en-US" sz="4400" dirty="0">
                <a:solidFill>
                  <a:srgbClr val="2B2B2B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一味 道在其中</a:t>
            </a:r>
            <a:endParaRPr lang="zh-CN" altLang="en-US" sz="44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916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8357" y="1498439"/>
            <a:ext cx="6154835" cy="41052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43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两个白色矩形的使用产生了页面的设计感，如果用一个白色矩形就会很单调。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096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12" b="17974"/>
          <a:stretch/>
        </p:blipFill>
        <p:spPr>
          <a:xfrm>
            <a:off x="2" y="-8260"/>
            <a:ext cx="12206684" cy="6866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50" y="2444115"/>
            <a:ext cx="3878436" cy="1200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52" y="2759944"/>
            <a:ext cx="3877985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3600" dirty="0">
                <a:latin typeface="TypeLand 康熙字典體試用版" pitchFamily="50" charset="-120"/>
                <a:ea typeface="TypeLand 康熙字典體試用版" pitchFamily="50" charset="-120"/>
              </a:rPr>
              <a:t>般若波罗蜜多心经</a:t>
            </a:r>
          </a:p>
        </p:txBody>
      </p:sp>
      <p:sp>
        <p:nvSpPr>
          <p:cNvPr id="6" name="矩形 5"/>
          <p:cNvSpPr/>
          <p:nvPr/>
        </p:nvSpPr>
        <p:spPr>
          <a:xfrm>
            <a:off x="6925927" y="2444115"/>
            <a:ext cx="1296144" cy="1200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001605" y="2458322"/>
            <a:ext cx="1144787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TypeLand 康熙字典體試用版" pitchFamily="50" charset="-120"/>
                <a:ea typeface="TypeLand 康熙字典體試用版" pitchFamily="50" charset="-120"/>
              </a:rPr>
              <a:t>佛经</a:t>
            </a:r>
            <a:endParaRPr lang="en-US" altLang="zh-CN" sz="3200" dirty="0" smtClean="0"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TypeLand 康熙字典體試用版" pitchFamily="50" charset="-120"/>
                <a:ea typeface="TypeLand 康熙字典體試用版" pitchFamily="50" charset="-12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val="4644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ky, sunset, stars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7157" y="-27384"/>
            <a:ext cx="12229159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983432" y="1052736"/>
            <a:ext cx="10225136" cy="5256585"/>
            <a:chOff x="767408" y="908720"/>
            <a:chExt cx="10225136" cy="5256585"/>
          </a:xfrm>
        </p:grpSpPr>
        <p:sp>
          <p:nvSpPr>
            <p:cNvPr id="3" name="L 形 2"/>
            <p:cNvSpPr/>
            <p:nvPr/>
          </p:nvSpPr>
          <p:spPr>
            <a:xfrm rot="5400000">
              <a:off x="1667508" y="8620"/>
              <a:ext cx="1512168" cy="3312368"/>
            </a:xfrm>
            <a:prstGeom prst="corner">
              <a:avLst>
                <a:gd name="adj1" fmla="val 14727"/>
                <a:gd name="adj2" fmla="val 1472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L 形 4"/>
            <p:cNvSpPr/>
            <p:nvPr/>
          </p:nvSpPr>
          <p:spPr>
            <a:xfrm rot="16200000">
              <a:off x="8580276" y="3753036"/>
              <a:ext cx="1512168" cy="3312368"/>
            </a:xfrm>
            <a:prstGeom prst="corner">
              <a:avLst>
                <a:gd name="adj1" fmla="val 17246"/>
                <a:gd name="adj2" fmla="val 1598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L 形 5"/>
            <p:cNvSpPr/>
            <p:nvPr/>
          </p:nvSpPr>
          <p:spPr>
            <a:xfrm rot="16200000" flipV="1">
              <a:off x="1667509" y="3753037"/>
              <a:ext cx="1512168" cy="3312368"/>
            </a:xfrm>
            <a:prstGeom prst="corner">
              <a:avLst>
                <a:gd name="adj1" fmla="val 14727"/>
                <a:gd name="adj2" fmla="val 1472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L 形 6"/>
            <p:cNvSpPr/>
            <p:nvPr/>
          </p:nvSpPr>
          <p:spPr>
            <a:xfrm rot="5400000" flipV="1">
              <a:off x="8580276" y="8620"/>
              <a:ext cx="1512168" cy="3312368"/>
            </a:xfrm>
            <a:prstGeom prst="corner">
              <a:avLst>
                <a:gd name="adj1" fmla="val 15986"/>
                <a:gd name="adj2" fmla="val 13467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5292591" y="2435894"/>
            <a:ext cx="1569660" cy="92333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挪威</a:t>
            </a:r>
            <a:endParaRPr lang="zh-CN" altLang="en-US" sz="5400" dirty="0">
              <a:solidFill>
                <a:schemeClr val="bg1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1349" y="3585790"/>
            <a:ext cx="5032147" cy="92333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斯瓦尔巴特群岛</a:t>
            </a:r>
            <a:endParaRPr lang="zh-CN" altLang="en-US" sz="5400" dirty="0">
              <a:solidFill>
                <a:schemeClr val="bg1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72084" y="6084004"/>
            <a:ext cx="14478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Northern light</a:t>
            </a:r>
            <a:endParaRPr lang="zh-CN" altLang="en-US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26849" y="330480"/>
            <a:ext cx="504056" cy="1089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极</a:t>
            </a:r>
          </a:p>
        </p:txBody>
      </p:sp>
      <p:sp>
        <p:nvSpPr>
          <p:cNvPr id="12" name="矩形 11"/>
          <p:cNvSpPr/>
          <p:nvPr/>
        </p:nvSpPr>
        <p:spPr>
          <a:xfrm>
            <a:off x="5735963" y="879163"/>
            <a:ext cx="877163" cy="108952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光</a:t>
            </a:r>
          </a:p>
        </p:txBody>
      </p:sp>
    </p:spTree>
    <p:extLst>
      <p:ext uri="{BB962C8B-B14F-4D97-AF65-F5344CB8AC3E}">
        <p14:creationId xmlns:p14="http://schemas.microsoft.com/office/powerpoint/2010/main" val="20269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evte.com/data/attachment/portal/201405/14/214307suaq5ym0ozcpoum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9553" y="1484313"/>
            <a:ext cx="3312443" cy="4140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44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页面留白外加标题镂空，背景地图的颜色选深色会看的清楚一些。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924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6698308" y="4567379"/>
                </a:moveTo>
                <a:lnTo>
                  <a:pt x="6721525" y="4592382"/>
                </a:lnTo>
                <a:lnTo>
                  <a:pt x="6757244" y="4592382"/>
                </a:lnTo>
                <a:lnTo>
                  <a:pt x="6734250" y="4567379"/>
                </a:lnTo>
                <a:close/>
                <a:moveTo>
                  <a:pt x="6628321" y="4567379"/>
                </a:moveTo>
                <a:lnTo>
                  <a:pt x="6605885" y="4592382"/>
                </a:lnTo>
                <a:lnTo>
                  <a:pt x="6642051" y="4592382"/>
                </a:lnTo>
                <a:lnTo>
                  <a:pt x="6664263" y="4567379"/>
                </a:lnTo>
                <a:close/>
                <a:moveTo>
                  <a:pt x="5795516" y="4543939"/>
                </a:moveTo>
                <a:lnTo>
                  <a:pt x="5810250" y="4590261"/>
                </a:lnTo>
                <a:lnTo>
                  <a:pt x="5843737" y="4590261"/>
                </a:lnTo>
                <a:lnTo>
                  <a:pt x="5829449" y="4543939"/>
                </a:lnTo>
                <a:close/>
                <a:moveTo>
                  <a:pt x="5746515" y="4543939"/>
                </a:moveTo>
                <a:lnTo>
                  <a:pt x="5762700" y="4590931"/>
                </a:lnTo>
                <a:lnTo>
                  <a:pt x="5796633" y="4590931"/>
                </a:lnTo>
                <a:lnTo>
                  <a:pt x="5779666" y="4543939"/>
                </a:lnTo>
                <a:close/>
                <a:moveTo>
                  <a:pt x="5696508" y="4543939"/>
                </a:moveTo>
                <a:lnTo>
                  <a:pt x="5711913" y="4591712"/>
                </a:lnTo>
                <a:lnTo>
                  <a:pt x="5746515" y="4591712"/>
                </a:lnTo>
                <a:lnTo>
                  <a:pt x="5730776" y="4543939"/>
                </a:lnTo>
                <a:close/>
                <a:moveTo>
                  <a:pt x="5654874" y="4543380"/>
                </a:moveTo>
                <a:lnTo>
                  <a:pt x="5638131" y="4591712"/>
                </a:lnTo>
                <a:lnTo>
                  <a:pt x="5674519" y="4591712"/>
                </a:lnTo>
                <a:lnTo>
                  <a:pt x="5689588" y="4543380"/>
                </a:lnTo>
                <a:close/>
                <a:moveTo>
                  <a:pt x="6642051" y="4527977"/>
                </a:moveTo>
                <a:lnTo>
                  <a:pt x="6662924" y="4527977"/>
                </a:lnTo>
                <a:lnTo>
                  <a:pt x="6662924" y="4538469"/>
                </a:lnTo>
                <a:lnTo>
                  <a:pt x="6642051" y="4538469"/>
                </a:lnTo>
                <a:close/>
                <a:moveTo>
                  <a:pt x="6559005" y="4512796"/>
                </a:moveTo>
                <a:lnTo>
                  <a:pt x="6559005" y="4592382"/>
                </a:lnTo>
                <a:lnTo>
                  <a:pt x="6592491" y="4578764"/>
                </a:lnTo>
                <a:lnTo>
                  <a:pt x="6592491" y="4512796"/>
                </a:lnTo>
                <a:close/>
                <a:moveTo>
                  <a:pt x="6695852" y="4494379"/>
                </a:moveTo>
                <a:lnTo>
                  <a:pt x="6721525" y="4494379"/>
                </a:lnTo>
                <a:lnTo>
                  <a:pt x="6721525" y="4538469"/>
                </a:lnTo>
                <a:lnTo>
                  <a:pt x="6695852" y="4538469"/>
                </a:lnTo>
                <a:lnTo>
                  <a:pt x="6695852" y="4527977"/>
                </a:lnTo>
                <a:lnTo>
                  <a:pt x="6706568" y="4527977"/>
                </a:lnTo>
                <a:lnTo>
                  <a:pt x="6715609" y="4505318"/>
                </a:lnTo>
                <a:lnTo>
                  <a:pt x="6695852" y="4505318"/>
                </a:lnTo>
                <a:close/>
                <a:moveTo>
                  <a:pt x="6642051" y="4494379"/>
                </a:moveTo>
                <a:lnTo>
                  <a:pt x="6662924" y="4494379"/>
                </a:lnTo>
                <a:lnTo>
                  <a:pt x="6662924" y="4505318"/>
                </a:lnTo>
                <a:lnTo>
                  <a:pt x="6642051" y="4505318"/>
                </a:lnTo>
                <a:close/>
                <a:moveTo>
                  <a:pt x="5287306" y="4490472"/>
                </a:moveTo>
                <a:lnTo>
                  <a:pt x="5287306" y="4512238"/>
                </a:lnTo>
                <a:lnTo>
                  <a:pt x="5345014" y="4512238"/>
                </a:lnTo>
                <a:lnTo>
                  <a:pt x="5332400" y="4527754"/>
                </a:lnTo>
                <a:lnTo>
                  <a:pt x="5328829" y="4523400"/>
                </a:lnTo>
                <a:lnTo>
                  <a:pt x="5289426" y="4523400"/>
                </a:lnTo>
                <a:lnTo>
                  <a:pt x="5312978" y="4551640"/>
                </a:lnTo>
                <a:lnTo>
                  <a:pt x="5280162" y="4591936"/>
                </a:lnTo>
                <a:lnTo>
                  <a:pt x="5321574" y="4591936"/>
                </a:lnTo>
                <a:lnTo>
                  <a:pt x="5333852" y="4576420"/>
                </a:lnTo>
                <a:lnTo>
                  <a:pt x="5346911" y="4591936"/>
                </a:lnTo>
                <a:lnTo>
                  <a:pt x="5386983" y="4591936"/>
                </a:lnTo>
                <a:lnTo>
                  <a:pt x="5353274" y="4552310"/>
                </a:lnTo>
                <a:lnTo>
                  <a:pt x="5383858" y="4513913"/>
                </a:lnTo>
                <a:lnTo>
                  <a:pt x="5383858" y="4490472"/>
                </a:lnTo>
                <a:close/>
                <a:moveTo>
                  <a:pt x="6168777" y="4489244"/>
                </a:moveTo>
                <a:lnTo>
                  <a:pt x="6168777" y="4514805"/>
                </a:lnTo>
                <a:lnTo>
                  <a:pt x="6254502" y="4514805"/>
                </a:lnTo>
                <a:lnTo>
                  <a:pt x="6229722" y="4549966"/>
                </a:lnTo>
                <a:lnTo>
                  <a:pt x="6226597" y="4546841"/>
                </a:lnTo>
                <a:lnTo>
                  <a:pt x="6186637" y="4546841"/>
                </a:lnTo>
                <a:lnTo>
                  <a:pt x="6228048" y="4592271"/>
                </a:lnTo>
                <a:lnTo>
                  <a:pt x="6272138" y="4592271"/>
                </a:lnTo>
                <a:lnTo>
                  <a:pt x="6253274" y="4573518"/>
                </a:lnTo>
                <a:lnTo>
                  <a:pt x="6297923" y="4512238"/>
                </a:lnTo>
                <a:lnTo>
                  <a:pt x="6297923" y="4489244"/>
                </a:lnTo>
                <a:close/>
                <a:moveTo>
                  <a:pt x="6384652" y="4484221"/>
                </a:moveTo>
                <a:lnTo>
                  <a:pt x="6384652" y="4565816"/>
                </a:lnTo>
                <a:lnTo>
                  <a:pt x="6362105" y="4565816"/>
                </a:lnTo>
                <a:lnTo>
                  <a:pt x="6362105" y="4504648"/>
                </a:lnTo>
                <a:lnTo>
                  <a:pt x="6375611" y="4504648"/>
                </a:lnTo>
                <a:close/>
                <a:moveTo>
                  <a:pt x="6115646" y="4475626"/>
                </a:moveTo>
                <a:lnTo>
                  <a:pt x="6101358" y="4588475"/>
                </a:lnTo>
                <a:lnTo>
                  <a:pt x="6137300" y="4588475"/>
                </a:lnTo>
                <a:lnTo>
                  <a:pt x="6151030" y="4475626"/>
                </a:lnTo>
                <a:close/>
                <a:moveTo>
                  <a:pt x="4953335" y="4471497"/>
                </a:moveTo>
                <a:lnTo>
                  <a:pt x="4953335" y="4500295"/>
                </a:lnTo>
                <a:lnTo>
                  <a:pt x="5147444" y="4500295"/>
                </a:lnTo>
                <a:lnTo>
                  <a:pt x="5160727" y="4471497"/>
                </a:lnTo>
                <a:close/>
                <a:moveTo>
                  <a:pt x="6457206" y="4467701"/>
                </a:moveTo>
                <a:cubicBezTo>
                  <a:pt x="6453709" y="4467776"/>
                  <a:pt x="6450267" y="4468687"/>
                  <a:pt x="6446881" y="4470436"/>
                </a:cubicBezTo>
                <a:cubicBezTo>
                  <a:pt x="6443495" y="4472185"/>
                  <a:pt x="6440854" y="4474752"/>
                  <a:pt x="6438956" y="4478138"/>
                </a:cubicBezTo>
                <a:cubicBezTo>
                  <a:pt x="6437059" y="4481524"/>
                  <a:pt x="6436110" y="4485077"/>
                  <a:pt x="6436110" y="4488798"/>
                </a:cubicBezTo>
                <a:cubicBezTo>
                  <a:pt x="6436035" y="4492667"/>
                  <a:pt x="6436928" y="4496202"/>
                  <a:pt x="6438789" y="4499402"/>
                </a:cubicBezTo>
                <a:cubicBezTo>
                  <a:pt x="6440649" y="4502602"/>
                  <a:pt x="6443272" y="4505150"/>
                  <a:pt x="6446658" y="4507048"/>
                </a:cubicBezTo>
                <a:cubicBezTo>
                  <a:pt x="6450044" y="4508945"/>
                  <a:pt x="6453560" y="4509894"/>
                  <a:pt x="6457206" y="4509894"/>
                </a:cubicBezTo>
                <a:cubicBezTo>
                  <a:pt x="6460852" y="4509969"/>
                  <a:pt x="6464350" y="4509038"/>
                  <a:pt x="6467699" y="4507104"/>
                </a:cubicBezTo>
                <a:cubicBezTo>
                  <a:pt x="6471047" y="4505169"/>
                  <a:pt x="6473652" y="4502602"/>
                  <a:pt x="6475512" y="4499402"/>
                </a:cubicBezTo>
                <a:cubicBezTo>
                  <a:pt x="6477372" y="4496202"/>
                  <a:pt x="6478284" y="4492723"/>
                  <a:pt x="6478247" y="4488965"/>
                </a:cubicBezTo>
                <a:cubicBezTo>
                  <a:pt x="6478210" y="4485207"/>
                  <a:pt x="6477242" y="4481617"/>
                  <a:pt x="6475345" y="4478194"/>
                </a:cubicBezTo>
                <a:cubicBezTo>
                  <a:pt x="6473447" y="4474771"/>
                  <a:pt x="6470824" y="4472166"/>
                  <a:pt x="6467475" y="4470380"/>
                </a:cubicBezTo>
                <a:cubicBezTo>
                  <a:pt x="6464127" y="4468594"/>
                  <a:pt x="6460704" y="4467701"/>
                  <a:pt x="6457206" y="4467701"/>
                </a:cubicBezTo>
                <a:close/>
                <a:moveTo>
                  <a:pt x="6574966" y="4449172"/>
                </a:moveTo>
                <a:cubicBezTo>
                  <a:pt x="6571618" y="4449172"/>
                  <a:pt x="6568325" y="4450047"/>
                  <a:pt x="6565088" y="4451795"/>
                </a:cubicBezTo>
                <a:cubicBezTo>
                  <a:pt x="6561851" y="4453544"/>
                  <a:pt x="6559302" y="4456093"/>
                  <a:pt x="6557442" y="4459441"/>
                </a:cubicBezTo>
                <a:cubicBezTo>
                  <a:pt x="6555656" y="4462641"/>
                  <a:pt x="6554763" y="4466083"/>
                  <a:pt x="6554763" y="4469766"/>
                </a:cubicBezTo>
                <a:cubicBezTo>
                  <a:pt x="6554763" y="4473450"/>
                  <a:pt x="6555656" y="4476892"/>
                  <a:pt x="6557442" y="4480091"/>
                </a:cubicBezTo>
                <a:cubicBezTo>
                  <a:pt x="6559228" y="4483291"/>
                  <a:pt x="6561684" y="4485821"/>
                  <a:pt x="6564809" y="4487682"/>
                </a:cubicBezTo>
                <a:cubicBezTo>
                  <a:pt x="6567934" y="4489542"/>
                  <a:pt x="6571320" y="4490435"/>
                  <a:pt x="6574966" y="4490360"/>
                </a:cubicBezTo>
                <a:cubicBezTo>
                  <a:pt x="6578538" y="4490360"/>
                  <a:pt x="6581906" y="4489430"/>
                  <a:pt x="6585068" y="4487570"/>
                </a:cubicBezTo>
                <a:cubicBezTo>
                  <a:pt x="6588231" y="4485710"/>
                  <a:pt x="6590705" y="4483198"/>
                  <a:pt x="6592491" y="4480036"/>
                </a:cubicBezTo>
                <a:cubicBezTo>
                  <a:pt x="6594277" y="4476873"/>
                  <a:pt x="6595207" y="4473431"/>
                  <a:pt x="6595281" y="4469711"/>
                </a:cubicBezTo>
                <a:cubicBezTo>
                  <a:pt x="6595281" y="4466064"/>
                  <a:pt x="6594351" y="4462623"/>
                  <a:pt x="6592491" y="4459386"/>
                </a:cubicBezTo>
                <a:cubicBezTo>
                  <a:pt x="6590631" y="4456149"/>
                  <a:pt x="6588063" y="4453656"/>
                  <a:pt x="6584789" y="4451907"/>
                </a:cubicBezTo>
                <a:cubicBezTo>
                  <a:pt x="6581515" y="4450158"/>
                  <a:pt x="6578241" y="4449247"/>
                  <a:pt x="6574966" y="4449172"/>
                </a:cubicBezTo>
                <a:close/>
                <a:moveTo>
                  <a:pt x="6229946" y="4443591"/>
                </a:moveTo>
                <a:cubicBezTo>
                  <a:pt x="6226523" y="4443591"/>
                  <a:pt x="6223193" y="4444447"/>
                  <a:pt x="6219956" y="4446159"/>
                </a:cubicBezTo>
                <a:cubicBezTo>
                  <a:pt x="6216719" y="4447870"/>
                  <a:pt x="6214188" y="4450363"/>
                  <a:pt x="6212365" y="4453637"/>
                </a:cubicBezTo>
                <a:cubicBezTo>
                  <a:pt x="6210542" y="4456911"/>
                  <a:pt x="6209631" y="4460334"/>
                  <a:pt x="6209631" y="4463906"/>
                </a:cubicBezTo>
                <a:cubicBezTo>
                  <a:pt x="6213202" y="4473878"/>
                  <a:pt x="6216551" y="4479756"/>
                  <a:pt x="6219676" y="4481542"/>
                </a:cubicBezTo>
                <a:cubicBezTo>
                  <a:pt x="6222802" y="4483328"/>
                  <a:pt x="6226225" y="4484221"/>
                  <a:pt x="6229946" y="4484221"/>
                </a:cubicBezTo>
                <a:cubicBezTo>
                  <a:pt x="6233592" y="4484221"/>
                  <a:pt x="6236978" y="4483328"/>
                  <a:pt x="6240103" y="4481542"/>
                </a:cubicBezTo>
                <a:cubicBezTo>
                  <a:pt x="6243229" y="4479756"/>
                  <a:pt x="6245721" y="4477264"/>
                  <a:pt x="6247582" y="4474064"/>
                </a:cubicBezTo>
                <a:cubicBezTo>
                  <a:pt x="6249368" y="4471013"/>
                  <a:pt x="6250261" y="4468557"/>
                  <a:pt x="6250261" y="4466697"/>
                </a:cubicBezTo>
                <a:cubicBezTo>
                  <a:pt x="6250261" y="4464836"/>
                  <a:pt x="6249330" y="4461376"/>
                  <a:pt x="6247470" y="4456316"/>
                </a:cubicBezTo>
                <a:cubicBezTo>
                  <a:pt x="6245610" y="4451256"/>
                  <a:pt x="6243061" y="4447870"/>
                  <a:pt x="6239824" y="4446159"/>
                </a:cubicBezTo>
                <a:cubicBezTo>
                  <a:pt x="6236587" y="4444447"/>
                  <a:pt x="6233294" y="4443591"/>
                  <a:pt x="6229946" y="4443591"/>
                </a:cubicBezTo>
                <a:close/>
                <a:moveTo>
                  <a:pt x="6606444" y="4439796"/>
                </a:moveTo>
                <a:lnTo>
                  <a:pt x="6606444" y="4462790"/>
                </a:lnTo>
                <a:lnTo>
                  <a:pt x="6662924" y="4462790"/>
                </a:lnTo>
                <a:lnTo>
                  <a:pt x="6662924" y="4470604"/>
                </a:lnTo>
                <a:lnTo>
                  <a:pt x="6609122" y="4470604"/>
                </a:lnTo>
                <a:lnTo>
                  <a:pt x="6609122" y="4562133"/>
                </a:lnTo>
                <a:lnTo>
                  <a:pt x="6729673" y="4562133"/>
                </a:lnTo>
                <a:lnTo>
                  <a:pt x="6754342" y="4539697"/>
                </a:lnTo>
                <a:lnTo>
                  <a:pt x="6754342" y="4470604"/>
                </a:lnTo>
                <a:lnTo>
                  <a:pt x="6695852" y="4470604"/>
                </a:lnTo>
                <a:lnTo>
                  <a:pt x="6695852" y="4462790"/>
                </a:lnTo>
                <a:lnTo>
                  <a:pt x="6747868" y="4462790"/>
                </a:lnTo>
                <a:lnTo>
                  <a:pt x="6756239" y="4439796"/>
                </a:lnTo>
                <a:close/>
                <a:moveTo>
                  <a:pt x="7128607" y="4426513"/>
                </a:moveTo>
                <a:lnTo>
                  <a:pt x="7173032" y="4426513"/>
                </a:lnTo>
                <a:lnTo>
                  <a:pt x="7173032" y="4470269"/>
                </a:lnTo>
                <a:lnTo>
                  <a:pt x="7128607" y="4470269"/>
                </a:lnTo>
                <a:close/>
                <a:moveTo>
                  <a:pt x="7046789" y="4426513"/>
                </a:moveTo>
                <a:lnTo>
                  <a:pt x="7092665" y="4426513"/>
                </a:lnTo>
                <a:lnTo>
                  <a:pt x="7092665" y="4470269"/>
                </a:lnTo>
                <a:lnTo>
                  <a:pt x="7046789" y="4470269"/>
                </a:lnTo>
                <a:close/>
                <a:moveTo>
                  <a:pt x="6362105" y="4424169"/>
                </a:moveTo>
                <a:lnTo>
                  <a:pt x="6384652" y="4424169"/>
                </a:lnTo>
                <a:lnTo>
                  <a:pt x="6384652" y="4478640"/>
                </a:lnTo>
                <a:lnTo>
                  <a:pt x="6362105" y="4478640"/>
                </a:lnTo>
                <a:close/>
                <a:moveTo>
                  <a:pt x="5995876" y="4399278"/>
                </a:moveTo>
                <a:lnTo>
                  <a:pt x="5995876" y="4555324"/>
                </a:lnTo>
                <a:lnTo>
                  <a:pt x="6027911" y="4539474"/>
                </a:lnTo>
                <a:lnTo>
                  <a:pt x="6027911" y="4399278"/>
                </a:lnTo>
                <a:close/>
                <a:moveTo>
                  <a:pt x="6129152" y="4391911"/>
                </a:moveTo>
                <a:cubicBezTo>
                  <a:pt x="6125357" y="4391911"/>
                  <a:pt x="6121673" y="4392859"/>
                  <a:pt x="6118101" y="4394757"/>
                </a:cubicBezTo>
                <a:cubicBezTo>
                  <a:pt x="6114529" y="4396655"/>
                  <a:pt x="6111702" y="4399445"/>
                  <a:pt x="6109618" y="4403129"/>
                </a:cubicBezTo>
                <a:cubicBezTo>
                  <a:pt x="6107535" y="4406812"/>
                  <a:pt x="6106493" y="4410589"/>
                  <a:pt x="6106493" y="4414458"/>
                </a:cubicBezTo>
                <a:cubicBezTo>
                  <a:pt x="6106418" y="4418477"/>
                  <a:pt x="6107423" y="4422272"/>
                  <a:pt x="6109506" y="4425843"/>
                </a:cubicBezTo>
                <a:cubicBezTo>
                  <a:pt x="6111590" y="4429415"/>
                  <a:pt x="6114362" y="4432187"/>
                  <a:pt x="6117822" y="4434159"/>
                </a:cubicBezTo>
                <a:cubicBezTo>
                  <a:pt x="6121283" y="4436131"/>
                  <a:pt x="6125059" y="4437117"/>
                  <a:pt x="6129152" y="4437117"/>
                </a:cubicBezTo>
                <a:cubicBezTo>
                  <a:pt x="6133170" y="4437117"/>
                  <a:pt x="6136909" y="4436131"/>
                  <a:pt x="6140370" y="4434159"/>
                </a:cubicBezTo>
                <a:cubicBezTo>
                  <a:pt x="6143830" y="4432187"/>
                  <a:pt x="6146602" y="4429415"/>
                  <a:pt x="6148685" y="4425843"/>
                </a:cubicBezTo>
                <a:cubicBezTo>
                  <a:pt x="6150769" y="4422272"/>
                  <a:pt x="6151792" y="4418514"/>
                  <a:pt x="6151755" y="4414570"/>
                </a:cubicBezTo>
                <a:cubicBezTo>
                  <a:pt x="6151718" y="4410626"/>
                  <a:pt x="6150657" y="4406812"/>
                  <a:pt x="6148574" y="4403129"/>
                </a:cubicBezTo>
                <a:cubicBezTo>
                  <a:pt x="6146490" y="4399445"/>
                  <a:pt x="6143663" y="4396655"/>
                  <a:pt x="6140091" y="4394757"/>
                </a:cubicBezTo>
                <a:cubicBezTo>
                  <a:pt x="6136519" y="4392859"/>
                  <a:pt x="6132872" y="4391911"/>
                  <a:pt x="6129152" y="4391911"/>
                </a:cubicBezTo>
                <a:close/>
                <a:moveTo>
                  <a:pt x="5290319" y="4389343"/>
                </a:moveTo>
                <a:lnTo>
                  <a:pt x="5290319" y="4485896"/>
                </a:lnTo>
                <a:lnTo>
                  <a:pt x="5325815" y="4470827"/>
                </a:lnTo>
                <a:lnTo>
                  <a:pt x="5325815" y="4411444"/>
                </a:lnTo>
                <a:lnTo>
                  <a:pt x="5341218" y="4411444"/>
                </a:lnTo>
                <a:lnTo>
                  <a:pt x="5341218" y="4481654"/>
                </a:lnTo>
                <a:lnTo>
                  <a:pt x="5377608" y="4481654"/>
                </a:lnTo>
                <a:lnTo>
                  <a:pt x="5387653" y="4458660"/>
                </a:lnTo>
                <a:lnTo>
                  <a:pt x="5376491" y="4458660"/>
                </a:lnTo>
                <a:lnTo>
                  <a:pt x="5376491" y="4389343"/>
                </a:lnTo>
                <a:close/>
                <a:moveTo>
                  <a:pt x="5869075" y="4387781"/>
                </a:moveTo>
                <a:lnTo>
                  <a:pt x="5869075" y="4412114"/>
                </a:lnTo>
                <a:lnTo>
                  <a:pt x="5893185" y="4412114"/>
                </a:lnTo>
                <a:lnTo>
                  <a:pt x="5869075" y="4462009"/>
                </a:lnTo>
                <a:lnTo>
                  <a:pt x="5869075" y="4485449"/>
                </a:lnTo>
                <a:lnTo>
                  <a:pt x="5911491" y="4485449"/>
                </a:lnTo>
                <a:lnTo>
                  <a:pt x="5911491" y="4512573"/>
                </a:lnTo>
                <a:lnTo>
                  <a:pt x="5869521" y="4512573"/>
                </a:lnTo>
                <a:lnTo>
                  <a:pt x="5869521" y="4535790"/>
                </a:lnTo>
                <a:lnTo>
                  <a:pt x="5911491" y="4535790"/>
                </a:lnTo>
                <a:lnTo>
                  <a:pt x="5911491" y="4567937"/>
                </a:lnTo>
                <a:lnTo>
                  <a:pt x="5869744" y="4567937"/>
                </a:lnTo>
                <a:lnTo>
                  <a:pt x="5869744" y="4591712"/>
                </a:lnTo>
                <a:lnTo>
                  <a:pt x="5977459" y="4591712"/>
                </a:lnTo>
                <a:lnTo>
                  <a:pt x="5988732" y="4567937"/>
                </a:lnTo>
                <a:lnTo>
                  <a:pt x="5945982" y="4567937"/>
                </a:lnTo>
                <a:lnTo>
                  <a:pt x="5945982" y="4535790"/>
                </a:lnTo>
                <a:lnTo>
                  <a:pt x="5977012" y="4535790"/>
                </a:lnTo>
                <a:lnTo>
                  <a:pt x="5988621" y="4512573"/>
                </a:lnTo>
                <a:lnTo>
                  <a:pt x="5945982" y="4512573"/>
                </a:lnTo>
                <a:lnTo>
                  <a:pt x="5945982" y="4485449"/>
                </a:lnTo>
                <a:lnTo>
                  <a:pt x="5956139" y="4485449"/>
                </a:lnTo>
                <a:lnTo>
                  <a:pt x="5960827" y="4474287"/>
                </a:lnTo>
                <a:lnTo>
                  <a:pt x="5962837" y="4485449"/>
                </a:lnTo>
                <a:lnTo>
                  <a:pt x="5993309" y="4485449"/>
                </a:lnTo>
                <a:lnTo>
                  <a:pt x="5982817" y="4433210"/>
                </a:lnTo>
                <a:lnTo>
                  <a:pt x="5951563" y="4433210"/>
                </a:lnTo>
                <a:lnTo>
                  <a:pt x="5957590" y="4461004"/>
                </a:lnTo>
                <a:lnTo>
                  <a:pt x="5908588" y="4461004"/>
                </a:lnTo>
                <a:lnTo>
                  <a:pt x="5932587" y="4412114"/>
                </a:lnTo>
                <a:lnTo>
                  <a:pt x="5977905" y="4412114"/>
                </a:lnTo>
                <a:lnTo>
                  <a:pt x="5989625" y="4387781"/>
                </a:lnTo>
                <a:close/>
                <a:moveTo>
                  <a:pt x="6574966" y="4386999"/>
                </a:moveTo>
                <a:cubicBezTo>
                  <a:pt x="6571618" y="4387074"/>
                  <a:pt x="6568344" y="4387948"/>
                  <a:pt x="6565144" y="4389622"/>
                </a:cubicBezTo>
                <a:cubicBezTo>
                  <a:pt x="6561944" y="4391297"/>
                  <a:pt x="6559433" y="4393734"/>
                  <a:pt x="6557609" y="4396934"/>
                </a:cubicBezTo>
                <a:cubicBezTo>
                  <a:pt x="6555786" y="4400133"/>
                  <a:pt x="6554875" y="4403556"/>
                  <a:pt x="6554875" y="4407203"/>
                </a:cubicBezTo>
                <a:cubicBezTo>
                  <a:pt x="6554800" y="4410998"/>
                  <a:pt x="6555656" y="4414458"/>
                  <a:pt x="6557442" y="4417584"/>
                </a:cubicBezTo>
                <a:cubicBezTo>
                  <a:pt x="6559228" y="4420709"/>
                  <a:pt x="6561702" y="4423183"/>
                  <a:pt x="6564865" y="4425006"/>
                </a:cubicBezTo>
                <a:cubicBezTo>
                  <a:pt x="6568027" y="4426829"/>
                  <a:pt x="6571395" y="4427741"/>
                  <a:pt x="6574966" y="4427741"/>
                </a:cubicBezTo>
                <a:cubicBezTo>
                  <a:pt x="6578464" y="4427815"/>
                  <a:pt x="6581775" y="4426922"/>
                  <a:pt x="6584901" y="4425062"/>
                </a:cubicBezTo>
                <a:cubicBezTo>
                  <a:pt x="6588026" y="4423202"/>
                  <a:pt x="6590519" y="4420709"/>
                  <a:pt x="6592379" y="4417584"/>
                </a:cubicBezTo>
                <a:cubicBezTo>
                  <a:pt x="6594240" y="4414384"/>
                  <a:pt x="6595151" y="4410961"/>
                  <a:pt x="6595114" y="4407314"/>
                </a:cubicBezTo>
                <a:cubicBezTo>
                  <a:pt x="6595077" y="4403668"/>
                  <a:pt x="6594128" y="4400226"/>
                  <a:pt x="6592268" y="4396989"/>
                </a:cubicBezTo>
                <a:cubicBezTo>
                  <a:pt x="6590407" y="4393752"/>
                  <a:pt x="6587877" y="4391278"/>
                  <a:pt x="6584677" y="4389567"/>
                </a:cubicBezTo>
                <a:cubicBezTo>
                  <a:pt x="6581478" y="4387855"/>
                  <a:pt x="6578241" y="4386999"/>
                  <a:pt x="6574966" y="4386999"/>
                </a:cubicBezTo>
                <a:close/>
                <a:moveTo>
                  <a:pt x="6858038" y="4386664"/>
                </a:moveTo>
                <a:lnTo>
                  <a:pt x="6858038" y="4503085"/>
                </a:lnTo>
                <a:lnTo>
                  <a:pt x="6835378" y="4526079"/>
                </a:lnTo>
                <a:lnTo>
                  <a:pt x="6858038" y="4526079"/>
                </a:lnTo>
                <a:lnTo>
                  <a:pt x="6858038" y="4590150"/>
                </a:lnTo>
                <a:lnTo>
                  <a:pt x="6974905" y="4590150"/>
                </a:lnTo>
                <a:lnTo>
                  <a:pt x="6988411" y="4562691"/>
                </a:lnTo>
                <a:lnTo>
                  <a:pt x="6895654" y="4562691"/>
                </a:lnTo>
                <a:lnTo>
                  <a:pt x="6895654" y="4515252"/>
                </a:lnTo>
                <a:lnTo>
                  <a:pt x="6989750" y="4417918"/>
                </a:lnTo>
                <a:lnTo>
                  <a:pt x="6942423" y="4417918"/>
                </a:lnTo>
                <a:lnTo>
                  <a:pt x="6895654" y="4465246"/>
                </a:lnTo>
                <a:lnTo>
                  <a:pt x="6895654" y="4386664"/>
                </a:lnTo>
                <a:close/>
                <a:moveTo>
                  <a:pt x="6805018" y="4386664"/>
                </a:moveTo>
                <a:lnTo>
                  <a:pt x="6779680" y="4462790"/>
                </a:lnTo>
                <a:lnTo>
                  <a:pt x="6795865" y="4462790"/>
                </a:lnTo>
                <a:lnTo>
                  <a:pt x="6795865" y="4596512"/>
                </a:lnTo>
                <a:lnTo>
                  <a:pt x="6833146" y="4580997"/>
                </a:lnTo>
                <a:lnTo>
                  <a:pt x="6833146" y="4425174"/>
                </a:lnTo>
                <a:lnTo>
                  <a:pt x="6844755" y="4386664"/>
                </a:lnTo>
                <a:close/>
                <a:moveTo>
                  <a:pt x="6199920" y="4386664"/>
                </a:moveTo>
                <a:lnTo>
                  <a:pt x="6160294" y="4440577"/>
                </a:lnTo>
                <a:lnTo>
                  <a:pt x="6207063" y="4440577"/>
                </a:lnTo>
                <a:lnTo>
                  <a:pt x="6231955" y="4405863"/>
                </a:lnTo>
                <a:lnTo>
                  <a:pt x="6257963" y="4440577"/>
                </a:lnTo>
                <a:lnTo>
                  <a:pt x="6301718" y="4440577"/>
                </a:lnTo>
                <a:lnTo>
                  <a:pt x="6260530" y="4386664"/>
                </a:lnTo>
                <a:close/>
                <a:moveTo>
                  <a:pt x="5279939" y="4386553"/>
                </a:moveTo>
                <a:lnTo>
                  <a:pt x="5190530" y="4394590"/>
                </a:lnTo>
                <a:lnTo>
                  <a:pt x="5190530" y="4551640"/>
                </a:lnTo>
                <a:lnTo>
                  <a:pt x="5181600" y="4551640"/>
                </a:lnTo>
                <a:lnTo>
                  <a:pt x="5181600" y="4575751"/>
                </a:lnTo>
                <a:lnTo>
                  <a:pt x="5190530" y="4575751"/>
                </a:lnTo>
                <a:lnTo>
                  <a:pt x="5190530" y="4596066"/>
                </a:lnTo>
                <a:lnTo>
                  <a:pt x="5226026" y="4582448"/>
                </a:lnTo>
                <a:lnTo>
                  <a:pt x="5226026" y="4575751"/>
                </a:lnTo>
                <a:lnTo>
                  <a:pt x="5271790" y="4575751"/>
                </a:lnTo>
                <a:lnTo>
                  <a:pt x="5282394" y="4551640"/>
                </a:lnTo>
                <a:lnTo>
                  <a:pt x="5226026" y="4551640"/>
                </a:lnTo>
                <a:lnTo>
                  <a:pt x="5226026" y="4522731"/>
                </a:lnTo>
                <a:lnTo>
                  <a:pt x="5264423" y="4522731"/>
                </a:lnTo>
                <a:lnTo>
                  <a:pt x="5275027" y="4498509"/>
                </a:lnTo>
                <a:lnTo>
                  <a:pt x="5226026" y="4498509"/>
                </a:lnTo>
                <a:lnTo>
                  <a:pt x="5226026" y="4470269"/>
                </a:lnTo>
                <a:lnTo>
                  <a:pt x="5263195" y="4470269"/>
                </a:lnTo>
                <a:lnTo>
                  <a:pt x="5273688" y="4446382"/>
                </a:lnTo>
                <a:lnTo>
                  <a:pt x="5226026" y="4446382"/>
                </a:lnTo>
                <a:lnTo>
                  <a:pt x="5226026" y="4420486"/>
                </a:lnTo>
                <a:lnTo>
                  <a:pt x="5267772" y="4414570"/>
                </a:lnTo>
                <a:close/>
                <a:moveTo>
                  <a:pt x="5586562" y="4386218"/>
                </a:moveTo>
                <a:lnTo>
                  <a:pt x="5548387" y="4386441"/>
                </a:lnTo>
                <a:lnTo>
                  <a:pt x="5512669" y="4592382"/>
                </a:lnTo>
                <a:lnTo>
                  <a:pt x="5548611" y="4592382"/>
                </a:lnTo>
                <a:lnTo>
                  <a:pt x="5564461" y="4506322"/>
                </a:lnTo>
                <a:lnTo>
                  <a:pt x="5581315" y="4592382"/>
                </a:lnTo>
                <a:lnTo>
                  <a:pt x="5617481" y="4592382"/>
                </a:lnTo>
                <a:lnTo>
                  <a:pt x="5585111" y="4443703"/>
                </a:lnTo>
                <a:lnTo>
                  <a:pt x="5575958" y="4443703"/>
                </a:lnTo>
                <a:close/>
                <a:moveTo>
                  <a:pt x="5479183" y="4386218"/>
                </a:moveTo>
                <a:lnTo>
                  <a:pt x="5441008" y="4386441"/>
                </a:lnTo>
                <a:lnTo>
                  <a:pt x="5405401" y="4592382"/>
                </a:lnTo>
                <a:lnTo>
                  <a:pt x="5441231" y="4592382"/>
                </a:lnTo>
                <a:lnTo>
                  <a:pt x="5457081" y="4506322"/>
                </a:lnTo>
                <a:lnTo>
                  <a:pt x="5473936" y="4592382"/>
                </a:lnTo>
                <a:lnTo>
                  <a:pt x="5510101" y="4592382"/>
                </a:lnTo>
                <a:lnTo>
                  <a:pt x="5477731" y="4443703"/>
                </a:lnTo>
                <a:lnTo>
                  <a:pt x="5468579" y="4443703"/>
                </a:lnTo>
                <a:close/>
                <a:moveTo>
                  <a:pt x="5763369" y="4385102"/>
                </a:moveTo>
                <a:lnTo>
                  <a:pt x="5759798" y="4396152"/>
                </a:lnTo>
                <a:lnTo>
                  <a:pt x="5724525" y="4396152"/>
                </a:lnTo>
                <a:lnTo>
                  <a:pt x="5724525" y="4420709"/>
                </a:lnTo>
                <a:lnTo>
                  <a:pt x="5751984" y="4420709"/>
                </a:lnTo>
                <a:lnTo>
                  <a:pt x="5746515" y="4437452"/>
                </a:lnTo>
                <a:lnTo>
                  <a:pt x="5718275" y="4437452"/>
                </a:lnTo>
                <a:lnTo>
                  <a:pt x="5736692" y="4468483"/>
                </a:lnTo>
                <a:lnTo>
                  <a:pt x="5715708" y="4534562"/>
                </a:lnTo>
                <a:lnTo>
                  <a:pt x="5749975" y="4534562"/>
                </a:lnTo>
                <a:lnTo>
                  <a:pt x="5758905" y="4505653"/>
                </a:lnTo>
                <a:lnTo>
                  <a:pt x="5762476" y="4511234"/>
                </a:lnTo>
                <a:lnTo>
                  <a:pt x="5798977" y="4511234"/>
                </a:lnTo>
                <a:lnTo>
                  <a:pt x="5771072" y="4466585"/>
                </a:lnTo>
                <a:lnTo>
                  <a:pt x="5785247" y="4420709"/>
                </a:lnTo>
                <a:lnTo>
                  <a:pt x="5800539" y="4420709"/>
                </a:lnTo>
                <a:lnTo>
                  <a:pt x="5800539" y="4534562"/>
                </a:lnTo>
                <a:lnTo>
                  <a:pt x="5833915" y="4534562"/>
                </a:lnTo>
                <a:lnTo>
                  <a:pt x="5843737" y="4511234"/>
                </a:lnTo>
                <a:lnTo>
                  <a:pt x="5832463" y="4511234"/>
                </a:lnTo>
                <a:lnTo>
                  <a:pt x="5832463" y="4396152"/>
                </a:lnTo>
                <a:lnTo>
                  <a:pt x="5792837" y="4396152"/>
                </a:lnTo>
                <a:lnTo>
                  <a:pt x="5796409" y="4385102"/>
                </a:lnTo>
                <a:close/>
                <a:moveTo>
                  <a:pt x="5674519" y="4385102"/>
                </a:moveTo>
                <a:lnTo>
                  <a:pt x="5674519" y="4398161"/>
                </a:lnTo>
                <a:lnTo>
                  <a:pt x="5639024" y="4398161"/>
                </a:lnTo>
                <a:lnTo>
                  <a:pt x="5639024" y="4421937"/>
                </a:lnTo>
                <a:lnTo>
                  <a:pt x="5674519" y="4421937"/>
                </a:lnTo>
                <a:lnTo>
                  <a:pt x="5674519" y="4446159"/>
                </a:lnTo>
                <a:lnTo>
                  <a:pt x="5634670" y="4501411"/>
                </a:lnTo>
                <a:lnTo>
                  <a:pt x="5671952" y="4501411"/>
                </a:lnTo>
                <a:lnTo>
                  <a:pt x="5674519" y="4497616"/>
                </a:lnTo>
                <a:lnTo>
                  <a:pt x="5674519" y="4512685"/>
                </a:lnTo>
                <a:lnTo>
                  <a:pt x="5649851" y="4512685"/>
                </a:lnTo>
                <a:lnTo>
                  <a:pt x="5649851" y="4536348"/>
                </a:lnTo>
                <a:lnTo>
                  <a:pt x="5680658" y="4536348"/>
                </a:lnTo>
                <a:lnTo>
                  <a:pt x="5706666" y="4514136"/>
                </a:lnTo>
                <a:lnTo>
                  <a:pt x="5706666" y="4450400"/>
                </a:lnTo>
                <a:lnTo>
                  <a:pt x="5715373" y="4437452"/>
                </a:lnTo>
                <a:lnTo>
                  <a:pt x="5706666" y="4437452"/>
                </a:lnTo>
                <a:lnTo>
                  <a:pt x="5706666" y="4421937"/>
                </a:lnTo>
                <a:lnTo>
                  <a:pt x="5710015" y="4421937"/>
                </a:lnTo>
                <a:lnTo>
                  <a:pt x="5719279" y="4398161"/>
                </a:lnTo>
                <a:lnTo>
                  <a:pt x="5706666" y="4398161"/>
                </a:lnTo>
                <a:lnTo>
                  <a:pt x="5706666" y="4385102"/>
                </a:lnTo>
                <a:close/>
                <a:moveTo>
                  <a:pt x="7092665" y="4384655"/>
                </a:moveTo>
                <a:lnTo>
                  <a:pt x="7092665" y="4401398"/>
                </a:lnTo>
                <a:lnTo>
                  <a:pt x="7011516" y="4401398"/>
                </a:lnTo>
                <a:lnTo>
                  <a:pt x="7011516" y="4494937"/>
                </a:lnTo>
                <a:lnTo>
                  <a:pt x="7092665" y="4494937"/>
                </a:lnTo>
                <a:lnTo>
                  <a:pt x="7092665" y="4505094"/>
                </a:lnTo>
                <a:lnTo>
                  <a:pt x="7088089" y="4509783"/>
                </a:lnTo>
                <a:lnTo>
                  <a:pt x="7083400" y="4506880"/>
                </a:lnTo>
                <a:lnTo>
                  <a:pt x="7024576" y="4506880"/>
                </a:lnTo>
                <a:lnTo>
                  <a:pt x="7066099" y="4532330"/>
                </a:lnTo>
                <a:lnTo>
                  <a:pt x="7010065" y="4590261"/>
                </a:lnTo>
                <a:lnTo>
                  <a:pt x="7055160" y="4590261"/>
                </a:lnTo>
                <a:lnTo>
                  <a:pt x="7096460" y="4550971"/>
                </a:lnTo>
                <a:lnTo>
                  <a:pt x="7160977" y="4590373"/>
                </a:lnTo>
                <a:lnTo>
                  <a:pt x="7219801" y="4590373"/>
                </a:lnTo>
                <a:lnTo>
                  <a:pt x="7119342" y="4528981"/>
                </a:lnTo>
                <a:lnTo>
                  <a:pt x="7128607" y="4520052"/>
                </a:lnTo>
                <a:lnTo>
                  <a:pt x="7128607" y="4494937"/>
                </a:lnTo>
                <a:lnTo>
                  <a:pt x="7175265" y="4494937"/>
                </a:lnTo>
                <a:lnTo>
                  <a:pt x="7209532" y="4468483"/>
                </a:lnTo>
                <a:lnTo>
                  <a:pt x="7209532" y="4401398"/>
                </a:lnTo>
                <a:lnTo>
                  <a:pt x="7128607" y="4401398"/>
                </a:lnTo>
                <a:lnTo>
                  <a:pt x="7128607" y="4384655"/>
                </a:lnTo>
                <a:close/>
                <a:moveTo>
                  <a:pt x="6036730" y="4384097"/>
                </a:moveTo>
                <a:lnTo>
                  <a:pt x="6036619" y="4565705"/>
                </a:lnTo>
                <a:lnTo>
                  <a:pt x="6007485" y="4565593"/>
                </a:lnTo>
                <a:lnTo>
                  <a:pt x="6007485" y="4591936"/>
                </a:lnTo>
                <a:lnTo>
                  <a:pt x="6044096" y="4591936"/>
                </a:lnTo>
                <a:lnTo>
                  <a:pt x="6069211" y="4566374"/>
                </a:lnTo>
                <a:lnTo>
                  <a:pt x="6069211" y="4384097"/>
                </a:lnTo>
                <a:close/>
                <a:moveTo>
                  <a:pt x="6349603" y="4383762"/>
                </a:moveTo>
                <a:lnTo>
                  <a:pt x="6343576" y="4398385"/>
                </a:lnTo>
                <a:lnTo>
                  <a:pt x="6328395" y="4398385"/>
                </a:lnTo>
                <a:lnTo>
                  <a:pt x="6328395" y="4590931"/>
                </a:lnTo>
                <a:lnTo>
                  <a:pt x="6385769" y="4590931"/>
                </a:lnTo>
                <a:lnTo>
                  <a:pt x="6418139" y="4563249"/>
                </a:lnTo>
                <a:lnTo>
                  <a:pt x="6418139" y="4398385"/>
                </a:lnTo>
                <a:lnTo>
                  <a:pt x="6382085" y="4398385"/>
                </a:lnTo>
                <a:lnTo>
                  <a:pt x="6387331" y="4383762"/>
                </a:lnTo>
                <a:close/>
                <a:moveTo>
                  <a:pt x="6448611" y="4383316"/>
                </a:moveTo>
                <a:lnTo>
                  <a:pt x="6424166" y="4432429"/>
                </a:lnTo>
                <a:lnTo>
                  <a:pt x="6462229" y="4432429"/>
                </a:lnTo>
                <a:lnTo>
                  <a:pt x="6467140" y="4424169"/>
                </a:lnTo>
                <a:lnTo>
                  <a:pt x="6489800" y="4424169"/>
                </a:lnTo>
                <a:lnTo>
                  <a:pt x="6489800" y="4565816"/>
                </a:lnTo>
                <a:lnTo>
                  <a:pt x="6442249" y="4565816"/>
                </a:lnTo>
                <a:lnTo>
                  <a:pt x="6442249" y="4590931"/>
                </a:lnTo>
                <a:lnTo>
                  <a:pt x="6489800" y="4590931"/>
                </a:lnTo>
                <a:lnTo>
                  <a:pt x="6523174" y="4562914"/>
                </a:lnTo>
                <a:lnTo>
                  <a:pt x="6523174" y="4398385"/>
                </a:lnTo>
                <a:lnTo>
                  <a:pt x="6479530" y="4398385"/>
                </a:lnTo>
                <a:lnTo>
                  <a:pt x="6487232" y="4383316"/>
                </a:lnTo>
                <a:close/>
                <a:moveTo>
                  <a:pt x="6678439" y="4380637"/>
                </a:moveTo>
                <a:cubicBezTo>
                  <a:pt x="6668617" y="4380711"/>
                  <a:pt x="6661250" y="4385660"/>
                  <a:pt x="6656338" y="4395483"/>
                </a:cubicBezTo>
                <a:lnTo>
                  <a:pt x="6605216" y="4395483"/>
                </a:lnTo>
                <a:lnTo>
                  <a:pt x="6605216" y="4438792"/>
                </a:lnTo>
                <a:lnTo>
                  <a:pt x="6634126" y="4429415"/>
                </a:lnTo>
                <a:lnTo>
                  <a:pt x="6634126" y="4419481"/>
                </a:lnTo>
                <a:lnTo>
                  <a:pt x="6726548" y="4419481"/>
                </a:lnTo>
                <a:lnTo>
                  <a:pt x="6726548" y="4438010"/>
                </a:lnTo>
                <a:lnTo>
                  <a:pt x="6755346" y="4428522"/>
                </a:lnTo>
                <a:lnTo>
                  <a:pt x="6755346" y="4395483"/>
                </a:lnTo>
                <a:lnTo>
                  <a:pt x="6700429" y="4395483"/>
                </a:lnTo>
                <a:cubicBezTo>
                  <a:pt x="6698047" y="4390274"/>
                  <a:pt x="6694866" y="4386497"/>
                  <a:pt x="6690885" y="4384153"/>
                </a:cubicBezTo>
                <a:cubicBezTo>
                  <a:pt x="6686904" y="4381809"/>
                  <a:pt x="6682755" y="4380637"/>
                  <a:pt x="6678439" y="4380637"/>
                </a:cubicBezTo>
                <a:close/>
                <a:moveTo>
                  <a:pt x="4511824" y="3861048"/>
                </a:moveTo>
                <a:lnTo>
                  <a:pt x="4511824" y="4077072"/>
                </a:lnTo>
                <a:lnTo>
                  <a:pt x="7680176" y="4077072"/>
                </a:lnTo>
                <a:lnTo>
                  <a:pt x="7680176" y="3861048"/>
                </a:lnTo>
                <a:close/>
                <a:moveTo>
                  <a:pt x="6742739" y="3128145"/>
                </a:moveTo>
                <a:lnTo>
                  <a:pt x="6791555" y="3128145"/>
                </a:lnTo>
                <a:cubicBezTo>
                  <a:pt x="6816161" y="3128145"/>
                  <a:pt x="6833623" y="3129435"/>
                  <a:pt x="6843942" y="3132014"/>
                </a:cubicBezTo>
                <a:cubicBezTo>
                  <a:pt x="6854261" y="3134595"/>
                  <a:pt x="6861901" y="3138762"/>
                  <a:pt x="6866862" y="3144516"/>
                </a:cubicBezTo>
                <a:cubicBezTo>
                  <a:pt x="6871823" y="3150271"/>
                  <a:pt x="6875097" y="3159101"/>
                  <a:pt x="6876684" y="3171007"/>
                </a:cubicBezTo>
                <a:cubicBezTo>
                  <a:pt x="6879066" y="3191248"/>
                  <a:pt x="6876684" y="3206627"/>
                  <a:pt x="6869541" y="3217144"/>
                </a:cubicBezTo>
                <a:cubicBezTo>
                  <a:pt x="6862397" y="3227661"/>
                  <a:pt x="6852673" y="3234309"/>
                  <a:pt x="6840370" y="3237087"/>
                </a:cubicBezTo>
                <a:cubicBezTo>
                  <a:pt x="6828067" y="3239865"/>
                  <a:pt x="6808025" y="3241254"/>
                  <a:pt x="6780244" y="3241254"/>
                </a:cubicBezTo>
                <a:lnTo>
                  <a:pt x="6745716" y="3241254"/>
                </a:lnTo>
                <a:cubicBezTo>
                  <a:pt x="6731031" y="3241254"/>
                  <a:pt x="6718232" y="3239270"/>
                  <a:pt x="6707318" y="3235301"/>
                </a:cubicBezTo>
                <a:cubicBezTo>
                  <a:pt x="6696404" y="3231332"/>
                  <a:pt x="6687970" y="3226570"/>
                  <a:pt x="6682017" y="3221014"/>
                </a:cubicBezTo>
                <a:cubicBezTo>
                  <a:pt x="6676064" y="3215457"/>
                  <a:pt x="6671897" y="3207917"/>
                  <a:pt x="6669516" y="3198392"/>
                </a:cubicBezTo>
                <a:cubicBezTo>
                  <a:pt x="6667531" y="3192836"/>
                  <a:pt x="6666936" y="3184700"/>
                  <a:pt x="6667730" y="3173984"/>
                </a:cubicBezTo>
                <a:cubicBezTo>
                  <a:pt x="6668524" y="3163269"/>
                  <a:pt x="6672095" y="3154835"/>
                  <a:pt x="6678445" y="3148683"/>
                </a:cubicBezTo>
                <a:cubicBezTo>
                  <a:pt x="6684795" y="3142532"/>
                  <a:pt x="6694221" y="3137571"/>
                  <a:pt x="6706723" y="3133800"/>
                </a:cubicBezTo>
                <a:cubicBezTo>
                  <a:pt x="6719224" y="3130030"/>
                  <a:pt x="6731230" y="3128145"/>
                  <a:pt x="6742739" y="3128145"/>
                </a:cubicBezTo>
                <a:close/>
                <a:moveTo>
                  <a:pt x="3734030" y="3041230"/>
                </a:moveTo>
                <a:lnTo>
                  <a:pt x="4054308" y="3041230"/>
                </a:lnTo>
                <a:cubicBezTo>
                  <a:pt x="4080105" y="3041230"/>
                  <a:pt x="4097865" y="3050854"/>
                  <a:pt x="4107588" y="3070102"/>
                </a:cubicBezTo>
                <a:cubicBezTo>
                  <a:pt x="4117312" y="3089350"/>
                  <a:pt x="4122570" y="3107111"/>
                  <a:pt x="4123364" y="3123383"/>
                </a:cubicBezTo>
                <a:cubicBezTo>
                  <a:pt x="4124158" y="3150370"/>
                  <a:pt x="4118800" y="3170114"/>
                  <a:pt x="4107291" y="3182616"/>
                </a:cubicBezTo>
                <a:cubicBezTo>
                  <a:pt x="4095781" y="3195118"/>
                  <a:pt x="4078121" y="3201369"/>
                  <a:pt x="4054308" y="3201369"/>
                </a:cubicBezTo>
                <a:lnTo>
                  <a:pt x="3734030" y="3201369"/>
                </a:lnTo>
                <a:close/>
                <a:moveTo>
                  <a:pt x="6036698" y="2944789"/>
                </a:moveTo>
                <a:cubicBezTo>
                  <a:pt x="6061702" y="2942804"/>
                  <a:pt x="6080455" y="2950345"/>
                  <a:pt x="6092956" y="2967411"/>
                </a:cubicBezTo>
                <a:cubicBezTo>
                  <a:pt x="6105457" y="2984476"/>
                  <a:pt x="6112799" y="3001939"/>
                  <a:pt x="6114982" y="3019798"/>
                </a:cubicBezTo>
                <a:cubicBezTo>
                  <a:pt x="6117165" y="3037657"/>
                  <a:pt x="6118455" y="3060279"/>
                  <a:pt x="6118852" y="3087664"/>
                </a:cubicBezTo>
                <a:cubicBezTo>
                  <a:pt x="6118852" y="3114652"/>
                  <a:pt x="6117959" y="3136579"/>
                  <a:pt x="6116173" y="3153446"/>
                </a:cubicBezTo>
                <a:cubicBezTo>
                  <a:pt x="6114387" y="3170313"/>
                  <a:pt x="6110021" y="3182914"/>
                  <a:pt x="6103076" y="3191248"/>
                </a:cubicBezTo>
                <a:cubicBezTo>
                  <a:pt x="6096131" y="3199583"/>
                  <a:pt x="6085316" y="3206825"/>
                  <a:pt x="6070632" y="3212977"/>
                </a:cubicBezTo>
                <a:cubicBezTo>
                  <a:pt x="6055947" y="3219129"/>
                  <a:pt x="6038286" y="3222204"/>
                  <a:pt x="6017648" y="3222204"/>
                </a:cubicBezTo>
                <a:lnTo>
                  <a:pt x="5991455" y="3222204"/>
                </a:lnTo>
                <a:cubicBezTo>
                  <a:pt x="5975183" y="3222204"/>
                  <a:pt x="5957224" y="3221312"/>
                  <a:pt x="5937580" y="3219526"/>
                </a:cubicBezTo>
                <a:cubicBezTo>
                  <a:pt x="5917934" y="3217740"/>
                  <a:pt x="5902754" y="3212084"/>
                  <a:pt x="5892038" y="3202559"/>
                </a:cubicBezTo>
                <a:cubicBezTo>
                  <a:pt x="5881322" y="3193034"/>
                  <a:pt x="5874178" y="3177357"/>
                  <a:pt x="5870607" y="3155530"/>
                </a:cubicBezTo>
                <a:lnTo>
                  <a:pt x="5870012" y="3059089"/>
                </a:lnTo>
                <a:cubicBezTo>
                  <a:pt x="5868821" y="3028132"/>
                  <a:pt x="5869417" y="3007495"/>
                  <a:pt x="5871797" y="2997177"/>
                </a:cubicBezTo>
                <a:cubicBezTo>
                  <a:pt x="5874178" y="2986857"/>
                  <a:pt x="5879635" y="2977829"/>
                  <a:pt x="5888168" y="2970090"/>
                </a:cubicBezTo>
                <a:cubicBezTo>
                  <a:pt x="5896701" y="2962350"/>
                  <a:pt x="5908905" y="2956893"/>
                  <a:pt x="5924781" y="2953718"/>
                </a:cubicBezTo>
                <a:cubicBezTo>
                  <a:pt x="5940655" y="2950543"/>
                  <a:pt x="5961491" y="2947765"/>
                  <a:pt x="5987288" y="2945384"/>
                </a:cubicBezTo>
                <a:close/>
                <a:moveTo>
                  <a:pt x="8311983" y="2940026"/>
                </a:moveTo>
                <a:lnTo>
                  <a:pt x="8353655" y="2940026"/>
                </a:lnTo>
                <a:cubicBezTo>
                  <a:pt x="8382627" y="2940026"/>
                  <a:pt x="8403165" y="2943896"/>
                  <a:pt x="8415270" y="2951635"/>
                </a:cubicBezTo>
                <a:cubicBezTo>
                  <a:pt x="8427374" y="2959374"/>
                  <a:pt x="8436205" y="2969097"/>
                  <a:pt x="8441761" y="2980805"/>
                </a:cubicBezTo>
                <a:cubicBezTo>
                  <a:pt x="8447317" y="2992513"/>
                  <a:pt x="8450095" y="3007495"/>
                  <a:pt x="8450095" y="3025751"/>
                </a:cubicBezTo>
                <a:lnTo>
                  <a:pt x="8450095" y="3118620"/>
                </a:lnTo>
                <a:cubicBezTo>
                  <a:pt x="8450095" y="3138861"/>
                  <a:pt x="8446226" y="3155827"/>
                  <a:pt x="8438486" y="3169520"/>
                </a:cubicBezTo>
                <a:cubicBezTo>
                  <a:pt x="8430748" y="3183212"/>
                  <a:pt x="8419436" y="3192637"/>
                  <a:pt x="8404554" y="3197797"/>
                </a:cubicBezTo>
                <a:cubicBezTo>
                  <a:pt x="8389671" y="3202956"/>
                  <a:pt x="8373300" y="3205337"/>
                  <a:pt x="8355441" y="3204940"/>
                </a:cubicBezTo>
                <a:lnTo>
                  <a:pt x="8291147" y="3203750"/>
                </a:lnTo>
                <a:cubicBezTo>
                  <a:pt x="8264160" y="3203353"/>
                  <a:pt x="8244117" y="3199583"/>
                  <a:pt x="8231020" y="3192439"/>
                </a:cubicBezTo>
                <a:cubicBezTo>
                  <a:pt x="8217924" y="3185295"/>
                  <a:pt x="8208200" y="3175968"/>
                  <a:pt x="8201850" y="3164459"/>
                </a:cubicBezTo>
                <a:cubicBezTo>
                  <a:pt x="8195500" y="3153346"/>
                  <a:pt x="8192424" y="3126061"/>
                  <a:pt x="8192623" y="3082604"/>
                </a:cubicBezTo>
                <a:cubicBezTo>
                  <a:pt x="8192821" y="3039146"/>
                  <a:pt x="8196393" y="3007991"/>
                  <a:pt x="8203338" y="2989140"/>
                </a:cubicBezTo>
                <a:cubicBezTo>
                  <a:pt x="8210284" y="2970288"/>
                  <a:pt x="8221397" y="2957390"/>
                  <a:pt x="8236676" y="2950444"/>
                </a:cubicBezTo>
                <a:cubicBezTo>
                  <a:pt x="8251956" y="2943499"/>
                  <a:pt x="8277058" y="2940026"/>
                  <a:pt x="8311983" y="2940026"/>
                </a:cubicBezTo>
                <a:close/>
                <a:moveTo>
                  <a:pt x="5178258" y="2940026"/>
                </a:moveTo>
                <a:lnTo>
                  <a:pt x="5219930" y="2940026"/>
                </a:lnTo>
                <a:cubicBezTo>
                  <a:pt x="5248902" y="2940026"/>
                  <a:pt x="5269442" y="2943896"/>
                  <a:pt x="5281545" y="2951635"/>
                </a:cubicBezTo>
                <a:cubicBezTo>
                  <a:pt x="5293650" y="2959374"/>
                  <a:pt x="5302480" y="2969097"/>
                  <a:pt x="5308036" y="2980805"/>
                </a:cubicBezTo>
                <a:cubicBezTo>
                  <a:pt x="5313593" y="2992513"/>
                  <a:pt x="5316371" y="3007495"/>
                  <a:pt x="5316371" y="3025751"/>
                </a:cubicBezTo>
                <a:lnTo>
                  <a:pt x="5316371" y="3118620"/>
                </a:lnTo>
                <a:cubicBezTo>
                  <a:pt x="5316371" y="3138861"/>
                  <a:pt x="5312501" y="3155827"/>
                  <a:pt x="5304762" y="3169520"/>
                </a:cubicBezTo>
                <a:cubicBezTo>
                  <a:pt x="5297024" y="3183212"/>
                  <a:pt x="5285712" y="3192637"/>
                  <a:pt x="5270830" y="3197797"/>
                </a:cubicBezTo>
                <a:cubicBezTo>
                  <a:pt x="5255947" y="3202956"/>
                  <a:pt x="5239577" y="3205337"/>
                  <a:pt x="5221717" y="3204940"/>
                </a:cubicBezTo>
                <a:lnTo>
                  <a:pt x="5157422" y="3203750"/>
                </a:lnTo>
                <a:cubicBezTo>
                  <a:pt x="5130435" y="3203353"/>
                  <a:pt x="5110392" y="3199583"/>
                  <a:pt x="5097296" y="3192439"/>
                </a:cubicBezTo>
                <a:cubicBezTo>
                  <a:pt x="5084199" y="3185295"/>
                  <a:pt x="5074475" y="3175968"/>
                  <a:pt x="5068125" y="3164459"/>
                </a:cubicBezTo>
                <a:cubicBezTo>
                  <a:pt x="5061776" y="3153346"/>
                  <a:pt x="5058700" y="3126061"/>
                  <a:pt x="5058899" y="3082604"/>
                </a:cubicBezTo>
                <a:cubicBezTo>
                  <a:pt x="5059096" y="3039146"/>
                  <a:pt x="5062669" y="3007991"/>
                  <a:pt x="5069614" y="2989140"/>
                </a:cubicBezTo>
                <a:cubicBezTo>
                  <a:pt x="5076559" y="2970288"/>
                  <a:pt x="5087671" y="2957390"/>
                  <a:pt x="5102951" y="2950444"/>
                </a:cubicBezTo>
                <a:cubicBezTo>
                  <a:pt x="5118231" y="2943499"/>
                  <a:pt x="5143333" y="2940026"/>
                  <a:pt x="5178258" y="2940026"/>
                </a:cubicBezTo>
                <a:close/>
                <a:moveTo>
                  <a:pt x="4500792" y="2806676"/>
                </a:moveTo>
                <a:lnTo>
                  <a:pt x="4500792" y="3399012"/>
                </a:lnTo>
                <a:lnTo>
                  <a:pt x="4713914" y="3318050"/>
                </a:lnTo>
                <a:lnTo>
                  <a:pt x="4713914" y="2806676"/>
                </a:lnTo>
                <a:close/>
                <a:moveTo>
                  <a:pt x="6673088" y="2788222"/>
                </a:moveTo>
                <a:cubicBezTo>
                  <a:pt x="6649672" y="2788618"/>
                  <a:pt x="6628241" y="2789809"/>
                  <a:pt x="6608794" y="2791793"/>
                </a:cubicBezTo>
                <a:cubicBezTo>
                  <a:pt x="6589347" y="2793778"/>
                  <a:pt x="6571289" y="2798541"/>
                  <a:pt x="6554620" y="2806081"/>
                </a:cubicBezTo>
                <a:cubicBezTo>
                  <a:pt x="6537952" y="2813622"/>
                  <a:pt x="6523863" y="2823147"/>
                  <a:pt x="6512353" y="2834656"/>
                </a:cubicBezTo>
                <a:cubicBezTo>
                  <a:pt x="6500844" y="2846165"/>
                  <a:pt x="6492906" y="2857973"/>
                  <a:pt x="6488541" y="2870077"/>
                </a:cubicBezTo>
                <a:cubicBezTo>
                  <a:pt x="6484175" y="2882182"/>
                  <a:pt x="6481992" y="2896568"/>
                  <a:pt x="6481992" y="2913237"/>
                </a:cubicBezTo>
                <a:lnTo>
                  <a:pt x="6480802" y="2965625"/>
                </a:lnTo>
                <a:lnTo>
                  <a:pt x="6683803" y="2965625"/>
                </a:lnTo>
                <a:lnTo>
                  <a:pt x="6692733" y="2935264"/>
                </a:lnTo>
                <a:cubicBezTo>
                  <a:pt x="6692733" y="2932486"/>
                  <a:pt x="6697099" y="2929410"/>
                  <a:pt x="6705830" y="2926036"/>
                </a:cubicBezTo>
                <a:cubicBezTo>
                  <a:pt x="6714561" y="2922663"/>
                  <a:pt x="6724086" y="2920977"/>
                  <a:pt x="6734405" y="2920977"/>
                </a:cubicBezTo>
                <a:lnTo>
                  <a:pt x="6783220" y="2920977"/>
                </a:lnTo>
                <a:cubicBezTo>
                  <a:pt x="6794730" y="2920977"/>
                  <a:pt x="6806140" y="2922366"/>
                  <a:pt x="6817451" y="2925144"/>
                </a:cubicBezTo>
                <a:cubicBezTo>
                  <a:pt x="6828762" y="2927922"/>
                  <a:pt x="6839378" y="2932188"/>
                  <a:pt x="6849300" y="2937943"/>
                </a:cubicBezTo>
                <a:cubicBezTo>
                  <a:pt x="6859222" y="2943698"/>
                  <a:pt x="6865870" y="2951734"/>
                  <a:pt x="6869243" y="2962053"/>
                </a:cubicBezTo>
                <a:cubicBezTo>
                  <a:pt x="6872616" y="2972372"/>
                  <a:pt x="6874402" y="2982790"/>
                  <a:pt x="6874601" y="2993307"/>
                </a:cubicBezTo>
                <a:cubicBezTo>
                  <a:pt x="6874799" y="3003824"/>
                  <a:pt x="6874898" y="3016623"/>
                  <a:pt x="6874898" y="3031704"/>
                </a:cubicBezTo>
                <a:lnTo>
                  <a:pt x="6853467" y="3020393"/>
                </a:lnTo>
                <a:cubicBezTo>
                  <a:pt x="6848308" y="3017615"/>
                  <a:pt x="6831937" y="3015234"/>
                  <a:pt x="6804354" y="3013250"/>
                </a:cubicBezTo>
                <a:cubicBezTo>
                  <a:pt x="6776771" y="3011265"/>
                  <a:pt x="6760400" y="3010273"/>
                  <a:pt x="6755241" y="3010273"/>
                </a:cubicBezTo>
                <a:lnTo>
                  <a:pt x="6607603" y="3010273"/>
                </a:lnTo>
                <a:cubicBezTo>
                  <a:pt x="6573075" y="3010273"/>
                  <a:pt x="6545691" y="3015631"/>
                  <a:pt x="6525450" y="3026347"/>
                </a:cubicBezTo>
                <a:cubicBezTo>
                  <a:pt x="6505209" y="3037062"/>
                  <a:pt x="6489731" y="3052143"/>
                  <a:pt x="6479016" y="3071591"/>
                </a:cubicBezTo>
                <a:cubicBezTo>
                  <a:pt x="6468300" y="3091037"/>
                  <a:pt x="6461156" y="3111873"/>
                  <a:pt x="6457584" y="3134098"/>
                </a:cubicBezTo>
                <a:cubicBezTo>
                  <a:pt x="6453616" y="3159895"/>
                  <a:pt x="6452723" y="3187577"/>
                  <a:pt x="6454906" y="3217144"/>
                </a:cubicBezTo>
                <a:cubicBezTo>
                  <a:pt x="6457088" y="3246711"/>
                  <a:pt x="6461255" y="3270127"/>
                  <a:pt x="6467407" y="3287391"/>
                </a:cubicBezTo>
                <a:cubicBezTo>
                  <a:pt x="6473559" y="3304655"/>
                  <a:pt x="6485266" y="3322118"/>
                  <a:pt x="6502531" y="3339779"/>
                </a:cubicBezTo>
                <a:cubicBezTo>
                  <a:pt x="6519795" y="3357439"/>
                  <a:pt x="6539738" y="3368453"/>
                  <a:pt x="6562359" y="3372818"/>
                </a:cubicBezTo>
                <a:cubicBezTo>
                  <a:pt x="6584981" y="3377184"/>
                  <a:pt x="6609389" y="3379367"/>
                  <a:pt x="6635583" y="3379367"/>
                </a:cubicBezTo>
                <a:lnTo>
                  <a:pt x="6717141" y="3379367"/>
                </a:lnTo>
                <a:cubicBezTo>
                  <a:pt x="6750478" y="3379367"/>
                  <a:pt x="6776176" y="3377978"/>
                  <a:pt x="6794234" y="3375200"/>
                </a:cubicBezTo>
                <a:cubicBezTo>
                  <a:pt x="6812292" y="3372421"/>
                  <a:pt x="6827075" y="3368056"/>
                  <a:pt x="6838584" y="3362103"/>
                </a:cubicBezTo>
                <a:cubicBezTo>
                  <a:pt x="6850094" y="3356150"/>
                  <a:pt x="6862198" y="3349006"/>
                  <a:pt x="6874898" y="3340672"/>
                </a:cubicBezTo>
                <a:lnTo>
                  <a:pt x="6874898" y="3388297"/>
                </a:lnTo>
                <a:lnTo>
                  <a:pt x="7082067" y="3338290"/>
                </a:lnTo>
                <a:lnTo>
                  <a:pt x="7082663" y="3019203"/>
                </a:lnTo>
                <a:cubicBezTo>
                  <a:pt x="7082663" y="2976142"/>
                  <a:pt x="7079091" y="2939907"/>
                  <a:pt x="7071947" y="2910498"/>
                </a:cubicBezTo>
                <a:cubicBezTo>
                  <a:pt x="7064803" y="2881089"/>
                  <a:pt x="7052798" y="2856812"/>
                  <a:pt x="7035931" y="2837665"/>
                </a:cubicBezTo>
                <a:cubicBezTo>
                  <a:pt x="7019063" y="2818519"/>
                  <a:pt x="6998922" y="2805492"/>
                  <a:pt x="6975506" y="2798584"/>
                </a:cubicBezTo>
                <a:cubicBezTo>
                  <a:pt x="6952091" y="2791676"/>
                  <a:pt x="6928873" y="2788222"/>
                  <a:pt x="6905855" y="2788222"/>
                </a:cubicBezTo>
                <a:close/>
                <a:moveTo>
                  <a:pt x="7573109" y="2783013"/>
                </a:moveTo>
                <a:cubicBezTo>
                  <a:pt x="7558405" y="2783311"/>
                  <a:pt x="7546185" y="2784054"/>
                  <a:pt x="7536449" y="2785245"/>
                </a:cubicBezTo>
                <a:cubicBezTo>
                  <a:pt x="7516977" y="2787626"/>
                  <a:pt x="7499789" y="2792190"/>
                  <a:pt x="7484885" y="2798937"/>
                </a:cubicBezTo>
                <a:cubicBezTo>
                  <a:pt x="7469980" y="2805684"/>
                  <a:pt x="7458553" y="2812233"/>
                  <a:pt x="7450603" y="2818582"/>
                </a:cubicBezTo>
                <a:cubicBezTo>
                  <a:pt x="7442653" y="2824932"/>
                  <a:pt x="7433314" y="2834259"/>
                  <a:pt x="7422586" y="2846562"/>
                </a:cubicBezTo>
                <a:lnTo>
                  <a:pt x="7422586" y="2788222"/>
                </a:lnTo>
                <a:lnTo>
                  <a:pt x="7213631" y="2787626"/>
                </a:lnTo>
                <a:lnTo>
                  <a:pt x="7213631" y="3388297"/>
                </a:lnTo>
                <a:lnTo>
                  <a:pt x="7422586" y="3328765"/>
                </a:lnTo>
                <a:lnTo>
                  <a:pt x="7422586" y="3097784"/>
                </a:lnTo>
                <a:cubicBezTo>
                  <a:pt x="7422189" y="3054128"/>
                  <a:pt x="7425916" y="3024164"/>
                  <a:pt x="7433767" y="3007892"/>
                </a:cubicBezTo>
                <a:cubicBezTo>
                  <a:pt x="7441617" y="2991620"/>
                  <a:pt x="7453099" y="2978424"/>
                  <a:pt x="7468211" y="2968304"/>
                </a:cubicBezTo>
                <a:cubicBezTo>
                  <a:pt x="7483323" y="2958183"/>
                  <a:pt x="7504615" y="2952727"/>
                  <a:pt x="7532086" y="2951932"/>
                </a:cubicBezTo>
                <a:cubicBezTo>
                  <a:pt x="7559954" y="2951536"/>
                  <a:pt x="7581345" y="2956695"/>
                  <a:pt x="7596259" y="2967411"/>
                </a:cubicBezTo>
                <a:cubicBezTo>
                  <a:pt x="7611173" y="2978126"/>
                  <a:pt x="7621377" y="2993505"/>
                  <a:pt x="7626871" y="3013548"/>
                </a:cubicBezTo>
                <a:cubicBezTo>
                  <a:pt x="7632365" y="3033590"/>
                  <a:pt x="7635113" y="3060279"/>
                  <a:pt x="7635113" y="3093617"/>
                </a:cubicBezTo>
                <a:lnTo>
                  <a:pt x="7635113" y="3387702"/>
                </a:lnTo>
                <a:lnTo>
                  <a:pt x="7848830" y="3333528"/>
                </a:lnTo>
                <a:lnTo>
                  <a:pt x="7848830" y="3087068"/>
                </a:lnTo>
                <a:cubicBezTo>
                  <a:pt x="7848433" y="3006106"/>
                  <a:pt x="7846545" y="2954611"/>
                  <a:pt x="7843165" y="2932585"/>
                </a:cubicBezTo>
                <a:cubicBezTo>
                  <a:pt x="7839785" y="2910558"/>
                  <a:pt x="7833525" y="2890715"/>
                  <a:pt x="7824385" y="2873054"/>
                </a:cubicBezTo>
                <a:cubicBezTo>
                  <a:pt x="7815244" y="2855393"/>
                  <a:pt x="7801534" y="2839418"/>
                  <a:pt x="7783252" y="2825131"/>
                </a:cubicBezTo>
                <a:cubicBezTo>
                  <a:pt x="7764971" y="2810844"/>
                  <a:pt x="7744306" y="2800822"/>
                  <a:pt x="7721256" y="2795068"/>
                </a:cubicBezTo>
                <a:cubicBezTo>
                  <a:pt x="7698206" y="2789313"/>
                  <a:pt x="7666013" y="2785443"/>
                  <a:pt x="7624676" y="2783459"/>
                </a:cubicBezTo>
                <a:cubicBezTo>
                  <a:pt x="7605003" y="2782864"/>
                  <a:pt x="7587814" y="2782715"/>
                  <a:pt x="7573109" y="2783013"/>
                </a:cubicBezTo>
                <a:close/>
                <a:moveTo>
                  <a:pt x="8194706" y="2781078"/>
                </a:moveTo>
                <a:cubicBezTo>
                  <a:pt x="8155416" y="2781078"/>
                  <a:pt x="8125849" y="2786039"/>
                  <a:pt x="8106005" y="2795961"/>
                </a:cubicBezTo>
                <a:cubicBezTo>
                  <a:pt x="8086161" y="2805883"/>
                  <a:pt x="8068103" y="2818582"/>
                  <a:pt x="8051831" y="2834061"/>
                </a:cubicBezTo>
                <a:cubicBezTo>
                  <a:pt x="8035559" y="2849539"/>
                  <a:pt x="8022264" y="2870077"/>
                  <a:pt x="8011945" y="2895675"/>
                </a:cubicBezTo>
                <a:cubicBezTo>
                  <a:pt x="8001627" y="2921274"/>
                  <a:pt x="7994681" y="2955703"/>
                  <a:pt x="7991110" y="2998962"/>
                </a:cubicBezTo>
                <a:cubicBezTo>
                  <a:pt x="7987934" y="3038253"/>
                  <a:pt x="7986843" y="3076948"/>
                  <a:pt x="7987835" y="3115048"/>
                </a:cubicBezTo>
                <a:cubicBezTo>
                  <a:pt x="7988827" y="3153148"/>
                  <a:pt x="7993689" y="3187379"/>
                  <a:pt x="8002420" y="3217740"/>
                </a:cubicBezTo>
                <a:cubicBezTo>
                  <a:pt x="8011152" y="3248100"/>
                  <a:pt x="8022959" y="3271814"/>
                  <a:pt x="8037842" y="3288879"/>
                </a:cubicBezTo>
                <a:cubicBezTo>
                  <a:pt x="8052724" y="3305945"/>
                  <a:pt x="8071278" y="3319836"/>
                  <a:pt x="8093503" y="3330551"/>
                </a:cubicBezTo>
                <a:cubicBezTo>
                  <a:pt x="8115728" y="3341267"/>
                  <a:pt x="8140732" y="3348510"/>
                  <a:pt x="8168513" y="3352280"/>
                </a:cubicBezTo>
                <a:cubicBezTo>
                  <a:pt x="8196294" y="3356050"/>
                  <a:pt x="8223083" y="3357936"/>
                  <a:pt x="8248880" y="3357936"/>
                </a:cubicBezTo>
                <a:cubicBezTo>
                  <a:pt x="8261977" y="3358333"/>
                  <a:pt x="8278050" y="3358134"/>
                  <a:pt x="8297100" y="3357340"/>
                </a:cubicBezTo>
                <a:cubicBezTo>
                  <a:pt x="8316150" y="3356547"/>
                  <a:pt x="8337879" y="3354562"/>
                  <a:pt x="8362287" y="3351387"/>
                </a:cubicBezTo>
                <a:cubicBezTo>
                  <a:pt x="8386695" y="3348212"/>
                  <a:pt x="8404554" y="3342457"/>
                  <a:pt x="8415865" y="3334123"/>
                </a:cubicBezTo>
                <a:cubicBezTo>
                  <a:pt x="8427176" y="3325789"/>
                  <a:pt x="8438586" y="3314676"/>
                  <a:pt x="8450095" y="3300786"/>
                </a:cubicBezTo>
                <a:lnTo>
                  <a:pt x="8450095" y="3349006"/>
                </a:lnTo>
                <a:cubicBezTo>
                  <a:pt x="8450095" y="3370040"/>
                  <a:pt x="8446821" y="3388991"/>
                  <a:pt x="8440272" y="3405859"/>
                </a:cubicBezTo>
                <a:cubicBezTo>
                  <a:pt x="8433724" y="3422725"/>
                  <a:pt x="8422016" y="3438898"/>
                  <a:pt x="8405149" y="3454376"/>
                </a:cubicBezTo>
                <a:cubicBezTo>
                  <a:pt x="8388282" y="3469854"/>
                  <a:pt x="8363775" y="3477593"/>
                  <a:pt x="8331628" y="3477593"/>
                </a:cubicBezTo>
                <a:lnTo>
                  <a:pt x="8284003" y="3477593"/>
                </a:lnTo>
                <a:cubicBezTo>
                  <a:pt x="8268922" y="3477593"/>
                  <a:pt x="8255627" y="3473625"/>
                  <a:pt x="8244117" y="3465687"/>
                </a:cubicBezTo>
                <a:cubicBezTo>
                  <a:pt x="8232608" y="3457750"/>
                  <a:pt x="8225365" y="3449713"/>
                  <a:pt x="8222388" y="3441577"/>
                </a:cubicBezTo>
                <a:cubicBezTo>
                  <a:pt x="8219412" y="3433441"/>
                  <a:pt x="8217527" y="3423618"/>
                  <a:pt x="8216733" y="3412109"/>
                </a:cubicBezTo>
                <a:lnTo>
                  <a:pt x="8009564" y="3412109"/>
                </a:lnTo>
                <a:lnTo>
                  <a:pt x="8015517" y="3466282"/>
                </a:lnTo>
                <a:cubicBezTo>
                  <a:pt x="8015914" y="3477395"/>
                  <a:pt x="8020181" y="3491385"/>
                  <a:pt x="8028317" y="3508252"/>
                </a:cubicBezTo>
                <a:cubicBezTo>
                  <a:pt x="8036452" y="3525119"/>
                  <a:pt x="8047466" y="3541490"/>
                  <a:pt x="8061356" y="3557365"/>
                </a:cubicBezTo>
                <a:cubicBezTo>
                  <a:pt x="8075247" y="3573240"/>
                  <a:pt x="8092412" y="3586139"/>
                  <a:pt x="8112851" y="3596061"/>
                </a:cubicBezTo>
                <a:cubicBezTo>
                  <a:pt x="8133290" y="3605982"/>
                  <a:pt x="8155813" y="3612828"/>
                  <a:pt x="8180419" y="3616599"/>
                </a:cubicBezTo>
                <a:cubicBezTo>
                  <a:pt x="8205026" y="3620369"/>
                  <a:pt x="8231616" y="3622254"/>
                  <a:pt x="8260191" y="3622254"/>
                </a:cubicBezTo>
                <a:lnTo>
                  <a:pt x="8407232" y="3622254"/>
                </a:lnTo>
                <a:cubicBezTo>
                  <a:pt x="8441761" y="3622254"/>
                  <a:pt x="8475496" y="3617293"/>
                  <a:pt x="8508436" y="3607372"/>
                </a:cubicBezTo>
                <a:cubicBezTo>
                  <a:pt x="8541376" y="3597450"/>
                  <a:pt x="8565686" y="3587131"/>
                  <a:pt x="8581362" y="3576415"/>
                </a:cubicBezTo>
                <a:cubicBezTo>
                  <a:pt x="8597038" y="3565700"/>
                  <a:pt x="8611524" y="3552007"/>
                  <a:pt x="8624820" y="3535339"/>
                </a:cubicBezTo>
                <a:cubicBezTo>
                  <a:pt x="8638114" y="3518670"/>
                  <a:pt x="8647937" y="3493270"/>
                  <a:pt x="8654288" y="3459139"/>
                </a:cubicBezTo>
                <a:cubicBezTo>
                  <a:pt x="8660638" y="3425008"/>
                  <a:pt x="8663812" y="3391273"/>
                  <a:pt x="8663812" y="3357936"/>
                </a:cubicBezTo>
                <a:lnTo>
                  <a:pt x="8663812" y="2789412"/>
                </a:lnTo>
                <a:lnTo>
                  <a:pt x="8450095" y="2788222"/>
                </a:lnTo>
                <a:lnTo>
                  <a:pt x="8450095" y="2819178"/>
                </a:lnTo>
                <a:lnTo>
                  <a:pt x="8412590" y="2800128"/>
                </a:lnTo>
                <a:cubicBezTo>
                  <a:pt x="8401478" y="2794175"/>
                  <a:pt x="8384214" y="2789512"/>
                  <a:pt x="8360799" y="2786138"/>
                </a:cubicBezTo>
                <a:cubicBezTo>
                  <a:pt x="8337383" y="2782764"/>
                  <a:pt x="8310396" y="2781078"/>
                  <a:pt x="8279836" y="2781078"/>
                </a:cubicBezTo>
                <a:close/>
                <a:moveTo>
                  <a:pt x="5060982" y="2781078"/>
                </a:moveTo>
                <a:cubicBezTo>
                  <a:pt x="5021691" y="2781078"/>
                  <a:pt x="4992124" y="2786039"/>
                  <a:pt x="4972281" y="2795961"/>
                </a:cubicBezTo>
                <a:cubicBezTo>
                  <a:pt x="4952437" y="2805883"/>
                  <a:pt x="4934378" y="2818582"/>
                  <a:pt x="4918107" y="2834061"/>
                </a:cubicBezTo>
                <a:cubicBezTo>
                  <a:pt x="4901835" y="2849539"/>
                  <a:pt x="4888539" y="2870077"/>
                  <a:pt x="4878221" y="2895675"/>
                </a:cubicBezTo>
                <a:cubicBezTo>
                  <a:pt x="4867902" y="2921274"/>
                  <a:pt x="4860957" y="2955703"/>
                  <a:pt x="4857385" y="2998962"/>
                </a:cubicBezTo>
                <a:cubicBezTo>
                  <a:pt x="4854210" y="3038253"/>
                  <a:pt x="4853118" y="3076948"/>
                  <a:pt x="4854111" y="3115048"/>
                </a:cubicBezTo>
                <a:cubicBezTo>
                  <a:pt x="4855103" y="3153148"/>
                  <a:pt x="4859965" y="3187379"/>
                  <a:pt x="4868696" y="3217740"/>
                </a:cubicBezTo>
                <a:cubicBezTo>
                  <a:pt x="4877427" y="3248100"/>
                  <a:pt x="4889235" y="3271814"/>
                  <a:pt x="4904118" y="3288879"/>
                </a:cubicBezTo>
                <a:cubicBezTo>
                  <a:pt x="4918999" y="3305945"/>
                  <a:pt x="4937554" y="3319836"/>
                  <a:pt x="4959779" y="3330551"/>
                </a:cubicBezTo>
                <a:cubicBezTo>
                  <a:pt x="4982003" y="3341267"/>
                  <a:pt x="5007007" y="3348510"/>
                  <a:pt x="5034788" y="3352280"/>
                </a:cubicBezTo>
                <a:cubicBezTo>
                  <a:pt x="5062570" y="3356050"/>
                  <a:pt x="5089358" y="3357936"/>
                  <a:pt x="5115156" y="3357936"/>
                </a:cubicBezTo>
                <a:cubicBezTo>
                  <a:pt x="5128252" y="3358333"/>
                  <a:pt x="5144325" y="3358134"/>
                  <a:pt x="5163375" y="3357340"/>
                </a:cubicBezTo>
                <a:cubicBezTo>
                  <a:pt x="5182425" y="3356547"/>
                  <a:pt x="5204154" y="3354562"/>
                  <a:pt x="5228562" y="3351387"/>
                </a:cubicBezTo>
                <a:cubicBezTo>
                  <a:pt x="5252970" y="3348212"/>
                  <a:pt x="5270830" y="3342457"/>
                  <a:pt x="5282141" y="3334123"/>
                </a:cubicBezTo>
                <a:cubicBezTo>
                  <a:pt x="5293451" y="3325789"/>
                  <a:pt x="5304862" y="3314676"/>
                  <a:pt x="5316371" y="3300786"/>
                </a:cubicBezTo>
                <a:lnTo>
                  <a:pt x="5316371" y="3349006"/>
                </a:lnTo>
                <a:cubicBezTo>
                  <a:pt x="5316371" y="3370040"/>
                  <a:pt x="5313096" y="3388991"/>
                  <a:pt x="5306548" y="3405859"/>
                </a:cubicBezTo>
                <a:cubicBezTo>
                  <a:pt x="5300001" y="3422725"/>
                  <a:pt x="5288292" y="3438898"/>
                  <a:pt x="5271425" y="3454376"/>
                </a:cubicBezTo>
                <a:cubicBezTo>
                  <a:pt x="5254557" y="3469854"/>
                  <a:pt x="5230050" y="3477593"/>
                  <a:pt x="5197904" y="3477593"/>
                </a:cubicBezTo>
                <a:lnTo>
                  <a:pt x="5150278" y="3477593"/>
                </a:lnTo>
                <a:cubicBezTo>
                  <a:pt x="5135197" y="3477593"/>
                  <a:pt x="5121902" y="3473625"/>
                  <a:pt x="5110392" y="3465687"/>
                </a:cubicBezTo>
                <a:cubicBezTo>
                  <a:pt x="5098883" y="3457750"/>
                  <a:pt x="5091641" y="3449713"/>
                  <a:pt x="5088664" y="3441577"/>
                </a:cubicBezTo>
                <a:cubicBezTo>
                  <a:pt x="5085687" y="3433441"/>
                  <a:pt x="5083802" y="3423618"/>
                  <a:pt x="5083008" y="3412109"/>
                </a:cubicBezTo>
                <a:lnTo>
                  <a:pt x="4875839" y="3412109"/>
                </a:lnTo>
                <a:lnTo>
                  <a:pt x="4881792" y="3466282"/>
                </a:lnTo>
                <a:cubicBezTo>
                  <a:pt x="4882190" y="3477395"/>
                  <a:pt x="4886456" y="3491385"/>
                  <a:pt x="4894592" y="3508252"/>
                </a:cubicBezTo>
                <a:cubicBezTo>
                  <a:pt x="4902728" y="3525119"/>
                  <a:pt x="4913741" y="3541490"/>
                  <a:pt x="4927632" y="3557365"/>
                </a:cubicBezTo>
                <a:cubicBezTo>
                  <a:pt x="4941522" y="3573240"/>
                  <a:pt x="4958688" y="3586139"/>
                  <a:pt x="4979126" y="3596061"/>
                </a:cubicBezTo>
                <a:cubicBezTo>
                  <a:pt x="4999565" y="3605982"/>
                  <a:pt x="5022089" y="3612828"/>
                  <a:pt x="5046694" y="3616599"/>
                </a:cubicBezTo>
                <a:cubicBezTo>
                  <a:pt x="5071300" y="3620369"/>
                  <a:pt x="5097891" y="3622254"/>
                  <a:pt x="5126467" y="3622254"/>
                </a:cubicBezTo>
                <a:lnTo>
                  <a:pt x="5273508" y="3622254"/>
                </a:lnTo>
                <a:cubicBezTo>
                  <a:pt x="5308036" y="3622254"/>
                  <a:pt x="5341771" y="3617293"/>
                  <a:pt x="5374711" y="3607372"/>
                </a:cubicBezTo>
                <a:cubicBezTo>
                  <a:pt x="5407652" y="3597450"/>
                  <a:pt x="5431960" y="3587131"/>
                  <a:pt x="5447637" y="3576415"/>
                </a:cubicBezTo>
                <a:cubicBezTo>
                  <a:pt x="5463314" y="3565700"/>
                  <a:pt x="5477799" y="3552007"/>
                  <a:pt x="5491095" y="3535339"/>
                </a:cubicBezTo>
                <a:cubicBezTo>
                  <a:pt x="5504390" y="3518670"/>
                  <a:pt x="5514213" y="3493270"/>
                  <a:pt x="5520563" y="3459139"/>
                </a:cubicBezTo>
                <a:cubicBezTo>
                  <a:pt x="5526913" y="3425008"/>
                  <a:pt x="5530088" y="3391273"/>
                  <a:pt x="5530088" y="3357936"/>
                </a:cubicBezTo>
                <a:lnTo>
                  <a:pt x="5530088" y="2789412"/>
                </a:lnTo>
                <a:lnTo>
                  <a:pt x="5316371" y="2788222"/>
                </a:lnTo>
                <a:lnTo>
                  <a:pt x="5316371" y="2819178"/>
                </a:lnTo>
                <a:lnTo>
                  <a:pt x="5278866" y="2800128"/>
                </a:lnTo>
                <a:cubicBezTo>
                  <a:pt x="5267753" y="2794175"/>
                  <a:pt x="5250489" y="2789512"/>
                  <a:pt x="5227074" y="2786138"/>
                </a:cubicBezTo>
                <a:cubicBezTo>
                  <a:pt x="5203658" y="2782764"/>
                  <a:pt x="5176671" y="2781078"/>
                  <a:pt x="5146111" y="2781078"/>
                </a:cubicBezTo>
                <a:close/>
                <a:moveTo>
                  <a:pt x="3734030" y="2737025"/>
                </a:moveTo>
                <a:lnTo>
                  <a:pt x="4038830" y="2737025"/>
                </a:lnTo>
                <a:cubicBezTo>
                  <a:pt x="4061055" y="2737025"/>
                  <a:pt x="4076930" y="2746562"/>
                  <a:pt x="4086455" y="2765637"/>
                </a:cubicBezTo>
                <a:cubicBezTo>
                  <a:pt x="4095980" y="2784712"/>
                  <a:pt x="4101239" y="2801577"/>
                  <a:pt x="4102231" y="2816234"/>
                </a:cubicBezTo>
                <a:cubicBezTo>
                  <a:pt x="4103223" y="2830890"/>
                  <a:pt x="4097666" y="2846753"/>
                  <a:pt x="4085562" y="2863822"/>
                </a:cubicBezTo>
                <a:cubicBezTo>
                  <a:pt x="4073457" y="2880891"/>
                  <a:pt x="4057682" y="2889425"/>
                  <a:pt x="4038235" y="2889425"/>
                </a:cubicBezTo>
                <a:lnTo>
                  <a:pt x="3734030" y="2889425"/>
                </a:lnTo>
                <a:close/>
                <a:moveTo>
                  <a:pt x="3516145" y="2559622"/>
                </a:moveTo>
                <a:lnTo>
                  <a:pt x="3516145" y="3379963"/>
                </a:lnTo>
                <a:lnTo>
                  <a:pt x="4140033" y="3379963"/>
                </a:lnTo>
                <a:cubicBezTo>
                  <a:pt x="4186864" y="3379963"/>
                  <a:pt x="4219011" y="3378176"/>
                  <a:pt x="4236473" y="3374604"/>
                </a:cubicBezTo>
                <a:cubicBezTo>
                  <a:pt x="4253936" y="3371032"/>
                  <a:pt x="4274375" y="3361309"/>
                  <a:pt x="4297791" y="3345434"/>
                </a:cubicBezTo>
                <a:cubicBezTo>
                  <a:pt x="4321206" y="3329559"/>
                  <a:pt x="4336783" y="3311600"/>
                  <a:pt x="4344523" y="3291559"/>
                </a:cubicBezTo>
                <a:cubicBezTo>
                  <a:pt x="4352262" y="3271516"/>
                  <a:pt x="4357520" y="3247406"/>
                  <a:pt x="4360298" y="3219228"/>
                </a:cubicBezTo>
                <a:cubicBezTo>
                  <a:pt x="4363473" y="3181525"/>
                  <a:pt x="4364465" y="3148981"/>
                  <a:pt x="4363275" y="3121597"/>
                </a:cubicBezTo>
                <a:cubicBezTo>
                  <a:pt x="4362084" y="3094212"/>
                  <a:pt x="4356826" y="3069904"/>
                  <a:pt x="4347499" y="3048671"/>
                </a:cubicBezTo>
                <a:cubicBezTo>
                  <a:pt x="4338173" y="3027438"/>
                  <a:pt x="4326862" y="3011166"/>
                  <a:pt x="4313567" y="2999855"/>
                </a:cubicBezTo>
                <a:cubicBezTo>
                  <a:pt x="4300271" y="2988544"/>
                  <a:pt x="4281320" y="2976539"/>
                  <a:pt x="4256714" y="2963839"/>
                </a:cubicBezTo>
                <a:lnTo>
                  <a:pt x="4311483" y="2907879"/>
                </a:lnTo>
                <a:cubicBezTo>
                  <a:pt x="4323786" y="2897164"/>
                  <a:pt x="4333112" y="2873748"/>
                  <a:pt x="4339462" y="2837632"/>
                </a:cubicBezTo>
                <a:cubicBezTo>
                  <a:pt x="4343034" y="2816201"/>
                  <a:pt x="4343034" y="2788321"/>
                  <a:pt x="4339462" y="2753991"/>
                </a:cubicBezTo>
                <a:cubicBezTo>
                  <a:pt x="4335890" y="2719661"/>
                  <a:pt x="4331128" y="2691583"/>
                  <a:pt x="4325175" y="2669754"/>
                </a:cubicBezTo>
                <a:cubicBezTo>
                  <a:pt x="4319222" y="2647926"/>
                  <a:pt x="4308705" y="2626693"/>
                  <a:pt x="4293624" y="2606056"/>
                </a:cubicBezTo>
                <a:cubicBezTo>
                  <a:pt x="4278542" y="2585418"/>
                  <a:pt x="4260286" y="2572520"/>
                  <a:pt x="4238855" y="2567361"/>
                </a:cubicBezTo>
                <a:cubicBezTo>
                  <a:pt x="4217423" y="2562202"/>
                  <a:pt x="4192619" y="2559622"/>
                  <a:pt x="4164441" y="2559622"/>
                </a:cubicBezTo>
                <a:close/>
                <a:moveTo>
                  <a:pt x="5662842" y="2557240"/>
                </a:moveTo>
                <a:lnTo>
                  <a:pt x="5662842" y="3389487"/>
                </a:lnTo>
                <a:lnTo>
                  <a:pt x="5870607" y="3344839"/>
                </a:lnTo>
                <a:lnTo>
                  <a:pt x="5870607" y="3315669"/>
                </a:lnTo>
                <a:lnTo>
                  <a:pt x="5888466" y="3340672"/>
                </a:lnTo>
                <a:cubicBezTo>
                  <a:pt x="5896405" y="3354166"/>
                  <a:pt x="5912676" y="3364682"/>
                  <a:pt x="5937281" y="3372223"/>
                </a:cubicBezTo>
                <a:cubicBezTo>
                  <a:pt x="5961888" y="3379764"/>
                  <a:pt x="5993043" y="3383732"/>
                  <a:pt x="6030746" y="3384129"/>
                </a:cubicBezTo>
                <a:cubicBezTo>
                  <a:pt x="6068449" y="3384923"/>
                  <a:pt x="6100298" y="3383832"/>
                  <a:pt x="6126293" y="3380855"/>
                </a:cubicBezTo>
                <a:cubicBezTo>
                  <a:pt x="6152288" y="3377879"/>
                  <a:pt x="6179673" y="3371727"/>
                  <a:pt x="6208446" y="3362400"/>
                </a:cubicBezTo>
                <a:cubicBezTo>
                  <a:pt x="6237220" y="3353074"/>
                  <a:pt x="6262024" y="3337695"/>
                  <a:pt x="6282860" y="3316264"/>
                </a:cubicBezTo>
                <a:cubicBezTo>
                  <a:pt x="6303696" y="3294832"/>
                  <a:pt x="6317487" y="3256931"/>
                  <a:pt x="6324234" y="3202559"/>
                </a:cubicBezTo>
                <a:cubicBezTo>
                  <a:pt x="6327410" y="3175572"/>
                  <a:pt x="6328104" y="3129137"/>
                  <a:pt x="6326318" y="3063256"/>
                </a:cubicBezTo>
                <a:cubicBezTo>
                  <a:pt x="6324532" y="2997375"/>
                  <a:pt x="6321556" y="2950940"/>
                  <a:pt x="6317388" y="2923953"/>
                </a:cubicBezTo>
                <a:cubicBezTo>
                  <a:pt x="6313221" y="2896965"/>
                  <a:pt x="6302208" y="2871764"/>
                  <a:pt x="6284348" y="2848348"/>
                </a:cubicBezTo>
                <a:cubicBezTo>
                  <a:pt x="6266489" y="2824932"/>
                  <a:pt x="6242081" y="2808363"/>
                  <a:pt x="6211125" y="2798640"/>
                </a:cubicBezTo>
                <a:cubicBezTo>
                  <a:pt x="6180169" y="2788916"/>
                  <a:pt x="6146831" y="2782467"/>
                  <a:pt x="6111113" y="2779292"/>
                </a:cubicBezTo>
                <a:cubicBezTo>
                  <a:pt x="6075394" y="2776117"/>
                  <a:pt x="6044834" y="2775720"/>
                  <a:pt x="6019436" y="2778101"/>
                </a:cubicBezTo>
                <a:cubicBezTo>
                  <a:pt x="5994828" y="2780879"/>
                  <a:pt x="5970916" y="2786237"/>
                  <a:pt x="5947699" y="2794175"/>
                </a:cubicBezTo>
                <a:cubicBezTo>
                  <a:pt x="5924482" y="2802112"/>
                  <a:pt x="5908111" y="2809950"/>
                  <a:pt x="5898588" y="2817690"/>
                </a:cubicBezTo>
                <a:cubicBezTo>
                  <a:pt x="5889061" y="2825429"/>
                  <a:pt x="5879735" y="2834061"/>
                  <a:pt x="5870607" y="2843586"/>
                </a:cubicBezTo>
                <a:lnTo>
                  <a:pt x="5870607" y="2557240"/>
                </a:lnTo>
                <a:close/>
                <a:moveTo>
                  <a:pt x="4603782" y="2529261"/>
                </a:moveTo>
                <a:lnTo>
                  <a:pt x="4543655" y="2545334"/>
                </a:lnTo>
                <a:lnTo>
                  <a:pt x="4499601" y="2589387"/>
                </a:lnTo>
                <a:lnTo>
                  <a:pt x="4483528" y="2650109"/>
                </a:lnTo>
                <a:lnTo>
                  <a:pt x="4499601" y="2710236"/>
                </a:lnTo>
                <a:cubicBezTo>
                  <a:pt x="4509920" y="2728889"/>
                  <a:pt x="4524506" y="2743673"/>
                  <a:pt x="4543357" y="2754586"/>
                </a:cubicBezTo>
                <a:cubicBezTo>
                  <a:pt x="4562209" y="2765500"/>
                  <a:pt x="4582350" y="2770958"/>
                  <a:pt x="4603782" y="2770958"/>
                </a:cubicBezTo>
                <a:cubicBezTo>
                  <a:pt x="4625214" y="2771354"/>
                  <a:pt x="4645256" y="2765997"/>
                  <a:pt x="4663908" y="2754884"/>
                </a:cubicBezTo>
                <a:cubicBezTo>
                  <a:pt x="4682561" y="2743772"/>
                  <a:pt x="4697444" y="2728889"/>
                  <a:pt x="4708557" y="2710236"/>
                </a:cubicBezTo>
                <a:lnTo>
                  <a:pt x="4725225" y="2650109"/>
                </a:lnTo>
                <a:lnTo>
                  <a:pt x="4708557" y="2589387"/>
                </a:lnTo>
                <a:lnTo>
                  <a:pt x="4664503" y="2545334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380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7" y="1484313"/>
            <a:ext cx="7301749" cy="41052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28025" y="1485993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45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图片型：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小图拼凑出年份，在其他场合可以拼凑出更多的封面形状效果，比如桃心、手掌。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256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7329" y="1473716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1935" y="2191344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1935" y="2925512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7329" y="3611525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1513" y="1461481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8591" y="1461481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3871" y="2176503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1513" y="3622014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3871" y="2915807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9375" y="3611525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751" y="3607398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3973" y="3607398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188" y="3191828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188" y="2552981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1751" y="2552981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8308" y="2552981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8308" y="2086891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8308" y="1476096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631" y="3607398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8308" y="1476096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188" y="1476096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3400" y="3311188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5623" y="2664102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2459" y="2075296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9295" y="1421494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2217" y="1421494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1617" y="3662001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2351" y="3186536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0369" y="1412776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0369" y="1412776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2921" y="2116851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6207" y="2657080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0369" y="1420642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6207" y="3663772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921" y="3670719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351" y="2673005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8496" y="2688930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5159" y="3662470"/>
            <a:ext cx="720000" cy="720000"/>
          </a:xfrm>
          <a:prstGeom prst="round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51" name="文本框 50"/>
          <p:cNvSpPr txBox="1"/>
          <p:nvPr/>
        </p:nvSpPr>
        <p:spPr>
          <a:xfrm>
            <a:off x="2279576" y="5157192"/>
            <a:ext cx="799288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endParaRPr lang="zh-CN" altLang="en-US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559496" y="5190190"/>
            <a:ext cx="9073008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44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中国</a:t>
            </a:r>
            <a:r>
              <a:rPr lang="zh-CN" altLang="en-US" sz="4400" dirty="0" smtClean="0">
                <a:solidFill>
                  <a:srgbClr val="FF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早教</a:t>
            </a:r>
            <a:r>
              <a:rPr lang="zh-CN" altLang="en-US" sz="44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行业排名及发展趋势分析</a:t>
            </a:r>
          </a:p>
        </p:txBody>
      </p:sp>
    </p:spTree>
    <p:extLst>
      <p:ext uri="{BB962C8B-B14F-4D97-AF65-F5344CB8AC3E}">
        <p14:creationId xmlns:p14="http://schemas.microsoft.com/office/powerpoint/2010/main" val="280077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326" y="1484312"/>
            <a:ext cx="7265313" cy="374488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46</a:t>
            </a:r>
            <a:r>
              <a:rPr lang="zh-CN" altLang="en-US" sz="2800" dirty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文字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字母做了相当于形状化的处理，不同的颜色区分了正副标题。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837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6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3352" y="-1097642"/>
            <a:ext cx="3744416" cy="74789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P</a:t>
            </a:r>
            <a:endParaRPr lang="zh-CN" altLang="en-US" sz="40000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9376" y="3558218"/>
            <a:ext cx="9288363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幻灯片设计与制作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8616951" y="4581525"/>
            <a:ext cx="0" cy="1152128"/>
          </a:xfrm>
          <a:prstGeom prst="line">
            <a:avLst/>
          </a:prstGeom>
          <a:ln w="28575">
            <a:solidFill>
              <a:srgbClr val="34797B"/>
            </a:solidFill>
            <a:bevel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8794960" y="4471251"/>
            <a:ext cx="3096344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rgbClr val="34797B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第一讲</a:t>
            </a:r>
            <a:endParaRPr lang="en-US" altLang="zh-CN" sz="3200" dirty="0" smtClean="0">
              <a:solidFill>
                <a:srgbClr val="34797B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rgbClr val="34797B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任务分析篇</a:t>
            </a:r>
          </a:p>
        </p:txBody>
      </p:sp>
    </p:spTree>
    <p:extLst>
      <p:ext uri="{BB962C8B-B14F-4D97-AF65-F5344CB8AC3E}">
        <p14:creationId xmlns:p14="http://schemas.microsoft.com/office/powerpoint/2010/main" val="65982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7632" y="1484313"/>
            <a:ext cx="7403149" cy="41052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47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文字型：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左右两侧不同的形状使得视线集中在文字部分。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16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54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666765" y="4005064"/>
            <a:ext cx="6525235" cy="400110"/>
            <a:chOff x="5666766" y="3933056"/>
            <a:chExt cx="6525234" cy="400110"/>
          </a:xfrm>
        </p:grpSpPr>
        <p:sp>
          <p:nvSpPr>
            <p:cNvPr id="5" name="矩形 4"/>
            <p:cNvSpPr/>
            <p:nvPr/>
          </p:nvSpPr>
          <p:spPr>
            <a:xfrm>
              <a:off x="9336360" y="3995346"/>
              <a:ext cx="2855640" cy="2755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大标宋简体" panose="03000509000000000000" pitchFamily="65" charset="-122"/>
                <a:ea typeface="方正大标宋简体" panose="03000509000000000000" pitchFamily="65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666766" y="3933056"/>
              <a:ext cx="36695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FFFF"/>
                  </a:solidFill>
                  <a:latin typeface="方正大标宋简体" panose="03000509000000000000" pitchFamily="65" charset="-122"/>
                  <a:ea typeface="方正大标宋简体" panose="03000509000000000000" pitchFamily="65" charset="-122"/>
                </a:rPr>
                <a:t>The Boston Consulting Group</a:t>
              </a:r>
              <a:endParaRPr lang="zh-CN" altLang="en-US" sz="2000" dirty="0">
                <a:latin typeface="方正大标宋简体" panose="03000509000000000000" pitchFamily="65" charset="-122"/>
                <a:ea typeface="方正大标宋简体" panose="03000509000000000000" pitchFamily="65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1818933"/>
            <a:ext cx="8976320" cy="1826093"/>
            <a:chOff x="0" y="1776540"/>
            <a:chExt cx="8976320" cy="1826093"/>
          </a:xfrm>
        </p:grpSpPr>
        <p:sp>
          <p:nvSpPr>
            <p:cNvPr id="4" name="矩形 3"/>
            <p:cNvSpPr/>
            <p:nvPr/>
          </p:nvSpPr>
          <p:spPr>
            <a:xfrm>
              <a:off x="0" y="1849830"/>
              <a:ext cx="1559496" cy="12753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大标宋简体" panose="03000509000000000000" pitchFamily="65" charset="-122"/>
                <a:ea typeface="方正大标宋简体" panose="03000509000000000000" pitchFamily="65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75520" y="1776540"/>
              <a:ext cx="7200800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7200" dirty="0">
                  <a:solidFill>
                    <a:schemeClr val="bg1"/>
                  </a:solidFill>
                  <a:latin typeface="方正大标宋简体" panose="03000509000000000000" pitchFamily="65" charset="-122"/>
                  <a:ea typeface="方正大标宋简体" panose="03000509000000000000" pitchFamily="65" charset="-122"/>
                </a:rPr>
                <a:t>波士顿咨询公司</a:t>
              </a:r>
              <a:endParaRPr lang="zh-CN" altLang="en-US" sz="7200" dirty="0" smtClean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775520" y="3140968"/>
              <a:ext cx="72008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方正大标宋简体" panose="03000509000000000000" pitchFamily="65" charset="-122"/>
                  <a:ea typeface="方正大标宋简体" panose="03000509000000000000" pitchFamily="65" charset="-122"/>
                </a:rPr>
                <a:t>全球性管理咨询公司</a:t>
              </a:r>
              <a:r>
                <a:rPr lang="zh-CN" altLang="en-US" sz="2400" dirty="0" smtClean="0">
                  <a:solidFill>
                    <a:srgbClr val="FFFFFF"/>
                  </a:solidFill>
                  <a:latin typeface="方正大标宋简体" panose="03000509000000000000" pitchFamily="65" charset="-122"/>
                  <a:ea typeface="方正大标宋简体" panose="03000509000000000000" pitchFamily="65" charset="-122"/>
                </a:rPr>
                <a:t>，世界</a:t>
              </a:r>
              <a:r>
                <a:rPr lang="zh-CN" altLang="en-US" sz="2400" dirty="0">
                  <a:solidFill>
                    <a:srgbClr val="FFFFFF"/>
                  </a:solidFill>
                  <a:latin typeface="方正大标宋简体" panose="03000509000000000000" pitchFamily="65" charset="-122"/>
                  <a:ea typeface="方正大标宋简体" panose="03000509000000000000" pitchFamily="65" charset="-122"/>
                </a:rPr>
                <a:t>领先的商业战略咨询机构</a:t>
              </a:r>
              <a:endParaRPr lang="zh-CN" altLang="en-US" sz="2400" dirty="0">
                <a:latin typeface="方正大标宋简体" panose="03000509000000000000" pitchFamily="65" charset="-122"/>
                <a:ea typeface="方正大标宋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280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3575" y="1512329"/>
            <a:ext cx="6284404" cy="407081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28025" y="1485993"/>
            <a:ext cx="3168651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48</a:t>
            </a:r>
            <a:r>
              <a:rPr lang="zh-CN" altLang="en-US" sz="2800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文字型：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打底的三角形在很多的设计中都使用过，算是一个比较常见的页面形式。</a:t>
            </a:r>
            <a:endParaRPr lang="en-US" altLang="zh-CN" sz="2800" dirty="0" smtClean="0"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873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66F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10800000">
            <a:off x="3416300" y="1273175"/>
            <a:ext cx="5359400" cy="4311650"/>
          </a:xfrm>
          <a:prstGeom prst="triangle">
            <a:avLst/>
          </a:prstGeom>
          <a:noFill/>
          <a:ln w="152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1" name="文本框 5"/>
          <p:cNvSpPr txBox="1">
            <a:spLocks noChangeArrowheads="1"/>
          </p:cNvSpPr>
          <p:nvPr/>
        </p:nvSpPr>
        <p:spPr bwMode="auto">
          <a:xfrm>
            <a:off x="5072065" y="4625978"/>
            <a:ext cx="2047875" cy="369332"/>
          </a:xfrm>
          <a:prstGeom prst="rect">
            <a:avLst/>
          </a:prstGeom>
          <a:solidFill>
            <a:srgbClr val="466F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幻灯片设计与制作</a:t>
            </a:r>
          </a:p>
        </p:txBody>
      </p:sp>
      <p:sp>
        <p:nvSpPr>
          <p:cNvPr id="2052" name="文本框 4"/>
          <p:cNvSpPr txBox="1">
            <a:spLocks noChangeArrowheads="1"/>
          </p:cNvSpPr>
          <p:nvPr/>
        </p:nvSpPr>
        <p:spPr bwMode="auto">
          <a:xfrm>
            <a:off x="2708276" y="2189164"/>
            <a:ext cx="6775451" cy="923330"/>
          </a:xfrm>
          <a:prstGeom prst="rect">
            <a:avLst/>
          </a:prstGeom>
          <a:solidFill>
            <a:srgbClr val="466F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形状让幻灯高效美观</a:t>
            </a:r>
          </a:p>
        </p:txBody>
      </p:sp>
    </p:spTree>
    <p:extLst>
      <p:ext uri="{BB962C8B-B14F-4D97-AF65-F5344CB8AC3E}">
        <p14:creationId xmlns:p14="http://schemas.microsoft.com/office/powerpoint/2010/main" val="4053423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20000"/>
          </a:lnSpc>
          <a:defRPr dirty="0" smtClean="0">
            <a:latin typeface="方正大标宋简体" panose="03000509000000000000" pitchFamily="65" charset="-122"/>
            <a:ea typeface="方正大标宋简体" panose="03000509000000000000" pitchFamily="65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4039</TotalTime>
  <Words>3400</Words>
  <Application>Microsoft Office PowerPoint</Application>
  <PresentationFormat>自定义</PresentationFormat>
  <Paragraphs>274</Paragraphs>
  <Slides>104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104</vt:i4>
      </vt:variant>
    </vt:vector>
  </HeadingPairs>
  <TitlesOfParts>
    <vt:vector size="137" baseType="lpstr">
      <vt:lpstr>Arial</vt:lpstr>
      <vt:lpstr>宋体</vt:lpstr>
      <vt:lpstr>方正清刻本悦宋简体</vt:lpstr>
      <vt:lpstr>方正风雅宋简体</vt:lpstr>
      <vt:lpstr>方正兰亭细黑_GBK</vt:lpstr>
      <vt:lpstr>造字工房悦黑体验版纤细体</vt:lpstr>
      <vt:lpstr>方正细黑一简体</vt:lpstr>
      <vt:lpstr>Calibri</vt:lpstr>
      <vt:lpstr>汉真广标</vt:lpstr>
      <vt:lpstr>Algerian</vt:lpstr>
      <vt:lpstr>方正兰亭黑_GBK</vt:lpstr>
      <vt:lpstr>汉仪菱心体简</vt:lpstr>
      <vt:lpstr>方正苏新诗柳楷简体</vt:lpstr>
      <vt:lpstr>方正汉真广标简体</vt:lpstr>
      <vt:lpstr>方正大标宋简体</vt:lpstr>
      <vt:lpstr>方正姚体</vt:lpstr>
      <vt:lpstr>Wingdings</vt:lpstr>
      <vt:lpstr>造字工房悦黑体验版常规体</vt:lpstr>
      <vt:lpstr>华康俪金黑W8(P)</vt:lpstr>
      <vt:lpstr>方正兰亭粗黑_GBK</vt:lpstr>
      <vt:lpstr>方正兰亭纤黑_GBK</vt:lpstr>
      <vt:lpstr>TypeLand 康熙字典體試用版</vt:lpstr>
      <vt:lpstr>方正细圆简体</vt:lpstr>
      <vt:lpstr>造字工房力黑（非商用）常规体</vt:lpstr>
      <vt:lpstr>方正稚艺简体</vt:lpstr>
      <vt:lpstr>Microsoft JhengHei UI Light</vt:lpstr>
      <vt:lpstr>微软雅黑 Light</vt:lpstr>
      <vt:lpstr>方正综艺简体</vt:lpstr>
      <vt:lpstr>方正宋刻本秀楷简体</vt:lpstr>
      <vt:lpstr>方正粗倩简体</vt:lpstr>
      <vt:lpstr>微软雅黑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123</cp:lastModifiedBy>
  <cp:revision>109</cp:revision>
  <dcterms:created xsi:type="dcterms:W3CDTF">2015-06-22T02:18:17Z</dcterms:created>
  <dcterms:modified xsi:type="dcterms:W3CDTF">2016-05-05T00:55:57Z</dcterms:modified>
</cp:coreProperties>
</file>