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8" r:id="rId4"/>
    <p:sldId id="258" r:id="rId5"/>
    <p:sldId id="266" r:id="rId6"/>
    <p:sldId id="262" r:id="rId7"/>
    <p:sldId id="265" r:id="rId8"/>
    <p:sldId id="269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6225"/>
    <a:srgbClr val="6D7F27"/>
    <a:srgbClr val="61A419"/>
    <a:srgbClr val="E4E65E"/>
    <a:srgbClr val="FD811F"/>
    <a:srgbClr val="739427"/>
    <a:srgbClr val="FFC206"/>
    <a:srgbClr val="52A7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3B372017-4546-4CA6-8ACA-A403A6D11AD6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AFD8AB80-D90F-4CA0-81B0-AF7C85F2DA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939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819321-0D53-40D7-95BA-5220DA95407C}" type="slidenum">
              <a:rPr lang="zh-CN" altLang="en-US" smtClean="0"/>
              <a:pPr/>
              <a:t>3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D4D84-23EB-40DE-A075-4E05DEFE1DC1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13DEC-B458-4B6E-9131-432C6A6F5D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787EC-DD86-45E7-AB04-7A0322BA5E78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FE46-9979-4E91-9B6C-1C1EDC5DDC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46D4B-2B5E-4EF4-B9C8-E240D3F37401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90218-2F1F-4F61-A340-DC4AC53C1F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D4D80-7130-406A-8919-82F33DC1F9BD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D49C0-6DA3-4F19-ACA8-7A881B62B0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FFE3B-D44C-42A6-ADB3-92D4FD01A285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C31D1-7AF7-438E-8B37-0D3A370235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3DC43-F11F-4900-8432-F6EE212BB00E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48733-C8C8-4DB2-8063-FB77C7F02E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5A10A-4247-4130-91C1-523F62F815E0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90B4B-E2F4-4AAF-B4E4-3F7625B9B4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CBFEE-FF2C-436B-B2F6-2041FDA2131D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E559D-F62D-4A05-AD79-355D570A71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DF5D4-F1F4-412D-B97B-785F04D5BD67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C7651-0034-4EE0-B0CD-81D55C8581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26D97-0258-4C0B-A339-2633C3640AC6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A00E1-F27D-4FA4-8938-2E6E12A34D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2EFCD-6C0F-4E6B-B23F-896EAD5D4DDB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0360E-F38A-41C0-8324-57EF11EB68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4DB3CD0-D0A6-4261-B0EB-00CF8D14888A}" type="datetimeFigureOut">
              <a:rPr lang="zh-CN" altLang="en-US"/>
              <a:pPr>
                <a:defRPr/>
              </a:pPr>
              <a:t>2016/9/9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4AF6DCA-E1B0-4326-884E-CC141101AA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4714875" y="6500813"/>
            <a:ext cx="45005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注：站长素材文本框可根据需求改变颜色、移动位置；文字可编辑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0" name="直角三角形 9"/>
          <p:cNvSpPr/>
          <p:nvPr/>
        </p:nvSpPr>
        <p:spPr>
          <a:xfrm rot="16200000" flipH="1">
            <a:off x="3425031" y="2293144"/>
            <a:ext cx="200025" cy="192088"/>
          </a:xfrm>
          <a:prstGeom prst="rtTriangle">
            <a:avLst/>
          </a:prstGeom>
          <a:solidFill>
            <a:srgbClr val="896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1" name="五边形 10"/>
          <p:cNvSpPr/>
          <p:nvPr/>
        </p:nvSpPr>
        <p:spPr>
          <a:xfrm>
            <a:off x="3429000" y="1857375"/>
            <a:ext cx="2786063" cy="431800"/>
          </a:xfrm>
          <a:prstGeom prst="homePlate">
            <a:avLst/>
          </a:prstGeom>
          <a:solidFill>
            <a:srgbClr val="6D7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bg1"/>
              </a:solidFill>
              <a:latin typeface="华康俪金黑W8" pitchFamily="49" charset="-122"/>
              <a:ea typeface="华康俪金黑W8" pitchFamily="49" charset="-122"/>
            </a:endParaRPr>
          </a:p>
        </p:txBody>
      </p:sp>
      <p:sp>
        <p:nvSpPr>
          <p:cNvPr id="12" name="直角三角形 11"/>
          <p:cNvSpPr/>
          <p:nvPr/>
        </p:nvSpPr>
        <p:spPr>
          <a:xfrm rot="16200000" flipH="1">
            <a:off x="3425031" y="3078957"/>
            <a:ext cx="200025" cy="192088"/>
          </a:xfrm>
          <a:prstGeom prst="rtTriangle">
            <a:avLst/>
          </a:prstGeom>
          <a:solidFill>
            <a:srgbClr val="896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3429000" y="2643188"/>
            <a:ext cx="2786063" cy="431800"/>
          </a:xfrm>
          <a:prstGeom prst="homePlate">
            <a:avLst/>
          </a:prstGeom>
          <a:solidFill>
            <a:srgbClr val="6D7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bg1"/>
              </a:solidFill>
              <a:latin typeface="华康俪金黑W8" pitchFamily="49" charset="-122"/>
              <a:ea typeface="华康俪金黑W8" pitchFamily="49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rot="16200000" flipH="1">
            <a:off x="3425031" y="3804444"/>
            <a:ext cx="200025" cy="192088"/>
          </a:xfrm>
          <a:prstGeom prst="rtTriangle">
            <a:avLst/>
          </a:prstGeom>
          <a:solidFill>
            <a:srgbClr val="896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5" name="五边形 14"/>
          <p:cNvSpPr/>
          <p:nvPr/>
        </p:nvSpPr>
        <p:spPr>
          <a:xfrm>
            <a:off x="3429000" y="3368675"/>
            <a:ext cx="2786063" cy="431800"/>
          </a:xfrm>
          <a:prstGeom prst="homePlate">
            <a:avLst/>
          </a:prstGeom>
          <a:solidFill>
            <a:srgbClr val="6D7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bg1"/>
              </a:solidFill>
              <a:latin typeface="华康俪金黑W8" pitchFamily="49" charset="-122"/>
              <a:ea typeface="华康俪金黑W8" pitchFamily="49" charset="-122"/>
            </a:endParaRPr>
          </a:p>
        </p:txBody>
      </p:sp>
      <p:sp>
        <p:nvSpPr>
          <p:cNvPr id="16" name="直角三角形 15"/>
          <p:cNvSpPr/>
          <p:nvPr/>
        </p:nvSpPr>
        <p:spPr>
          <a:xfrm rot="16200000" flipH="1">
            <a:off x="3425031" y="4590257"/>
            <a:ext cx="200025" cy="192088"/>
          </a:xfrm>
          <a:prstGeom prst="rtTriangle">
            <a:avLst/>
          </a:prstGeom>
          <a:solidFill>
            <a:srgbClr val="896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7" name="五边形 16"/>
          <p:cNvSpPr/>
          <p:nvPr/>
        </p:nvSpPr>
        <p:spPr>
          <a:xfrm>
            <a:off x="3429000" y="4154488"/>
            <a:ext cx="2786063" cy="431800"/>
          </a:xfrm>
          <a:prstGeom prst="homePlate">
            <a:avLst/>
          </a:prstGeom>
          <a:solidFill>
            <a:srgbClr val="6D7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bg1"/>
              </a:solidFill>
              <a:latin typeface="华康俪金黑W8" pitchFamily="49" charset="-122"/>
              <a:ea typeface="华康俪金黑W8" pitchFamily="49" charset="-122"/>
            </a:endParaRPr>
          </a:p>
        </p:txBody>
      </p:sp>
      <p:sp>
        <p:nvSpPr>
          <p:cNvPr id="3087" name="矩形 20"/>
          <p:cNvSpPr>
            <a:spLocks noChangeArrowheads="1"/>
          </p:cNvSpPr>
          <p:nvPr/>
        </p:nvSpPr>
        <p:spPr bwMode="auto">
          <a:xfrm>
            <a:off x="4000500" y="27019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8" name="矩形 21"/>
          <p:cNvSpPr>
            <a:spLocks noChangeArrowheads="1"/>
          </p:cNvSpPr>
          <p:nvPr/>
        </p:nvSpPr>
        <p:spPr bwMode="auto">
          <a:xfrm>
            <a:off x="4002088" y="34163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9" name="矩形 22"/>
          <p:cNvSpPr>
            <a:spLocks noChangeArrowheads="1"/>
          </p:cNvSpPr>
          <p:nvPr/>
        </p:nvSpPr>
        <p:spPr bwMode="auto">
          <a:xfrm>
            <a:off x="4000500" y="19161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0" name="矩形 21"/>
          <p:cNvSpPr>
            <a:spLocks noChangeArrowheads="1"/>
          </p:cNvSpPr>
          <p:nvPr/>
        </p:nvSpPr>
        <p:spPr bwMode="auto">
          <a:xfrm>
            <a:off x="4002088" y="42021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0"/>
          <p:cNvGrpSpPr>
            <a:grpSpLocks/>
          </p:cNvGrpSpPr>
          <p:nvPr/>
        </p:nvGrpSpPr>
        <p:grpSpPr bwMode="auto">
          <a:xfrm>
            <a:off x="0" y="0"/>
            <a:ext cx="8710613" cy="6986588"/>
            <a:chOff x="1" y="0"/>
            <a:chExt cx="8710862" cy="6986336"/>
          </a:xfrm>
          <a:solidFill>
            <a:srgbClr val="896225">
              <a:alpha val="76000"/>
            </a:srgbClr>
          </a:solidFill>
        </p:grpSpPr>
        <p:sp>
          <p:nvSpPr>
            <p:cNvPr id="35" name="任意多边形 34"/>
            <p:cNvSpPr/>
            <p:nvPr/>
          </p:nvSpPr>
          <p:spPr>
            <a:xfrm>
              <a:off x="1" y="0"/>
              <a:ext cx="8450505" cy="6857753"/>
            </a:xfrm>
            <a:custGeom>
              <a:avLst/>
              <a:gdLst>
                <a:gd name="connsiteX0" fmla="*/ 0 w 8449973"/>
                <a:gd name="connsiteY0" fmla="*/ 0 h 6858000"/>
                <a:gd name="connsiteX1" fmla="*/ 6092632 w 8449973"/>
                <a:gd name="connsiteY1" fmla="*/ 0 h 6858000"/>
                <a:gd name="connsiteX2" fmla="*/ 8449973 w 8449973"/>
                <a:gd name="connsiteY2" fmla="*/ 4304051 h 6858000"/>
                <a:gd name="connsiteX3" fmla="*/ 3786954 w 8449973"/>
                <a:gd name="connsiteY3" fmla="*/ 6858000 h 6858000"/>
                <a:gd name="connsiteX4" fmla="*/ 0 w 8449973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9973" h="6858000">
                  <a:moveTo>
                    <a:pt x="0" y="0"/>
                  </a:moveTo>
                  <a:lnTo>
                    <a:pt x="6092632" y="0"/>
                  </a:lnTo>
                  <a:lnTo>
                    <a:pt x="8449973" y="4304051"/>
                  </a:lnTo>
                  <a:lnTo>
                    <a:pt x="3786954" y="6858000"/>
                  </a:lnTo>
                  <a:lnTo>
                    <a:pt x="0" y="685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3" name="组合 29"/>
            <p:cNvGrpSpPr>
              <a:grpSpLocks/>
            </p:cNvGrpSpPr>
            <p:nvPr/>
          </p:nvGrpSpPr>
          <p:grpSpPr bwMode="auto">
            <a:xfrm>
              <a:off x="3994265" y="0"/>
              <a:ext cx="4716598" cy="6986336"/>
              <a:chOff x="3994265" y="0"/>
              <a:chExt cx="4716598" cy="6986336"/>
            </a:xfrm>
            <a:grpFill/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6308906" y="0"/>
                <a:ext cx="2397194" cy="4395629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3994265" y="4395629"/>
                <a:ext cx="4716598" cy="2590707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099" name="图片 52" descr="图片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4638" y="2139950"/>
            <a:ext cx="21463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图片 51" descr="图片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2214563"/>
            <a:ext cx="21463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图片 50" descr="图片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214563"/>
            <a:ext cx="21463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4" name="组合 29"/>
          <p:cNvGrpSpPr>
            <a:grpSpLocks/>
          </p:cNvGrpSpPr>
          <p:nvPr/>
        </p:nvGrpSpPr>
        <p:grpSpPr bwMode="auto">
          <a:xfrm>
            <a:off x="1814497" y="2357430"/>
            <a:ext cx="471487" cy="473075"/>
            <a:chOff x="2484120" y="1661160"/>
            <a:chExt cx="472440" cy="472440"/>
          </a:xfrm>
          <a:solidFill>
            <a:srgbClr val="896225"/>
          </a:solidFill>
        </p:grpSpPr>
        <p:sp>
          <p:nvSpPr>
            <p:cNvPr id="43" name="椭圆 42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834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altLang="zh-CN" sz="1400" b="1" dirty="0">
                  <a:solidFill>
                    <a:schemeClr val="bg1"/>
                  </a:solidFill>
                  <a:latin typeface="Helvetica"/>
                </a:rPr>
                <a:t>01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30"/>
          <p:cNvGrpSpPr>
            <a:grpSpLocks/>
          </p:cNvGrpSpPr>
          <p:nvPr/>
        </p:nvGrpSpPr>
        <p:grpSpPr bwMode="auto">
          <a:xfrm>
            <a:off x="4451372" y="2436820"/>
            <a:ext cx="471487" cy="473075"/>
            <a:chOff x="5151120" y="1661160"/>
            <a:chExt cx="472440" cy="472440"/>
          </a:xfrm>
          <a:solidFill>
            <a:srgbClr val="896225"/>
          </a:solidFill>
        </p:grpSpPr>
        <p:sp>
          <p:nvSpPr>
            <p:cNvPr id="46" name="椭圆 45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7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83438" cy="3077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altLang="zh-CN" sz="1400" b="1" dirty="0">
                  <a:solidFill>
                    <a:schemeClr val="bg1"/>
                  </a:solidFill>
                  <a:latin typeface="Helvetica"/>
                </a:rPr>
                <a:t>02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31"/>
          <p:cNvGrpSpPr>
            <a:grpSpLocks/>
          </p:cNvGrpSpPr>
          <p:nvPr/>
        </p:nvGrpSpPr>
        <p:grpSpPr bwMode="auto">
          <a:xfrm>
            <a:off x="7156472" y="2436820"/>
            <a:ext cx="471487" cy="473075"/>
            <a:chOff x="7856220" y="1661160"/>
            <a:chExt cx="472440" cy="472440"/>
          </a:xfrm>
          <a:solidFill>
            <a:srgbClr val="896225"/>
          </a:solidFill>
        </p:grpSpPr>
        <p:sp>
          <p:nvSpPr>
            <p:cNvPr id="49" name="椭圆 48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0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834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altLang="zh-CN" sz="1400" b="1" dirty="0">
                  <a:solidFill>
                    <a:schemeClr val="bg1"/>
                  </a:solidFill>
                  <a:latin typeface="Helvetica"/>
                </a:rPr>
                <a:t>03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0" y="3000375"/>
            <a:ext cx="5072063" cy="2571750"/>
          </a:xfrm>
          <a:prstGeom prst="rect">
            <a:avLst/>
          </a:prstGeom>
          <a:solidFill>
            <a:srgbClr val="896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2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7" name="矩形 26"/>
          <p:cNvSpPr/>
          <p:nvPr/>
        </p:nvSpPr>
        <p:spPr>
          <a:xfrm>
            <a:off x="4714875" y="1214438"/>
            <a:ext cx="4429125" cy="2571750"/>
          </a:xfrm>
          <a:prstGeom prst="rect">
            <a:avLst/>
          </a:prstGeom>
          <a:solidFill>
            <a:srgbClr val="6D7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129" name="图片 44" descr="图片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1539875"/>
            <a:ext cx="2990850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图片 45" descr="图片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3286125"/>
            <a:ext cx="2990850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6151" name="组合 25"/>
          <p:cNvGrpSpPr>
            <a:grpSpLocks/>
          </p:cNvGrpSpPr>
          <p:nvPr/>
        </p:nvGrpSpPr>
        <p:grpSpPr bwMode="auto">
          <a:xfrm>
            <a:off x="714375" y="2357438"/>
            <a:ext cx="7767638" cy="1454150"/>
            <a:chOff x="353231" y="2643182"/>
            <a:chExt cx="9576619" cy="1792283"/>
          </a:xfrm>
        </p:grpSpPr>
        <p:grpSp>
          <p:nvGrpSpPr>
            <p:cNvPr id="6152" name="组合 15"/>
            <p:cNvGrpSpPr>
              <a:grpSpLocks/>
            </p:cNvGrpSpPr>
            <p:nvPr/>
          </p:nvGrpSpPr>
          <p:grpSpPr bwMode="auto">
            <a:xfrm>
              <a:off x="353231" y="2662912"/>
              <a:ext cx="4718835" cy="1772553"/>
              <a:chOff x="142875" y="2208213"/>
              <a:chExt cx="5929323" cy="2227253"/>
            </a:xfrm>
          </p:grpSpPr>
          <p:sp>
            <p:nvSpPr>
              <p:cNvPr id="6162" name="Freeform 6"/>
              <p:cNvSpPr>
                <a:spLocks/>
              </p:cNvSpPr>
              <p:nvPr/>
            </p:nvSpPr>
            <p:spPr bwMode="auto">
              <a:xfrm>
                <a:off x="550326" y="3136331"/>
                <a:ext cx="984129" cy="1292794"/>
              </a:xfrm>
              <a:custGeom>
                <a:avLst/>
                <a:gdLst>
                  <a:gd name="T0" fmla="*/ 0 w 599"/>
                  <a:gd name="T1" fmla="*/ 2147483647 h 787"/>
                  <a:gd name="T2" fmla="*/ 2147483647 w 599"/>
                  <a:gd name="T3" fmla="*/ 2147483647 h 787"/>
                  <a:gd name="T4" fmla="*/ 2147483647 w 599"/>
                  <a:gd name="T5" fmla="*/ 2147483647 h 787"/>
                  <a:gd name="T6" fmla="*/ 0 w 599"/>
                  <a:gd name="T7" fmla="*/ 0 h 787"/>
                  <a:gd name="T8" fmla="*/ 0 w 599"/>
                  <a:gd name="T9" fmla="*/ 2147483647 h 7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9"/>
                  <a:gd name="T16" fmla="*/ 0 h 787"/>
                  <a:gd name="T17" fmla="*/ 599 w 599"/>
                  <a:gd name="T18" fmla="*/ 787 h 7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rgbClr val="6D7F2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3" name="Freeform 7"/>
              <p:cNvSpPr>
                <a:spLocks/>
              </p:cNvSpPr>
              <p:nvPr/>
            </p:nvSpPr>
            <p:spPr bwMode="auto">
              <a:xfrm>
                <a:off x="551115" y="2208007"/>
                <a:ext cx="2481410" cy="1856215"/>
              </a:xfrm>
              <a:custGeom>
                <a:avLst/>
                <a:gdLst>
                  <a:gd name="T0" fmla="*/ 0 w 1511"/>
                  <a:gd name="T1" fmla="*/ 2147483647 h 1130"/>
                  <a:gd name="T2" fmla="*/ 2147483647 w 1511"/>
                  <a:gd name="T3" fmla="*/ 2147483647 h 1130"/>
                  <a:gd name="T4" fmla="*/ 2147483647 w 1511"/>
                  <a:gd name="T5" fmla="*/ 0 h 1130"/>
                  <a:gd name="T6" fmla="*/ 0 w 1511"/>
                  <a:gd name="T7" fmla="*/ 2147483647 h 1130"/>
                  <a:gd name="T8" fmla="*/ 0 w 1511"/>
                  <a:gd name="T9" fmla="*/ 2147483647 h 1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1"/>
                  <a:gd name="T16" fmla="*/ 0 h 1130"/>
                  <a:gd name="T17" fmla="*/ 1511 w 1511"/>
                  <a:gd name="T18" fmla="*/ 1130 h 11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rgbClr val="89622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4" name="Freeform 8"/>
              <p:cNvSpPr>
                <a:spLocks/>
              </p:cNvSpPr>
              <p:nvPr/>
            </p:nvSpPr>
            <p:spPr bwMode="auto">
              <a:xfrm>
                <a:off x="142875" y="2208213"/>
                <a:ext cx="2889953" cy="1246800"/>
              </a:xfrm>
              <a:custGeom>
                <a:avLst/>
                <a:gdLst>
                  <a:gd name="T0" fmla="*/ 0 w 1759"/>
                  <a:gd name="T1" fmla="*/ 2147483647 h 759"/>
                  <a:gd name="T2" fmla="*/ 2147483647 w 1759"/>
                  <a:gd name="T3" fmla="*/ 2147483647 h 759"/>
                  <a:gd name="T4" fmla="*/ 2147483647 w 1759"/>
                  <a:gd name="T5" fmla="*/ 0 h 759"/>
                  <a:gd name="T6" fmla="*/ 0 w 1759"/>
                  <a:gd name="T7" fmla="*/ 0 h 759"/>
                  <a:gd name="T8" fmla="*/ 0 w 1759"/>
                  <a:gd name="T9" fmla="*/ 2147483647 h 7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9"/>
                  <a:gd name="T16" fmla="*/ 0 h 759"/>
                  <a:gd name="T17" fmla="*/ 1759 w 1759"/>
                  <a:gd name="T18" fmla="*/ 759 h 7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rgbClr val="6D7F2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5" name="矩形 12"/>
              <p:cNvSpPr>
                <a:spLocks noChangeArrowheads="1"/>
              </p:cNvSpPr>
              <p:nvPr/>
            </p:nvSpPr>
            <p:spPr bwMode="auto">
              <a:xfrm>
                <a:off x="224085" y="2643188"/>
                <a:ext cx="1570036" cy="369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</a:p>
            </p:txBody>
          </p:sp>
          <p:sp>
            <p:nvSpPr>
              <p:cNvPr id="6166" name="Freeform 6"/>
              <p:cNvSpPr>
                <a:spLocks/>
              </p:cNvSpPr>
              <p:nvPr/>
            </p:nvSpPr>
            <p:spPr bwMode="auto">
              <a:xfrm>
                <a:off x="3589696" y="3142672"/>
                <a:ext cx="984129" cy="1292794"/>
              </a:xfrm>
              <a:custGeom>
                <a:avLst/>
                <a:gdLst>
                  <a:gd name="T0" fmla="*/ 0 w 599"/>
                  <a:gd name="T1" fmla="*/ 2147483647 h 787"/>
                  <a:gd name="T2" fmla="*/ 2147483647 w 599"/>
                  <a:gd name="T3" fmla="*/ 2147483647 h 787"/>
                  <a:gd name="T4" fmla="*/ 2147483647 w 599"/>
                  <a:gd name="T5" fmla="*/ 2147483647 h 787"/>
                  <a:gd name="T6" fmla="*/ 0 w 599"/>
                  <a:gd name="T7" fmla="*/ 0 h 787"/>
                  <a:gd name="T8" fmla="*/ 0 w 599"/>
                  <a:gd name="T9" fmla="*/ 2147483647 h 7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9"/>
                  <a:gd name="T16" fmla="*/ 0 h 787"/>
                  <a:gd name="T17" fmla="*/ 599 w 599"/>
                  <a:gd name="T18" fmla="*/ 787 h 7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rgbClr val="6D7F2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7" name="Freeform 7"/>
              <p:cNvSpPr>
                <a:spLocks/>
              </p:cNvSpPr>
              <p:nvPr/>
            </p:nvSpPr>
            <p:spPr bwMode="auto">
              <a:xfrm>
                <a:off x="3590780" y="2215382"/>
                <a:ext cx="2481410" cy="1856217"/>
              </a:xfrm>
              <a:custGeom>
                <a:avLst/>
                <a:gdLst>
                  <a:gd name="T0" fmla="*/ 0 w 1511"/>
                  <a:gd name="T1" fmla="*/ 2147483647 h 1130"/>
                  <a:gd name="T2" fmla="*/ 2147483647 w 1511"/>
                  <a:gd name="T3" fmla="*/ 2147483647 h 1130"/>
                  <a:gd name="T4" fmla="*/ 2147483647 w 1511"/>
                  <a:gd name="T5" fmla="*/ 0 h 1130"/>
                  <a:gd name="T6" fmla="*/ 0 w 1511"/>
                  <a:gd name="T7" fmla="*/ 2147483647 h 1130"/>
                  <a:gd name="T8" fmla="*/ 0 w 1511"/>
                  <a:gd name="T9" fmla="*/ 2147483647 h 1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1"/>
                  <a:gd name="T16" fmla="*/ 0 h 1130"/>
                  <a:gd name="T17" fmla="*/ 1511 w 1511"/>
                  <a:gd name="T18" fmla="*/ 1130 h 11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rgbClr val="89622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8" name="Freeform 8"/>
              <p:cNvSpPr>
                <a:spLocks/>
              </p:cNvSpPr>
              <p:nvPr/>
            </p:nvSpPr>
            <p:spPr bwMode="auto">
              <a:xfrm>
                <a:off x="3182245" y="2214554"/>
                <a:ext cx="2889953" cy="1246800"/>
              </a:xfrm>
              <a:custGeom>
                <a:avLst/>
                <a:gdLst>
                  <a:gd name="T0" fmla="*/ 0 w 1759"/>
                  <a:gd name="T1" fmla="*/ 2147483647 h 759"/>
                  <a:gd name="T2" fmla="*/ 2147483647 w 1759"/>
                  <a:gd name="T3" fmla="*/ 2147483647 h 759"/>
                  <a:gd name="T4" fmla="*/ 2147483647 w 1759"/>
                  <a:gd name="T5" fmla="*/ 0 h 759"/>
                  <a:gd name="T6" fmla="*/ 0 w 1759"/>
                  <a:gd name="T7" fmla="*/ 0 h 759"/>
                  <a:gd name="T8" fmla="*/ 0 w 1759"/>
                  <a:gd name="T9" fmla="*/ 2147483647 h 7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9"/>
                  <a:gd name="T16" fmla="*/ 0 h 759"/>
                  <a:gd name="T17" fmla="*/ 1759 w 1759"/>
                  <a:gd name="T18" fmla="*/ 759 h 7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rgbClr val="6D7F2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9" name="矩形 12"/>
              <p:cNvSpPr>
                <a:spLocks noChangeArrowheads="1"/>
              </p:cNvSpPr>
              <p:nvPr/>
            </p:nvSpPr>
            <p:spPr bwMode="auto">
              <a:xfrm>
                <a:off x="3322759" y="2649528"/>
                <a:ext cx="1570036" cy="369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</a:p>
            </p:txBody>
          </p:sp>
        </p:grpSp>
        <p:grpSp>
          <p:nvGrpSpPr>
            <p:cNvPr id="6153" name="组合 16"/>
            <p:cNvGrpSpPr>
              <a:grpSpLocks/>
            </p:cNvGrpSpPr>
            <p:nvPr/>
          </p:nvGrpSpPr>
          <p:grpSpPr bwMode="auto">
            <a:xfrm>
              <a:off x="5211015" y="2643182"/>
              <a:ext cx="4718835" cy="1772553"/>
              <a:chOff x="142875" y="2208213"/>
              <a:chExt cx="5929323" cy="2227253"/>
            </a:xfrm>
          </p:grpSpPr>
          <p:sp>
            <p:nvSpPr>
              <p:cNvPr id="6154" name="Freeform 6"/>
              <p:cNvSpPr>
                <a:spLocks/>
              </p:cNvSpPr>
              <p:nvPr/>
            </p:nvSpPr>
            <p:spPr bwMode="auto">
              <a:xfrm>
                <a:off x="550326" y="3136331"/>
                <a:ext cx="984129" cy="1292794"/>
              </a:xfrm>
              <a:custGeom>
                <a:avLst/>
                <a:gdLst>
                  <a:gd name="T0" fmla="*/ 0 w 599"/>
                  <a:gd name="T1" fmla="*/ 2147483647 h 787"/>
                  <a:gd name="T2" fmla="*/ 2147483647 w 599"/>
                  <a:gd name="T3" fmla="*/ 2147483647 h 787"/>
                  <a:gd name="T4" fmla="*/ 2147483647 w 599"/>
                  <a:gd name="T5" fmla="*/ 2147483647 h 787"/>
                  <a:gd name="T6" fmla="*/ 0 w 599"/>
                  <a:gd name="T7" fmla="*/ 0 h 787"/>
                  <a:gd name="T8" fmla="*/ 0 w 599"/>
                  <a:gd name="T9" fmla="*/ 2147483647 h 7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9"/>
                  <a:gd name="T16" fmla="*/ 0 h 787"/>
                  <a:gd name="T17" fmla="*/ 599 w 599"/>
                  <a:gd name="T18" fmla="*/ 787 h 7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rgbClr val="6D7F2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5" name="Freeform 7"/>
              <p:cNvSpPr>
                <a:spLocks/>
              </p:cNvSpPr>
              <p:nvPr/>
            </p:nvSpPr>
            <p:spPr bwMode="auto">
              <a:xfrm>
                <a:off x="550326" y="2208213"/>
                <a:ext cx="2482502" cy="1856235"/>
              </a:xfrm>
              <a:custGeom>
                <a:avLst/>
                <a:gdLst>
                  <a:gd name="T0" fmla="*/ 0 w 1511"/>
                  <a:gd name="T1" fmla="*/ 2147483647 h 1130"/>
                  <a:gd name="T2" fmla="*/ 2147483647 w 1511"/>
                  <a:gd name="T3" fmla="*/ 2147483647 h 1130"/>
                  <a:gd name="T4" fmla="*/ 2147483647 w 1511"/>
                  <a:gd name="T5" fmla="*/ 0 h 1130"/>
                  <a:gd name="T6" fmla="*/ 0 w 1511"/>
                  <a:gd name="T7" fmla="*/ 2147483647 h 1130"/>
                  <a:gd name="T8" fmla="*/ 0 w 1511"/>
                  <a:gd name="T9" fmla="*/ 2147483647 h 1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1"/>
                  <a:gd name="T16" fmla="*/ 0 h 1130"/>
                  <a:gd name="T17" fmla="*/ 1511 w 1511"/>
                  <a:gd name="T18" fmla="*/ 1130 h 11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rgbClr val="89622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6" name="Freeform 8"/>
              <p:cNvSpPr>
                <a:spLocks/>
              </p:cNvSpPr>
              <p:nvPr/>
            </p:nvSpPr>
            <p:spPr bwMode="auto">
              <a:xfrm>
                <a:off x="142875" y="2208213"/>
                <a:ext cx="2889953" cy="1246800"/>
              </a:xfrm>
              <a:custGeom>
                <a:avLst/>
                <a:gdLst>
                  <a:gd name="T0" fmla="*/ 0 w 1759"/>
                  <a:gd name="T1" fmla="*/ 2147483647 h 759"/>
                  <a:gd name="T2" fmla="*/ 2147483647 w 1759"/>
                  <a:gd name="T3" fmla="*/ 2147483647 h 759"/>
                  <a:gd name="T4" fmla="*/ 2147483647 w 1759"/>
                  <a:gd name="T5" fmla="*/ 0 h 759"/>
                  <a:gd name="T6" fmla="*/ 0 w 1759"/>
                  <a:gd name="T7" fmla="*/ 0 h 759"/>
                  <a:gd name="T8" fmla="*/ 0 w 1759"/>
                  <a:gd name="T9" fmla="*/ 2147483647 h 7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9"/>
                  <a:gd name="T16" fmla="*/ 0 h 759"/>
                  <a:gd name="T17" fmla="*/ 1759 w 1759"/>
                  <a:gd name="T18" fmla="*/ 759 h 7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rgbClr val="6D7F2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7" name="矩形 12"/>
              <p:cNvSpPr>
                <a:spLocks noChangeArrowheads="1"/>
              </p:cNvSpPr>
              <p:nvPr/>
            </p:nvSpPr>
            <p:spPr bwMode="auto">
              <a:xfrm>
                <a:off x="317518" y="2643188"/>
                <a:ext cx="1570036" cy="369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</a:p>
            </p:txBody>
          </p:sp>
          <p:sp>
            <p:nvSpPr>
              <p:cNvPr id="6158" name="Freeform 6"/>
              <p:cNvSpPr>
                <a:spLocks/>
              </p:cNvSpPr>
              <p:nvPr/>
            </p:nvSpPr>
            <p:spPr bwMode="auto">
              <a:xfrm>
                <a:off x="3589696" y="3142672"/>
                <a:ext cx="984129" cy="1292794"/>
              </a:xfrm>
              <a:custGeom>
                <a:avLst/>
                <a:gdLst>
                  <a:gd name="T0" fmla="*/ 0 w 599"/>
                  <a:gd name="T1" fmla="*/ 2147483647 h 787"/>
                  <a:gd name="T2" fmla="*/ 2147483647 w 599"/>
                  <a:gd name="T3" fmla="*/ 2147483647 h 787"/>
                  <a:gd name="T4" fmla="*/ 2147483647 w 599"/>
                  <a:gd name="T5" fmla="*/ 2147483647 h 787"/>
                  <a:gd name="T6" fmla="*/ 0 w 599"/>
                  <a:gd name="T7" fmla="*/ 0 h 787"/>
                  <a:gd name="T8" fmla="*/ 0 w 599"/>
                  <a:gd name="T9" fmla="*/ 2147483647 h 7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9"/>
                  <a:gd name="T16" fmla="*/ 0 h 787"/>
                  <a:gd name="T17" fmla="*/ 599 w 599"/>
                  <a:gd name="T18" fmla="*/ 787 h 7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rgbClr val="6D7F2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9" name="Freeform 7"/>
              <p:cNvSpPr>
                <a:spLocks/>
              </p:cNvSpPr>
              <p:nvPr/>
            </p:nvSpPr>
            <p:spPr bwMode="auto">
              <a:xfrm>
                <a:off x="3590788" y="2215588"/>
                <a:ext cx="2481410" cy="1856217"/>
              </a:xfrm>
              <a:custGeom>
                <a:avLst/>
                <a:gdLst>
                  <a:gd name="T0" fmla="*/ 0 w 1511"/>
                  <a:gd name="T1" fmla="*/ 2147483647 h 1130"/>
                  <a:gd name="T2" fmla="*/ 2147483647 w 1511"/>
                  <a:gd name="T3" fmla="*/ 2147483647 h 1130"/>
                  <a:gd name="T4" fmla="*/ 2147483647 w 1511"/>
                  <a:gd name="T5" fmla="*/ 0 h 1130"/>
                  <a:gd name="T6" fmla="*/ 0 w 1511"/>
                  <a:gd name="T7" fmla="*/ 2147483647 h 1130"/>
                  <a:gd name="T8" fmla="*/ 0 w 1511"/>
                  <a:gd name="T9" fmla="*/ 2147483647 h 1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1"/>
                  <a:gd name="T16" fmla="*/ 0 h 1130"/>
                  <a:gd name="T17" fmla="*/ 1511 w 1511"/>
                  <a:gd name="T18" fmla="*/ 1130 h 11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rgbClr val="89622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0" name="Freeform 8"/>
              <p:cNvSpPr>
                <a:spLocks/>
              </p:cNvSpPr>
              <p:nvPr/>
            </p:nvSpPr>
            <p:spPr bwMode="auto">
              <a:xfrm>
                <a:off x="3182245" y="2214554"/>
                <a:ext cx="2889953" cy="1246800"/>
              </a:xfrm>
              <a:custGeom>
                <a:avLst/>
                <a:gdLst>
                  <a:gd name="T0" fmla="*/ 0 w 1759"/>
                  <a:gd name="T1" fmla="*/ 2147483647 h 759"/>
                  <a:gd name="T2" fmla="*/ 2147483647 w 1759"/>
                  <a:gd name="T3" fmla="*/ 2147483647 h 759"/>
                  <a:gd name="T4" fmla="*/ 2147483647 w 1759"/>
                  <a:gd name="T5" fmla="*/ 0 h 759"/>
                  <a:gd name="T6" fmla="*/ 0 w 1759"/>
                  <a:gd name="T7" fmla="*/ 0 h 759"/>
                  <a:gd name="T8" fmla="*/ 0 w 1759"/>
                  <a:gd name="T9" fmla="*/ 2147483647 h 7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9"/>
                  <a:gd name="T16" fmla="*/ 0 h 759"/>
                  <a:gd name="T17" fmla="*/ 1759 w 1759"/>
                  <a:gd name="T18" fmla="*/ 759 h 7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rgbClr val="6D7F2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1" name="矩形 12"/>
              <p:cNvSpPr>
                <a:spLocks noChangeArrowheads="1"/>
              </p:cNvSpPr>
              <p:nvPr/>
            </p:nvSpPr>
            <p:spPr bwMode="auto">
              <a:xfrm>
                <a:off x="3305525" y="2649528"/>
                <a:ext cx="1570036" cy="369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5" name="矩形 12"/>
          <p:cNvSpPr>
            <a:spLocks noChangeArrowheads="1"/>
          </p:cNvSpPr>
          <p:nvPr/>
        </p:nvSpPr>
        <p:spPr bwMode="auto">
          <a:xfrm>
            <a:off x="2859088" y="30591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13"/>
          <p:cNvSpPr>
            <a:spLocks noChangeArrowheads="1"/>
          </p:cNvSpPr>
          <p:nvPr/>
        </p:nvSpPr>
        <p:spPr bwMode="auto">
          <a:xfrm>
            <a:off x="6072188" y="29162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14"/>
          <p:cNvSpPr>
            <a:spLocks noChangeArrowheads="1"/>
          </p:cNvSpPr>
          <p:nvPr/>
        </p:nvSpPr>
        <p:spPr bwMode="auto">
          <a:xfrm>
            <a:off x="450056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15"/>
          <p:cNvSpPr>
            <a:spLocks noChangeArrowheads="1"/>
          </p:cNvSpPr>
          <p:nvPr/>
        </p:nvSpPr>
        <p:spPr bwMode="auto">
          <a:xfrm>
            <a:off x="1214438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0" y="3500438"/>
            <a:ext cx="1398588" cy="15875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695575" y="3516313"/>
            <a:ext cx="287338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219575" y="3516313"/>
            <a:ext cx="360363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864225" y="3516313"/>
            <a:ext cx="358775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7429500" y="3500438"/>
            <a:ext cx="1285875" cy="11112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8448675" y="3516313"/>
            <a:ext cx="684213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5"/>
          <p:cNvSpPr/>
          <p:nvPr/>
        </p:nvSpPr>
        <p:spPr>
          <a:xfrm>
            <a:off x="1398588" y="2357438"/>
            <a:ext cx="1296987" cy="1336675"/>
          </a:xfrm>
          <a:custGeom>
            <a:avLst/>
            <a:gdLst/>
            <a:ahLst/>
            <a:cxnLst/>
            <a:rect l="l" t="t" r="r" b="b"/>
            <a:pathLst>
              <a:path w="1152128" h="1188410">
                <a:moveTo>
                  <a:pt x="576064" y="0"/>
                </a:moveTo>
                <a:lnTo>
                  <a:pt x="720080" y="288032"/>
                </a:lnTo>
                <a:lnTo>
                  <a:pt x="647834" y="288032"/>
                </a:lnTo>
                <a:lnTo>
                  <a:pt x="783406" y="604369"/>
                </a:lnTo>
                <a:cubicBezTo>
                  <a:pt x="999361" y="686373"/>
                  <a:pt x="1152128" y="895549"/>
                  <a:pt x="1152128" y="1140405"/>
                </a:cubicBezTo>
                <a:lnTo>
                  <a:pt x="1149704" y="1188410"/>
                </a:lnTo>
                <a:cubicBezTo>
                  <a:pt x="1125742" y="892701"/>
                  <a:pt x="878037" y="660352"/>
                  <a:pt x="576064" y="660352"/>
                </a:cubicBezTo>
                <a:cubicBezTo>
                  <a:pt x="274091" y="660352"/>
                  <a:pt x="26386" y="892701"/>
                  <a:pt x="2424" y="1188410"/>
                </a:cubicBezTo>
                <a:cubicBezTo>
                  <a:pt x="667" y="1172607"/>
                  <a:pt x="0" y="1156583"/>
                  <a:pt x="0" y="1140405"/>
                </a:cubicBezTo>
                <a:cubicBezTo>
                  <a:pt x="0" y="895549"/>
                  <a:pt x="152767" y="686373"/>
                  <a:pt x="368722" y="604369"/>
                </a:cubicBezTo>
                <a:lnTo>
                  <a:pt x="504295" y="288032"/>
                </a:lnTo>
                <a:lnTo>
                  <a:pt x="432048" y="288032"/>
                </a:lnTo>
                <a:close/>
              </a:path>
            </a:pathLst>
          </a:custGeom>
          <a:solidFill>
            <a:srgbClr val="89622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等腰三角形 5"/>
          <p:cNvSpPr/>
          <p:nvPr/>
        </p:nvSpPr>
        <p:spPr>
          <a:xfrm flipV="1">
            <a:off x="2982913" y="3260725"/>
            <a:ext cx="1296987" cy="1336675"/>
          </a:xfrm>
          <a:custGeom>
            <a:avLst/>
            <a:gdLst/>
            <a:ahLst/>
            <a:cxnLst/>
            <a:rect l="l" t="t" r="r" b="b"/>
            <a:pathLst>
              <a:path w="1152128" h="1188410">
                <a:moveTo>
                  <a:pt x="576064" y="0"/>
                </a:moveTo>
                <a:lnTo>
                  <a:pt x="720080" y="288032"/>
                </a:lnTo>
                <a:lnTo>
                  <a:pt x="647834" y="288032"/>
                </a:lnTo>
                <a:lnTo>
                  <a:pt x="783406" y="604369"/>
                </a:lnTo>
                <a:cubicBezTo>
                  <a:pt x="999361" y="686373"/>
                  <a:pt x="1152128" y="895549"/>
                  <a:pt x="1152128" y="1140405"/>
                </a:cubicBezTo>
                <a:lnTo>
                  <a:pt x="1149704" y="1188410"/>
                </a:lnTo>
                <a:cubicBezTo>
                  <a:pt x="1125742" y="892701"/>
                  <a:pt x="878037" y="660352"/>
                  <a:pt x="576064" y="660352"/>
                </a:cubicBezTo>
                <a:cubicBezTo>
                  <a:pt x="274091" y="660352"/>
                  <a:pt x="26386" y="892701"/>
                  <a:pt x="2424" y="1188410"/>
                </a:cubicBezTo>
                <a:cubicBezTo>
                  <a:pt x="667" y="1172607"/>
                  <a:pt x="0" y="1156583"/>
                  <a:pt x="0" y="1140405"/>
                </a:cubicBezTo>
                <a:cubicBezTo>
                  <a:pt x="0" y="895549"/>
                  <a:pt x="152767" y="686373"/>
                  <a:pt x="368722" y="604369"/>
                </a:cubicBezTo>
                <a:lnTo>
                  <a:pt x="504295" y="288032"/>
                </a:lnTo>
                <a:lnTo>
                  <a:pt x="432048" y="288032"/>
                </a:lnTo>
                <a:close/>
              </a:path>
            </a:pathLst>
          </a:custGeom>
          <a:solidFill>
            <a:srgbClr val="6D7F2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等腰三角形 5"/>
          <p:cNvSpPr/>
          <p:nvPr/>
        </p:nvSpPr>
        <p:spPr>
          <a:xfrm>
            <a:off x="4567238" y="2357438"/>
            <a:ext cx="1296987" cy="1336675"/>
          </a:xfrm>
          <a:custGeom>
            <a:avLst/>
            <a:gdLst/>
            <a:ahLst/>
            <a:cxnLst/>
            <a:rect l="l" t="t" r="r" b="b"/>
            <a:pathLst>
              <a:path w="1152128" h="1188410">
                <a:moveTo>
                  <a:pt x="576064" y="0"/>
                </a:moveTo>
                <a:lnTo>
                  <a:pt x="720080" y="288032"/>
                </a:lnTo>
                <a:lnTo>
                  <a:pt x="647834" y="288032"/>
                </a:lnTo>
                <a:lnTo>
                  <a:pt x="783406" y="604369"/>
                </a:lnTo>
                <a:cubicBezTo>
                  <a:pt x="999361" y="686373"/>
                  <a:pt x="1152128" y="895549"/>
                  <a:pt x="1152128" y="1140405"/>
                </a:cubicBezTo>
                <a:lnTo>
                  <a:pt x="1149704" y="1188410"/>
                </a:lnTo>
                <a:cubicBezTo>
                  <a:pt x="1125742" y="892701"/>
                  <a:pt x="878037" y="660352"/>
                  <a:pt x="576064" y="660352"/>
                </a:cubicBezTo>
                <a:cubicBezTo>
                  <a:pt x="274091" y="660352"/>
                  <a:pt x="26386" y="892701"/>
                  <a:pt x="2424" y="1188410"/>
                </a:cubicBezTo>
                <a:cubicBezTo>
                  <a:pt x="667" y="1172607"/>
                  <a:pt x="0" y="1156583"/>
                  <a:pt x="0" y="1140405"/>
                </a:cubicBezTo>
                <a:cubicBezTo>
                  <a:pt x="0" y="895549"/>
                  <a:pt x="152767" y="686373"/>
                  <a:pt x="368722" y="604369"/>
                </a:cubicBezTo>
                <a:lnTo>
                  <a:pt x="504295" y="288032"/>
                </a:lnTo>
                <a:lnTo>
                  <a:pt x="432048" y="288032"/>
                </a:lnTo>
                <a:close/>
              </a:path>
            </a:pathLst>
          </a:custGeom>
          <a:solidFill>
            <a:srgbClr val="89622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等腰三角形 5"/>
          <p:cNvSpPr/>
          <p:nvPr/>
        </p:nvSpPr>
        <p:spPr>
          <a:xfrm flipV="1">
            <a:off x="6151563" y="3260725"/>
            <a:ext cx="1295400" cy="1336675"/>
          </a:xfrm>
          <a:custGeom>
            <a:avLst/>
            <a:gdLst/>
            <a:ahLst/>
            <a:cxnLst/>
            <a:rect l="l" t="t" r="r" b="b"/>
            <a:pathLst>
              <a:path w="1152128" h="1188410">
                <a:moveTo>
                  <a:pt x="576064" y="0"/>
                </a:moveTo>
                <a:lnTo>
                  <a:pt x="720080" y="288032"/>
                </a:lnTo>
                <a:lnTo>
                  <a:pt x="647834" y="288032"/>
                </a:lnTo>
                <a:lnTo>
                  <a:pt x="783406" y="604369"/>
                </a:lnTo>
                <a:cubicBezTo>
                  <a:pt x="999361" y="686373"/>
                  <a:pt x="1152128" y="895549"/>
                  <a:pt x="1152128" y="1140405"/>
                </a:cubicBezTo>
                <a:lnTo>
                  <a:pt x="1149704" y="1188410"/>
                </a:lnTo>
                <a:cubicBezTo>
                  <a:pt x="1125742" y="892701"/>
                  <a:pt x="878037" y="660352"/>
                  <a:pt x="576064" y="660352"/>
                </a:cubicBezTo>
                <a:cubicBezTo>
                  <a:pt x="274091" y="660352"/>
                  <a:pt x="26386" y="892701"/>
                  <a:pt x="2424" y="1188410"/>
                </a:cubicBezTo>
                <a:cubicBezTo>
                  <a:pt x="667" y="1172607"/>
                  <a:pt x="0" y="1156583"/>
                  <a:pt x="0" y="1140405"/>
                </a:cubicBezTo>
                <a:cubicBezTo>
                  <a:pt x="0" y="895549"/>
                  <a:pt x="152767" y="686373"/>
                  <a:pt x="368722" y="604369"/>
                </a:cubicBezTo>
                <a:lnTo>
                  <a:pt x="504295" y="288032"/>
                </a:lnTo>
                <a:lnTo>
                  <a:pt x="432048" y="288032"/>
                </a:lnTo>
                <a:close/>
              </a:path>
            </a:pathLst>
          </a:custGeom>
          <a:solidFill>
            <a:srgbClr val="6D7F2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" name="燕尾形 7"/>
          <p:cNvSpPr/>
          <p:nvPr/>
        </p:nvSpPr>
        <p:spPr>
          <a:xfrm>
            <a:off x="2357438" y="1571625"/>
            <a:ext cx="2751137" cy="2017713"/>
          </a:xfrm>
          <a:prstGeom prst="chevron">
            <a:avLst>
              <a:gd name="adj" fmla="val 26574"/>
            </a:avLst>
          </a:prstGeom>
          <a:solidFill>
            <a:srgbClr val="6D7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4619625" y="1571625"/>
            <a:ext cx="2751138" cy="2017713"/>
          </a:xfrm>
          <a:prstGeom prst="chevron">
            <a:avLst>
              <a:gd name="adj" fmla="val 26574"/>
            </a:avLst>
          </a:prstGeom>
          <a:solidFill>
            <a:srgbClr val="896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2357438" y="3649663"/>
            <a:ext cx="2751137" cy="2017712"/>
          </a:xfrm>
          <a:prstGeom prst="chevron">
            <a:avLst>
              <a:gd name="adj" fmla="val 26574"/>
            </a:avLst>
          </a:prstGeom>
          <a:solidFill>
            <a:srgbClr val="896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燕尾形 10"/>
          <p:cNvSpPr/>
          <p:nvPr/>
        </p:nvSpPr>
        <p:spPr>
          <a:xfrm>
            <a:off x="4619625" y="3649663"/>
            <a:ext cx="2751138" cy="2017712"/>
          </a:xfrm>
          <a:prstGeom prst="chevron">
            <a:avLst>
              <a:gd name="adj" fmla="val 26574"/>
            </a:avLst>
          </a:prstGeom>
          <a:solidFill>
            <a:srgbClr val="6D7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3275013" y="2366963"/>
            <a:ext cx="112077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2"/>
          <p:cNvSpPr>
            <a:spLocks noChangeArrowheads="1"/>
          </p:cNvSpPr>
          <p:nvPr/>
        </p:nvSpPr>
        <p:spPr bwMode="auto">
          <a:xfrm>
            <a:off x="3275013" y="4506913"/>
            <a:ext cx="112077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2"/>
          <p:cNvSpPr>
            <a:spLocks noChangeArrowheads="1"/>
          </p:cNvSpPr>
          <p:nvPr/>
        </p:nvSpPr>
        <p:spPr bwMode="auto">
          <a:xfrm>
            <a:off x="5719763" y="2427288"/>
            <a:ext cx="112077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2"/>
          <p:cNvSpPr>
            <a:spLocks noChangeArrowheads="1"/>
          </p:cNvSpPr>
          <p:nvPr/>
        </p:nvSpPr>
        <p:spPr bwMode="auto">
          <a:xfrm>
            <a:off x="5537200" y="4445000"/>
            <a:ext cx="112077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128" y="2852936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6096" y="3789040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760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00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4110</TotalTime>
  <Words>152</Words>
  <Application>Microsoft Office PowerPoint</Application>
  <PresentationFormat>全屏显示(4:3)</PresentationFormat>
  <Paragraphs>51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</cp:lastModifiedBy>
  <cp:revision>308</cp:revision>
  <dcterms:created xsi:type="dcterms:W3CDTF">2013-10-30T09:04:50Z</dcterms:created>
  <dcterms:modified xsi:type="dcterms:W3CDTF">2016-09-09T05:53:23Z</dcterms:modified>
</cp:coreProperties>
</file>