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8" r:id="rId11"/>
    <p:sldId id="269" r:id="rId12"/>
    <p:sldId id="270" r:id="rId13"/>
    <p:sldId id="271" r:id="rId1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774" y="-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806592"/>
        <c:axId val="97824768"/>
      </c:barChart>
      <c:catAx>
        <c:axId val="978065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97824768"/>
        <c:crosses val="autoZero"/>
        <c:auto val="1"/>
        <c:lblAlgn val="ctr"/>
        <c:lblOffset val="100"/>
        <c:noMultiLvlLbl val="0"/>
      </c:catAx>
      <c:valAx>
        <c:axId val="97824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8065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noFill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noFill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noFill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4"/>
        <c:axId val="195156608"/>
        <c:axId val="195158400"/>
      </c:barChart>
      <c:catAx>
        <c:axId val="195156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zh-CN"/>
          </a:p>
        </c:txPr>
        <c:crossAx val="195158400"/>
        <c:crosses val="autoZero"/>
        <c:auto val="1"/>
        <c:lblAlgn val="ctr"/>
        <c:lblOffset val="100"/>
        <c:noMultiLvlLbl val="0"/>
      </c:catAx>
      <c:valAx>
        <c:axId val="195158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zh-CN"/>
          </a:p>
        </c:txPr>
        <c:crossAx val="195156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微软雅黑" pitchFamily="34" charset="-122"/>
          <a:ea typeface="微软雅黑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3C020-5F98-4EA5-A3A1-244F3F143F4C}" type="datetimeFigureOut">
              <a:rPr lang="zh-CN" altLang="en-US" smtClean="0"/>
              <a:pPr/>
              <a:t>2016/8/10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F26C2-E90C-4881-8682-75A63DDF2A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69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540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417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809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990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605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393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128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48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972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818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778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64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4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2016/8/10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25000"/>
            <a:lum/>
          </a:blip>
          <a:srcRect/>
          <a:stretch>
            <a:fillRect t="-3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22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16705" y="1311610"/>
            <a:ext cx="5310590" cy="1890210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4214" y="1446625"/>
            <a:ext cx="51755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Welcome  To  Our  Company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The PowerPoint  is extremely beautiful,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we focus on will be able to admire works of art into PPT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6660" y="2849041"/>
            <a:ext cx="17106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Design  By  Night</a:t>
            </a:r>
            <a:endParaRPr lang="zh-CN" altLang="en-US" sz="1400" dirty="0">
              <a:solidFill>
                <a:prstClr val="black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aphicFrame>
        <p:nvGraphicFramePr>
          <p:cNvPr id="5" name="图表 4"/>
          <p:cNvGraphicFramePr/>
          <p:nvPr/>
        </p:nvGraphicFramePr>
        <p:xfrm>
          <a:off x="250825" y="1086585"/>
          <a:ext cx="5311775" cy="370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组合 9"/>
          <p:cNvGrpSpPr/>
          <p:nvPr/>
        </p:nvGrpSpPr>
        <p:grpSpPr>
          <a:xfrm>
            <a:off x="5877151" y="1176594"/>
            <a:ext cx="2971025" cy="1193360"/>
            <a:chOff x="5877145" y="1176595"/>
            <a:chExt cx="2971025" cy="1193359"/>
          </a:xfrm>
        </p:grpSpPr>
        <p:sp>
          <p:nvSpPr>
            <p:cNvPr id="6" name="TextBox 5"/>
            <p:cNvSpPr txBox="1"/>
            <p:nvPr/>
          </p:nvSpPr>
          <p:spPr>
            <a:xfrm>
              <a:off x="5877145" y="117659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877145" y="1446625"/>
              <a:ext cx="2971025" cy="923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become ,in foggy shadows,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967156" y="2571750"/>
            <a:ext cx="2926020" cy="9001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35%       </a:t>
            </a:r>
            <a:r>
              <a:rPr lang="en-US" altLang="zh-CN" sz="1400" b="1" dirty="0" smtClean="0">
                <a:solidFill>
                  <a:prstClr val="white"/>
                </a:solidFill>
              </a:rPr>
              <a:t>Simple  Title  Here</a:t>
            </a:r>
          </a:p>
          <a:p>
            <a:r>
              <a:rPr lang="en-US" altLang="zh-CN" sz="1200" dirty="0" smtClean="0">
                <a:solidFill>
                  <a:prstClr val="white"/>
                </a:solidFill>
              </a:rPr>
              <a:t>Even when the cold win blow and the world seems</a:t>
            </a:r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67155" y="3606867"/>
            <a:ext cx="2926020" cy="9001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62%       </a:t>
            </a:r>
            <a:r>
              <a:rPr lang="en-US" altLang="zh-CN" sz="1400" b="1" dirty="0" smtClean="0">
                <a:solidFill>
                  <a:prstClr val="white"/>
                </a:solidFill>
              </a:rPr>
              <a:t>Simple  Title  Here</a:t>
            </a:r>
          </a:p>
          <a:p>
            <a:r>
              <a:rPr lang="en-US" altLang="zh-CN" sz="1200" dirty="0" smtClean="0">
                <a:solidFill>
                  <a:prstClr val="white"/>
                </a:solidFill>
              </a:rPr>
              <a:t>Even when the cold win blow and the world seems</a:t>
            </a:r>
            <a:endParaRPr lang="zh-CN" altLang="en-US" sz="32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Tm="221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0825" y="1131590"/>
            <a:ext cx="4725525" cy="3838888"/>
            <a:chOff x="1352554" y="2641992"/>
            <a:chExt cx="5945499" cy="4829962"/>
          </a:xfrm>
          <a:solidFill>
            <a:schemeClr val="bg1">
              <a:lumMod val="75000"/>
            </a:schemeClr>
          </a:solidFill>
        </p:grpSpPr>
        <p:sp>
          <p:nvSpPr>
            <p:cNvPr id="3" name="江西"/>
            <p:cNvSpPr>
              <a:spLocks/>
            </p:cNvSpPr>
            <p:nvPr/>
          </p:nvSpPr>
          <p:spPr bwMode="auto">
            <a:xfrm>
              <a:off x="5487526" y="5853443"/>
              <a:ext cx="569200" cy="756830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4" name="任意多边形 3"/>
            <p:cNvSpPr>
              <a:spLocks noEditPoints="1"/>
            </p:cNvSpPr>
            <p:nvPr/>
          </p:nvSpPr>
          <p:spPr bwMode="auto">
            <a:xfrm>
              <a:off x="5547441" y="6877528"/>
              <a:ext cx="74895" cy="59916"/>
            </a:xfrm>
            <a:custGeom>
              <a:avLst/>
              <a:gdLst>
                <a:gd name="T0" fmla="*/ 154 w 213"/>
                <a:gd name="T1" fmla="*/ 3 h 153"/>
                <a:gd name="T2" fmla="*/ 166 w 213"/>
                <a:gd name="T3" fmla="*/ 5 h 153"/>
                <a:gd name="T4" fmla="*/ 175 w 213"/>
                <a:gd name="T5" fmla="*/ 13 h 153"/>
                <a:gd name="T6" fmla="*/ 182 w 213"/>
                <a:gd name="T7" fmla="*/ 17 h 153"/>
                <a:gd name="T8" fmla="*/ 162 w 213"/>
                <a:gd name="T9" fmla="*/ 26 h 153"/>
                <a:gd name="T10" fmla="*/ 132 w 213"/>
                <a:gd name="T11" fmla="*/ 33 h 153"/>
                <a:gd name="T12" fmla="*/ 135 w 213"/>
                <a:gd name="T13" fmla="*/ 43 h 153"/>
                <a:gd name="T14" fmla="*/ 141 w 213"/>
                <a:gd name="T15" fmla="*/ 55 h 153"/>
                <a:gd name="T16" fmla="*/ 151 w 213"/>
                <a:gd name="T17" fmla="*/ 46 h 153"/>
                <a:gd name="T18" fmla="*/ 169 w 213"/>
                <a:gd name="T19" fmla="*/ 40 h 153"/>
                <a:gd name="T20" fmla="*/ 180 w 213"/>
                <a:gd name="T21" fmla="*/ 29 h 153"/>
                <a:gd name="T22" fmla="*/ 189 w 213"/>
                <a:gd name="T23" fmla="*/ 28 h 153"/>
                <a:gd name="T24" fmla="*/ 195 w 213"/>
                <a:gd name="T25" fmla="*/ 38 h 153"/>
                <a:gd name="T26" fmla="*/ 200 w 213"/>
                <a:gd name="T27" fmla="*/ 41 h 153"/>
                <a:gd name="T28" fmla="*/ 209 w 213"/>
                <a:gd name="T29" fmla="*/ 34 h 153"/>
                <a:gd name="T30" fmla="*/ 212 w 213"/>
                <a:gd name="T31" fmla="*/ 46 h 153"/>
                <a:gd name="T32" fmla="*/ 204 w 213"/>
                <a:gd name="T33" fmla="*/ 63 h 153"/>
                <a:gd name="T34" fmla="*/ 188 w 213"/>
                <a:gd name="T35" fmla="*/ 60 h 153"/>
                <a:gd name="T36" fmla="*/ 168 w 213"/>
                <a:gd name="T37" fmla="*/ 60 h 153"/>
                <a:gd name="T38" fmla="*/ 167 w 213"/>
                <a:gd name="T39" fmla="*/ 78 h 153"/>
                <a:gd name="T40" fmla="*/ 177 w 213"/>
                <a:gd name="T41" fmla="*/ 89 h 153"/>
                <a:gd name="T42" fmla="*/ 183 w 213"/>
                <a:gd name="T43" fmla="*/ 117 h 153"/>
                <a:gd name="T44" fmla="*/ 179 w 213"/>
                <a:gd name="T45" fmla="*/ 118 h 153"/>
                <a:gd name="T46" fmla="*/ 170 w 213"/>
                <a:gd name="T47" fmla="*/ 102 h 153"/>
                <a:gd name="T48" fmla="*/ 158 w 213"/>
                <a:gd name="T49" fmla="*/ 105 h 153"/>
                <a:gd name="T50" fmla="*/ 162 w 213"/>
                <a:gd name="T51" fmla="*/ 133 h 153"/>
                <a:gd name="T52" fmla="*/ 149 w 213"/>
                <a:gd name="T53" fmla="*/ 146 h 153"/>
                <a:gd name="T54" fmla="*/ 126 w 213"/>
                <a:gd name="T55" fmla="*/ 141 h 153"/>
                <a:gd name="T56" fmla="*/ 120 w 213"/>
                <a:gd name="T57" fmla="*/ 146 h 153"/>
                <a:gd name="T58" fmla="*/ 113 w 213"/>
                <a:gd name="T59" fmla="*/ 152 h 153"/>
                <a:gd name="T60" fmla="*/ 108 w 213"/>
                <a:gd name="T61" fmla="*/ 146 h 153"/>
                <a:gd name="T62" fmla="*/ 112 w 213"/>
                <a:gd name="T63" fmla="*/ 121 h 153"/>
                <a:gd name="T64" fmla="*/ 111 w 213"/>
                <a:gd name="T65" fmla="*/ 108 h 153"/>
                <a:gd name="T66" fmla="*/ 123 w 213"/>
                <a:gd name="T67" fmla="*/ 108 h 153"/>
                <a:gd name="T68" fmla="*/ 133 w 213"/>
                <a:gd name="T69" fmla="*/ 105 h 153"/>
                <a:gd name="T70" fmla="*/ 131 w 213"/>
                <a:gd name="T71" fmla="*/ 99 h 153"/>
                <a:gd name="T72" fmla="*/ 122 w 213"/>
                <a:gd name="T73" fmla="*/ 95 h 153"/>
                <a:gd name="T74" fmla="*/ 112 w 213"/>
                <a:gd name="T75" fmla="*/ 73 h 153"/>
                <a:gd name="T76" fmla="*/ 91 w 213"/>
                <a:gd name="T77" fmla="*/ 70 h 153"/>
                <a:gd name="T78" fmla="*/ 48 w 213"/>
                <a:gd name="T79" fmla="*/ 76 h 153"/>
                <a:gd name="T80" fmla="*/ 19 w 213"/>
                <a:gd name="T81" fmla="*/ 73 h 153"/>
                <a:gd name="T82" fmla="*/ 20 w 213"/>
                <a:gd name="T83" fmla="*/ 60 h 153"/>
                <a:gd name="T84" fmla="*/ 56 w 213"/>
                <a:gd name="T85" fmla="*/ 34 h 153"/>
                <a:gd name="T86" fmla="*/ 75 w 213"/>
                <a:gd name="T87" fmla="*/ 27 h 153"/>
                <a:gd name="T88" fmla="*/ 81 w 213"/>
                <a:gd name="T89" fmla="*/ 14 h 153"/>
                <a:gd name="T90" fmla="*/ 116 w 213"/>
                <a:gd name="T91" fmla="*/ 3 h 153"/>
                <a:gd name="T92" fmla="*/ 3 w 213"/>
                <a:gd name="T93" fmla="*/ 128 h 153"/>
                <a:gd name="T94" fmla="*/ 26 w 213"/>
                <a:gd name="T95" fmla="*/ 112 h 153"/>
                <a:gd name="T96" fmla="*/ 54 w 213"/>
                <a:gd name="T97" fmla="*/ 99 h 153"/>
                <a:gd name="T98" fmla="*/ 74 w 213"/>
                <a:gd name="T99" fmla="*/ 83 h 153"/>
                <a:gd name="T100" fmla="*/ 79 w 213"/>
                <a:gd name="T101" fmla="*/ 86 h 153"/>
                <a:gd name="T102" fmla="*/ 72 w 213"/>
                <a:gd name="T103" fmla="*/ 102 h 153"/>
                <a:gd name="T104" fmla="*/ 70 w 213"/>
                <a:gd name="T105" fmla="*/ 117 h 153"/>
                <a:gd name="T106" fmla="*/ 63 w 213"/>
                <a:gd name="T107" fmla="*/ 123 h 153"/>
                <a:gd name="T108" fmla="*/ 66 w 213"/>
                <a:gd name="T109" fmla="*/ 137 h 153"/>
                <a:gd name="T110" fmla="*/ 57 w 213"/>
                <a:gd name="T111" fmla="*/ 142 h 153"/>
                <a:gd name="T112" fmla="*/ 45 w 213"/>
                <a:gd name="T113" fmla="*/ 134 h 153"/>
                <a:gd name="T114" fmla="*/ 35 w 213"/>
                <a:gd name="T115" fmla="*/ 139 h 153"/>
                <a:gd name="T116" fmla="*/ 10 w 213"/>
                <a:gd name="T117" fmla="*/ 149 h 153"/>
                <a:gd name="T118" fmla="*/ 0 w 213"/>
                <a:gd name="T119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5" name="上海"/>
            <p:cNvSpPr>
              <a:spLocks noEditPoints="1"/>
            </p:cNvSpPr>
            <p:nvPr/>
          </p:nvSpPr>
          <p:spPr bwMode="auto">
            <a:xfrm>
              <a:off x="6299541" y="5573571"/>
              <a:ext cx="119831" cy="147426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6" name="黑龙江"/>
            <p:cNvSpPr>
              <a:spLocks/>
            </p:cNvSpPr>
            <p:nvPr/>
          </p:nvSpPr>
          <p:spPr bwMode="auto">
            <a:xfrm>
              <a:off x="6003557" y="2641992"/>
              <a:ext cx="1294496" cy="1231425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7" name="湖北"/>
            <p:cNvSpPr>
              <a:spLocks/>
            </p:cNvSpPr>
            <p:nvPr/>
          </p:nvSpPr>
          <p:spPr bwMode="auto">
            <a:xfrm>
              <a:off x="4855258" y="5453740"/>
              <a:ext cx="901888" cy="564470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8" name="山东"/>
            <p:cNvSpPr>
              <a:spLocks/>
            </p:cNvSpPr>
            <p:nvPr/>
          </p:nvSpPr>
          <p:spPr bwMode="auto">
            <a:xfrm>
              <a:off x="5569169" y="4737732"/>
              <a:ext cx="812015" cy="519533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chemeClr val="accent1"/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9" name="安徽"/>
            <p:cNvSpPr>
              <a:spLocks/>
            </p:cNvSpPr>
            <p:nvPr/>
          </p:nvSpPr>
          <p:spPr bwMode="auto">
            <a:xfrm>
              <a:off x="5603242" y="5235536"/>
              <a:ext cx="554221" cy="696915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" name="山西"/>
            <p:cNvSpPr>
              <a:spLocks/>
            </p:cNvSpPr>
            <p:nvPr/>
          </p:nvSpPr>
          <p:spPr bwMode="auto">
            <a:xfrm>
              <a:off x="5079942" y="4418791"/>
              <a:ext cx="452521" cy="846703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" name="吉林"/>
            <p:cNvSpPr>
              <a:spLocks/>
            </p:cNvSpPr>
            <p:nvPr/>
          </p:nvSpPr>
          <p:spPr bwMode="auto">
            <a:xfrm>
              <a:off x="6153347" y="3587066"/>
              <a:ext cx="946826" cy="699279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" name="湖南"/>
            <p:cNvSpPr>
              <a:spLocks/>
            </p:cNvSpPr>
            <p:nvPr/>
          </p:nvSpPr>
          <p:spPr bwMode="auto">
            <a:xfrm>
              <a:off x="4902826" y="5875169"/>
              <a:ext cx="662225" cy="729731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" name="江苏"/>
            <p:cNvSpPr>
              <a:spLocks/>
            </p:cNvSpPr>
            <p:nvPr/>
          </p:nvSpPr>
          <p:spPr bwMode="auto">
            <a:xfrm>
              <a:off x="5744800" y="5152411"/>
              <a:ext cx="647247" cy="564470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4" name="福建"/>
            <p:cNvSpPr>
              <a:spLocks/>
            </p:cNvSpPr>
            <p:nvPr/>
          </p:nvSpPr>
          <p:spPr bwMode="auto">
            <a:xfrm>
              <a:off x="5772126" y="6078126"/>
              <a:ext cx="527416" cy="636999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5" name="河南"/>
            <p:cNvSpPr>
              <a:spLocks/>
            </p:cNvSpPr>
            <p:nvPr/>
          </p:nvSpPr>
          <p:spPr bwMode="auto">
            <a:xfrm>
              <a:off x="5090806" y="5015850"/>
              <a:ext cx="692184" cy="666957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6" name="辽宁"/>
            <p:cNvSpPr>
              <a:spLocks noEditPoints="1"/>
            </p:cNvSpPr>
            <p:nvPr/>
          </p:nvSpPr>
          <p:spPr bwMode="auto">
            <a:xfrm>
              <a:off x="5936894" y="3955059"/>
              <a:ext cx="707163" cy="681934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7" name="浙江"/>
            <p:cNvSpPr>
              <a:spLocks/>
            </p:cNvSpPr>
            <p:nvPr/>
          </p:nvSpPr>
          <p:spPr bwMode="auto">
            <a:xfrm>
              <a:off x="5996810" y="5676061"/>
              <a:ext cx="467500" cy="534511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8" name="广东"/>
            <p:cNvSpPr>
              <a:spLocks noEditPoints="1"/>
            </p:cNvSpPr>
            <p:nvPr/>
          </p:nvSpPr>
          <p:spPr bwMode="auto">
            <a:xfrm>
              <a:off x="5013278" y="6484575"/>
              <a:ext cx="931846" cy="711892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solidFill>
              <a:schemeClr val="accent1"/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" name="天津"/>
            <p:cNvSpPr>
              <a:spLocks/>
            </p:cNvSpPr>
            <p:nvPr/>
          </p:nvSpPr>
          <p:spPr bwMode="auto">
            <a:xfrm>
              <a:off x="5753031" y="4474592"/>
              <a:ext cx="134811" cy="222319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" name="北京"/>
            <p:cNvSpPr>
              <a:spLocks/>
            </p:cNvSpPr>
            <p:nvPr/>
          </p:nvSpPr>
          <p:spPr bwMode="auto">
            <a:xfrm>
              <a:off x="5607358" y="4354760"/>
              <a:ext cx="194726" cy="224684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" name="河北"/>
            <p:cNvSpPr>
              <a:spLocks noEditPoints="1"/>
            </p:cNvSpPr>
            <p:nvPr/>
          </p:nvSpPr>
          <p:spPr bwMode="auto">
            <a:xfrm>
              <a:off x="5419380" y="4147421"/>
              <a:ext cx="644094" cy="891640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2" name="内蒙古"/>
            <p:cNvSpPr>
              <a:spLocks/>
            </p:cNvSpPr>
            <p:nvPr/>
          </p:nvSpPr>
          <p:spPr bwMode="auto">
            <a:xfrm>
              <a:off x="3788601" y="2693677"/>
              <a:ext cx="2660730" cy="2165636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3" name="陕西"/>
            <p:cNvSpPr>
              <a:spLocks/>
            </p:cNvSpPr>
            <p:nvPr/>
          </p:nvSpPr>
          <p:spPr bwMode="auto">
            <a:xfrm>
              <a:off x="4555680" y="4579444"/>
              <a:ext cx="629115" cy="1081638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4" name="重庆"/>
            <p:cNvSpPr>
              <a:spLocks/>
            </p:cNvSpPr>
            <p:nvPr/>
          </p:nvSpPr>
          <p:spPr bwMode="auto">
            <a:xfrm>
              <a:off x="4525722" y="5601166"/>
              <a:ext cx="554221" cy="534511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5" name="广西"/>
            <p:cNvSpPr>
              <a:spLocks/>
            </p:cNvSpPr>
            <p:nvPr/>
          </p:nvSpPr>
          <p:spPr bwMode="auto">
            <a:xfrm>
              <a:off x="4375932" y="6364744"/>
              <a:ext cx="931846" cy="669321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6" name="云南"/>
            <p:cNvSpPr>
              <a:spLocks/>
            </p:cNvSpPr>
            <p:nvPr/>
          </p:nvSpPr>
          <p:spPr bwMode="auto">
            <a:xfrm>
              <a:off x="3505606" y="5917370"/>
              <a:ext cx="1081636" cy="1113959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7" name="青海"/>
            <p:cNvSpPr>
              <a:spLocks/>
            </p:cNvSpPr>
            <p:nvPr/>
          </p:nvSpPr>
          <p:spPr bwMode="auto">
            <a:xfrm>
              <a:off x="2826794" y="4489570"/>
              <a:ext cx="1489221" cy="1084001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8" name="西藏"/>
            <p:cNvSpPr>
              <a:spLocks/>
            </p:cNvSpPr>
            <p:nvPr/>
          </p:nvSpPr>
          <p:spPr bwMode="auto">
            <a:xfrm>
              <a:off x="1558665" y="4681931"/>
              <a:ext cx="2238167" cy="1468724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9" name="新疆"/>
            <p:cNvSpPr>
              <a:spLocks/>
            </p:cNvSpPr>
            <p:nvPr/>
          </p:nvSpPr>
          <p:spPr bwMode="auto">
            <a:xfrm>
              <a:off x="1352554" y="3065784"/>
              <a:ext cx="2376132" cy="1808508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0" name="宁夏"/>
            <p:cNvSpPr>
              <a:spLocks/>
            </p:cNvSpPr>
            <p:nvPr/>
          </p:nvSpPr>
          <p:spPr bwMode="auto">
            <a:xfrm>
              <a:off x="4450827" y="4607036"/>
              <a:ext cx="359494" cy="564468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1" name="甘肃"/>
            <p:cNvSpPr>
              <a:spLocks/>
            </p:cNvSpPr>
            <p:nvPr/>
          </p:nvSpPr>
          <p:spPr bwMode="auto">
            <a:xfrm>
              <a:off x="3239110" y="4052029"/>
              <a:ext cx="1683948" cy="1468723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2" name="四川"/>
            <p:cNvSpPr>
              <a:spLocks/>
            </p:cNvSpPr>
            <p:nvPr/>
          </p:nvSpPr>
          <p:spPr bwMode="auto">
            <a:xfrm>
              <a:off x="3638811" y="5231422"/>
              <a:ext cx="1261383" cy="1141554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3" name="贵州"/>
            <p:cNvSpPr>
              <a:spLocks/>
            </p:cNvSpPr>
            <p:nvPr/>
          </p:nvSpPr>
          <p:spPr bwMode="auto">
            <a:xfrm>
              <a:off x="4293941" y="5995347"/>
              <a:ext cx="704011" cy="594426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4" name="任意多边形 33"/>
            <p:cNvSpPr>
              <a:spLocks/>
            </p:cNvSpPr>
            <p:nvPr/>
          </p:nvSpPr>
          <p:spPr bwMode="auto">
            <a:xfrm>
              <a:off x="5547441" y="6907486"/>
              <a:ext cx="29958" cy="14980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5" name="台湾"/>
            <p:cNvSpPr>
              <a:spLocks/>
            </p:cNvSpPr>
            <p:nvPr/>
          </p:nvSpPr>
          <p:spPr bwMode="auto">
            <a:xfrm>
              <a:off x="6314520" y="6447869"/>
              <a:ext cx="209705" cy="459616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solidFill>
              <a:schemeClr val="accent1"/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6" name="海南"/>
            <p:cNvSpPr>
              <a:spLocks/>
            </p:cNvSpPr>
            <p:nvPr/>
          </p:nvSpPr>
          <p:spPr bwMode="auto">
            <a:xfrm>
              <a:off x="4870236" y="7219677"/>
              <a:ext cx="314558" cy="252277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705600" y="6364744"/>
              <a:ext cx="7200" cy="720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9" name="TextBox 38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47077" y="1176597"/>
            <a:ext cx="3601095" cy="1470359"/>
            <a:chOff x="5877145" y="1176595"/>
            <a:chExt cx="2971025" cy="1470358"/>
          </a:xfrm>
        </p:grpSpPr>
        <p:sp>
          <p:nvSpPr>
            <p:cNvPr id="42" name="TextBox 41"/>
            <p:cNvSpPr txBox="1"/>
            <p:nvPr/>
          </p:nvSpPr>
          <p:spPr>
            <a:xfrm>
              <a:off x="5877145" y="117659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877145" y="1446625"/>
              <a:ext cx="2971025" cy="1200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become ,in foggy shadows,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become ,in foggy shadows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292079" y="2706765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24456"/>
                </a:solidFill>
              </a:rPr>
              <a:t>ShanDong</a:t>
            </a:r>
            <a:endParaRPr lang="zh-CN" altLang="en-US" b="1" dirty="0">
              <a:solidFill>
                <a:srgbClr val="424456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37285" y="2706765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24456"/>
                </a:solidFill>
              </a:rPr>
              <a:t>GuangZhou</a:t>
            </a:r>
            <a:endParaRPr lang="zh-CN" altLang="en-US" b="1" dirty="0">
              <a:solidFill>
                <a:srgbClr val="42445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92079" y="3886019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38086">
                    <a:lumMod val="75000"/>
                  </a:srgbClr>
                </a:solidFill>
              </a:rPr>
              <a:t>ShanXi</a:t>
            </a:r>
            <a:endParaRPr lang="zh-CN" altLang="en-US" b="1" dirty="0">
              <a:solidFill>
                <a:srgbClr val="438086">
                  <a:lumMod val="75000"/>
                </a:srgb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37285" y="3886019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38086">
                    <a:lumMod val="75000"/>
                  </a:srgbClr>
                </a:solidFill>
              </a:rPr>
              <a:t>GanSu</a:t>
            </a:r>
            <a:endParaRPr lang="zh-CN" altLang="en-US" b="1" dirty="0">
              <a:solidFill>
                <a:srgbClr val="438086">
                  <a:lumMod val="75000"/>
                </a:srgbClr>
              </a:solidFill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5292079" y="3076097"/>
            <a:ext cx="144016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7137285" y="3076097"/>
            <a:ext cx="144016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292079" y="4246059"/>
            <a:ext cx="144016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7137285" y="4246059"/>
            <a:ext cx="144016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5292084" y="3076100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137291" y="3076100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137291" y="4198157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292084" y="4246062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advTm="180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16705" y="1311610"/>
            <a:ext cx="5310590" cy="1890210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4214" y="1446625"/>
            <a:ext cx="51755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Thanks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The PowerPoint  is extremely beautiful,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we focus on will be able to admire works of art into PPT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6660" y="2849040"/>
            <a:ext cx="17106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Design  By  Night</a:t>
            </a:r>
            <a:endParaRPr lang="zh-CN" altLang="en-US" sz="1400" dirty="0">
              <a:solidFill>
                <a:prstClr val="black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221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" y="0"/>
            <a:ext cx="9138198" cy="5143500"/>
          </a:xfrm>
          <a:prstGeom prst="rect">
            <a:avLst/>
          </a:prstGeom>
        </p:spPr>
      </p:pic>
      <p:pic>
        <p:nvPicPr>
          <p:cNvPr id="18" name="图片 17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704842" y="3586622"/>
            <a:ext cx="219267" cy="324000"/>
          </a:xfrm>
          <a:prstGeom prst="rect">
            <a:avLst/>
          </a:prstGeom>
        </p:spPr>
      </p:pic>
      <p:sp>
        <p:nvSpPr>
          <p:cNvPr id="20" name="圆角矩形 19">
            <a:hlinkClick r:id="rId4"/>
          </p:cNvPr>
          <p:cNvSpPr/>
          <p:nvPr/>
        </p:nvSpPr>
        <p:spPr>
          <a:xfrm>
            <a:off x="5812163" y="2067694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5"/>
          </p:cNvPr>
          <p:cNvSpPr/>
          <p:nvPr/>
        </p:nvSpPr>
        <p:spPr>
          <a:xfrm>
            <a:off x="5436096" y="2943428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2958327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2958327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>
            <a:hlinkClick r:id="rId5"/>
          </p:cNvPr>
          <p:cNvSpPr/>
          <p:nvPr/>
        </p:nvSpPr>
        <p:spPr>
          <a:xfrm>
            <a:off x="5436096" y="2943428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>
            <a:hlinkClick r:id="rId6"/>
          </p:cNvPr>
          <p:cNvSpPr/>
          <p:nvPr/>
        </p:nvSpPr>
        <p:spPr>
          <a:xfrm>
            <a:off x="2411759" y="2958327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>
            <a:hlinkClick r:id="rId7"/>
          </p:cNvPr>
          <p:cNvSpPr/>
          <p:nvPr/>
        </p:nvSpPr>
        <p:spPr>
          <a:xfrm>
            <a:off x="3897092" y="2958327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375411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375411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3443566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3443566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58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y_73012752275.jpg"/>
          <p:cNvPicPr>
            <a:picLocks noChangeAspect="1"/>
          </p:cNvPicPr>
          <p:nvPr/>
        </p:nvPicPr>
        <p:blipFill>
          <a:blip r:embed="rId3" cstate="print"/>
          <a:srcRect b="4193"/>
          <a:stretch>
            <a:fillRect/>
          </a:stretch>
        </p:blipFill>
        <p:spPr>
          <a:xfrm>
            <a:off x="0" y="0"/>
            <a:ext cx="3707904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3707904" cy="51435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8583" y="1671650"/>
            <a:ext cx="2115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Andy  Carle</a:t>
            </a:r>
            <a:endParaRPr lang="zh-CN" altLang="en-US" sz="2800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553" y="2121703"/>
            <a:ext cx="2655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To summarize what I have said: aim for the highest; never enter a bar room; do not touch liquor, or if at all only at meals; </a:t>
            </a:r>
            <a:endParaRPr lang="zh-CN" altLang="en-US" sz="1200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cxnSp>
        <p:nvCxnSpPr>
          <p:cNvPr id="13" name="形状 12"/>
          <p:cNvCxnSpPr>
            <a:stCxn id="4" idx="3"/>
            <a:endCxn id="4" idx="1"/>
          </p:cNvCxnSpPr>
          <p:nvPr/>
        </p:nvCxnSpPr>
        <p:spPr>
          <a:xfrm flipH="1">
            <a:off x="818583" y="1933260"/>
            <a:ext cx="2115235" cy="12700"/>
          </a:xfrm>
          <a:prstGeom prst="bentConnector5">
            <a:avLst>
              <a:gd name="adj1" fmla="val -10807"/>
              <a:gd name="adj2" fmla="val 3859921"/>
              <a:gd name="adj3" fmla="val 11080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6"/>
          <p:cNvGrpSpPr/>
          <p:nvPr/>
        </p:nvGrpSpPr>
        <p:grpSpPr>
          <a:xfrm>
            <a:off x="3716905" y="501520"/>
            <a:ext cx="5176270" cy="1283370"/>
            <a:chOff x="3716905" y="501520"/>
            <a:chExt cx="5176270" cy="1283370"/>
          </a:xfrm>
        </p:grpSpPr>
        <p:sp>
          <p:nvSpPr>
            <p:cNvPr id="15" name="TextBox 14"/>
            <p:cNvSpPr txBox="1"/>
            <p:nvPr/>
          </p:nvSpPr>
          <p:spPr>
            <a:xfrm>
              <a:off x="3806915" y="501520"/>
              <a:ext cx="3240360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PART.01 The Road to Success </a:t>
              </a:r>
              <a:endParaRPr lang="zh-CN" altLang="en-US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16905" y="861560"/>
              <a:ext cx="51762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To summarize what I have said: aim for the highest; never enter a bar room; do not touch liquor, or if at all only at meals; never speculate; never indorse beyond your surplus cash fund; </a:t>
              </a:r>
              <a:endParaRPr lang="zh-CN" altLang="en-US" sz="1200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7" name="组合 17"/>
          <p:cNvGrpSpPr/>
          <p:nvPr/>
        </p:nvGrpSpPr>
        <p:grpSpPr>
          <a:xfrm>
            <a:off x="3716905" y="1919177"/>
            <a:ext cx="5176270" cy="1283370"/>
            <a:chOff x="3716905" y="501520"/>
            <a:chExt cx="5176270" cy="1283370"/>
          </a:xfrm>
        </p:grpSpPr>
        <p:sp>
          <p:nvSpPr>
            <p:cNvPr id="19" name="TextBox 18"/>
            <p:cNvSpPr txBox="1"/>
            <p:nvPr/>
          </p:nvSpPr>
          <p:spPr>
            <a:xfrm>
              <a:off x="3806915" y="501520"/>
              <a:ext cx="3240360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PART.02 The Road to Success </a:t>
              </a:r>
              <a:endParaRPr lang="zh-CN" altLang="en-US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16905" y="861560"/>
              <a:ext cx="51762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To summarize what I have said: aim for the highest; never enter a bar room; do not touch liquor, or if at all only at meals; never speculate; never indorse beyond your surplus cash fund; </a:t>
              </a:r>
              <a:endParaRPr lang="zh-CN" altLang="en-US" sz="1200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8" name="组合 20"/>
          <p:cNvGrpSpPr/>
          <p:nvPr/>
        </p:nvGrpSpPr>
        <p:grpSpPr>
          <a:xfrm>
            <a:off x="3716905" y="3336835"/>
            <a:ext cx="5176270" cy="1283370"/>
            <a:chOff x="3716905" y="501520"/>
            <a:chExt cx="5176270" cy="1283370"/>
          </a:xfrm>
        </p:grpSpPr>
        <p:sp>
          <p:nvSpPr>
            <p:cNvPr id="22" name="TextBox 21"/>
            <p:cNvSpPr txBox="1"/>
            <p:nvPr/>
          </p:nvSpPr>
          <p:spPr>
            <a:xfrm>
              <a:off x="3806915" y="501520"/>
              <a:ext cx="3240360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PART.03 The Road to Success </a:t>
              </a:r>
              <a:endParaRPr lang="zh-CN" altLang="en-US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16905" y="861560"/>
              <a:ext cx="51762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To summarize what I have said: aim for the highest; never enter a bar room; do not touch liquor, or if at all only at meals; never speculate; never indorse beyond your surplus cash fund; </a:t>
              </a:r>
              <a:endParaRPr lang="zh-CN" altLang="en-US" sz="1200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</p:spTree>
  </p:cSld>
  <p:clrMapOvr>
    <a:masterClrMapping/>
  </p:clrMapOvr>
  <p:transition advTm="212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tile tx="0" ty="0" sx="60000" sy="6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8002" y="1707654"/>
            <a:ext cx="3941930" cy="2025225"/>
          </a:xfrm>
          <a:prstGeom prst="rect">
            <a:avLst/>
          </a:prstGeom>
          <a:solidFill>
            <a:schemeClr val="tx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prstClr val="white"/>
                </a:solidFill>
              </a:rPr>
              <a:t>PART.01</a:t>
            </a:r>
          </a:p>
          <a:p>
            <a:endParaRPr lang="en-US" altLang="zh-CN" dirty="0" smtClean="0">
              <a:solidFill>
                <a:prstClr val="white"/>
              </a:solidFill>
            </a:endParaRPr>
          </a:p>
          <a:p>
            <a:endParaRPr lang="en-US" altLang="zh-CN" dirty="0" smtClean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To summarize what I have said: aim for the highest; never enter a bar room; do not touch liquor, or if at all only at meals; never speculate; never indorse beyond your surplus cash fund; 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8002" y="2157706"/>
            <a:ext cx="1845205" cy="3077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The Road to Success </a:t>
            </a:r>
            <a:endParaRPr lang="zh-CN" altLang="en-US" sz="1400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195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pic>
        <p:nvPicPr>
          <p:cNvPr id="4098" name="Picture 2" descr="C:\Users\0102341\Pictures\背景+素材\entrepreneur-startup-start-up-man-planing-business-3.jpg"/>
          <p:cNvPicPr>
            <a:picLocks noChangeAspect="1" noChangeArrowheads="1"/>
          </p:cNvPicPr>
          <p:nvPr/>
        </p:nvPicPr>
        <p:blipFill>
          <a:blip r:embed="rId3" cstate="print"/>
          <a:srcRect l="7594" r="31759"/>
          <a:stretch>
            <a:fillRect/>
          </a:stretch>
        </p:blipFill>
        <p:spPr bwMode="auto">
          <a:xfrm>
            <a:off x="250825" y="1401620"/>
            <a:ext cx="2881015" cy="316800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3132348" y="1401620"/>
            <a:ext cx="2880000" cy="316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099" name="Picture 3" descr="C:\Users\0102341\Pictures\背景+素材\write-plan-business-startup-start-up-notebooks.jpg"/>
          <p:cNvPicPr>
            <a:picLocks noChangeAspect="1" noChangeArrowheads="1"/>
          </p:cNvPicPr>
          <p:nvPr/>
        </p:nvPicPr>
        <p:blipFill>
          <a:blip r:embed="rId4" cstate="print"/>
          <a:srcRect l="18488" r="27755"/>
          <a:stretch>
            <a:fillRect/>
          </a:stretch>
        </p:blipFill>
        <p:spPr bwMode="auto">
          <a:xfrm>
            <a:off x="6012855" y="1401620"/>
            <a:ext cx="2880320" cy="3168000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276605" y="1941680"/>
            <a:ext cx="2382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The Road to Success</a:t>
            </a:r>
            <a:endParaRPr lang="zh-CN" altLang="en-US" b="1" dirty="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76600" y="2256715"/>
            <a:ext cx="2735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the goodness of life lives on. Open your eyes, open your heart, and you will see that goodness is everywhere. </a:t>
            </a:r>
          </a:p>
        </p:txBody>
      </p:sp>
    </p:spTree>
  </p:cSld>
  <p:clrMapOvr>
    <a:masterClrMapping/>
  </p:clrMapOvr>
  <p:transition advTm="21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pic>
        <p:nvPicPr>
          <p:cNvPr id="5124" name="Picture 4" descr="C:\Users\0102341\Pictures\背景+素材\apple-iphone-iphone-6-mockup-hand-app-modern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10800"/>
            <a:ext cx="2124000" cy="14112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250824" y="1131591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125" name="Picture 5" descr="C:\Users\0102341\Pictures\背景+素材\ipad-mockup-apple-business-computer-tablet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3377" y="1131593"/>
            <a:ext cx="2124000" cy="1411133"/>
          </a:xfrm>
          <a:prstGeom prst="rect">
            <a:avLst/>
          </a:prstGeom>
          <a:noFill/>
        </p:spPr>
      </p:pic>
      <p:pic>
        <p:nvPicPr>
          <p:cNvPr id="5122" name="Picture 2" descr="C:\Users\0102341\Pictures\背景+素材\apple-imac-ipad-workplace-freelancer-compu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5929" y="3410870"/>
            <a:ext cx="2124000" cy="1411133"/>
          </a:xfrm>
          <a:prstGeom prst="rect">
            <a:avLst/>
          </a:prstGeom>
          <a:noFill/>
        </p:spPr>
      </p:pic>
      <p:pic>
        <p:nvPicPr>
          <p:cNvPr id="5123" name="Picture 3" descr="C:\Users\0102341\Pictures\背景+素材\mobile-phone-samsung-music-technolog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68480" y="1131593"/>
            <a:ext cx="2124000" cy="1411133"/>
          </a:xfrm>
          <a:prstGeom prst="rect">
            <a:avLst/>
          </a:prstGeom>
          <a:noFill/>
        </p:spPr>
      </p:pic>
      <p:sp>
        <p:nvSpPr>
          <p:cNvPr id="19" name="矩形 18"/>
          <p:cNvSpPr/>
          <p:nvPr/>
        </p:nvSpPr>
        <p:spPr>
          <a:xfrm>
            <a:off x="2423608" y="2571750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96392" y="1131591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69175" y="2571750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23"/>
          <p:cNvGrpSpPr/>
          <p:nvPr/>
        </p:nvGrpSpPr>
        <p:grpSpPr>
          <a:xfrm>
            <a:off x="250825" y="1266606"/>
            <a:ext cx="2115930" cy="2103986"/>
            <a:chOff x="250825" y="1266605"/>
            <a:chExt cx="2115930" cy="2103985"/>
          </a:xfrm>
        </p:grpSpPr>
        <p:sp>
          <p:nvSpPr>
            <p:cNvPr id="22" name="矩形 21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  <p:grpSp>
        <p:nvGrpSpPr>
          <p:cNvPr id="6" name="组合 24"/>
          <p:cNvGrpSpPr/>
          <p:nvPr/>
        </p:nvGrpSpPr>
        <p:grpSpPr>
          <a:xfrm>
            <a:off x="2456070" y="2706765"/>
            <a:ext cx="2115930" cy="2103986"/>
            <a:chOff x="250825" y="1266605"/>
            <a:chExt cx="2115930" cy="2103985"/>
          </a:xfrm>
        </p:grpSpPr>
        <p:sp>
          <p:nvSpPr>
            <p:cNvPr id="26" name="矩形 25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  <p:grpSp>
        <p:nvGrpSpPr>
          <p:cNvPr id="7" name="组合 27"/>
          <p:cNvGrpSpPr/>
          <p:nvPr/>
        </p:nvGrpSpPr>
        <p:grpSpPr>
          <a:xfrm>
            <a:off x="4572000" y="1266606"/>
            <a:ext cx="2115930" cy="2103986"/>
            <a:chOff x="250825" y="1266605"/>
            <a:chExt cx="2115930" cy="2103985"/>
          </a:xfrm>
        </p:grpSpPr>
        <p:sp>
          <p:nvSpPr>
            <p:cNvPr id="29" name="矩形 28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  <p:grpSp>
        <p:nvGrpSpPr>
          <p:cNvPr id="8" name="组合 30"/>
          <p:cNvGrpSpPr/>
          <p:nvPr/>
        </p:nvGrpSpPr>
        <p:grpSpPr>
          <a:xfrm>
            <a:off x="6777245" y="2706765"/>
            <a:ext cx="2115930" cy="2103986"/>
            <a:chOff x="250825" y="1266605"/>
            <a:chExt cx="2115930" cy="2103985"/>
          </a:xfrm>
        </p:grpSpPr>
        <p:sp>
          <p:nvSpPr>
            <p:cNvPr id="32" name="矩形 31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macbook-apple-imac-computer-screen-laptop.jpg"/>
          <p:cNvPicPr>
            <a:picLocks noChangeAspect="1"/>
          </p:cNvPicPr>
          <p:nvPr/>
        </p:nvPicPr>
        <p:blipFill>
          <a:blip r:embed="rId3" cstate="print"/>
          <a:srcRect t="26776" b="30891"/>
          <a:stretch>
            <a:fillRect/>
          </a:stretch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tx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5" name="TextBox 4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chemeClr val="bg1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pic>
        <p:nvPicPr>
          <p:cNvPr id="10" name="图片 9" descr="iPhone6 金色 正面 竖立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507091"/>
            <a:ext cx="2340260" cy="4592643"/>
          </a:xfrm>
          <a:prstGeom prst="rect">
            <a:avLst/>
          </a:prstGeom>
        </p:spPr>
      </p:pic>
      <p:pic>
        <p:nvPicPr>
          <p:cNvPr id="11" name="图片 10" descr="sy_73012752275.jpg"/>
          <p:cNvPicPr>
            <a:picLocks noChangeAspect="1"/>
          </p:cNvPicPr>
          <p:nvPr/>
        </p:nvPicPr>
        <p:blipFill>
          <a:blip r:embed="rId5" cstate="print"/>
          <a:srcRect r="17600" b="4193"/>
          <a:stretch>
            <a:fillRect/>
          </a:stretch>
        </p:blipFill>
        <p:spPr>
          <a:xfrm>
            <a:off x="710830" y="1221601"/>
            <a:ext cx="1781691" cy="3150350"/>
          </a:xfrm>
          <a:prstGeom prst="rect">
            <a:avLst/>
          </a:prstGeom>
        </p:spPr>
      </p:pic>
      <p:grpSp>
        <p:nvGrpSpPr>
          <p:cNvPr id="7" name="组合 39"/>
          <p:cNvGrpSpPr/>
          <p:nvPr/>
        </p:nvGrpSpPr>
        <p:grpSpPr>
          <a:xfrm>
            <a:off x="2861810" y="2784680"/>
            <a:ext cx="1440160" cy="1856289"/>
            <a:chOff x="2861810" y="2784676"/>
            <a:chExt cx="1440160" cy="1856289"/>
          </a:xfrm>
        </p:grpSpPr>
        <p:pic>
          <p:nvPicPr>
            <p:cNvPr id="6146" name="Picture 2" descr="C:\Users\0102341\Pictures\图标\camera_128px_1126158_easyicon.ne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21890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8" name="组合 24"/>
            <p:cNvGrpSpPr/>
            <p:nvPr/>
          </p:nvGrpSpPr>
          <p:grpSpPr>
            <a:xfrm>
              <a:off x="2861810" y="3471850"/>
              <a:ext cx="1440160" cy="1169115"/>
              <a:chOff x="2861810" y="3471850"/>
              <a:chExt cx="1440160" cy="116911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096822" y="3471850"/>
                <a:ext cx="10038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Camera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861810" y="3786885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The applause rose to a crescendo and cameras clicked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  <p:grpSp>
        <p:nvGrpSpPr>
          <p:cNvPr id="9" name="组合 40"/>
          <p:cNvGrpSpPr/>
          <p:nvPr/>
        </p:nvGrpSpPr>
        <p:grpSpPr>
          <a:xfrm>
            <a:off x="4392212" y="2784680"/>
            <a:ext cx="1440160" cy="1856289"/>
            <a:chOff x="4346975" y="2784676"/>
            <a:chExt cx="1440160" cy="1856289"/>
          </a:xfrm>
        </p:grpSpPr>
        <p:pic>
          <p:nvPicPr>
            <p:cNvPr id="6147" name="Picture 3" descr="C:\Users\0102341\Pictures\图标\zzsmss_128px_1126842_easyicon.net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07055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12" name="组合 31"/>
            <p:cNvGrpSpPr/>
            <p:nvPr/>
          </p:nvGrpSpPr>
          <p:grpSpPr>
            <a:xfrm>
              <a:off x="4346975" y="3471850"/>
              <a:ext cx="1440160" cy="1169115"/>
              <a:chOff x="4346975" y="3471850"/>
              <a:chExt cx="1440160" cy="1169115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4505042" y="3471850"/>
                <a:ext cx="1124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Message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346975" y="3786885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Officials failed to </a:t>
                </a:r>
                <a:r>
                  <a:rPr lang="en-US" altLang="zh-CN" sz="1100" dirty="0" err="1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passvital</a:t>
                </a: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information to their superiors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  <p:grpSp>
        <p:nvGrpSpPr>
          <p:cNvPr id="13" name="组合 41"/>
          <p:cNvGrpSpPr/>
          <p:nvPr/>
        </p:nvGrpSpPr>
        <p:grpSpPr>
          <a:xfrm>
            <a:off x="5922614" y="2784680"/>
            <a:ext cx="1440160" cy="1856289"/>
            <a:chOff x="5922150" y="2784676"/>
            <a:chExt cx="1440160" cy="1856289"/>
          </a:xfrm>
        </p:grpSpPr>
        <p:pic>
          <p:nvPicPr>
            <p:cNvPr id="6149" name="Picture 5" descr="C:\Users\0102341\Pictures\图标\zzcontacts_128px_1126707_easyicon.net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282230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14" name="组合 32"/>
            <p:cNvGrpSpPr/>
            <p:nvPr/>
          </p:nvGrpSpPr>
          <p:grpSpPr>
            <a:xfrm>
              <a:off x="5922150" y="3471850"/>
              <a:ext cx="1440160" cy="1169115"/>
              <a:chOff x="4346975" y="3471850"/>
              <a:chExt cx="1440160" cy="1169115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4541911" y="3471850"/>
                <a:ext cx="1050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Address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4346975" y="3786885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Officials failed to </a:t>
                </a:r>
                <a:r>
                  <a:rPr lang="en-US" altLang="zh-CN" sz="1100" dirty="0" err="1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passvital</a:t>
                </a: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information to their superiors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  <p:grpSp>
        <p:nvGrpSpPr>
          <p:cNvPr id="15" name="组合 42"/>
          <p:cNvGrpSpPr/>
          <p:nvPr/>
        </p:nvGrpSpPr>
        <p:grpSpPr>
          <a:xfrm>
            <a:off x="7453015" y="2784681"/>
            <a:ext cx="1440160" cy="1856289"/>
            <a:chOff x="7453015" y="2784676"/>
            <a:chExt cx="1440160" cy="1856289"/>
          </a:xfrm>
        </p:grpSpPr>
        <p:pic>
          <p:nvPicPr>
            <p:cNvPr id="6150" name="Picture 6" descr="C:\Users\0102341\Pictures\图标\voicedial_128px_1126628_easyicon.net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813095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16" name="组合 38"/>
            <p:cNvGrpSpPr/>
            <p:nvPr/>
          </p:nvGrpSpPr>
          <p:grpSpPr>
            <a:xfrm>
              <a:off x="7453015" y="3471850"/>
              <a:ext cx="1440160" cy="1169115"/>
              <a:chOff x="7453015" y="3606865"/>
              <a:chExt cx="1440160" cy="116911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7782604" y="3606865"/>
                <a:ext cx="7809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Voice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453015" y="3921900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</a:t>
                </a:r>
                <a:r>
                  <a:rPr lang="en-US" altLang="zh-CN" sz="1100" dirty="0" err="1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thoughta</a:t>
                </a: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phonetic spelling might aid in pronunciation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</p:spTree>
  </p:cSld>
  <p:clrMapOvr>
    <a:masterClrMapping/>
  </p:clrMapOvr>
  <p:transition advTm="152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509" y="1491631"/>
            <a:ext cx="4609567" cy="3105344"/>
            <a:chOff x="431540" y="1941513"/>
            <a:chExt cx="3466080" cy="233500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540" y="1941513"/>
              <a:ext cx="3466080" cy="2335007"/>
            </a:xfrm>
            <a:prstGeom prst="rect">
              <a:avLst/>
            </a:prstGeom>
          </p:spPr>
        </p:pic>
        <p:pic>
          <p:nvPicPr>
            <p:cNvPr id="4" name="图片 3" descr="1347499464d5qJ95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36933" y="2076694"/>
              <a:ext cx="2655295" cy="1665185"/>
            </a:xfrm>
            <a:prstGeom prst="rect">
              <a:avLst/>
            </a:prstGeom>
          </p:spPr>
        </p:pic>
      </p:grpSp>
      <p:grpSp>
        <p:nvGrpSpPr>
          <p:cNvPr id="5" name="组合 12"/>
          <p:cNvGrpSpPr/>
          <p:nvPr/>
        </p:nvGrpSpPr>
        <p:grpSpPr>
          <a:xfrm>
            <a:off x="3407983" y="2179324"/>
            <a:ext cx="1209022" cy="2372646"/>
            <a:chOff x="3227963" y="2171958"/>
            <a:chExt cx="848982" cy="1666085"/>
          </a:xfrm>
        </p:grpSpPr>
        <p:pic>
          <p:nvPicPr>
            <p:cNvPr id="6" name="图片 5" descr="iPhone6 金色 正面 竖立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963" y="2171958"/>
              <a:ext cx="848982" cy="1666085"/>
            </a:xfrm>
            <a:prstGeom prst="rect">
              <a:avLst/>
            </a:prstGeom>
          </p:spPr>
        </p:pic>
        <p:pic>
          <p:nvPicPr>
            <p:cNvPr id="7" name="图片 6" descr="sy_73012752275.jpg"/>
            <p:cNvPicPr>
              <a:picLocks noChangeAspect="1"/>
            </p:cNvPicPr>
            <p:nvPr/>
          </p:nvPicPr>
          <p:blipFill>
            <a:blip r:embed="rId6" cstate="print"/>
            <a:srcRect r="17600" b="4193"/>
            <a:stretch>
              <a:fillRect/>
            </a:stretch>
          </p:blipFill>
          <p:spPr>
            <a:xfrm>
              <a:off x="3334295" y="2441987"/>
              <a:ext cx="636318" cy="1125126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9" name="TextBox 8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578329" y="996578"/>
            <a:ext cx="246894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The Goodness of life 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8329" y="1446626"/>
            <a:ext cx="4314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the goodness of life lives on. Open your eyes, open your heart, and you will see that goodness is everywhere. </a:t>
            </a:r>
          </a:p>
        </p:txBody>
      </p:sp>
      <p:graphicFrame>
        <p:nvGraphicFramePr>
          <p:cNvPr id="14" name="图表 13"/>
          <p:cNvGraphicFramePr/>
          <p:nvPr/>
        </p:nvGraphicFramePr>
        <p:xfrm>
          <a:off x="4572000" y="2256718"/>
          <a:ext cx="4096151" cy="2070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37085" y="3741883"/>
            <a:ext cx="81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01</a:t>
            </a:r>
            <a:endParaRPr lang="zh-CN" altLang="en-US" sz="2400" b="1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2180" y="3741883"/>
            <a:ext cx="81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02</a:t>
            </a:r>
            <a:endParaRPr lang="zh-CN" altLang="en-US" sz="2400" b="1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47275" y="3741883"/>
            <a:ext cx="81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03</a:t>
            </a:r>
            <a:endParaRPr lang="zh-CN" altLang="en-US" sz="2400" b="1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168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034944" y="1228880"/>
            <a:ext cx="3074119" cy="3053061"/>
            <a:chOff x="2464212" y="629088"/>
            <a:chExt cx="4395596" cy="4365486"/>
          </a:xfrm>
        </p:grpSpPr>
        <p:sp>
          <p:nvSpPr>
            <p:cNvPr id="5" name="五边形 4"/>
            <p:cNvSpPr/>
            <p:nvPr/>
          </p:nvSpPr>
          <p:spPr>
            <a:xfrm rot="2700000">
              <a:off x="3551941" y="3509409"/>
              <a:ext cx="2205245" cy="765085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五边形 5"/>
            <p:cNvSpPr/>
            <p:nvPr/>
          </p:nvSpPr>
          <p:spPr>
            <a:xfrm rot="8100000">
              <a:off x="2464212" y="2423582"/>
              <a:ext cx="2205245" cy="765085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五边形 6"/>
            <p:cNvSpPr/>
            <p:nvPr/>
          </p:nvSpPr>
          <p:spPr>
            <a:xfrm rot="-8100000">
              <a:off x="3551941" y="1349168"/>
              <a:ext cx="2205245" cy="765085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五边形 7"/>
            <p:cNvSpPr/>
            <p:nvPr/>
          </p:nvSpPr>
          <p:spPr>
            <a:xfrm rot="-2700000">
              <a:off x="4654563" y="2423582"/>
              <a:ext cx="2205245" cy="765085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178"/>
          <p:cNvSpPr>
            <a:spLocks noEditPoints="1"/>
          </p:cNvSpPr>
          <p:nvPr/>
        </p:nvSpPr>
        <p:spPr bwMode="auto">
          <a:xfrm>
            <a:off x="3356865" y="2866767"/>
            <a:ext cx="334964" cy="293688"/>
          </a:xfrm>
          <a:custGeom>
            <a:avLst/>
            <a:gdLst>
              <a:gd name="T0" fmla="*/ 171 w 192"/>
              <a:gd name="T1" fmla="*/ 168 h 168"/>
              <a:gd name="T2" fmla="*/ 99 w 192"/>
              <a:gd name="T3" fmla="*/ 168 h 168"/>
              <a:gd name="T4" fmla="*/ 92 w 192"/>
              <a:gd name="T5" fmla="*/ 168 h 168"/>
              <a:gd name="T6" fmla="*/ 19 w 192"/>
              <a:gd name="T7" fmla="*/ 168 h 168"/>
              <a:gd name="T8" fmla="*/ 0 w 192"/>
              <a:gd name="T9" fmla="*/ 146 h 168"/>
              <a:gd name="T10" fmla="*/ 0 w 192"/>
              <a:gd name="T11" fmla="*/ 52 h 168"/>
              <a:gd name="T12" fmla="*/ 19 w 192"/>
              <a:gd name="T13" fmla="*/ 32 h 168"/>
              <a:gd name="T14" fmla="*/ 33 w 192"/>
              <a:gd name="T15" fmla="*/ 32 h 168"/>
              <a:gd name="T16" fmla="*/ 38 w 192"/>
              <a:gd name="T17" fmla="*/ 17 h 168"/>
              <a:gd name="T18" fmla="*/ 64 w 192"/>
              <a:gd name="T19" fmla="*/ 0 h 168"/>
              <a:gd name="T20" fmla="*/ 125 w 192"/>
              <a:gd name="T21" fmla="*/ 0 h 168"/>
              <a:gd name="T22" fmla="*/ 152 w 192"/>
              <a:gd name="T23" fmla="*/ 17 h 168"/>
              <a:gd name="T24" fmla="*/ 157 w 192"/>
              <a:gd name="T25" fmla="*/ 32 h 168"/>
              <a:gd name="T26" fmla="*/ 171 w 192"/>
              <a:gd name="T27" fmla="*/ 32 h 168"/>
              <a:gd name="T28" fmla="*/ 192 w 192"/>
              <a:gd name="T29" fmla="*/ 53 h 168"/>
              <a:gd name="T30" fmla="*/ 192 w 192"/>
              <a:gd name="T31" fmla="*/ 146 h 168"/>
              <a:gd name="T32" fmla="*/ 171 w 192"/>
              <a:gd name="T33" fmla="*/ 168 h 168"/>
              <a:gd name="T34" fmla="*/ 95 w 192"/>
              <a:gd name="T35" fmla="*/ 40 h 168"/>
              <a:gd name="T36" fmla="*/ 39 w 192"/>
              <a:gd name="T37" fmla="*/ 94 h 168"/>
              <a:gd name="T38" fmla="*/ 95 w 192"/>
              <a:gd name="T39" fmla="*/ 152 h 168"/>
              <a:gd name="T40" fmla="*/ 152 w 192"/>
              <a:gd name="T41" fmla="*/ 94 h 168"/>
              <a:gd name="T42" fmla="*/ 95 w 192"/>
              <a:gd name="T43" fmla="*/ 40 h 168"/>
              <a:gd name="T44" fmla="*/ 96 w 192"/>
              <a:gd name="T45" fmla="*/ 140 h 168"/>
              <a:gd name="T46" fmla="*/ 52 w 192"/>
              <a:gd name="T47" fmla="*/ 96 h 168"/>
              <a:gd name="T48" fmla="*/ 96 w 192"/>
              <a:gd name="T49" fmla="*/ 52 h 168"/>
              <a:gd name="T50" fmla="*/ 140 w 192"/>
              <a:gd name="T51" fmla="*/ 96 h 168"/>
              <a:gd name="T52" fmla="*/ 96 w 192"/>
              <a:gd name="T53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8">
                <a:moveTo>
                  <a:pt x="171" y="168"/>
                </a:moveTo>
                <a:cubicBezTo>
                  <a:pt x="99" y="168"/>
                  <a:pt x="99" y="168"/>
                  <a:pt x="99" y="168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9" y="168"/>
                  <a:pt x="0" y="157"/>
                  <a:pt x="0" y="14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1"/>
                  <a:pt x="9" y="32"/>
                  <a:pt x="19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38" y="17"/>
                  <a:pt x="38" y="17"/>
                  <a:pt x="38" y="17"/>
                </a:cubicBezTo>
                <a:cubicBezTo>
                  <a:pt x="42" y="7"/>
                  <a:pt x="53" y="0"/>
                  <a:pt x="64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6" y="0"/>
                  <a:pt x="148" y="7"/>
                  <a:pt x="152" y="17"/>
                </a:cubicBezTo>
                <a:cubicBezTo>
                  <a:pt x="157" y="32"/>
                  <a:pt x="157" y="32"/>
                  <a:pt x="157" y="32"/>
                </a:cubicBezTo>
                <a:cubicBezTo>
                  <a:pt x="171" y="32"/>
                  <a:pt x="171" y="32"/>
                  <a:pt x="171" y="32"/>
                </a:cubicBezTo>
                <a:cubicBezTo>
                  <a:pt x="182" y="32"/>
                  <a:pt x="192" y="42"/>
                  <a:pt x="192" y="53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57"/>
                  <a:pt x="182" y="168"/>
                  <a:pt x="171" y="168"/>
                </a:cubicBezTo>
                <a:close/>
                <a:moveTo>
                  <a:pt x="95" y="40"/>
                </a:moveTo>
                <a:cubicBezTo>
                  <a:pt x="54" y="41"/>
                  <a:pt x="39" y="75"/>
                  <a:pt x="39" y="94"/>
                </a:cubicBezTo>
                <a:cubicBezTo>
                  <a:pt x="39" y="113"/>
                  <a:pt x="44" y="150"/>
                  <a:pt x="95" y="152"/>
                </a:cubicBezTo>
                <a:cubicBezTo>
                  <a:pt x="147" y="150"/>
                  <a:pt x="152" y="113"/>
                  <a:pt x="152" y="94"/>
                </a:cubicBezTo>
                <a:cubicBezTo>
                  <a:pt x="152" y="75"/>
                  <a:pt x="137" y="41"/>
                  <a:pt x="95" y="40"/>
                </a:cubicBezTo>
                <a:close/>
                <a:moveTo>
                  <a:pt x="96" y="140"/>
                </a:moveTo>
                <a:cubicBezTo>
                  <a:pt x="71" y="140"/>
                  <a:pt x="52" y="120"/>
                  <a:pt x="52" y="96"/>
                </a:cubicBezTo>
                <a:cubicBezTo>
                  <a:pt x="52" y="72"/>
                  <a:pt x="71" y="52"/>
                  <a:pt x="96" y="52"/>
                </a:cubicBezTo>
                <a:cubicBezTo>
                  <a:pt x="120" y="52"/>
                  <a:pt x="140" y="72"/>
                  <a:pt x="140" y="96"/>
                </a:cubicBezTo>
                <a:cubicBezTo>
                  <a:pt x="140" y="120"/>
                  <a:pt x="120" y="140"/>
                  <a:pt x="96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76"/>
          <p:cNvSpPr>
            <a:spLocks noEditPoints="1"/>
          </p:cNvSpPr>
          <p:nvPr/>
        </p:nvSpPr>
        <p:spPr bwMode="auto">
          <a:xfrm>
            <a:off x="4662016" y="3565500"/>
            <a:ext cx="341315" cy="344488"/>
          </a:xfrm>
          <a:custGeom>
            <a:avLst/>
            <a:gdLst>
              <a:gd name="T0" fmla="*/ 172 w 196"/>
              <a:gd name="T1" fmla="*/ 193 h 197"/>
              <a:gd name="T2" fmla="*/ 24 w 196"/>
              <a:gd name="T3" fmla="*/ 193 h 197"/>
              <a:gd name="T4" fmla="*/ 0 w 196"/>
              <a:gd name="T5" fmla="*/ 125 h 197"/>
              <a:gd name="T6" fmla="*/ 24 w 196"/>
              <a:gd name="T7" fmla="*/ 57 h 197"/>
              <a:gd name="T8" fmla="*/ 172 w 196"/>
              <a:gd name="T9" fmla="*/ 57 h 197"/>
              <a:gd name="T10" fmla="*/ 196 w 196"/>
              <a:gd name="T11" fmla="*/ 125 h 197"/>
              <a:gd name="T12" fmla="*/ 148 w 196"/>
              <a:gd name="T13" fmla="*/ 89 h 197"/>
              <a:gd name="T14" fmla="*/ 85 w 196"/>
              <a:gd name="T15" fmla="*/ 69 h 197"/>
              <a:gd name="T16" fmla="*/ 17 w 196"/>
              <a:gd name="T17" fmla="*/ 89 h 197"/>
              <a:gd name="T18" fmla="*/ 17 w 196"/>
              <a:gd name="T19" fmla="*/ 161 h 197"/>
              <a:gd name="T20" fmla="*/ 85 w 196"/>
              <a:gd name="T21" fmla="*/ 181 h 197"/>
              <a:gd name="T22" fmla="*/ 148 w 196"/>
              <a:gd name="T23" fmla="*/ 161 h 197"/>
              <a:gd name="T24" fmla="*/ 148 w 196"/>
              <a:gd name="T25" fmla="*/ 89 h 197"/>
              <a:gd name="T26" fmla="*/ 170 w 196"/>
              <a:gd name="T27" fmla="*/ 182 h 197"/>
              <a:gd name="T28" fmla="*/ 170 w 196"/>
              <a:gd name="T29" fmla="*/ 153 h 197"/>
              <a:gd name="T30" fmla="*/ 185 w 196"/>
              <a:gd name="T31" fmla="*/ 89 h 197"/>
              <a:gd name="T32" fmla="*/ 161 w 196"/>
              <a:gd name="T33" fmla="*/ 97 h 197"/>
              <a:gd name="T34" fmla="*/ 185 w 196"/>
              <a:gd name="T35" fmla="*/ 89 h 197"/>
              <a:gd name="T36" fmla="*/ 161 w 196"/>
              <a:gd name="T37" fmla="*/ 105 h 197"/>
              <a:gd name="T38" fmla="*/ 185 w 196"/>
              <a:gd name="T39" fmla="*/ 113 h 197"/>
              <a:gd name="T40" fmla="*/ 185 w 196"/>
              <a:gd name="T41" fmla="*/ 121 h 197"/>
              <a:gd name="T42" fmla="*/ 161 w 196"/>
              <a:gd name="T43" fmla="*/ 129 h 197"/>
              <a:gd name="T44" fmla="*/ 185 w 196"/>
              <a:gd name="T45" fmla="*/ 121 h 197"/>
              <a:gd name="T46" fmla="*/ 169 w 196"/>
              <a:gd name="T47" fmla="*/ 177 h 197"/>
              <a:gd name="T48" fmla="*/ 169 w 196"/>
              <a:gd name="T49" fmla="*/ 158 h 197"/>
              <a:gd name="T50" fmla="*/ 120 w 196"/>
              <a:gd name="T51" fmla="*/ 173 h 197"/>
              <a:gd name="T52" fmla="*/ 20 w 196"/>
              <a:gd name="T53" fmla="*/ 153 h 197"/>
              <a:gd name="T54" fmla="*/ 40 w 196"/>
              <a:gd name="T55" fmla="*/ 77 h 197"/>
              <a:gd name="T56" fmla="*/ 144 w 196"/>
              <a:gd name="T57" fmla="*/ 97 h 197"/>
              <a:gd name="T58" fmla="*/ 120 w 196"/>
              <a:gd name="T59" fmla="*/ 173 h 197"/>
              <a:gd name="T60" fmla="*/ 157 w 196"/>
              <a:gd name="T61" fmla="*/ 13 h 197"/>
              <a:gd name="T62" fmla="*/ 130 w 196"/>
              <a:gd name="T63" fmla="*/ 32 h 197"/>
              <a:gd name="T64" fmla="*/ 153 w 196"/>
              <a:gd name="T65" fmla="*/ 7 h 197"/>
              <a:gd name="T66" fmla="*/ 166 w 196"/>
              <a:gd name="T67" fmla="*/ 7 h 197"/>
              <a:gd name="T68" fmla="*/ 79 w 196"/>
              <a:gd name="T69" fmla="*/ 33 h 197"/>
              <a:gd name="T70" fmla="*/ 129 w 196"/>
              <a:gd name="T71" fmla="*/ 49 h 197"/>
              <a:gd name="T72" fmla="*/ 79 w 196"/>
              <a:gd name="T73" fmla="*/ 33 h 197"/>
              <a:gd name="T74" fmla="*/ 35 w 196"/>
              <a:gd name="T75" fmla="*/ 13 h 197"/>
              <a:gd name="T76" fmla="*/ 27 w 196"/>
              <a:gd name="T77" fmla="*/ 7 h 197"/>
              <a:gd name="T78" fmla="*/ 40 w 196"/>
              <a:gd name="T79" fmla="*/ 7 h 197"/>
              <a:gd name="T80" fmla="*/ 62 w 196"/>
              <a:gd name="T81" fmla="*/ 3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6" h="197">
                <a:moveTo>
                  <a:pt x="192" y="173"/>
                </a:moveTo>
                <a:cubicBezTo>
                  <a:pt x="192" y="184"/>
                  <a:pt x="183" y="193"/>
                  <a:pt x="172" y="193"/>
                </a:cubicBezTo>
                <a:cubicBezTo>
                  <a:pt x="172" y="193"/>
                  <a:pt x="135" y="197"/>
                  <a:pt x="99" y="197"/>
                </a:cubicBezTo>
                <a:cubicBezTo>
                  <a:pt x="62" y="197"/>
                  <a:pt x="24" y="193"/>
                  <a:pt x="24" y="193"/>
                </a:cubicBezTo>
                <a:cubicBezTo>
                  <a:pt x="13" y="193"/>
                  <a:pt x="4" y="184"/>
                  <a:pt x="4" y="173"/>
                </a:cubicBezTo>
                <a:cubicBezTo>
                  <a:pt x="4" y="173"/>
                  <a:pt x="0" y="149"/>
                  <a:pt x="0" y="125"/>
                </a:cubicBezTo>
                <a:cubicBezTo>
                  <a:pt x="0" y="101"/>
                  <a:pt x="4" y="77"/>
                  <a:pt x="4" y="77"/>
                </a:cubicBezTo>
                <a:cubicBezTo>
                  <a:pt x="4" y="66"/>
                  <a:pt x="9" y="57"/>
                  <a:pt x="24" y="57"/>
                </a:cubicBezTo>
                <a:cubicBezTo>
                  <a:pt x="25" y="57"/>
                  <a:pt x="62" y="53"/>
                  <a:pt x="99" y="53"/>
                </a:cubicBezTo>
                <a:cubicBezTo>
                  <a:pt x="135" y="53"/>
                  <a:pt x="172" y="57"/>
                  <a:pt x="172" y="57"/>
                </a:cubicBezTo>
                <a:cubicBezTo>
                  <a:pt x="183" y="57"/>
                  <a:pt x="192" y="66"/>
                  <a:pt x="192" y="77"/>
                </a:cubicBezTo>
                <a:cubicBezTo>
                  <a:pt x="192" y="77"/>
                  <a:pt x="196" y="101"/>
                  <a:pt x="196" y="125"/>
                </a:cubicBezTo>
                <a:cubicBezTo>
                  <a:pt x="196" y="149"/>
                  <a:pt x="192" y="173"/>
                  <a:pt x="192" y="173"/>
                </a:cubicBezTo>
                <a:close/>
                <a:moveTo>
                  <a:pt x="148" y="89"/>
                </a:moveTo>
                <a:cubicBezTo>
                  <a:pt x="148" y="80"/>
                  <a:pt x="141" y="73"/>
                  <a:pt x="132" y="73"/>
                </a:cubicBezTo>
                <a:cubicBezTo>
                  <a:pt x="132" y="73"/>
                  <a:pt x="114" y="69"/>
                  <a:pt x="85" y="69"/>
                </a:cubicBezTo>
                <a:cubicBezTo>
                  <a:pt x="55" y="69"/>
                  <a:pt x="34" y="73"/>
                  <a:pt x="33" y="73"/>
                </a:cubicBezTo>
                <a:cubicBezTo>
                  <a:pt x="21" y="73"/>
                  <a:pt x="17" y="80"/>
                  <a:pt x="17" y="89"/>
                </a:cubicBezTo>
                <a:cubicBezTo>
                  <a:pt x="17" y="89"/>
                  <a:pt x="14" y="108"/>
                  <a:pt x="14" y="127"/>
                </a:cubicBezTo>
                <a:cubicBezTo>
                  <a:pt x="14" y="146"/>
                  <a:pt x="17" y="161"/>
                  <a:pt x="17" y="161"/>
                </a:cubicBezTo>
                <a:cubicBezTo>
                  <a:pt x="17" y="170"/>
                  <a:pt x="24" y="177"/>
                  <a:pt x="33" y="177"/>
                </a:cubicBezTo>
                <a:cubicBezTo>
                  <a:pt x="33" y="177"/>
                  <a:pt x="55" y="181"/>
                  <a:pt x="85" y="181"/>
                </a:cubicBezTo>
                <a:cubicBezTo>
                  <a:pt x="114" y="181"/>
                  <a:pt x="132" y="177"/>
                  <a:pt x="132" y="177"/>
                </a:cubicBezTo>
                <a:cubicBezTo>
                  <a:pt x="141" y="177"/>
                  <a:pt x="148" y="170"/>
                  <a:pt x="148" y="161"/>
                </a:cubicBezTo>
                <a:cubicBezTo>
                  <a:pt x="148" y="161"/>
                  <a:pt x="152" y="146"/>
                  <a:pt x="152" y="127"/>
                </a:cubicBezTo>
                <a:cubicBezTo>
                  <a:pt x="152" y="108"/>
                  <a:pt x="148" y="89"/>
                  <a:pt x="148" y="89"/>
                </a:cubicBezTo>
                <a:close/>
                <a:moveTo>
                  <a:pt x="155" y="168"/>
                </a:moveTo>
                <a:cubicBezTo>
                  <a:pt x="155" y="176"/>
                  <a:pt x="162" y="182"/>
                  <a:pt x="170" y="182"/>
                </a:cubicBezTo>
                <a:cubicBezTo>
                  <a:pt x="178" y="182"/>
                  <a:pt x="184" y="176"/>
                  <a:pt x="184" y="168"/>
                </a:cubicBezTo>
                <a:cubicBezTo>
                  <a:pt x="184" y="160"/>
                  <a:pt x="178" y="153"/>
                  <a:pt x="170" y="153"/>
                </a:cubicBezTo>
                <a:cubicBezTo>
                  <a:pt x="162" y="153"/>
                  <a:pt x="155" y="160"/>
                  <a:pt x="155" y="168"/>
                </a:cubicBezTo>
                <a:close/>
                <a:moveTo>
                  <a:pt x="185" y="89"/>
                </a:moveTo>
                <a:cubicBezTo>
                  <a:pt x="161" y="89"/>
                  <a:pt x="161" y="89"/>
                  <a:pt x="161" y="89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85" y="97"/>
                  <a:pt x="185" y="97"/>
                  <a:pt x="185" y="97"/>
                </a:cubicBezTo>
                <a:lnTo>
                  <a:pt x="185" y="89"/>
                </a:lnTo>
                <a:close/>
                <a:moveTo>
                  <a:pt x="185" y="105"/>
                </a:moveTo>
                <a:cubicBezTo>
                  <a:pt x="161" y="105"/>
                  <a:pt x="161" y="105"/>
                  <a:pt x="161" y="105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85" y="113"/>
                  <a:pt x="185" y="113"/>
                  <a:pt x="185" y="113"/>
                </a:cubicBezTo>
                <a:lnTo>
                  <a:pt x="185" y="105"/>
                </a:lnTo>
                <a:close/>
                <a:moveTo>
                  <a:pt x="185" y="121"/>
                </a:moveTo>
                <a:cubicBezTo>
                  <a:pt x="161" y="121"/>
                  <a:pt x="161" y="121"/>
                  <a:pt x="161" y="121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85" y="129"/>
                  <a:pt x="185" y="129"/>
                  <a:pt x="185" y="129"/>
                </a:cubicBezTo>
                <a:lnTo>
                  <a:pt x="185" y="121"/>
                </a:lnTo>
                <a:close/>
                <a:moveTo>
                  <a:pt x="179" y="168"/>
                </a:moveTo>
                <a:cubicBezTo>
                  <a:pt x="179" y="173"/>
                  <a:pt x="175" y="177"/>
                  <a:pt x="169" y="177"/>
                </a:cubicBezTo>
                <a:cubicBezTo>
                  <a:pt x="164" y="177"/>
                  <a:pt x="160" y="173"/>
                  <a:pt x="160" y="168"/>
                </a:cubicBezTo>
                <a:cubicBezTo>
                  <a:pt x="160" y="162"/>
                  <a:pt x="164" y="158"/>
                  <a:pt x="169" y="158"/>
                </a:cubicBezTo>
                <a:cubicBezTo>
                  <a:pt x="175" y="158"/>
                  <a:pt x="179" y="162"/>
                  <a:pt x="179" y="168"/>
                </a:cubicBezTo>
                <a:close/>
                <a:moveTo>
                  <a:pt x="120" y="173"/>
                </a:moveTo>
                <a:cubicBezTo>
                  <a:pt x="40" y="173"/>
                  <a:pt x="40" y="173"/>
                  <a:pt x="40" y="173"/>
                </a:cubicBezTo>
                <a:cubicBezTo>
                  <a:pt x="29" y="173"/>
                  <a:pt x="20" y="164"/>
                  <a:pt x="20" y="15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86"/>
                  <a:pt x="29" y="77"/>
                  <a:pt x="40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5" y="77"/>
                  <a:pt x="144" y="86"/>
                  <a:pt x="144" y="97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64"/>
                  <a:pt x="131" y="173"/>
                  <a:pt x="120" y="173"/>
                </a:cubicBezTo>
                <a:close/>
                <a:moveTo>
                  <a:pt x="159" y="13"/>
                </a:moveTo>
                <a:cubicBezTo>
                  <a:pt x="158" y="13"/>
                  <a:pt x="158" y="13"/>
                  <a:pt x="157" y="13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3" y="9"/>
                  <a:pt x="153" y="8"/>
                  <a:pt x="153" y="7"/>
                </a:cubicBezTo>
                <a:cubicBezTo>
                  <a:pt x="153" y="3"/>
                  <a:pt x="156" y="0"/>
                  <a:pt x="159" y="0"/>
                </a:cubicBezTo>
                <a:cubicBezTo>
                  <a:pt x="163" y="0"/>
                  <a:pt x="166" y="3"/>
                  <a:pt x="166" y="7"/>
                </a:cubicBezTo>
                <a:cubicBezTo>
                  <a:pt x="166" y="10"/>
                  <a:pt x="163" y="13"/>
                  <a:pt x="159" y="13"/>
                </a:cubicBezTo>
                <a:close/>
                <a:moveTo>
                  <a:pt x="79" y="33"/>
                </a:moveTo>
                <a:cubicBezTo>
                  <a:pt x="115" y="33"/>
                  <a:pt x="115" y="33"/>
                  <a:pt x="115" y="33"/>
                </a:cubicBezTo>
                <a:cubicBezTo>
                  <a:pt x="123" y="33"/>
                  <a:pt x="129" y="41"/>
                  <a:pt x="129" y="49"/>
                </a:cubicBezTo>
                <a:cubicBezTo>
                  <a:pt x="106" y="49"/>
                  <a:pt x="85" y="49"/>
                  <a:pt x="65" y="49"/>
                </a:cubicBezTo>
                <a:cubicBezTo>
                  <a:pt x="65" y="41"/>
                  <a:pt x="71" y="33"/>
                  <a:pt x="79" y="33"/>
                </a:cubicBezTo>
                <a:close/>
                <a:moveTo>
                  <a:pt x="58" y="36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29" y="13"/>
                  <a:pt x="27" y="10"/>
                  <a:pt x="27" y="7"/>
                </a:cubicBezTo>
                <a:cubicBezTo>
                  <a:pt x="27" y="3"/>
                  <a:pt x="29" y="0"/>
                  <a:pt x="33" y="0"/>
                </a:cubicBezTo>
                <a:cubicBezTo>
                  <a:pt x="37" y="0"/>
                  <a:pt x="40" y="3"/>
                  <a:pt x="40" y="7"/>
                </a:cubicBezTo>
                <a:cubicBezTo>
                  <a:pt x="40" y="8"/>
                  <a:pt x="39" y="9"/>
                  <a:pt x="39" y="10"/>
                </a:cubicBezTo>
                <a:cubicBezTo>
                  <a:pt x="62" y="32"/>
                  <a:pt x="62" y="32"/>
                  <a:pt x="62" y="32"/>
                </a:cubicBezTo>
                <a:lnTo>
                  <a:pt x="58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Freeform 185"/>
          <p:cNvSpPr>
            <a:spLocks noEditPoints="1"/>
          </p:cNvSpPr>
          <p:nvPr/>
        </p:nvSpPr>
        <p:spPr bwMode="auto">
          <a:xfrm>
            <a:off x="4121950" y="1585283"/>
            <a:ext cx="334964" cy="328613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2" name="组合 21"/>
          <p:cNvGrpSpPr/>
          <p:nvPr/>
        </p:nvGrpSpPr>
        <p:grpSpPr>
          <a:xfrm>
            <a:off x="5337091" y="2260356"/>
            <a:ext cx="373353" cy="373354"/>
            <a:chOff x="8146929" y="3160395"/>
            <a:chExt cx="477656" cy="477657"/>
          </a:xfrm>
        </p:grpSpPr>
        <p:sp>
          <p:nvSpPr>
            <p:cNvPr id="15" name="Rectangle 211"/>
            <p:cNvSpPr>
              <a:spLocks noChangeArrowheads="1"/>
            </p:cNvSpPr>
            <p:nvPr/>
          </p:nvSpPr>
          <p:spPr bwMode="auto">
            <a:xfrm>
              <a:off x="8167744" y="3575605"/>
              <a:ext cx="62446" cy="62446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Rectangle 212"/>
            <p:cNvSpPr>
              <a:spLocks noChangeArrowheads="1"/>
            </p:cNvSpPr>
            <p:nvPr/>
          </p:nvSpPr>
          <p:spPr bwMode="auto">
            <a:xfrm>
              <a:off x="8292636" y="3492344"/>
              <a:ext cx="62446" cy="145707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213"/>
            <p:cNvSpPr>
              <a:spLocks noChangeArrowheads="1"/>
            </p:cNvSpPr>
            <p:nvPr/>
          </p:nvSpPr>
          <p:spPr bwMode="auto">
            <a:xfrm>
              <a:off x="8417528" y="3389363"/>
              <a:ext cx="61350" cy="248688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214"/>
            <p:cNvSpPr>
              <a:spLocks noChangeArrowheads="1"/>
            </p:cNvSpPr>
            <p:nvPr/>
          </p:nvSpPr>
          <p:spPr bwMode="auto">
            <a:xfrm>
              <a:off x="8541324" y="3285287"/>
              <a:ext cx="62446" cy="352765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Line 215"/>
            <p:cNvSpPr>
              <a:spLocks noChangeShapeType="1"/>
            </p:cNvSpPr>
            <p:nvPr/>
          </p:nvSpPr>
          <p:spPr bwMode="auto">
            <a:xfrm flipH="1">
              <a:off x="8146929" y="3638051"/>
              <a:ext cx="477656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Line 216"/>
            <p:cNvSpPr>
              <a:spLocks noChangeShapeType="1"/>
            </p:cNvSpPr>
            <p:nvPr/>
          </p:nvSpPr>
          <p:spPr bwMode="auto">
            <a:xfrm flipH="1">
              <a:off x="8167744" y="3160395"/>
              <a:ext cx="436026" cy="37358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17"/>
            <p:cNvSpPr>
              <a:spLocks/>
            </p:cNvSpPr>
            <p:nvPr/>
          </p:nvSpPr>
          <p:spPr bwMode="auto">
            <a:xfrm>
              <a:off x="8541324" y="3160395"/>
              <a:ext cx="62446" cy="62446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25"/>
          <p:cNvGrpSpPr/>
          <p:nvPr/>
        </p:nvGrpSpPr>
        <p:grpSpPr>
          <a:xfrm>
            <a:off x="1420955" y="1086586"/>
            <a:ext cx="2520975" cy="826351"/>
            <a:chOff x="1420955" y="1311610"/>
            <a:chExt cx="2520975" cy="826350"/>
          </a:xfrm>
        </p:grpSpPr>
        <p:sp>
          <p:nvSpPr>
            <p:cNvPr id="24" name="TextBox 23"/>
            <p:cNvSpPr txBox="1"/>
            <p:nvPr/>
          </p:nvSpPr>
          <p:spPr>
            <a:xfrm>
              <a:off x="241106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6"/>
          <p:cNvGrpSpPr/>
          <p:nvPr/>
        </p:nvGrpSpPr>
        <p:grpSpPr>
          <a:xfrm>
            <a:off x="655872" y="2855338"/>
            <a:ext cx="2520975" cy="826351"/>
            <a:chOff x="1420955" y="1311610"/>
            <a:chExt cx="2520975" cy="826350"/>
          </a:xfrm>
        </p:grpSpPr>
        <p:sp>
          <p:nvSpPr>
            <p:cNvPr id="28" name="TextBox 27"/>
            <p:cNvSpPr txBox="1"/>
            <p:nvPr/>
          </p:nvSpPr>
          <p:spPr>
            <a:xfrm>
              <a:off x="241106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9"/>
          <p:cNvGrpSpPr/>
          <p:nvPr/>
        </p:nvGrpSpPr>
        <p:grpSpPr>
          <a:xfrm>
            <a:off x="5201381" y="3665428"/>
            <a:ext cx="2520975" cy="826351"/>
            <a:chOff x="1420955" y="1311610"/>
            <a:chExt cx="2520975" cy="826350"/>
          </a:xfrm>
        </p:grpSpPr>
        <p:sp>
          <p:nvSpPr>
            <p:cNvPr id="31" name="TextBox 30"/>
            <p:cNvSpPr txBox="1"/>
            <p:nvPr/>
          </p:nvSpPr>
          <p:spPr>
            <a:xfrm>
              <a:off x="142095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32"/>
          <p:cNvGrpSpPr/>
          <p:nvPr/>
        </p:nvGrpSpPr>
        <p:grpSpPr>
          <a:xfrm>
            <a:off x="5967159" y="1851673"/>
            <a:ext cx="2520975" cy="826351"/>
            <a:chOff x="1420955" y="1311610"/>
            <a:chExt cx="2520975" cy="826350"/>
          </a:xfrm>
        </p:grpSpPr>
        <p:sp>
          <p:nvSpPr>
            <p:cNvPr id="34" name="TextBox 33"/>
            <p:cNvSpPr txBox="1"/>
            <p:nvPr/>
          </p:nvSpPr>
          <p:spPr>
            <a:xfrm>
              <a:off x="142095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advTm="196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6" name="组合 19"/>
          <p:cNvGrpSpPr/>
          <p:nvPr/>
        </p:nvGrpSpPr>
        <p:grpSpPr>
          <a:xfrm>
            <a:off x="250825" y="1266605"/>
            <a:ext cx="3061035" cy="2040690"/>
            <a:chOff x="250825" y="1806665"/>
            <a:chExt cx="3061035" cy="2040690"/>
          </a:xfrm>
        </p:grpSpPr>
        <p:graphicFrame>
          <p:nvGraphicFramePr>
            <p:cNvPr id="5" name="图表 4"/>
            <p:cNvGraphicFramePr/>
            <p:nvPr/>
          </p:nvGraphicFramePr>
          <p:xfrm>
            <a:off x="250825" y="1806665"/>
            <a:ext cx="3061035" cy="20406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9" name="组合 8"/>
            <p:cNvGrpSpPr/>
            <p:nvPr/>
          </p:nvGrpSpPr>
          <p:grpSpPr>
            <a:xfrm>
              <a:off x="1060915" y="2121700"/>
              <a:ext cx="1395155" cy="1395155"/>
              <a:chOff x="6102170" y="2571750"/>
              <a:chExt cx="1395155" cy="1395155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6102170" y="2571750"/>
                <a:ext cx="1395155" cy="1395155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Freeform 178"/>
              <p:cNvSpPr>
                <a:spLocks noEditPoints="1"/>
              </p:cNvSpPr>
              <p:nvPr/>
            </p:nvSpPr>
            <p:spPr bwMode="auto">
              <a:xfrm>
                <a:off x="6632265" y="3122483"/>
                <a:ext cx="334964" cy="293688"/>
              </a:xfrm>
              <a:custGeom>
                <a:avLst/>
                <a:gdLst>
                  <a:gd name="T0" fmla="*/ 171 w 192"/>
                  <a:gd name="T1" fmla="*/ 168 h 168"/>
                  <a:gd name="T2" fmla="*/ 99 w 192"/>
                  <a:gd name="T3" fmla="*/ 168 h 168"/>
                  <a:gd name="T4" fmla="*/ 92 w 192"/>
                  <a:gd name="T5" fmla="*/ 168 h 168"/>
                  <a:gd name="T6" fmla="*/ 19 w 192"/>
                  <a:gd name="T7" fmla="*/ 168 h 168"/>
                  <a:gd name="T8" fmla="*/ 0 w 192"/>
                  <a:gd name="T9" fmla="*/ 146 h 168"/>
                  <a:gd name="T10" fmla="*/ 0 w 192"/>
                  <a:gd name="T11" fmla="*/ 52 h 168"/>
                  <a:gd name="T12" fmla="*/ 19 w 192"/>
                  <a:gd name="T13" fmla="*/ 32 h 168"/>
                  <a:gd name="T14" fmla="*/ 33 w 192"/>
                  <a:gd name="T15" fmla="*/ 32 h 168"/>
                  <a:gd name="T16" fmla="*/ 38 w 192"/>
                  <a:gd name="T17" fmla="*/ 17 h 168"/>
                  <a:gd name="T18" fmla="*/ 64 w 192"/>
                  <a:gd name="T19" fmla="*/ 0 h 168"/>
                  <a:gd name="T20" fmla="*/ 125 w 192"/>
                  <a:gd name="T21" fmla="*/ 0 h 168"/>
                  <a:gd name="T22" fmla="*/ 152 w 192"/>
                  <a:gd name="T23" fmla="*/ 17 h 168"/>
                  <a:gd name="T24" fmla="*/ 157 w 192"/>
                  <a:gd name="T25" fmla="*/ 32 h 168"/>
                  <a:gd name="T26" fmla="*/ 171 w 192"/>
                  <a:gd name="T27" fmla="*/ 32 h 168"/>
                  <a:gd name="T28" fmla="*/ 192 w 192"/>
                  <a:gd name="T29" fmla="*/ 53 h 168"/>
                  <a:gd name="T30" fmla="*/ 192 w 192"/>
                  <a:gd name="T31" fmla="*/ 146 h 168"/>
                  <a:gd name="T32" fmla="*/ 171 w 192"/>
                  <a:gd name="T33" fmla="*/ 168 h 168"/>
                  <a:gd name="T34" fmla="*/ 95 w 192"/>
                  <a:gd name="T35" fmla="*/ 40 h 168"/>
                  <a:gd name="T36" fmla="*/ 39 w 192"/>
                  <a:gd name="T37" fmla="*/ 94 h 168"/>
                  <a:gd name="T38" fmla="*/ 95 w 192"/>
                  <a:gd name="T39" fmla="*/ 152 h 168"/>
                  <a:gd name="T40" fmla="*/ 152 w 192"/>
                  <a:gd name="T41" fmla="*/ 94 h 168"/>
                  <a:gd name="T42" fmla="*/ 95 w 192"/>
                  <a:gd name="T43" fmla="*/ 40 h 168"/>
                  <a:gd name="T44" fmla="*/ 96 w 192"/>
                  <a:gd name="T45" fmla="*/ 140 h 168"/>
                  <a:gd name="T46" fmla="*/ 52 w 192"/>
                  <a:gd name="T47" fmla="*/ 96 h 168"/>
                  <a:gd name="T48" fmla="*/ 96 w 192"/>
                  <a:gd name="T49" fmla="*/ 52 h 168"/>
                  <a:gd name="T50" fmla="*/ 140 w 192"/>
                  <a:gd name="T51" fmla="*/ 96 h 168"/>
                  <a:gd name="T52" fmla="*/ 96 w 192"/>
                  <a:gd name="T53" fmla="*/ 14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68">
                    <a:moveTo>
                      <a:pt x="171" y="168"/>
                    </a:moveTo>
                    <a:cubicBezTo>
                      <a:pt x="99" y="168"/>
                      <a:pt x="99" y="168"/>
                      <a:pt x="99" y="168"/>
                    </a:cubicBezTo>
                    <a:cubicBezTo>
                      <a:pt x="92" y="168"/>
                      <a:pt x="92" y="168"/>
                      <a:pt x="92" y="168"/>
                    </a:cubicBezTo>
                    <a:cubicBezTo>
                      <a:pt x="19" y="168"/>
                      <a:pt x="19" y="168"/>
                      <a:pt x="19" y="168"/>
                    </a:cubicBezTo>
                    <a:cubicBezTo>
                      <a:pt x="9" y="168"/>
                      <a:pt x="0" y="157"/>
                      <a:pt x="0" y="14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1"/>
                      <a:pt x="9" y="32"/>
                      <a:pt x="19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42" y="7"/>
                      <a:pt x="53" y="0"/>
                      <a:pt x="6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6" y="0"/>
                      <a:pt x="148" y="7"/>
                      <a:pt x="152" y="17"/>
                    </a:cubicBezTo>
                    <a:cubicBezTo>
                      <a:pt x="157" y="32"/>
                      <a:pt x="157" y="32"/>
                      <a:pt x="157" y="32"/>
                    </a:cubicBezTo>
                    <a:cubicBezTo>
                      <a:pt x="171" y="32"/>
                      <a:pt x="171" y="32"/>
                      <a:pt x="171" y="32"/>
                    </a:cubicBezTo>
                    <a:cubicBezTo>
                      <a:pt x="182" y="32"/>
                      <a:pt x="192" y="42"/>
                      <a:pt x="192" y="53"/>
                    </a:cubicBezTo>
                    <a:cubicBezTo>
                      <a:pt x="192" y="146"/>
                      <a:pt x="192" y="146"/>
                      <a:pt x="192" y="146"/>
                    </a:cubicBezTo>
                    <a:cubicBezTo>
                      <a:pt x="192" y="157"/>
                      <a:pt x="182" y="168"/>
                      <a:pt x="171" y="168"/>
                    </a:cubicBezTo>
                    <a:close/>
                    <a:moveTo>
                      <a:pt x="95" y="40"/>
                    </a:moveTo>
                    <a:cubicBezTo>
                      <a:pt x="54" y="41"/>
                      <a:pt x="39" y="75"/>
                      <a:pt x="39" y="94"/>
                    </a:cubicBezTo>
                    <a:cubicBezTo>
                      <a:pt x="39" y="113"/>
                      <a:pt x="44" y="150"/>
                      <a:pt x="95" y="152"/>
                    </a:cubicBezTo>
                    <a:cubicBezTo>
                      <a:pt x="147" y="150"/>
                      <a:pt x="152" y="113"/>
                      <a:pt x="152" y="94"/>
                    </a:cubicBezTo>
                    <a:cubicBezTo>
                      <a:pt x="152" y="75"/>
                      <a:pt x="137" y="41"/>
                      <a:pt x="95" y="40"/>
                    </a:cubicBezTo>
                    <a:close/>
                    <a:moveTo>
                      <a:pt x="96" y="140"/>
                    </a:moveTo>
                    <a:cubicBezTo>
                      <a:pt x="71" y="140"/>
                      <a:pt x="52" y="120"/>
                      <a:pt x="52" y="96"/>
                    </a:cubicBezTo>
                    <a:cubicBezTo>
                      <a:pt x="52" y="72"/>
                      <a:pt x="71" y="52"/>
                      <a:pt x="96" y="52"/>
                    </a:cubicBezTo>
                    <a:cubicBezTo>
                      <a:pt x="120" y="52"/>
                      <a:pt x="140" y="72"/>
                      <a:pt x="140" y="96"/>
                    </a:cubicBezTo>
                    <a:cubicBezTo>
                      <a:pt x="140" y="120"/>
                      <a:pt x="120" y="140"/>
                      <a:pt x="96" y="1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1" name="组合 13"/>
          <p:cNvGrpSpPr/>
          <p:nvPr/>
        </p:nvGrpSpPr>
        <p:grpSpPr>
          <a:xfrm>
            <a:off x="3041486" y="1266605"/>
            <a:ext cx="3061035" cy="2040690"/>
            <a:chOff x="3581400" y="1941513"/>
            <a:chExt cx="3061035" cy="2040690"/>
          </a:xfrm>
        </p:grpSpPr>
        <p:graphicFrame>
          <p:nvGraphicFramePr>
            <p:cNvPr id="10" name="图表 9"/>
            <p:cNvGraphicFramePr/>
            <p:nvPr/>
          </p:nvGraphicFramePr>
          <p:xfrm>
            <a:off x="3581400" y="1941513"/>
            <a:ext cx="3061035" cy="20406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椭圆 11"/>
            <p:cNvSpPr/>
            <p:nvPr/>
          </p:nvSpPr>
          <p:spPr>
            <a:xfrm>
              <a:off x="4391980" y="2256715"/>
              <a:ext cx="1395155" cy="1395155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4"/>
          <p:cNvGrpSpPr/>
          <p:nvPr/>
        </p:nvGrpSpPr>
        <p:grpSpPr>
          <a:xfrm>
            <a:off x="5832146" y="1266605"/>
            <a:ext cx="3061035" cy="2040690"/>
            <a:chOff x="3581400" y="1941513"/>
            <a:chExt cx="3061035" cy="2040690"/>
          </a:xfrm>
        </p:grpSpPr>
        <p:graphicFrame>
          <p:nvGraphicFramePr>
            <p:cNvPr id="16" name="图表 15"/>
            <p:cNvGraphicFramePr/>
            <p:nvPr/>
          </p:nvGraphicFramePr>
          <p:xfrm>
            <a:off x="3581400" y="1941513"/>
            <a:ext cx="3061035" cy="20406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8" name="椭圆 17"/>
            <p:cNvSpPr/>
            <p:nvPr/>
          </p:nvSpPr>
          <p:spPr>
            <a:xfrm>
              <a:off x="4391980" y="2256715"/>
              <a:ext cx="1395155" cy="1395155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Freeform 185"/>
          <p:cNvSpPr>
            <a:spLocks noEditPoints="1"/>
          </p:cNvSpPr>
          <p:nvPr/>
        </p:nvSpPr>
        <p:spPr bwMode="auto">
          <a:xfrm>
            <a:off x="4404518" y="2122647"/>
            <a:ext cx="334964" cy="328613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reeform 176"/>
          <p:cNvSpPr>
            <a:spLocks noEditPoints="1"/>
          </p:cNvSpPr>
          <p:nvPr/>
        </p:nvSpPr>
        <p:spPr bwMode="auto">
          <a:xfrm>
            <a:off x="7192006" y="2114706"/>
            <a:ext cx="341315" cy="344488"/>
          </a:xfrm>
          <a:custGeom>
            <a:avLst/>
            <a:gdLst>
              <a:gd name="T0" fmla="*/ 172 w 196"/>
              <a:gd name="T1" fmla="*/ 193 h 197"/>
              <a:gd name="T2" fmla="*/ 24 w 196"/>
              <a:gd name="T3" fmla="*/ 193 h 197"/>
              <a:gd name="T4" fmla="*/ 0 w 196"/>
              <a:gd name="T5" fmla="*/ 125 h 197"/>
              <a:gd name="T6" fmla="*/ 24 w 196"/>
              <a:gd name="T7" fmla="*/ 57 h 197"/>
              <a:gd name="T8" fmla="*/ 172 w 196"/>
              <a:gd name="T9" fmla="*/ 57 h 197"/>
              <a:gd name="T10" fmla="*/ 196 w 196"/>
              <a:gd name="T11" fmla="*/ 125 h 197"/>
              <a:gd name="T12" fmla="*/ 148 w 196"/>
              <a:gd name="T13" fmla="*/ 89 h 197"/>
              <a:gd name="T14" fmla="*/ 85 w 196"/>
              <a:gd name="T15" fmla="*/ 69 h 197"/>
              <a:gd name="T16" fmla="*/ 17 w 196"/>
              <a:gd name="T17" fmla="*/ 89 h 197"/>
              <a:gd name="T18" fmla="*/ 17 w 196"/>
              <a:gd name="T19" fmla="*/ 161 h 197"/>
              <a:gd name="T20" fmla="*/ 85 w 196"/>
              <a:gd name="T21" fmla="*/ 181 h 197"/>
              <a:gd name="T22" fmla="*/ 148 w 196"/>
              <a:gd name="T23" fmla="*/ 161 h 197"/>
              <a:gd name="T24" fmla="*/ 148 w 196"/>
              <a:gd name="T25" fmla="*/ 89 h 197"/>
              <a:gd name="T26" fmla="*/ 170 w 196"/>
              <a:gd name="T27" fmla="*/ 182 h 197"/>
              <a:gd name="T28" fmla="*/ 170 w 196"/>
              <a:gd name="T29" fmla="*/ 153 h 197"/>
              <a:gd name="T30" fmla="*/ 185 w 196"/>
              <a:gd name="T31" fmla="*/ 89 h 197"/>
              <a:gd name="T32" fmla="*/ 161 w 196"/>
              <a:gd name="T33" fmla="*/ 97 h 197"/>
              <a:gd name="T34" fmla="*/ 185 w 196"/>
              <a:gd name="T35" fmla="*/ 89 h 197"/>
              <a:gd name="T36" fmla="*/ 161 w 196"/>
              <a:gd name="T37" fmla="*/ 105 h 197"/>
              <a:gd name="T38" fmla="*/ 185 w 196"/>
              <a:gd name="T39" fmla="*/ 113 h 197"/>
              <a:gd name="T40" fmla="*/ 185 w 196"/>
              <a:gd name="T41" fmla="*/ 121 h 197"/>
              <a:gd name="T42" fmla="*/ 161 w 196"/>
              <a:gd name="T43" fmla="*/ 129 h 197"/>
              <a:gd name="T44" fmla="*/ 185 w 196"/>
              <a:gd name="T45" fmla="*/ 121 h 197"/>
              <a:gd name="T46" fmla="*/ 169 w 196"/>
              <a:gd name="T47" fmla="*/ 177 h 197"/>
              <a:gd name="T48" fmla="*/ 169 w 196"/>
              <a:gd name="T49" fmla="*/ 158 h 197"/>
              <a:gd name="T50" fmla="*/ 120 w 196"/>
              <a:gd name="T51" fmla="*/ 173 h 197"/>
              <a:gd name="T52" fmla="*/ 20 w 196"/>
              <a:gd name="T53" fmla="*/ 153 h 197"/>
              <a:gd name="T54" fmla="*/ 40 w 196"/>
              <a:gd name="T55" fmla="*/ 77 h 197"/>
              <a:gd name="T56" fmla="*/ 144 w 196"/>
              <a:gd name="T57" fmla="*/ 97 h 197"/>
              <a:gd name="T58" fmla="*/ 120 w 196"/>
              <a:gd name="T59" fmla="*/ 173 h 197"/>
              <a:gd name="T60" fmla="*/ 157 w 196"/>
              <a:gd name="T61" fmla="*/ 13 h 197"/>
              <a:gd name="T62" fmla="*/ 130 w 196"/>
              <a:gd name="T63" fmla="*/ 32 h 197"/>
              <a:gd name="T64" fmla="*/ 153 w 196"/>
              <a:gd name="T65" fmla="*/ 7 h 197"/>
              <a:gd name="T66" fmla="*/ 166 w 196"/>
              <a:gd name="T67" fmla="*/ 7 h 197"/>
              <a:gd name="T68" fmla="*/ 79 w 196"/>
              <a:gd name="T69" fmla="*/ 33 h 197"/>
              <a:gd name="T70" fmla="*/ 129 w 196"/>
              <a:gd name="T71" fmla="*/ 49 h 197"/>
              <a:gd name="T72" fmla="*/ 79 w 196"/>
              <a:gd name="T73" fmla="*/ 33 h 197"/>
              <a:gd name="T74" fmla="*/ 35 w 196"/>
              <a:gd name="T75" fmla="*/ 13 h 197"/>
              <a:gd name="T76" fmla="*/ 27 w 196"/>
              <a:gd name="T77" fmla="*/ 7 h 197"/>
              <a:gd name="T78" fmla="*/ 40 w 196"/>
              <a:gd name="T79" fmla="*/ 7 h 197"/>
              <a:gd name="T80" fmla="*/ 62 w 196"/>
              <a:gd name="T81" fmla="*/ 3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6" h="197">
                <a:moveTo>
                  <a:pt x="192" y="173"/>
                </a:moveTo>
                <a:cubicBezTo>
                  <a:pt x="192" y="184"/>
                  <a:pt x="183" y="193"/>
                  <a:pt x="172" y="193"/>
                </a:cubicBezTo>
                <a:cubicBezTo>
                  <a:pt x="172" y="193"/>
                  <a:pt x="135" y="197"/>
                  <a:pt x="99" y="197"/>
                </a:cubicBezTo>
                <a:cubicBezTo>
                  <a:pt x="62" y="197"/>
                  <a:pt x="24" y="193"/>
                  <a:pt x="24" y="193"/>
                </a:cubicBezTo>
                <a:cubicBezTo>
                  <a:pt x="13" y="193"/>
                  <a:pt x="4" y="184"/>
                  <a:pt x="4" y="173"/>
                </a:cubicBezTo>
                <a:cubicBezTo>
                  <a:pt x="4" y="173"/>
                  <a:pt x="0" y="149"/>
                  <a:pt x="0" y="125"/>
                </a:cubicBezTo>
                <a:cubicBezTo>
                  <a:pt x="0" y="101"/>
                  <a:pt x="4" y="77"/>
                  <a:pt x="4" y="77"/>
                </a:cubicBezTo>
                <a:cubicBezTo>
                  <a:pt x="4" y="66"/>
                  <a:pt x="9" y="57"/>
                  <a:pt x="24" y="57"/>
                </a:cubicBezTo>
                <a:cubicBezTo>
                  <a:pt x="25" y="57"/>
                  <a:pt x="62" y="53"/>
                  <a:pt x="99" y="53"/>
                </a:cubicBezTo>
                <a:cubicBezTo>
                  <a:pt x="135" y="53"/>
                  <a:pt x="172" y="57"/>
                  <a:pt x="172" y="57"/>
                </a:cubicBezTo>
                <a:cubicBezTo>
                  <a:pt x="183" y="57"/>
                  <a:pt x="192" y="66"/>
                  <a:pt x="192" y="77"/>
                </a:cubicBezTo>
                <a:cubicBezTo>
                  <a:pt x="192" y="77"/>
                  <a:pt x="196" y="101"/>
                  <a:pt x="196" y="125"/>
                </a:cubicBezTo>
                <a:cubicBezTo>
                  <a:pt x="196" y="149"/>
                  <a:pt x="192" y="173"/>
                  <a:pt x="192" y="173"/>
                </a:cubicBezTo>
                <a:close/>
                <a:moveTo>
                  <a:pt x="148" y="89"/>
                </a:moveTo>
                <a:cubicBezTo>
                  <a:pt x="148" y="80"/>
                  <a:pt x="141" y="73"/>
                  <a:pt x="132" y="73"/>
                </a:cubicBezTo>
                <a:cubicBezTo>
                  <a:pt x="132" y="73"/>
                  <a:pt x="114" y="69"/>
                  <a:pt x="85" y="69"/>
                </a:cubicBezTo>
                <a:cubicBezTo>
                  <a:pt x="55" y="69"/>
                  <a:pt x="34" y="73"/>
                  <a:pt x="33" y="73"/>
                </a:cubicBezTo>
                <a:cubicBezTo>
                  <a:pt x="21" y="73"/>
                  <a:pt x="17" y="80"/>
                  <a:pt x="17" y="89"/>
                </a:cubicBezTo>
                <a:cubicBezTo>
                  <a:pt x="17" y="89"/>
                  <a:pt x="14" y="108"/>
                  <a:pt x="14" y="127"/>
                </a:cubicBezTo>
                <a:cubicBezTo>
                  <a:pt x="14" y="146"/>
                  <a:pt x="17" y="161"/>
                  <a:pt x="17" y="161"/>
                </a:cubicBezTo>
                <a:cubicBezTo>
                  <a:pt x="17" y="170"/>
                  <a:pt x="24" y="177"/>
                  <a:pt x="33" y="177"/>
                </a:cubicBezTo>
                <a:cubicBezTo>
                  <a:pt x="33" y="177"/>
                  <a:pt x="55" y="181"/>
                  <a:pt x="85" y="181"/>
                </a:cubicBezTo>
                <a:cubicBezTo>
                  <a:pt x="114" y="181"/>
                  <a:pt x="132" y="177"/>
                  <a:pt x="132" y="177"/>
                </a:cubicBezTo>
                <a:cubicBezTo>
                  <a:pt x="141" y="177"/>
                  <a:pt x="148" y="170"/>
                  <a:pt x="148" y="161"/>
                </a:cubicBezTo>
                <a:cubicBezTo>
                  <a:pt x="148" y="161"/>
                  <a:pt x="152" y="146"/>
                  <a:pt x="152" y="127"/>
                </a:cubicBezTo>
                <a:cubicBezTo>
                  <a:pt x="152" y="108"/>
                  <a:pt x="148" y="89"/>
                  <a:pt x="148" y="89"/>
                </a:cubicBezTo>
                <a:close/>
                <a:moveTo>
                  <a:pt x="155" y="168"/>
                </a:moveTo>
                <a:cubicBezTo>
                  <a:pt x="155" y="176"/>
                  <a:pt x="162" y="182"/>
                  <a:pt x="170" y="182"/>
                </a:cubicBezTo>
                <a:cubicBezTo>
                  <a:pt x="178" y="182"/>
                  <a:pt x="184" y="176"/>
                  <a:pt x="184" y="168"/>
                </a:cubicBezTo>
                <a:cubicBezTo>
                  <a:pt x="184" y="160"/>
                  <a:pt x="178" y="153"/>
                  <a:pt x="170" y="153"/>
                </a:cubicBezTo>
                <a:cubicBezTo>
                  <a:pt x="162" y="153"/>
                  <a:pt x="155" y="160"/>
                  <a:pt x="155" y="168"/>
                </a:cubicBezTo>
                <a:close/>
                <a:moveTo>
                  <a:pt x="185" y="89"/>
                </a:moveTo>
                <a:cubicBezTo>
                  <a:pt x="161" y="89"/>
                  <a:pt x="161" y="89"/>
                  <a:pt x="161" y="89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85" y="97"/>
                  <a:pt x="185" y="97"/>
                  <a:pt x="185" y="97"/>
                </a:cubicBezTo>
                <a:lnTo>
                  <a:pt x="185" y="89"/>
                </a:lnTo>
                <a:close/>
                <a:moveTo>
                  <a:pt x="185" y="105"/>
                </a:moveTo>
                <a:cubicBezTo>
                  <a:pt x="161" y="105"/>
                  <a:pt x="161" y="105"/>
                  <a:pt x="161" y="105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85" y="113"/>
                  <a:pt x="185" y="113"/>
                  <a:pt x="185" y="113"/>
                </a:cubicBezTo>
                <a:lnTo>
                  <a:pt x="185" y="105"/>
                </a:lnTo>
                <a:close/>
                <a:moveTo>
                  <a:pt x="185" y="121"/>
                </a:moveTo>
                <a:cubicBezTo>
                  <a:pt x="161" y="121"/>
                  <a:pt x="161" y="121"/>
                  <a:pt x="161" y="121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85" y="129"/>
                  <a:pt x="185" y="129"/>
                  <a:pt x="185" y="129"/>
                </a:cubicBezTo>
                <a:lnTo>
                  <a:pt x="185" y="121"/>
                </a:lnTo>
                <a:close/>
                <a:moveTo>
                  <a:pt x="179" y="168"/>
                </a:moveTo>
                <a:cubicBezTo>
                  <a:pt x="179" y="173"/>
                  <a:pt x="175" y="177"/>
                  <a:pt x="169" y="177"/>
                </a:cubicBezTo>
                <a:cubicBezTo>
                  <a:pt x="164" y="177"/>
                  <a:pt x="160" y="173"/>
                  <a:pt x="160" y="168"/>
                </a:cubicBezTo>
                <a:cubicBezTo>
                  <a:pt x="160" y="162"/>
                  <a:pt x="164" y="158"/>
                  <a:pt x="169" y="158"/>
                </a:cubicBezTo>
                <a:cubicBezTo>
                  <a:pt x="175" y="158"/>
                  <a:pt x="179" y="162"/>
                  <a:pt x="179" y="168"/>
                </a:cubicBezTo>
                <a:close/>
                <a:moveTo>
                  <a:pt x="120" y="173"/>
                </a:moveTo>
                <a:cubicBezTo>
                  <a:pt x="40" y="173"/>
                  <a:pt x="40" y="173"/>
                  <a:pt x="40" y="173"/>
                </a:cubicBezTo>
                <a:cubicBezTo>
                  <a:pt x="29" y="173"/>
                  <a:pt x="20" y="164"/>
                  <a:pt x="20" y="15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86"/>
                  <a:pt x="29" y="77"/>
                  <a:pt x="40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5" y="77"/>
                  <a:pt x="144" y="86"/>
                  <a:pt x="144" y="97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64"/>
                  <a:pt x="131" y="173"/>
                  <a:pt x="120" y="173"/>
                </a:cubicBezTo>
                <a:close/>
                <a:moveTo>
                  <a:pt x="159" y="13"/>
                </a:moveTo>
                <a:cubicBezTo>
                  <a:pt x="158" y="13"/>
                  <a:pt x="158" y="13"/>
                  <a:pt x="157" y="13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3" y="9"/>
                  <a:pt x="153" y="8"/>
                  <a:pt x="153" y="7"/>
                </a:cubicBezTo>
                <a:cubicBezTo>
                  <a:pt x="153" y="3"/>
                  <a:pt x="156" y="0"/>
                  <a:pt x="159" y="0"/>
                </a:cubicBezTo>
                <a:cubicBezTo>
                  <a:pt x="163" y="0"/>
                  <a:pt x="166" y="3"/>
                  <a:pt x="166" y="7"/>
                </a:cubicBezTo>
                <a:cubicBezTo>
                  <a:pt x="166" y="10"/>
                  <a:pt x="163" y="13"/>
                  <a:pt x="159" y="13"/>
                </a:cubicBezTo>
                <a:close/>
                <a:moveTo>
                  <a:pt x="79" y="33"/>
                </a:moveTo>
                <a:cubicBezTo>
                  <a:pt x="115" y="33"/>
                  <a:pt x="115" y="33"/>
                  <a:pt x="115" y="33"/>
                </a:cubicBezTo>
                <a:cubicBezTo>
                  <a:pt x="123" y="33"/>
                  <a:pt x="129" y="41"/>
                  <a:pt x="129" y="49"/>
                </a:cubicBezTo>
                <a:cubicBezTo>
                  <a:pt x="106" y="49"/>
                  <a:pt x="85" y="49"/>
                  <a:pt x="65" y="49"/>
                </a:cubicBezTo>
                <a:cubicBezTo>
                  <a:pt x="65" y="41"/>
                  <a:pt x="71" y="33"/>
                  <a:pt x="79" y="33"/>
                </a:cubicBezTo>
                <a:close/>
                <a:moveTo>
                  <a:pt x="58" y="36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29" y="13"/>
                  <a:pt x="27" y="10"/>
                  <a:pt x="27" y="7"/>
                </a:cubicBezTo>
                <a:cubicBezTo>
                  <a:pt x="27" y="3"/>
                  <a:pt x="29" y="0"/>
                  <a:pt x="33" y="0"/>
                </a:cubicBezTo>
                <a:cubicBezTo>
                  <a:pt x="37" y="0"/>
                  <a:pt x="40" y="3"/>
                  <a:pt x="40" y="7"/>
                </a:cubicBezTo>
                <a:cubicBezTo>
                  <a:pt x="40" y="8"/>
                  <a:pt x="39" y="9"/>
                  <a:pt x="39" y="10"/>
                </a:cubicBezTo>
                <a:cubicBezTo>
                  <a:pt x="62" y="32"/>
                  <a:pt x="62" y="32"/>
                  <a:pt x="62" y="32"/>
                </a:cubicBezTo>
                <a:lnTo>
                  <a:pt x="58" y="3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8781" y="3201820"/>
            <a:ext cx="112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</a:rPr>
              <a:t>82%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86941" y="3201988"/>
            <a:ext cx="112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</a:rPr>
              <a:t>63%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00101" y="3201988"/>
            <a:ext cx="112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</a:rPr>
              <a:t>91%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grpSp>
        <p:nvGrpSpPr>
          <p:cNvPr id="14" name="组合 28"/>
          <p:cNvGrpSpPr/>
          <p:nvPr/>
        </p:nvGrpSpPr>
        <p:grpSpPr>
          <a:xfrm>
            <a:off x="520855" y="3786884"/>
            <a:ext cx="2520975" cy="826351"/>
            <a:chOff x="566555" y="3786885"/>
            <a:chExt cx="2520975" cy="826350"/>
          </a:xfrm>
        </p:grpSpPr>
        <p:sp>
          <p:nvSpPr>
            <p:cNvPr id="27" name="TextBox 26"/>
            <p:cNvSpPr txBox="1"/>
            <p:nvPr/>
          </p:nvSpPr>
          <p:spPr>
            <a:xfrm>
              <a:off x="1061610" y="378688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66555" y="3966905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29"/>
          <p:cNvGrpSpPr/>
          <p:nvPr/>
        </p:nvGrpSpPr>
        <p:grpSpPr>
          <a:xfrm>
            <a:off x="3311516" y="3786884"/>
            <a:ext cx="2520975" cy="826351"/>
            <a:chOff x="566555" y="3786885"/>
            <a:chExt cx="2520975" cy="826350"/>
          </a:xfrm>
        </p:grpSpPr>
        <p:sp>
          <p:nvSpPr>
            <p:cNvPr id="31" name="TextBox 30"/>
            <p:cNvSpPr txBox="1"/>
            <p:nvPr/>
          </p:nvSpPr>
          <p:spPr>
            <a:xfrm>
              <a:off x="1061610" y="378688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66555" y="3966905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组合 32"/>
          <p:cNvGrpSpPr/>
          <p:nvPr/>
        </p:nvGrpSpPr>
        <p:grpSpPr>
          <a:xfrm>
            <a:off x="6102176" y="3786884"/>
            <a:ext cx="2520975" cy="826351"/>
            <a:chOff x="566555" y="3786885"/>
            <a:chExt cx="2520975" cy="826350"/>
          </a:xfrm>
        </p:grpSpPr>
        <p:sp>
          <p:nvSpPr>
            <p:cNvPr id="34" name="TextBox 33"/>
            <p:cNvSpPr txBox="1"/>
            <p:nvPr/>
          </p:nvSpPr>
          <p:spPr>
            <a:xfrm>
              <a:off x="1061610" y="378688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66555" y="3966905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advTm="22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自定义设计方案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869</Words>
  <Application>Microsoft Office PowerPoint</Application>
  <PresentationFormat>全屏显示(16:9)</PresentationFormat>
  <Paragraphs>106</Paragraphs>
  <Slides>13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深色商务模板</dc:title>
  <dc:creator>刘士哲(0102341)</dc:creator>
  <cp:lastModifiedBy>a</cp:lastModifiedBy>
  <cp:revision>8</cp:revision>
  <dcterms:created xsi:type="dcterms:W3CDTF">2015-12-10T03:20:04Z</dcterms:created>
  <dcterms:modified xsi:type="dcterms:W3CDTF">2016-08-10T09:46:56Z</dcterms:modified>
</cp:coreProperties>
</file>