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7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76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61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5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45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4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957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2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23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427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0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7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0300E-88A2-8E47-9F05-2587C6EF426E}" type="datetimeFigureOut">
              <a:rPr lang="en-US" smtClean="0"/>
              <a:t>6/5/16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7753E-F415-374B-9500-30EE7619BC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60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Individual Identity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95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55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13"/>
            <a:ext cx="6771785" cy="507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01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53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22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528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5" y="1146675"/>
            <a:ext cx="9036435" cy="421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11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526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52376"/>
            <a:ext cx="9274688" cy="695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686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499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7" y="123489"/>
            <a:ext cx="8606318" cy="645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303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013368_751489311540131_9087945172468585029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406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60525_1451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3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671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65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0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30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65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373"/>
            <a:ext cx="9278503" cy="695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00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61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672" y="0"/>
            <a:ext cx="58473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78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609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78"/>
            <a:ext cx="8890429" cy="666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93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57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501"/>
            <a:ext cx="6771785" cy="507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11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56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8" y="299900"/>
            <a:ext cx="9106112" cy="486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3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</Words>
  <Application>Microsoft Macintosh PowerPoint</Application>
  <PresentationFormat>On-screen Show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Individual Identity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UMD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Ruark</dc:creator>
  <cp:lastModifiedBy>Elizabeth Ruark</cp:lastModifiedBy>
  <cp:revision>6</cp:revision>
  <dcterms:created xsi:type="dcterms:W3CDTF">2016-06-06T00:18:35Z</dcterms:created>
  <dcterms:modified xsi:type="dcterms:W3CDTF">2016-06-06T02:41:27Z</dcterms:modified>
</cp:coreProperties>
</file>